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313" r:id="rId2"/>
    <p:sldId id="314" r:id="rId3"/>
    <p:sldId id="268" r:id="rId4"/>
    <p:sldId id="315" r:id="rId5"/>
    <p:sldId id="264" r:id="rId6"/>
    <p:sldId id="316" r:id="rId7"/>
    <p:sldId id="306" r:id="rId8"/>
    <p:sldId id="301" r:id="rId9"/>
    <p:sldId id="318" r:id="rId10"/>
    <p:sldId id="317" r:id="rId11"/>
    <p:sldId id="270" r:id="rId12"/>
    <p:sldId id="311" r:id="rId13"/>
    <p:sldId id="312"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8" userDrawn="1">
          <p15:clr>
            <a:srgbClr val="A4A3A4"/>
          </p15:clr>
        </p15:guide>
        <p15:guide id="2" pos="3840" userDrawn="1">
          <p15:clr>
            <a:srgbClr val="A4A3A4"/>
          </p15:clr>
        </p15:guide>
        <p15:guide id="3" pos="461" userDrawn="1">
          <p15:clr>
            <a:srgbClr val="A4A3A4"/>
          </p15:clr>
        </p15:guide>
        <p15:guide id="4" pos="7242" userDrawn="1">
          <p15:clr>
            <a:srgbClr val="A4A3A4"/>
          </p15:clr>
        </p15:guide>
        <p15:guide id="5" pos="2139" userDrawn="1">
          <p15:clr>
            <a:srgbClr val="A4A3A4"/>
          </p15:clr>
        </p15:guide>
        <p15:guide id="6" orient="horz" pos="70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0E2"/>
    <a:srgbClr val="643D0F"/>
    <a:srgbClr val="EDB9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autoAdjust="0"/>
    <p:restoredTop sz="94660"/>
  </p:normalViewPr>
  <p:slideViewPr>
    <p:cSldViewPr snapToGrid="0" showGuides="1">
      <p:cViewPr>
        <p:scale>
          <a:sx n="66" d="100"/>
          <a:sy n="66" d="100"/>
        </p:scale>
        <p:origin x="1046" y="283"/>
      </p:cViewPr>
      <p:guideLst>
        <p:guide orient="horz" pos="1298"/>
        <p:guide pos="3840"/>
        <p:guide pos="461"/>
        <p:guide pos="7242"/>
        <p:guide pos="2139"/>
        <p:guide orient="horz" pos="709"/>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07CEA-1534-468B-B166-0A623BC53799}" type="datetimeFigureOut">
              <a:rPr lang="zh-CN" altLang="en-US" smtClean="0"/>
              <a:t>2024/10/30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7AA66-62D7-433E-BB38-377B49B35702}" type="slidenum">
              <a:rPr lang="zh-CN" altLang="en-US" smtClean="0"/>
              <a:t>‹#›</a:t>
            </a:fld>
            <a:endParaRPr lang="zh-CN" altLang="en-US"/>
          </a:p>
        </p:txBody>
      </p:sp>
    </p:spTree>
    <p:extLst>
      <p:ext uri="{BB962C8B-B14F-4D97-AF65-F5344CB8AC3E}">
        <p14:creationId xmlns:p14="http://schemas.microsoft.com/office/powerpoint/2010/main" val="1071477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1e5bbdb2b4f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1e5bbdb2b4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4302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a:extLst>
            <a:ext uri="{FF2B5EF4-FFF2-40B4-BE49-F238E27FC236}">
              <a16:creationId xmlns:a16="http://schemas.microsoft.com/office/drawing/2014/main" id="{DFF513E4-7DFE-E4B4-682F-99A263378A8E}"/>
            </a:ext>
          </a:extLst>
        </p:cNvPr>
        <p:cNvGrpSpPr/>
        <p:nvPr/>
      </p:nvGrpSpPr>
      <p:grpSpPr>
        <a:xfrm>
          <a:off x="0" y="0"/>
          <a:ext cx="0" cy="0"/>
          <a:chOff x="0" y="0"/>
          <a:chExt cx="0" cy="0"/>
        </a:xfrm>
      </p:grpSpPr>
      <p:sp>
        <p:nvSpPr>
          <p:cNvPr id="1669" name="Google Shape;1669;gd5260bdd85_0_256:notes">
            <a:extLst>
              <a:ext uri="{FF2B5EF4-FFF2-40B4-BE49-F238E27FC236}">
                <a16:creationId xmlns:a16="http://schemas.microsoft.com/office/drawing/2014/main" id="{30183732-E6C7-0641-24EA-AA90ABEFEF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gd5260bdd85_0_256:notes">
            <a:extLst>
              <a:ext uri="{FF2B5EF4-FFF2-40B4-BE49-F238E27FC236}">
                <a16:creationId xmlns:a16="http://schemas.microsoft.com/office/drawing/2014/main" id="{3737387A-68BA-3CEE-A859-DBB24D5EA8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8313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1" name="Google Shape;176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1" name="Google Shape;176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7717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1e5bbdb2b4f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1e5bbdb2b4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3314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a:extLst>
            <a:ext uri="{FF2B5EF4-FFF2-40B4-BE49-F238E27FC236}">
              <a16:creationId xmlns:a16="http://schemas.microsoft.com/office/drawing/2014/main" id="{E58EB084-7D3E-9D47-188C-8B2D2829A1FE}"/>
            </a:ext>
          </a:extLst>
        </p:cNvPr>
        <p:cNvGrpSpPr/>
        <p:nvPr/>
      </p:nvGrpSpPr>
      <p:grpSpPr>
        <a:xfrm>
          <a:off x="0" y="0"/>
          <a:ext cx="0" cy="0"/>
          <a:chOff x="0" y="0"/>
          <a:chExt cx="0" cy="0"/>
        </a:xfrm>
      </p:grpSpPr>
      <p:sp>
        <p:nvSpPr>
          <p:cNvPr id="1669" name="Google Shape;1669;gd5260bdd85_0_256:notes">
            <a:extLst>
              <a:ext uri="{FF2B5EF4-FFF2-40B4-BE49-F238E27FC236}">
                <a16:creationId xmlns:a16="http://schemas.microsoft.com/office/drawing/2014/main" id="{D377DDDE-FC2F-E32A-32E2-4DA4250768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gd5260bdd85_0_256:notes">
            <a:extLst>
              <a:ext uri="{FF2B5EF4-FFF2-40B4-BE49-F238E27FC236}">
                <a16:creationId xmlns:a16="http://schemas.microsoft.com/office/drawing/2014/main" id="{08342757-FBC4-B8C5-106A-4F3D96FB85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197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a:extLst>
            <a:ext uri="{FF2B5EF4-FFF2-40B4-BE49-F238E27FC236}">
              <a16:creationId xmlns:a16="http://schemas.microsoft.com/office/drawing/2014/main" id="{B6C5902D-3AA4-8BC4-02D9-3C2D17E40AC4}"/>
            </a:ext>
          </a:extLst>
        </p:cNvPr>
        <p:cNvGrpSpPr/>
        <p:nvPr/>
      </p:nvGrpSpPr>
      <p:grpSpPr>
        <a:xfrm>
          <a:off x="0" y="0"/>
          <a:ext cx="0" cy="0"/>
          <a:chOff x="0" y="0"/>
          <a:chExt cx="0" cy="0"/>
        </a:xfrm>
      </p:grpSpPr>
      <p:sp>
        <p:nvSpPr>
          <p:cNvPr id="1690" name="Google Shape;1690;g54dda1946d_4_2738:notes">
            <a:extLst>
              <a:ext uri="{FF2B5EF4-FFF2-40B4-BE49-F238E27FC236}">
                <a16:creationId xmlns:a16="http://schemas.microsoft.com/office/drawing/2014/main" id="{59179C89-CCAA-CCD4-4E1A-058526F98D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54dda1946d_4_2738:notes">
            <a:extLst>
              <a:ext uri="{FF2B5EF4-FFF2-40B4-BE49-F238E27FC236}">
                <a16:creationId xmlns:a16="http://schemas.microsoft.com/office/drawing/2014/main" id="{BED2199F-B917-514C-49F9-89D07534BC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8492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a:extLst>
            <a:ext uri="{FF2B5EF4-FFF2-40B4-BE49-F238E27FC236}">
              <a16:creationId xmlns:a16="http://schemas.microsoft.com/office/drawing/2014/main" id="{B93E187F-2563-4B42-80E8-73A4CA875AB0}"/>
            </a:ext>
          </a:extLst>
        </p:cNvPr>
        <p:cNvGrpSpPr/>
        <p:nvPr/>
      </p:nvGrpSpPr>
      <p:grpSpPr>
        <a:xfrm>
          <a:off x="0" y="0"/>
          <a:ext cx="0" cy="0"/>
          <a:chOff x="0" y="0"/>
          <a:chExt cx="0" cy="0"/>
        </a:xfrm>
      </p:grpSpPr>
      <p:sp>
        <p:nvSpPr>
          <p:cNvPr id="1650" name="Google Shape;1650;g54dda1946d_6_344:notes">
            <a:extLst>
              <a:ext uri="{FF2B5EF4-FFF2-40B4-BE49-F238E27FC236}">
                <a16:creationId xmlns:a16="http://schemas.microsoft.com/office/drawing/2014/main" id="{8F4EA806-B755-2D90-4ABA-445910D466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54dda1946d_6_344:notes">
            <a:extLst>
              <a:ext uri="{FF2B5EF4-FFF2-40B4-BE49-F238E27FC236}">
                <a16:creationId xmlns:a16="http://schemas.microsoft.com/office/drawing/2014/main" id="{A9AA8E5E-B402-A7D1-1984-9F4504A1F80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9660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2936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069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a:extLst>
            <a:ext uri="{FF2B5EF4-FFF2-40B4-BE49-F238E27FC236}">
              <a16:creationId xmlns:a16="http://schemas.microsoft.com/office/drawing/2014/main" id="{3B001FEF-FDF3-096C-2C72-0AEC9331E300}"/>
            </a:ext>
          </a:extLst>
        </p:cNvPr>
        <p:cNvGrpSpPr/>
        <p:nvPr/>
      </p:nvGrpSpPr>
      <p:grpSpPr>
        <a:xfrm>
          <a:off x="0" y="0"/>
          <a:ext cx="0" cy="0"/>
          <a:chOff x="0" y="0"/>
          <a:chExt cx="0" cy="0"/>
        </a:xfrm>
      </p:grpSpPr>
      <p:sp>
        <p:nvSpPr>
          <p:cNvPr id="1669" name="Google Shape;1669;gd5260bdd85_0_256:notes">
            <a:extLst>
              <a:ext uri="{FF2B5EF4-FFF2-40B4-BE49-F238E27FC236}">
                <a16:creationId xmlns:a16="http://schemas.microsoft.com/office/drawing/2014/main" id="{4E33CFFB-6452-1BA3-28E0-D80D817016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gd5260bdd85_0_256:notes">
            <a:extLst>
              <a:ext uri="{FF2B5EF4-FFF2-40B4-BE49-F238E27FC236}">
                <a16:creationId xmlns:a16="http://schemas.microsoft.com/office/drawing/2014/main" id="{6899C68C-609D-4C04-28F3-2C1A18A01E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2070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96900" y="-416402"/>
            <a:ext cx="11107853" cy="6743300"/>
            <a:chOff x="372675" y="-312302"/>
            <a:chExt cx="8330890" cy="5057475"/>
          </a:xfrm>
        </p:grpSpPr>
        <p:pic>
          <p:nvPicPr>
            <p:cNvPr id="10" name="Google Shape;10;p2"/>
            <p:cNvPicPr preferRelativeResize="0"/>
            <p:nvPr/>
          </p:nvPicPr>
          <p:blipFill rotWithShape="1">
            <a:blip r:embed="rId2">
              <a:alphaModFix/>
            </a:blip>
            <a:srcRect b="75267"/>
            <a:stretch/>
          </p:blipFill>
          <p:spPr>
            <a:xfrm>
              <a:off x="372675" y="589599"/>
              <a:ext cx="3904801" cy="915374"/>
            </a:xfrm>
            <a:prstGeom prst="rect">
              <a:avLst/>
            </a:prstGeom>
            <a:noFill/>
            <a:ln>
              <a:noFill/>
            </a:ln>
          </p:spPr>
        </p:pic>
        <p:pic>
          <p:nvPicPr>
            <p:cNvPr id="11" name="Google Shape;11;p2"/>
            <p:cNvPicPr preferRelativeResize="0"/>
            <p:nvPr/>
          </p:nvPicPr>
          <p:blipFill>
            <a:blip r:embed="rId2">
              <a:alphaModFix/>
            </a:blip>
            <a:stretch>
              <a:fillRect/>
            </a:stretch>
          </p:blipFill>
          <p:spPr>
            <a:xfrm>
              <a:off x="4798775" y="-312302"/>
              <a:ext cx="3904789" cy="3701123"/>
            </a:xfrm>
            <a:prstGeom prst="rect">
              <a:avLst/>
            </a:prstGeom>
            <a:noFill/>
            <a:ln>
              <a:noFill/>
            </a:ln>
          </p:spPr>
        </p:pic>
        <p:pic>
          <p:nvPicPr>
            <p:cNvPr id="12" name="Google Shape;12;p2"/>
            <p:cNvPicPr preferRelativeResize="0"/>
            <p:nvPr/>
          </p:nvPicPr>
          <p:blipFill rotWithShape="1">
            <a:blip r:embed="rId2">
              <a:alphaModFix/>
            </a:blip>
            <a:srcRect t="73094"/>
            <a:stretch/>
          </p:blipFill>
          <p:spPr>
            <a:xfrm>
              <a:off x="1777100" y="3749372"/>
              <a:ext cx="3904801" cy="995801"/>
            </a:xfrm>
            <a:prstGeom prst="rect">
              <a:avLst/>
            </a:prstGeom>
            <a:noFill/>
            <a:ln>
              <a:noFill/>
            </a:ln>
          </p:spPr>
        </p:pic>
      </p:grpSp>
      <p:grpSp>
        <p:nvGrpSpPr>
          <p:cNvPr id="13" name="Google Shape;13;p2"/>
          <p:cNvGrpSpPr/>
          <p:nvPr/>
        </p:nvGrpSpPr>
        <p:grpSpPr>
          <a:xfrm>
            <a:off x="-1184593" y="-2855034"/>
            <a:ext cx="15920328" cy="12340833"/>
            <a:chOff x="-888445" y="-2141276"/>
            <a:chExt cx="11940246" cy="9255625"/>
          </a:xfrm>
        </p:grpSpPr>
        <p:sp>
          <p:nvSpPr>
            <p:cNvPr id="14" name="Google Shape;14;p2"/>
            <p:cNvSpPr/>
            <p:nvPr/>
          </p:nvSpPr>
          <p:spPr>
            <a:xfrm rot="-2353271">
              <a:off x="7832891" y="2829093"/>
              <a:ext cx="2714869" cy="2561557"/>
            </a:xfrm>
            <a:custGeom>
              <a:avLst/>
              <a:gdLst/>
              <a:ahLst/>
              <a:cxnLst/>
              <a:rect l="l" t="t" r="r" b="b"/>
              <a:pathLst>
                <a:path w="71789" h="67735" extrusionOk="0">
                  <a:moveTo>
                    <a:pt x="51358" y="0"/>
                  </a:moveTo>
                  <a:cubicBezTo>
                    <a:pt x="50454" y="0"/>
                    <a:pt x="49554" y="108"/>
                    <a:pt x="48676" y="344"/>
                  </a:cubicBezTo>
                  <a:cubicBezTo>
                    <a:pt x="45535" y="1187"/>
                    <a:pt x="42970" y="3607"/>
                    <a:pt x="41442" y="6477"/>
                  </a:cubicBezTo>
                  <a:cubicBezTo>
                    <a:pt x="39913" y="9346"/>
                    <a:pt x="39329" y="12636"/>
                    <a:pt x="39193" y="15884"/>
                  </a:cubicBezTo>
                  <a:cubicBezTo>
                    <a:pt x="39089" y="18347"/>
                    <a:pt x="39193" y="20964"/>
                    <a:pt x="37944" y="23089"/>
                  </a:cubicBezTo>
                  <a:cubicBezTo>
                    <a:pt x="36288" y="25911"/>
                    <a:pt x="32773" y="26952"/>
                    <a:pt x="29436" y="26952"/>
                  </a:cubicBezTo>
                  <a:cubicBezTo>
                    <a:pt x="29029" y="26952"/>
                    <a:pt x="28625" y="26936"/>
                    <a:pt x="28226" y="26906"/>
                  </a:cubicBezTo>
                  <a:cubicBezTo>
                    <a:pt x="25003" y="26666"/>
                    <a:pt x="21815" y="25749"/>
                    <a:pt x="18602" y="25749"/>
                  </a:cubicBezTo>
                  <a:cubicBezTo>
                    <a:pt x="18166" y="25749"/>
                    <a:pt x="17730" y="25766"/>
                    <a:pt x="17293" y="25804"/>
                  </a:cubicBezTo>
                  <a:cubicBezTo>
                    <a:pt x="12406" y="26225"/>
                    <a:pt x="7930" y="29373"/>
                    <a:pt x="5526" y="33649"/>
                  </a:cubicBezTo>
                  <a:cubicBezTo>
                    <a:pt x="3120" y="37924"/>
                    <a:pt x="0" y="45128"/>
                    <a:pt x="4039" y="47912"/>
                  </a:cubicBezTo>
                  <a:cubicBezTo>
                    <a:pt x="4396" y="48157"/>
                    <a:pt x="29348" y="67735"/>
                    <a:pt x="29348" y="67735"/>
                  </a:cubicBezTo>
                  <a:lnTo>
                    <a:pt x="71788" y="14487"/>
                  </a:lnTo>
                  <a:lnTo>
                    <a:pt x="71605" y="14134"/>
                  </a:lnTo>
                  <a:cubicBezTo>
                    <a:pt x="71764" y="13277"/>
                    <a:pt x="71089" y="12513"/>
                    <a:pt x="70463" y="11908"/>
                  </a:cubicBezTo>
                  <a:cubicBezTo>
                    <a:pt x="68548" y="10061"/>
                    <a:pt x="66585" y="8265"/>
                    <a:pt x="64575" y="6524"/>
                  </a:cubicBezTo>
                  <a:cubicBezTo>
                    <a:pt x="62333" y="4583"/>
                    <a:pt x="60003" y="2689"/>
                    <a:pt x="57321" y="1427"/>
                  </a:cubicBezTo>
                  <a:cubicBezTo>
                    <a:pt x="55460" y="552"/>
                    <a:pt x="53401" y="0"/>
                    <a:pt x="51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1196584">
              <a:off x="-382679" y="-1354845"/>
              <a:ext cx="5031441" cy="2389507"/>
            </a:xfrm>
            <a:custGeom>
              <a:avLst/>
              <a:gdLst/>
              <a:ahLst/>
              <a:cxnLst/>
              <a:rect l="l" t="t" r="r" b="b"/>
              <a:pathLst>
                <a:path w="111222" h="52821" extrusionOk="0">
                  <a:moveTo>
                    <a:pt x="108899" y="1"/>
                  </a:moveTo>
                  <a:lnTo>
                    <a:pt x="0" y="35190"/>
                  </a:lnTo>
                  <a:cubicBezTo>
                    <a:pt x="1935" y="39441"/>
                    <a:pt x="5757" y="42504"/>
                    <a:pt x="9631" y="45109"/>
                  </a:cubicBezTo>
                  <a:cubicBezTo>
                    <a:pt x="13870" y="47958"/>
                    <a:pt x="18396" y="50487"/>
                    <a:pt x="23327" y="51814"/>
                  </a:cubicBezTo>
                  <a:cubicBezTo>
                    <a:pt x="25845" y="52493"/>
                    <a:pt x="28444" y="52821"/>
                    <a:pt x="31046" y="52821"/>
                  </a:cubicBezTo>
                  <a:cubicBezTo>
                    <a:pt x="39560" y="52821"/>
                    <a:pt x="48100" y="49308"/>
                    <a:pt x="53924" y="43068"/>
                  </a:cubicBezTo>
                  <a:cubicBezTo>
                    <a:pt x="57351" y="39397"/>
                    <a:pt x="59838" y="34939"/>
                    <a:pt x="63208" y="31216"/>
                  </a:cubicBezTo>
                  <a:cubicBezTo>
                    <a:pt x="64911" y="29333"/>
                    <a:pt x="66880" y="27619"/>
                    <a:pt x="69232" y="26666"/>
                  </a:cubicBezTo>
                  <a:cubicBezTo>
                    <a:pt x="71004" y="25949"/>
                    <a:pt x="72865" y="25700"/>
                    <a:pt x="74765" y="25700"/>
                  </a:cubicBezTo>
                  <a:cubicBezTo>
                    <a:pt x="77573" y="25700"/>
                    <a:pt x="80463" y="26243"/>
                    <a:pt x="83264" y="26613"/>
                  </a:cubicBezTo>
                  <a:cubicBezTo>
                    <a:pt x="85302" y="26883"/>
                    <a:pt x="87366" y="27054"/>
                    <a:pt x="89423" y="27054"/>
                  </a:cubicBezTo>
                  <a:cubicBezTo>
                    <a:pt x="91794" y="27054"/>
                    <a:pt x="94155" y="26826"/>
                    <a:pt x="96455" y="26257"/>
                  </a:cubicBezTo>
                  <a:cubicBezTo>
                    <a:pt x="100749" y="25196"/>
                    <a:pt x="104836" y="22851"/>
                    <a:pt x="107381" y="19233"/>
                  </a:cubicBezTo>
                  <a:cubicBezTo>
                    <a:pt x="111222" y="13776"/>
                    <a:pt x="110992" y="6337"/>
                    <a:pt x="108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7634435">
              <a:off x="-410657" y="3841056"/>
              <a:ext cx="2901437" cy="2639401"/>
            </a:xfrm>
            <a:custGeom>
              <a:avLst/>
              <a:gdLst/>
              <a:ahLst/>
              <a:cxnLst/>
              <a:rect l="l" t="t" r="r" b="b"/>
              <a:pathLst>
                <a:path w="73183" h="66577" extrusionOk="0">
                  <a:moveTo>
                    <a:pt x="38861" y="1"/>
                  </a:moveTo>
                  <a:lnTo>
                    <a:pt x="1" y="58797"/>
                  </a:lnTo>
                  <a:cubicBezTo>
                    <a:pt x="852" y="61241"/>
                    <a:pt x="3285" y="62708"/>
                    <a:pt x="5542" y="63972"/>
                  </a:cubicBezTo>
                  <a:cubicBezTo>
                    <a:pt x="7804" y="65240"/>
                    <a:pt x="10188" y="66540"/>
                    <a:pt x="12780" y="66576"/>
                  </a:cubicBezTo>
                  <a:cubicBezTo>
                    <a:pt x="12815" y="66576"/>
                    <a:pt x="12850" y="66577"/>
                    <a:pt x="12885" y="66577"/>
                  </a:cubicBezTo>
                  <a:cubicBezTo>
                    <a:pt x="16056" y="66577"/>
                    <a:pt x="18950" y="64660"/>
                    <a:pt x="21137" y="62355"/>
                  </a:cubicBezTo>
                  <a:cubicBezTo>
                    <a:pt x="23347" y="60025"/>
                    <a:pt x="25051" y="57255"/>
                    <a:pt x="27234" y="54899"/>
                  </a:cubicBezTo>
                  <a:cubicBezTo>
                    <a:pt x="29418" y="52542"/>
                    <a:pt x="32291" y="50547"/>
                    <a:pt x="35503" y="50477"/>
                  </a:cubicBezTo>
                  <a:cubicBezTo>
                    <a:pt x="35563" y="50476"/>
                    <a:pt x="35624" y="50475"/>
                    <a:pt x="35684" y="50475"/>
                  </a:cubicBezTo>
                  <a:cubicBezTo>
                    <a:pt x="36864" y="50475"/>
                    <a:pt x="38043" y="50712"/>
                    <a:pt x="39218" y="50712"/>
                  </a:cubicBezTo>
                  <a:cubicBezTo>
                    <a:pt x="39507" y="50712"/>
                    <a:pt x="39797" y="50698"/>
                    <a:pt x="40085" y="50662"/>
                  </a:cubicBezTo>
                  <a:cubicBezTo>
                    <a:pt x="43617" y="50221"/>
                    <a:pt x="45959" y="46784"/>
                    <a:pt x="47261" y="43471"/>
                  </a:cubicBezTo>
                  <a:cubicBezTo>
                    <a:pt x="48563" y="40158"/>
                    <a:pt x="49409" y="36481"/>
                    <a:pt x="51932" y="33970"/>
                  </a:cubicBezTo>
                  <a:cubicBezTo>
                    <a:pt x="53644" y="32267"/>
                    <a:pt x="56048" y="31282"/>
                    <a:pt x="58462" y="31282"/>
                  </a:cubicBezTo>
                  <a:cubicBezTo>
                    <a:pt x="58569" y="31282"/>
                    <a:pt x="58676" y="31284"/>
                    <a:pt x="58784" y="31288"/>
                  </a:cubicBezTo>
                  <a:cubicBezTo>
                    <a:pt x="60889" y="31364"/>
                    <a:pt x="62896" y="32154"/>
                    <a:pt x="64963" y="32566"/>
                  </a:cubicBezTo>
                  <a:cubicBezTo>
                    <a:pt x="65677" y="32708"/>
                    <a:pt x="66425" y="32797"/>
                    <a:pt x="67164" y="32797"/>
                  </a:cubicBezTo>
                  <a:cubicBezTo>
                    <a:pt x="68564" y="32797"/>
                    <a:pt x="69935" y="32479"/>
                    <a:pt x="70998" y="31599"/>
                  </a:cubicBezTo>
                  <a:cubicBezTo>
                    <a:pt x="73037" y="29912"/>
                    <a:pt x="73183" y="26867"/>
                    <a:pt x="72938" y="24231"/>
                  </a:cubicBezTo>
                  <a:cubicBezTo>
                    <a:pt x="72775" y="22467"/>
                    <a:pt x="72455" y="20588"/>
                    <a:pt x="71234" y="19305"/>
                  </a:cubicBezTo>
                  <a:lnTo>
                    <a:pt x="38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rot="-5400000" flipH="1">
            <a:off x="11339121" y="-749251"/>
            <a:ext cx="755039" cy="2315701"/>
            <a:chOff x="3564025" y="3658075"/>
            <a:chExt cx="500600" cy="1535475"/>
          </a:xfrm>
        </p:grpSpPr>
        <p:sp>
          <p:nvSpPr>
            <p:cNvPr id="18" name="Google Shape;18;p2"/>
            <p:cNvSpPr/>
            <p:nvPr/>
          </p:nvSpPr>
          <p:spPr>
            <a:xfrm>
              <a:off x="3820900" y="3658075"/>
              <a:ext cx="102300" cy="261875"/>
            </a:xfrm>
            <a:custGeom>
              <a:avLst/>
              <a:gdLst/>
              <a:ahLst/>
              <a:cxnLst/>
              <a:rect l="l" t="t" r="r" b="b"/>
              <a:pathLst>
                <a:path w="4092" h="10475" extrusionOk="0">
                  <a:moveTo>
                    <a:pt x="3547" y="0"/>
                  </a:moveTo>
                  <a:cubicBezTo>
                    <a:pt x="3472" y="0"/>
                    <a:pt x="3395" y="24"/>
                    <a:pt x="3335" y="76"/>
                  </a:cubicBezTo>
                  <a:cubicBezTo>
                    <a:pt x="2842" y="497"/>
                    <a:pt x="2022" y="1245"/>
                    <a:pt x="1318" y="2125"/>
                  </a:cubicBezTo>
                  <a:cubicBezTo>
                    <a:pt x="616" y="3007"/>
                    <a:pt x="27" y="4017"/>
                    <a:pt x="14" y="5022"/>
                  </a:cubicBezTo>
                  <a:cubicBezTo>
                    <a:pt x="1" y="6087"/>
                    <a:pt x="378" y="7223"/>
                    <a:pt x="816" y="8203"/>
                  </a:cubicBezTo>
                  <a:cubicBezTo>
                    <a:pt x="1253" y="9181"/>
                    <a:pt x="1751" y="10004"/>
                    <a:pt x="2003" y="10396"/>
                  </a:cubicBezTo>
                  <a:cubicBezTo>
                    <a:pt x="2036" y="10448"/>
                    <a:pt x="2100" y="10474"/>
                    <a:pt x="2162" y="10474"/>
                  </a:cubicBezTo>
                  <a:cubicBezTo>
                    <a:pt x="2223" y="10474"/>
                    <a:pt x="2282" y="10450"/>
                    <a:pt x="2312" y="10399"/>
                  </a:cubicBezTo>
                  <a:cubicBezTo>
                    <a:pt x="2761" y="9667"/>
                    <a:pt x="4041" y="7289"/>
                    <a:pt x="4064" y="5074"/>
                  </a:cubicBezTo>
                  <a:cubicBezTo>
                    <a:pt x="4091" y="3098"/>
                    <a:pt x="3924" y="1102"/>
                    <a:pt x="3828" y="207"/>
                  </a:cubicBezTo>
                  <a:cubicBezTo>
                    <a:pt x="3814" y="79"/>
                    <a:pt x="3684" y="0"/>
                    <a:pt x="3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19" name="Google Shape;19;p2"/>
            <p:cNvSpPr/>
            <p:nvPr/>
          </p:nvSpPr>
          <p:spPr>
            <a:xfrm>
              <a:off x="3890025" y="3855450"/>
              <a:ext cx="160500" cy="112600"/>
            </a:xfrm>
            <a:custGeom>
              <a:avLst/>
              <a:gdLst/>
              <a:ahLst/>
              <a:cxnLst/>
              <a:rect l="l" t="t" r="r" b="b"/>
              <a:pathLst>
                <a:path w="6420" h="4504" extrusionOk="0">
                  <a:moveTo>
                    <a:pt x="6175" y="0"/>
                  </a:moveTo>
                  <a:cubicBezTo>
                    <a:pt x="6167" y="0"/>
                    <a:pt x="6160" y="1"/>
                    <a:pt x="6152" y="3"/>
                  </a:cubicBezTo>
                  <a:cubicBezTo>
                    <a:pt x="5526" y="123"/>
                    <a:pt x="4139" y="450"/>
                    <a:pt x="2842" y="990"/>
                  </a:cubicBezTo>
                  <a:cubicBezTo>
                    <a:pt x="2117" y="1286"/>
                    <a:pt x="1470" y="1865"/>
                    <a:pt x="990" y="2436"/>
                  </a:cubicBezTo>
                  <a:cubicBezTo>
                    <a:pt x="505" y="3008"/>
                    <a:pt x="186" y="3573"/>
                    <a:pt x="41" y="3854"/>
                  </a:cubicBezTo>
                  <a:cubicBezTo>
                    <a:pt x="1" y="3932"/>
                    <a:pt x="76" y="4075"/>
                    <a:pt x="165" y="4098"/>
                  </a:cubicBezTo>
                  <a:cubicBezTo>
                    <a:pt x="508" y="4184"/>
                    <a:pt x="1213" y="4347"/>
                    <a:pt x="1974" y="4441"/>
                  </a:cubicBezTo>
                  <a:cubicBezTo>
                    <a:pt x="2281" y="4478"/>
                    <a:pt x="2598" y="4503"/>
                    <a:pt x="2908" y="4503"/>
                  </a:cubicBezTo>
                  <a:cubicBezTo>
                    <a:pt x="3369" y="4503"/>
                    <a:pt x="3817" y="4448"/>
                    <a:pt x="4204" y="4290"/>
                  </a:cubicBezTo>
                  <a:cubicBezTo>
                    <a:pt x="4810" y="4040"/>
                    <a:pt x="5246" y="3322"/>
                    <a:pt x="5603" y="2537"/>
                  </a:cubicBezTo>
                  <a:cubicBezTo>
                    <a:pt x="5954" y="1749"/>
                    <a:pt x="6222" y="896"/>
                    <a:pt x="6372" y="388"/>
                  </a:cubicBezTo>
                  <a:lnTo>
                    <a:pt x="6372" y="386"/>
                  </a:lnTo>
                  <a:cubicBezTo>
                    <a:pt x="6420" y="220"/>
                    <a:pt x="6304" y="0"/>
                    <a:pt x="6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20" name="Google Shape;20;p2"/>
            <p:cNvSpPr/>
            <p:nvPr/>
          </p:nvSpPr>
          <p:spPr>
            <a:xfrm>
              <a:off x="3876525" y="3991500"/>
              <a:ext cx="188100" cy="114700"/>
            </a:xfrm>
            <a:custGeom>
              <a:avLst/>
              <a:gdLst/>
              <a:ahLst/>
              <a:cxnLst/>
              <a:rect l="l" t="t" r="r" b="b"/>
              <a:pathLst>
                <a:path w="7524" h="4588" extrusionOk="0">
                  <a:moveTo>
                    <a:pt x="7258" y="0"/>
                  </a:moveTo>
                  <a:cubicBezTo>
                    <a:pt x="7247" y="0"/>
                    <a:pt x="7235" y="2"/>
                    <a:pt x="7224" y="5"/>
                  </a:cubicBezTo>
                  <a:cubicBezTo>
                    <a:pt x="6575" y="193"/>
                    <a:pt x="5136" y="608"/>
                    <a:pt x="3713" y="1018"/>
                  </a:cubicBezTo>
                  <a:cubicBezTo>
                    <a:pt x="2925" y="1255"/>
                    <a:pt x="2154" y="1725"/>
                    <a:pt x="1504" y="2194"/>
                  </a:cubicBezTo>
                  <a:cubicBezTo>
                    <a:pt x="853" y="2661"/>
                    <a:pt x="326" y="3126"/>
                    <a:pt x="71" y="3362"/>
                  </a:cubicBezTo>
                  <a:cubicBezTo>
                    <a:pt x="1" y="3425"/>
                    <a:pt x="27" y="3585"/>
                    <a:pt x="116" y="3630"/>
                  </a:cubicBezTo>
                  <a:cubicBezTo>
                    <a:pt x="453" y="3804"/>
                    <a:pt x="1170" y="4144"/>
                    <a:pt x="2029" y="4365"/>
                  </a:cubicBezTo>
                  <a:cubicBezTo>
                    <a:pt x="2534" y="4497"/>
                    <a:pt x="3089" y="4587"/>
                    <a:pt x="3634" y="4587"/>
                  </a:cubicBezTo>
                  <a:cubicBezTo>
                    <a:pt x="4014" y="4587"/>
                    <a:pt x="4388" y="4543"/>
                    <a:pt x="4737" y="4438"/>
                  </a:cubicBezTo>
                  <a:cubicBezTo>
                    <a:pt x="5539" y="4198"/>
                    <a:pt x="6182" y="3440"/>
                    <a:pt x="6634" y="2615"/>
                  </a:cubicBezTo>
                  <a:cubicBezTo>
                    <a:pt x="7088" y="1789"/>
                    <a:pt x="7353" y="894"/>
                    <a:pt x="7481" y="369"/>
                  </a:cubicBezTo>
                  <a:cubicBezTo>
                    <a:pt x="7523" y="201"/>
                    <a:pt x="7391" y="0"/>
                    <a:pt x="72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21" name="Google Shape;21;p2"/>
            <p:cNvSpPr/>
            <p:nvPr/>
          </p:nvSpPr>
          <p:spPr>
            <a:xfrm>
              <a:off x="3855400" y="4112225"/>
              <a:ext cx="202225" cy="120400"/>
            </a:xfrm>
            <a:custGeom>
              <a:avLst/>
              <a:gdLst/>
              <a:ahLst/>
              <a:cxnLst/>
              <a:rect l="l" t="t" r="r" b="b"/>
              <a:pathLst>
                <a:path w="8089" h="4816" extrusionOk="0">
                  <a:moveTo>
                    <a:pt x="7813" y="0"/>
                  </a:moveTo>
                  <a:cubicBezTo>
                    <a:pt x="7803" y="0"/>
                    <a:pt x="7792" y="1"/>
                    <a:pt x="7781" y="3"/>
                  </a:cubicBezTo>
                  <a:cubicBezTo>
                    <a:pt x="7015" y="146"/>
                    <a:pt x="5314" y="535"/>
                    <a:pt x="3710" y="1164"/>
                  </a:cubicBezTo>
                  <a:cubicBezTo>
                    <a:pt x="2814" y="1508"/>
                    <a:pt x="1984" y="2147"/>
                    <a:pt x="1348" y="2775"/>
                  </a:cubicBezTo>
                  <a:cubicBezTo>
                    <a:pt x="711" y="3404"/>
                    <a:pt x="265" y="4022"/>
                    <a:pt x="57" y="4330"/>
                  </a:cubicBezTo>
                  <a:cubicBezTo>
                    <a:pt x="0" y="4414"/>
                    <a:pt x="70" y="4561"/>
                    <a:pt x="174" y="4577"/>
                  </a:cubicBezTo>
                  <a:cubicBezTo>
                    <a:pt x="569" y="4644"/>
                    <a:pt x="1384" y="4761"/>
                    <a:pt x="2289" y="4803"/>
                  </a:cubicBezTo>
                  <a:cubicBezTo>
                    <a:pt x="2474" y="4811"/>
                    <a:pt x="2662" y="4816"/>
                    <a:pt x="2852" y="4816"/>
                  </a:cubicBezTo>
                  <a:cubicBezTo>
                    <a:pt x="3591" y="4816"/>
                    <a:pt x="4351" y="4742"/>
                    <a:pt x="5002" y="4492"/>
                  </a:cubicBezTo>
                  <a:cubicBezTo>
                    <a:pt x="5771" y="4193"/>
                    <a:pt x="6381" y="3430"/>
                    <a:pt x="6890" y="2609"/>
                  </a:cubicBezTo>
                  <a:cubicBezTo>
                    <a:pt x="7396" y="1787"/>
                    <a:pt x="7794" y="907"/>
                    <a:pt x="8017" y="385"/>
                  </a:cubicBezTo>
                  <a:cubicBezTo>
                    <a:pt x="8089" y="216"/>
                    <a:pt x="7968" y="0"/>
                    <a:pt x="7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22" name="Google Shape;22;p2"/>
            <p:cNvSpPr/>
            <p:nvPr/>
          </p:nvSpPr>
          <p:spPr>
            <a:xfrm>
              <a:off x="3840025" y="4259675"/>
              <a:ext cx="208150" cy="111825"/>
            </a:xfrm>
            <a:custGeom>
              <a:avLst/>
              <a:gdLst/>
              <a:ahLst/>
              <a:cxnLst/>
              <a:rect l="l" t="t" r="r" b="b"/>
              <a:pathLst>
                <a:path w="8326" h="4473" extrusionOk="0">
                  <a:moveTo>
                    <a:pt x="8055" y="1"/>
                  </a:moveTo>
                  <a:cubicBezTo>
                    <a:pt x="8047" y="1"/>
                    <a:pt x="8039" y="2"/>
                    <a:pt x="8030" y="3"/>
                  </a:cubicBezTo>
                  <a:cubicBezTo>
                    <a:pt x="7276" y="115"/>
                    <a:pt x="5602" y="410"/>
                    <a:pt x="3992" y="878"/>
                  </a:cubicBezTo>
                  <a:cubicBezTo>
                    <a:pt x="2181" y="1392"/>
                    <a:pt x="550" y="3025"/>
                    <a:pt x="67" y="3573"/>
                  </a:cubicBezTo>
                  <a:cubicBezTo>
                    <a:pt x="0" y="3648"/>
                    <a:pt x="47" y="3802"/>
                    <a:pt x="147" y="3835"/>
                  </a:cubicBezTo>
                  <a:cubicBezTo>
                    <a:pt x="526" y="3957"/>
                    <a:pt x="1316" y="4190"/>
                    <a:pt x="2214" y="4341"/>
                  </a:cubicBezTo>
                  <a:cubicBezTo>
                    <a:pt x="2682" y="4418"/>
                    <a:pt x="3178" y="4472"/>
                    <a:pt x="3668" y="4472"/>
                  </a:cubicBezTo>
                  <a:cubicBezTo>
                    <a:pt x="4121" y="4472"/>
                    <a:pt x="4569" y="4426"/>
                    <a:pt x="4982" y="4307"/>
                  </a:cubicBezTo>
                  <a:cubicBezTo>
                    <a:pt x="5792" y="4074"/>
                    <a:pt x="6475" y="3352"/>
                    <a:pt x="7032" y="2560"/>
                  </a:cubicBezTo>
                  <a:cubicBezTo>
                    <a:pt x="7586" y="1768"/>
                    <a:pt x="8014" y="906"/>
                    <a:pt x="8248" y="393"/>
                  </a:cubicBezTo>
                  <a:cubicBezTo>
                    <a:pt x="8326" y="226"/>
                    <a:pt x="8209" y="1"/>
                    <a:pt x="8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23" name="Google Shape;23;p2"/>
            <p:cNvSpPr/>
            <p:nvPr/>
          </p:nvSpPr>
          <p:spPr>
            <a:xfrm>
              <a:off x="3828175" y="4379025"/>
              <a:ext cx="214075" cy="105350"/>
            </a:xfrm>
            <a:custGeom>
              <a:avLst/>
              <a:gdLst/>
              <a:ahLst/>
              <a:cxnLst/>
              <a:rect l="l" t="t" r="r" b="b"/>
              <a:pathLst>
                <a:path w="8563" h="4214" extrusionOk="0">
                  <a:moveTo>
                    <a:pt x="8294" y="0"/>
                  </a:moveTo>
                  <a:cubicBezTo>
                    <a:pt x="8287" y="0"/>
                    <a:pt x="8281" y="0"/>
                    <a:pt x="8275" y="1"/>
                  </a:cubicBezTo>
                  <a:cubicBezTo>
                    <a:pt x="7528" y="94"/>
                    <a:pt x="5871" y="313"/>
                    <a:pt x="4256" y="637"/>
                  </a:cubicBezTo>
                  <a:cubicBezTo>
                    <a:pt x="2452" y="995"/>
                    <a:pt x="650" y="2386"/>
                    <a:pt x="79" y="2856"/>
                  </a:cubicBezTo>
                  <a:cubicBezTo>
                    <a:pt x="1" y="2921"/>
                    <a:pt x="25" y="3080"/>
                    <a:pt x="120" y="3127"/>
                  </a:cubicBezTo>
                  <a:cubicBezTo>
                    <a:pt x="733" y="3427"/>
                    <a:pt x="2498" y="4214"/>
                    <a:pt x="4130" y="4214"/>
                  </a:cubicBezTo>
                  <a:cubicBezTo>
                    <a:pt x="4411" y="4214"/>
                    <a:pt x="4687" y="4190"/>
                    <a:pt x="4954" y="4137"/>
                  </a:cubicBezTo>
                  <a:cubicBezTo>
                    <a:pt x="6666" y="3796"/>
                    <a:pt x="7992" y="1406"/>
                    <a:pt x="8482" y="400"/>
                  </a:cubicBezTo>
                  <a:cubicBezTo>
                    <a:pt x="8563" y="232"/>
                    <a:pt x="8449" y="0"/>
                    <a:pt x="8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24" name="Google Shape;24;p2"/>
            <p:cNvSpPr/>
            <p:nvPr/>
          </p:nvSpPr>
          <p:spPr>
            <a:xfrm>
              <a:off x="3808875" y="4526950"/>
              <a:ext cx="225975" cy="106125"/>
            </a:xfrm>
            <a:custGeom>
              <a:avLst/>
              <a:gdLst/>
              <a:ahLst/>
              <a:cxnLst/>
              <a:rect l="l" t="t" r="r" b="b"/>
              <a:pathLst>
                <a:path w="9039" h="4245" extrusionOk="0">
                  <a:moveTo>
                    <a:pt x="8763" y="0"/>
                  </a:moveTo>
                  <a:cubicBezTo>
                    <a:pt x="8751" y="0"/>
                    <a:pt x="8740" y="2"/>
                    <a:pt x="8728" y="5"/>
                  </a:cubicBezTo>
                  <a:cubicBezTo>
                    <a:pt x="8401" y="107"/>
                    <a:pt x="7855" y="237"/>
                    <a:pt x="7177" y="356"/>
                  </a:cubicBezTo>
                  <a:cubicBezTo>
                    <a:pt x="6497" y="473"/>
                    <a:pt x="5672" y="569"/>
                    <a:pt x="4813" y="670"/>
                  </a:cubicBezTo>
                  <a:cubicBezTo>
                    <a:pt x="3862" y="782"/>
                    <a:pt x="2813" y="1138"/>
                    <a:pt x="1939" y="1568"/>
                  </a:cubicBezTo>
                  <a:cubicBezTo>
                    <a:pt x="1062" y="1992"/>
                    <a:pt x="389" y="2493"/>
                    <a:pt x="85" y="2750"/>
                  </a:cubicBezTo>
                  <a:cubicBezTo>
                    <a:pt x="0" y="2820"/>
                    <a:pt x="33" y="2978"/>
                    <a:pt x="137" y="3019"/>
                  </a:cubicBezTo>
                  <a:cubicBezTo>
                    <a:pt x="539" y="3168"/>
                    <a:pt x="1337" y="3484"/>
                    <a:pt x="2245" y="3781"/>
                  </a:cubicBezTo>
                  <a:cubicBezTo>
                    <a:pt x="2999" y="4024"/>
                    <a:pt x="3848" y="4245"/>
                    <a:pt x="4701" y="4245"/>
                  </a:cubicBezTo>
                  <a:cubicBezTo>
                    <a:pt x="4879" y="4245"/>
                    <a:pt x="5057" y="4235"/>
                    <a:pt x="5234" y="4214"/>
                  </a:cubicBezTo>
                  <a:cubicBezTo>
                    <a:pt x="6197" y="4102"/>
                    <a:pt x="7155" y="3432"/>
                    <a:pt x="7827" y="2625"/>
                  </a:cubicBezTo>
                  <a:cubicBezTo>
                    <a:pt x="8510" y="1818"/>
                    <a:pt x="8863" y="894"/>
                    <a:pt x="8995" y="366"/>
                  </a:cubicBezTo>
                  <a:cubicBezTo>
                    <a:pt x="9038" y="199"/>
                    <a:pt x="8898" y="0"/>
                    <a:pt x="8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25" name="Google Shape;25;p2"/>
            <p:cNvSpPr/>
            <p:nvPr/>
          </p:nvSpPr>
          <p:spPr>
            <a:xfrm>
              <a:off x="3695375" y="3815500"/>
              <a:ext cx="136325" cy="133025"/>
            </a:xfrm>
            <a:custGeom>
              <a:avLst/>
              <a:gdLst/>
              <a:ahLst/>
              <a:cxnLst/>
              <a:rect l="l" t="t" r="r" b="b"/>
              <a:pathLst>
                <a:path w="5453" h="5321" extrusionOk="0">
                  <a:moveTo>
                    <a:pt x="262" y="0"/>
                  </a:moveTo>
                  <a:cubicBezTo>
                    <a:pt x="140" y="0"/>
                    <a:pt x="0" y="176"/>
                    <a:pt x="10" y="337"/>
                  </a:cubicBezTo>
                  <a:cubicBezTo>
                    <a:pt x="45" y="865"/>
                    <a:pt x="119" y="1758"/>
                    <a:pt x="290" y="2603"/>
                  </a:cubicBezTo>
                  <a:cubicBezTo>
                    <a:pt x="466" y="3448"/>
                    <a:pt x="734" y="4242"/>
                    <a:pt x="1273" y="4621"/>
                  </a:cubicBezTo>
                  <a:cubicBezTo>
                    <a:pt x="1845" y="5020"/>
                    <a:pt x="2649" y="5177"/>
                    <a:pt x="3415" y="5255"/>
                  </a:cubicBezTo>
                  <a:cubicBezTo>
                    <a:pt x="3950" y="5308"/>
                    <a:pt x="4465" y="5320"/>
                    <a:pt x="4847" y="5320"/>
                  </a:cubicBezTo>
                  <a:cubicBezTo>
                    <a:pt x="5010" y="5320"/>
                    <a:pt x="5150" y="5318"/>
                    <a:pt x="5256" y="5316"/>
                  </a:cubicBezTo>
                  <a:cubicBezTo>
                    <a:pt x="5349" y="5312"/>
                    <a:pt x="5453" y="5189"/>
                    <a:pt x="5430" y="5106"/>
                  </a:cubicBezTo>
                  <a:cubicBezTo>
                    <a:pt x="5349" y="4798"/>
                    <a:pt x="5162" y="4177"/>
                    <a:pt x="4815" y="3513"/>
                  </a:cubicBezTo>
                  <a:cubicBezTo>
                    <a:pt x="4470" y="2850"/>
                    <a:pt x="3964" y="2145"/>
                    <a:pt x="3322" y="1697"/>
                  </a:cubicBezTo>
                  <a:cubicBezTo>
                    <a:pt x="2175" y="887"/>
                    <a:pt x="894" y="264"/>
                    <a:pt x="310" y="10"/>
                  </a:cubicBezTo>
                  <a:cubicBezTo>
                    <a:pt x="294" y="3"/>
                    <a:pt x="278" y="0"/>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26" name="Google Shape;26;p2"/>
            <p:cNvSpPr/>
            <p:nvPr/>
          </p:nvSpPr>
          <p:spPr>
            <a:xfrm>
              <a:off x="3652000" y="3945275"/>
              <a:ext cx="165925" cy="135275"/>
            </a:xfrm>
            <a:custGeom>
              <a:avLst/>
              <a:gdLst/>
              <a:ahLst/>
              <a:cxnLst/>
              <a:rect l="l" t="t" r="r" b="b"/>
              <a:pathLst>
                <a:path w="6637" h="5411" extrusionOk="0">
                  <a:moveTo>
                    <a:pt x="271" y="0"/>
                  </a:moveTo>
                  <a:cubicBezTo>
                    <a:pt x="147" y="0"/>
                    <a:pt x="1" y="156"/>
                    <a:pt x="3" y="315"/>
                  </a:cubicBezTo>
                  <a:lnTo>
                    <a:pt x="3" y="313"/>
                  </a:lnTo>
                  <a:cubicBezTo>
                    <a:pt x="13" y="855"/>
                    <a:pt x="77" y="1785"/>
                    <a:pt x="340" y="2691"/>
                  </a:cubicBezTo>
                  <a:cubicBezTo>
                    <a:pt x="600" y="3596"/>
                    <a:pt x="1062" y="4476"/>
                    <a:pt x="1793" y="4884"/>
                  </a:cubicBezTo>
                  <a:cubicBezTo>
                    <a:pt x="2491" y="5278"/>
                    <a:pt x="3376" y="5410"/>
                    <a:pt x="4194" y="5410"/>
                  </a:cubicBezTo>
                  <a:cubicBezTo>
                    <a:pt x="4280" y="5410"/>
                    <a:pt x="4366" y="5409"/>
                    <a:pt x="4450" y="5406"/>
                  </a:cubicBezTo>
                  <a:cubicBezTo>
                    <a:pt x="5337" y="5377"/>
                    <a:pt x="6111" y="5203"/>
                    <a:pt x="6479" y="5107"/>
                  </a:cubicBezTo>
                  <a:cubicBezTo>
                    <a:pt x="6575" y="5082"/>
                    <a:pt x="6636" y="4933"/>
                    <a:pt x="6583" y="4853"/>
                  </a:cubicBezTo>
                  <a:cubicBezTo>
                    <a:pt x="6384" y="4568"/>
                    <a:pt x="5969" y="4001"/>
                    <a:pt x="5439" y="3400"/>
                  </a:cubicBezTo>
                  <a:cubicBezTo>
                    <a:pt x="4906" y="2802"/>
                    <a:pt x="4257" y="2176"/>
                    <a:pt x="3539" y="1772"/>
                  </a:cubicBezTo>
                  <a:cubicBezTo>
                    <a:pt x="2241" y="1060"/>
                    <a:pt x="927" y="341"/>
                    <a:pt x="334" y="16"/>
                  </a:cubicBezTo>
                  <a:cubicBezTo>
                    <a:pt x="314" y="5"/>
                    <a:pt x="293"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27" name="Google Shape;27;p2"/>
            <p:cNvSpPr/>
            <p:nvPr/>
          </p:nvSpPr>
          <p:spPr>
            <a:xfrm>
              <a:off x="3632400" y="4064650"/>
              <a:ext cx="174325" cy="153550"/>
            </a:xfrm>
            <a:custGeom>
              <a:avLst/>
              <a:gdLst/>
              <a:ahLst/>
              <a:cxnLst/>
              <a:rect l="l" t="t" r="r" b="b"/>
              <a:pathLst>
                <a:path w="6973" h="6142" extrusionOk="0">
                  <a:moveTo>
                    <a:pt x="276" y="0"/>
                  </a:moveTo>
                  <a:cubicBezTo>
                    <a:pt x="137" y="0"/>
                    <a:pt x="0" y="170"/>
                    <a:pt x="31" y="337"/>
                  </a:cubicBezTo>
                  <a:cubicBezTo>
                    <a:pt x="134" y="894"/>
                    <a:pt x="330" y="1839"/>
                    <a:pt x="644" y="2752"/>
                  </a:cubicBezTo>
                  <a:cubicBezTo>
                    <a:pt x="961" y="3664"/>
                    <a:pt x="1389" y="4543"/>
                    <a:pt x="2076" y="5003"/>
                  </a:cubicBezTo>
                  <a:cubicBezTo>
                    <a:pt x="2806" y="5488"/>
                    <a:pt x="3762" y="5740"/>
                    <a:pt x="4655" y="5899"/>
                  </a:cubicBezTo>
                  <a:cubicBezTo>
                    <a:pt x="5547" y="6055"/>
                    <a:pt x="6368" y="6117"/>
                    <a:pt x="6768" y="6142"/>
                  </a:cubicBezTo>
                  <a:cubicBezTo>
                    <a:pt x="6770" y="6142"/>
                    <a:pt x="6772" y="6142"/>
                    <a:pt x="6774" y="6142"/>
                  </a:cubicBezTo>
                  <a:cubicBezTo>
                    <a:pt x="6876" y="6142"/>
                    <a:pt x="6972" y="6018"/>
                    <a:pt x="6936" y="5925"/>
                  </a:cubicBezTo>
                  <a:cubicBezTo>
                    <a:pt x="6801" y="5579"/>
                    <a:pt x="6500" y="4878"/>
                    <a:pt x="6015" y="4125"/>
                  </a:cubicBezTo>
                  <a:cubicBezTo>
                    <a:pt x="5532" y="3373"/>
                    <a:pt x="4862" y="2568"/>
                    <a:pt x="4063" y="2036"/>
                  </a:cubicBezTo>
                  <a:cubicBezTo>
                    <a:pt x="2637" y="1073"/>
                    <a:pt x="1061" y="322"/>
                    <a:pt x="343" y="14"/>
                  </a:cubicBezTo>
                  <a:cubicBezTo>
                    <a:pt x="321" y="5"/>
                    <a:pt x="298"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28" name="Google Shape;28;p2"/>
            <p:cNvSpPr/>
            <p:nvPr/>
          </p:nvSpPr>
          <p:spPr>
            <a:xfrm>
              <a:off x="3609350" y="4210575"/>
              <a:ext cx="184375" cy="138425"/>
            </a:xfrm>
            <a:custGeom>
              <a:avLst/>
              <a:gdLst/>
              <a:ahLst/>
              <a:cxnLst/>
              <a:rect l="l" t="t" r="r" b="b"/>
              <a:pathLst>
                <a:path w="7375" h="5537" extrusionOk="0">
                  <a:moveTo>
                    <a:pt x="275" y="1"/>
                  </a:moveTo>
                  <a:cubicBezTo>
                    <a:pt x="135" y="1"/>
                    <a:pt x="0" y="179"/>
                    <a:pt x="36" y="345"/>
                  </a:cubicBezTo>
                  <a:cubicBezTo>
                    <a:pt x="153" y="897"/>
                    <a:pt x="381" y="1830"/>
                    <a:pt x="750" y="2725"/>
                  </a:cubicBezTo>
                  <a:cubicBezTo>
                    <a:pt x="1121" y="3619"/>
                    <a:pt x="1628" y="4473"/>
                    <a:pt x="2368" y="4880"/>
                  </a:cubicBezTo>
                  <a:cubicBezTo>
                    <a:pt x="3154" y="5308"/>
                    <a:pt x="4151" y="5464"/>
                    <a:pt x="5062" y="5516"/>
                  </a:cubicBezTo>
                  <a:cubicBezTo>
                    <a:pt x="5323" y="5530"/>
                    <a:pt x="5577" y="5536"/>
                    <a:pt x="5816" y="5536"/>
                  </a:cubicBezTo>
                  <a:cubicBezTo>
                    <a:pt x="6408" y="5536"/>
                    <a:pt x="6907" y="5501"/>
                    <a:pt x="7191" y="5475"/>
                  </a:cubicBezTo>
                  <a:cubicBezTo>
                    <a:pt x="7295" y="5466"/>
                    <a:pt x="7375" y="5324"/>
                    <a:pt x="7324" y="5236"/>
                  </a:cubicBezTo>
                  <a:cubicBezTo>
                    <a:pt x="6973" y="4595"/>
                    <a:pt x="5737" y="2647"/>
                    <a:pt x="4084" y="1749"/>
                  </a:cubicBezTo>
                  <a:cubicBezTo>
                    <a:pt x="2615" y="939"/>
                    <a:pt x="1046" y="287"/>
                    <a:pt x="333" y="12"/>
                  </a:cubicBezTo>
                  <a:cubicBezTo>
                    <a:pt x="314" y="4"/>
                    <a:pt x="294" y="1"/>
                    <a:pt x="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29" name="Google Shape;29;p2"/>
            <p:cNvSpPr/>
            <p:nvPr/>
          </p:nvSpPr>
          <p:spPr>
            <a:xfrm>
              <a:off x="3589000" y="4328300"/>
              <a:ext cx="194125" cy="129375"/>
            </a:xfrm>
            <a:custGeom>
              <a:avLst/>
              <a:gdLst/>
              <a:ahLst/>
              <a:cxnLst/>
              <a:rect l="l" t="t" r="r" b="b"/>
              <a:pathLst>
                <a:path w="7765" h="5175" extrusionOk="0">
                  <a:moveTo>
                    <a:pt x="276" y="1"/>
                  </a:moveTo>
                  <a:cubicBezTo>
                    <a:pt x="136" y="1"/>
                    <a:pt x="1" y="186"/>
                    <a:pt x="41" y="355"/>
                  </a:cubicBezTo>
                  <a:cubicBezTo>
                    <a:pt x="298" y="1445"/>
                    <a:pt x="1069" y="4065"/>
                    <a:pt x="2667" y="4772"/>
                  </a:cubicBezTo>
                  <a:cubicBezTo>
                    <a:pt x="3347" y="5074"/>
                    <a:pt x="4153" y="5174"/>
                    <a:pt x="4925" y="5174"/>
                  </a:cubicBezTo>
                  <a:cubicBezTo>
                    <a:pt x="6070" y="5174"/>
                    <a:pt x="7139" y="4953"/>
                    <a:pt x="7605" y="4842"/>
                  </a:cubicBezTo>
                  <a:cubicBezTo>
                    <a:pt x="7706" y="4818"/>
                    <a:pt x="7764" y="4668"/>
                    <a:pt x="7702" y="4587"/>
                  </a:cubicBezTo>
                  <a:cubicBezTo>
                    <a:pt x="7248" y="4005"/>
                    <a:pt x="5793" y="2253"/>
                    <a:pt x="4113" y="1508"/>
                  </a:cubicBezTo>
                  <a:cubicBezTo>
                    <a:pt x="2606" y="841"/>
                    <a:pt x="1038" y="264"/>
                    <a:pt x="328" y="10"/>
                  </a:cubicBezTo>
                  <a:cubicBezTo>
                    <a:pt x="310" y="4"/>
                    <a:pt x="293"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30" name="Google Shape;30;p2"/>
            <p:cNvSpPr/>
            <p:nvPr/>
          </p:nvSpPr>
          <p:spPr>
            <a:xfrm>
              <a:off x="3564025" y="4474325"/>
              <a:ext cx="206150" cy="129375"/>
            </a:xfrm>
            <a:custGeom>
              <a:avLst/>
              <a:gdLst/>
              <a:ahLst/>
              <a:cxnLst/>
              <a:rect l="l" t="t" r="r" b="b"/>
              <a:pathLst>
                <a:path w="8246" h="5175" extrusionOk="0">
                  <a:moveTo>
                    <a:pt x="279" y="1"/>
                  </a:moveTo>
                  <a:cubicBezTo>
                    <a:pt x="151" y="1"/>
                    <a:pt x="0" y="152"/>
                    <a:pt x="6" y="311"/>
                  </a:cubicBezTo>
                  <a:cubicBezTo>
                    <a:pt x="19" y="854"/>
                    <a:pt x="160" y="1835"/>
                    <a:pt x="652" y="2770"/>
                  </a:cubicBezTo>
                  <a:cubicBezTo>
                    <a:pt x="1131" y="3705"/>
                    <a:pt x="1919" y="4569"/>
                    <a:pt x="2833" y="4888"/>
                  </a:cubicBezTo>
                  <a:cubicBezTo>
                    <a:pt x="3449" y="5105"/>
                    <a:pt x="4106" y="5174"/>
                    <a:pt x="4747" y="5174"/>
                  </a:cubicBezTo>
                  <a:cubicBezTo>
                    <a:pt x="5123" y="5174"/>
                    <a:pt x="5494" y="5151"/>
                    <a:pt x="5847" y="5119"/>
                  </a:cubicBezTo>
                  <a:cubicBezTo>
                    <a:pt x="6797" y="5026"/>
                    <a:pt x="7644" y="4894"/>
                    <a:pt x="8069" y="4836"/>
                  </a:cubicBezTo>
                  <a:cubicBezTo>
                    <a:pt x="8179" y="4819"/>
                    <a:pt x="8246" y="4671"/>
                    <a:pt x="8179" y="4585"/>
                  </a:cubicBezTo>
                  <a:cubicBezTo>
                    <a:pt x="7938" y="4268"/>
                    <a:pt x="7392" y="3632"/>
                    <a:pt x="6627" y="3027"/>
                  </a:cubicBezTo>
                  <a:cubicBezTo>
                    <a:pt x="5869" y="2417"/>
                    <a:pt x="4923" y="1840"/>
                    <a:pt x="4020" y="1521"/>
                  </a:cubicBezTo>
                  <a:cubicBezTo>
                    <a:pt x="3204" y="1235"/>
                    <a:pt x="2421" y="963"/>
                    <a:pt x="1784" y="698"/>
                  </a:cubicBezTo>
                  <a:cubicBezTo>
                    <a:pt x="1146" y="434"/>
                    <a:pt x="642" y="187"/>
                    <a:pt x="344" y="16"/>
                  </a:cubicBezTo>
                  <a:cubicBezTo>
                    <a:pt x="324" y="6"/>
                    <a:pt x="302" y="1"/>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31" name="Google Shape;31;p2"/>
            <p:cNvSpPr/>
            <p:nvPr/>
          </p:nvSpPr>
          <p:spPr>
            <a:xfrm>
              <a:off x="3801875" y="3966475"/>
              <a:ext cx="88950" cy="1227075"/>
            </a:xfrm>
            <a:custGeom>
              <a:avLst/>
              <a:gdLst/>
              <a:ahLst/>
              <a:cxnLst/>
              <a:rect l="l" t="t" r="r" b="b"/>
              <a:pathLst>
                <a:path w="3558" h="49083" extrusionOk="0">
                  <a:moveTo>
                    <a:pt x="2536" y="0"/>
                  </a:moveTo>
                  <a:cubicBezTo>
                    <a:pt x="2522" y="4"/>
                    <a:pt x="2556" y="174"/>
                    <a:pt x="2574" y="501"/>
                  </a:cubicBezTo>
                  <a:cubicBezTo>
                    <a:pt x="2593" y="828"/>
                    <a:pt x="2579" y="1313"/>
                    <a:pt x="2474" y="1928"/>
                  </a:cubicBezTo>
                  <a:cubicBezTo>
                    <a:pt x="2374" y="2543"/>
                    <a:pt x="2183" y="3286"/>
                    <a:pt x="2011" y="4161"/>
                  </a:cubicBezTo>
                  <a:cubicBezTo>
                    <a:pt x="1834" y="5034"/>
                    <a:pt x="1612" y="6027"/>
                    <a:pt x="1433" y="7134"/>
                  </a:cubicBezTo>
                  <a:cubicBezTo>
                    <a:pt x="1339" y="7687"/>
                    <a:pt x="1240" y="8268"/>
                    <a:pt x="1136" y="8871"/>
                  </a:cubicBezTo>
                  <a:cubicBezTo>
                    <a:pt x="1050" y="9478"/>
                    <a:pt x="960" y="10109"/>
                    <a:pt x="869" y="10763"/>
                  </a:cubicBezTo>
                  <a:cubicBezTo>
                    <a:pt x="771" y="11415"/>
                    <a:pt x="685" y="12094"/>
                    <a:pt x="615" y="12793"/>
                  </a:cubicBezTo>
                  <a:cubicBezTo>
                    <a:pt x="544" y="13492"/>
                    <a:pt x="453" y="14211"/>
                    <a:pt x="391" y="14951"/>
                  </a:cubicBezTo>
                  <a:cubicBezTo>
                    <a:pt x="332" y="15691"/>
                    <a:pt x="274" y="16449"/>
                    <a:pt x="214" y="17224"/>
                  </a:cubicBezTo>
                  <a:cubicBezTo>
                    <a:pt x="157" y="18000"/>
                    <a:pt x="132" y="18793"/>
                    <a:pt x="90" y="19600"/>
                  </a:cubicBezTo>
                  <a:cubicBezTo>
                    <a:pt x="41" y="20407"/>
                    <a:pt x="38" y="21228"/>
                    <a:pt x="22" y="22063"/>
                  </a:cubicBezTo>
                  <a:cubicBezTo>
                    <a:pt x="15" y="22481"/>
                    <a:pt x="7" y="22900"/>
                    <a:pt x="1" y="23323"/>
                  </a:cubicBezTo>
                  <a:cubicBezTo>
                    <a:pt x="5" y="23746"/>
                    <a:pt x="10" y="24172"/>
                    <a:pt x="15" y="24600"/>
                  </a:cubicBezTo>
                  <a:cubicBezTo>
                    <a:pt x="22" y="26314"/>
                    <a:pt x="105" y="27986"/>
                    <a:pt x="196" y="29598"/>
                  </a:cubicBezTo>
                  <a:cubicBezTo>
                    <a:pt x="254" y="30405"/>
                    <a:pt x="311" y="31195"/>
                    <a:pt x="368" y="31971"/>
                  </a:cubicBezTo>
                  <a:cubicBezTo>
                    <a:pt x="448" y="32744"/>
                    <a:pt x="526" y="33502"/>
                    <a:pt x="602" y="34240"/>
                  </a:cubicBezTo>
                  <a:cubicBezTo>
                    <a:pt x="669" y="34979"/>
                    <a:pt x="781" y="35694"/>
                    <a:pt x="871" y="36392"/>
                  </a:cubicBezTo>
                  <a:cubicBezTo>
                    <a:pt x="967" y="37088"/>
                    <a:pt x="1046" y="37767"/>
                    <a:pt x="1163" y="38417"/>
                  </a:cubicBezTo>
                  <a:cubicBezTo>
                    <a:pt x="1377" y="39720"/>
                    <a:pt x="1577" y="40934"/>
                    <a:pt x="1809" y="42031"/>
                  </a:cubicBezTo>
                  <a:cubicBezTo>
                    <a:pt x="1920" y="42581"/>
                    <a:pt x="2026" y="43105"/>
                    <a:pt x="2126" y="43601"/>
                  </a:cubicBezTo>
                  <a:cubicBezTo>
                    <a:pt x="2240" y="44094"/>
                    <a:pt x="2348" y="44557"/>
                    <a:pt x="2448" y="44992"/>
                  </a:cubicBezTo>
                  <a:cubicBezTo>
                    <a:pt x="2647" y="45862"/>
                    <a:pt x="2829" y="46607"/>
                    <a:pt x="3001" y="47210"/>
                  </a:cubicBezTo>
                  <a:cubicBezTo>
                    <a:pt x="3169" y="47815"/>
                    <a:pt x="3301" y="48285"/>
                    <a:pt x="3389" y="48603"/>
                  </a:cubicBezTo>
                  <a:cubicBezTo>
                    <a:pt x="3479" y="48917"/>
                    <a:pt x="3534" y="49082"/>
                    <a:pt x="3544" y="49082"/>
                  </a:cubicBezTo>
                  <a:cubicBezTo>
                    <a:pt x="3545" y="49082"/>
                    <a:pt x="3545" y="49082"/>
                    <a:pt x="3545" y="49082"/>
                  </a:cubicBezTo>
                  <a:lnTo>
                    <a:pt x="3546" y="49081"/>
                  </a:lnTo>
                  <a:cubicBezTo>
                    <a:pt x="3558" y="49078"/>
                    <a:pt x="3525" y="48907"/>
                    <a:pt x="3455" y="48585"/>
                  </a:cubicBezTo>
                  <a:cubicBezTo>
                    <a:pt x="3380" y="48263"/>
                    <a:pt x="3271" y="47789"/>
                    <a:pt x="3130" y="47178"/>
                  </a:cubicBezTo>
                  <a:cubicBezTo>
                    <a:pt x="2979" y="46569"/>
                    <a:pt x="2814" y="45821"/>
                    <a:pt x="2635" y="44949"/>
                  </a:cubicBezTo>
                  <a:cubicBezTo>
                    <a:pt x="2543" y="44515"/>
                    <a:pt x="2444" y="44050"/>
                    <a:pt x="2339" y="43555"/>
                  </a:cubicBezTo>
                  <a:cubicBezTo>
                    <a:pt x="2247" y="43059"/>
                    <a:pt x="2149" y="42536"/>
                    <a:pt x="2047" y="41986"/>
                  </a:cubicBezTo>
                  <a:cubicBezTo>
                    <a:pt x="1830" y="40886"/>
                    <a:pt x="1643" y="39675"/>
                    <a:pt x="1445" y="38373"/>
                  </a:cubicBezTo>
                  <a:cubicBezTo>
                    <a:pt x="1334" y="37724"/>
                    <a:pt x="1259" y="37048"/>
                    <a:pt x="1170" y="36352"/>
                  </a:cubicBezTo>
                  <a:cubicBezTo>
                    <a:pt x="1085" y="35655"/>
                    <a:pt x="978" y="34941"/>
                    <a:pt x="915" y="34205"/>
                  </a:cubicBezTo>
                  <a:cubicBezTo>
                    <a:pt x="843" y="33469"/>
                    <a:pt x="770" y="32713"/>
                    <a:pt x="693" y="31944"/>
                  </a:cubicBezTo>
                  <a:cubicBezTo>
                    <a:pt x="640" y="31169"/>
                    <a:pt x="586" y="30381"/>
                    <a:pt x="529" y="29577"/>
                  </a:cubicBezTo>
                  <a:cubicBezTo>
                    <a:pt x="445" y="27970"/>
                    <a:pt x="363" y="26305"/>
                    <a:pt x="357" y="24597"/>
                  </a:cubicBezTo>
                  <a:cubicBezTo>
                    <a:pt x="352" y="24169"/>
                    <a:pt x="347" y="23746"/>
                    <a:pt x="342" y="23323"/>
                  </a:cubicBezTo>
                  <a:cubicBezTo>
                    <a:pt x="349" y="22902"/>
                    <a:pt x="355" y="22484"/>
                    <a:pt x="362" y="22067"/>
                  </a:cubicBezTo>
                  <a:cubicBezTo>
                    <a:pt x="376" y="21236"/>
                    <a:pt x="378" y="20417"/>
                    <a:pt x="425" y="19613"/>
                  </a:cubicBezTo>
                  <a:cubicBezTo>
                    <a:pt x="464" y="18808"/>
                    <a:pt x="485" y="18017"/>
                    <a:pt x="539" y="17245"/>
                  </a:cubicBezTo>
                  <a:cubicBezTo>
                    <a:pt x="594" y="16472"/>
                    <a:pt x="649" y="15716"/>
                    <a:pt x="705" y="14977"/>
                  </a:cubicBezTo>
                  <a:cubicBezTo>
                    <a:pt x="762" y="14241"/>
                    <a:pt x="848" y="13523"/>
                    <a:pt x="915" y="12826"/>
                  </a:cubicBezTo>
                  <a:cubicBezTo>
                    <a:pt x="978" y="12128"/>
                    <a:pt x="1058" y="11451"/>
                    <a:pt x="1150" y="10799"/>
                  </a:cubicBezTo>
                  <a:cubicBezTo>
                    <a:pt x="1235" y="10147"/>
                    <a:pt x="1316" y="9516"/>
                    <a:pt x="1396" y="8910"/>
                  </a:cubicBezTo>
                  <a:cubicBezTo>
                    <a:pt x="1492" y="8307"/>
                    <a:pt x="1585" y="7728"/>
                    <a:pt x="1673" y="7175"/>
                  </a:cubicBezTo>
                  <a:cubicBezTo>
                    <a:pt x="1835" y="6067"/>
                    <a:pt x="2039" y="5075"/>
                    <a:pt x="2198" y="4198"/>
                  </a:cubicBezTo>
                  <a:cubicBezTo>
                    <a:pt x="2352" y="3323"/>
                    <a:pt x="2523" y="2574"/>
                    <a:pt x="2606" y="1947"/>
                  </a:cubicBezTo>
                  <a:cubicBezTo>
                    <a:pt x="2691" y="1321"/>
                    <a:pt x="2684" y="825"/>
                    <a:pt x="2642" y="496"/>
                  </a:cubicBezTo>
                  <a:cubicBezTo>
                    <a:pt x="2622" y="331"/>
                    <a:pt x="2598" y="205"/>
                    <a:pt x="2577" y="124"/>
                  </a:cubicBezTo>
                  <a:cubicBezTo>
                    <a:pt x="2556" y="41"/>
                    <a:pt x="2543" y="0"/>
                    <a:pt x="25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grpSp>
      <p:sp>
        <p:nvSpPr>
          <p:cNvPr id="32" name="Google Shape;32;p2"/>
          <p:cNvSpPr txBox="1">
            <a:spLocks noGrp="1"/>
          </p:cNvSpPr>
          <p:nvPr>
            <p:ph type="ctrTitle"/>
          </p:nvPr>
        </p:nvSpPr>
        <p:spPr>
          <a:xfrm>
            <a:off x="950967" y="1757200"/>
            <a:ext cx="5691200" cy="2709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8000">
                <a:solidFill>
                  <a:srgbClr val="643D0F"/>
                </a:solidFill>
                <a:latin typeface="Nerko One"/>
                <a:ea typeface="Nerko One"/>
                <a:cs typeface="Nerko One"/>
                <a:sym typeface="Nerko One"/>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33" name="Google Shape;33;p2"/>
          <p:cNvSpPr txBox="1">
            <a:spLocks noGrp="1"/>
          </p:cNvSpPr>
          <p:nvPr>
            <p:ph type="subTitle" idx="1"/>
          </p:nvPr>
        </p:nvSpPr>
        <p:spPr>
          <a:xfrm>
            <a:off x="950967" y="4466400"/>
            <a:ext cx="56912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rgbClr val="643D0F"/>
                </a:solidFill>
                <a:latin typeface="Roboto"/>
                <a:ea typeface="Roboto"/>
                <a:cs typeface="Roboto"/>
                <a:sym typeface="Roboto"/>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4" name="Google Shape;34;p2"/>
          <p:cNvSpPr>
            <a:spLocks noGrp="1"/>
          </p:cNvSpPr>
          <p:nvPr>
            <p:ph type="pic" idx="2"/>
          </p:nvPr>
        </p:nvSpPr>
        <p:spPr>
          <a:xfrm>
            <a:off x="7193433" y="972400"/>
            <a:ext cx="4047600" cy="4913200"/>
          </a:xfrm>
          <a:prstGeom prst="ellipse">
            <a:avLst/>
          </a:prstGeom>
          <a:noFill/>
          <a:ln>
            <a:noFill/>
          </a:ln>
        </p:spPr>
      </p:sp>
    </p:spTree>
    <p:extLst>
      <p:ext uri="{BB962C8B-B14F-4D97-AF65-F5344CB8AC3E}">
        <p14:creationId xmlns:p14="http://schemas.microsoft.com/office/powerpoint/2010/main" val="29952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1"/>
        <p:cNvGrpSpPr/>
        <p:nvPr/>
      </p:nvGrpSpPr>
      <p:grpSpPr>
        <a:xfrm>
          <a:off x="0" y="0"/>
          <a:ext cx="0" cy="0"/>
          <a:chOff x="0" y="0"/>
          <a:chExt cx="0" cy="0"/>
        </a:xfrm>
      </p:grpSpPr>
      <p:grpSp>
        <p:nvGrpSpPr>
          <p:cNvPr id="262" name="Google Shape;262;p9"/>
          <p:cNvGrpSpPr/>
          <p:nvPr/>
        </p:nvGrpSpPr>
        <p:grpSpPr>
          <a:xfrm>
            <a:off x="496900" y="-416402"/>
            <a:ext cx="11107853" cy="6743300"/>
            <a:chOff x="372675" y="-312302"/>
            <a:chExt cx="8330890" cy="5057475"/>
          </a:xfrm>
        </p:grpSpPr>
        <p:pic>
          <p:nvPicPr>
            <p:cNvPr id="263" name="Google Shape;263;p9"/>
            <p:cNvPicPr preferRelativeResize="0"/>
            <p:nvPr/>
          </p:nvPicPr>
          <p:blipFill rotWithShape="1">
            <a:blip r:embed="rId2">
              <a:alphaModFix/>
            </a:blip>
            <a:srcRect b="75267"/>
            <a:stretch/>
          </p:blipFill>
          <p:spPr>
            <a:xfrm flipH="1">
              <a:off x="4798764" y="589599"/>
              <a:ext cx="3904801" cy="915374"/>
            </a:xfrm>
            <a:prstGeom prst="rect">
              <a:avLst/>
            </a:prstGeom>
            <a:noFill/>
            <a:ln>
              <a:noFill/>
            </a:ln>
          </p:spPr>
        </p:pic>
        <p:pic>
          <p:nvPicPr>
            <p:cNvPr id="264" name="Google Shape;264;p9"/>
            <p:cNvPicPr preferRelativeResize="0"/>
            <p:nvPr/>
          </p:nvPicPr>
          <p:blipFill>
            <a:blip r:embed="rId2">
              <a:alphaModFix/>
            </a:blip>
            <a:stretch>
              <a:fillRect/>
            </a:stretch>
          </p:blipFill>
          <p:spPr>
            <a:xfrm flipH="1">
              <a:off x="372675" y="-312302"/>
              <a:ext cx="3904789" cy="3701123"/>
            </a:xfrm>
            <a:prstGeom prst="rect">
              <a:avLst/>
            </a:prstGeom>
            <a:noFill/>
            <a:ln>
              <a:noFill/>
            </a:ln>
          </p:spPr>
        </p:pic>
        <p:pic>
          <p:nvPicPr>
            <p:cNvPr id="265" name="Google Shape;265;p9"/>
            <p:cNvPicPr preferRelativeResize="0"/>
            <p:nvPr/>
          </p:nvPicPr>
          <p:blipFill rotWithShape="1">
            <a:blip r:embed="rId2">
              <a:alphaModFix/>
            </a:blip>
            <a:srcRect t="73094"/>
            <a:stretch/>
          </p:blipFill>
          <p:spPr>
            <a:xfrm flipH="1">
              <a:off x="3394339" y="3749372"/>
              <a:ext cx="3904801" cy="995801"/>
            </a:xfrm>
            <a:prstGeom prst="rect">
              <a:avLst/>
            </a:prstGeom>
            <a:noFill/>
            <a:ln>
              <a:noFill/>
            </a:ln>
          </p:spPr>
        </p:pic>
      </p:grpSp>
      <p:sp>
        <p:nvSpPr>
          <p:cNvPr id="266" name="Google Shape;266;p9"/>
          <p:cNvSpPr txBox="1">
            <a:spLocks noGrp="1"/>
          </p:cNvSpPr>
          <p:nvPr>
            <p:ph type="title"/>
          </p:nvPr>
        </p:nvSpPr>
        <p:spPr>
          <a:xfrm>
            <a:off x="5876500" y="1920200"/>
            <a:ext cx="5906400" cy="221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sz="1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67" name="Google Shape;267;p9"/>
          <p:cNvSpPr txBox="1">
            <a:spLocks noGrp="1"/>
          </p:cNvSpPr>
          <p:nvPr>
            <p:ph type="subTitle" idx="1"/>
          </p:nvPr>
        </p:nvSpPr>
        <p:spPr>
          <a:xfrm>
            <a:off x="5876500" y="4035000"/>
            <a:ext cx="5906400" cy="90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8" name="Google Shape;268;p9"/>
          <p:cNvSpPr>
            <a:spLocks noGrp="1"/>
          </p:cNvSpPr>
          <p:nvPr>
            <p:ph type="pic" idx="2"/>
          </p:nvPr>
        </p:nvSpPr>
        <p:spPr>
          <a:xfrm flipH="1">
            <a:off x="950965" y="972400"/>
            <a:ext cx="4047600" cy="4913200"/>
          </a:xfrm>
          <a:prstGeom prst="ellipse">
            <a:avLst/>
          </a:prstGeom>
          <a:noFill/>
          <a:ln>
            <a:noFill/>
          </a:ln>
        </p:spPr>
      </p:sp>
      <p:grpSp>
        <p:nvGrpSpPr>
          <p:cNvPr id="269" name="Google Shape;269;p9"/>
          <p:cNvGrpSpPr/>
          <p:nvPr/>
        </p:nvGrpSpPr>
        <p:grpSpPr>
          <a:xfrm>
            <a:off x="-2458300" y="-3341963"/>
            <a:ext cx="15915891" cy="12827763"/>
            <a:chOff x="-1843725" y="-2506472"/>
            <a:chExt cx="11936918" cy="9620822"/>
          </a:xfrm>
        </p:grpSpPr>
        <p:sp>
          <p:nvSpPr>
            <p:cNvPr id="270" name="Google Shape;270;p9"/>
            <p:cNvSpPr/>
            <p:nvPr/>
          </p:nvSpPr>
          <p:spPr>
            <a:xfrm rot="2353271" flipH="1">
              <a:off x="-1339684" y="2829093"/>
              <a:ext cx="2714869" cy="2561557"/>
            </a:xfrm>
            <a:custGeom>
              <a:avLst/>
              <a:gdLst/>
              <a:ahLst/>
              <a:cxnLst/>
              <a:rect l="l" t="t" r="r" b="b"/>
              <a:pathLst>
                <a:path w="71789" h="67735" extrusionOk="0">
                  <a:moveTo>
                    <a:pt x="51358" y="0"/>
                  </a:moveTo>
                  <a:cubicBezTo>
                    <a:pt x="50454" y="0"/>
                    <a:pt x="49554" y="108"/>
                    <a:pt x="48676" y="344"/>
                  </a:cubicBezTo>
                  <a:cubicBezTo>
                    <a:pt x="45535" y="1187"/>
                    <a:pt x="42970" y="3607"/>
                    <a:pt x="41442" y="6477"/>
                  </a:cubicBezTo>
                  <a:cubicBezTo>
                    <a:pt x="39913" y="9346"/>
                    <a:pt x="39329" y="12636"/>
                    <a:pt x="39193" y="15884"/>
                  </a:cubicBezTo>
                  <a:cubicBezTo>
                    <a:pt x="39089" y="18347"/>
                    <a:pt x="39193" y="20964"/>
                    <a:pt x="37944" y="23089"/>
                  </a:cubicBezTo>
                  <a:cubicBezTo>
                    <a:pt x="36288" y="25911"/>
                    <a:pt x="32773" y="26952"/>
                    <a:pt x="29436" y="26952"/>
                  </a:cubicBezTo>
                  <a:cubicBezTo>
                    <a:pt x="29029" y="26952"/>
                    <a:pt x="28625" y="26936"/>
                    <a:pt x="28226" y="26906"/>
                  </a:cubicBezTo>
                  <a:cubicBezTo>
                    <a:pt x="25003" y="26666"/>
                    <a:pt x="21815" y="25749"/>
                    <a:pt x="18602" y="25749"/>
                  </a:cubicBezTo>
                  <a:cubicBezTo>
                    <a:pt x="18166" y="25749"/>
                    <a:pt x="17730" y="25766"/>
                    <a:pt x="17293" y="25804"/>
                  </a:cubicBezTo>
                  <a:cubicBezTo>
                    <a:pt x="12406" y="26225"/>
                    <a:pt x="7930" y="29373"/>
                    <a:pt x="5526" y="33649"/>
                  </a:cubicBezTo>
                  <a:cubicBezTo>
                    <a:pt x="3120" y="37924"/>
                    <a:pt x="0" y="45128"/>
                    <a:pt x="4039" y="47912"/>
                  </a:cubicBezTo>
                  <a:cubicBezTo>
                    <a:pt x="4396" y="48157"/>
                    <a:pt x="29348" y="67735"/>
                    <a:pt x="29348" y="67735"/>
                  </a:cubicBezTo>
                  <a:lnTo>
                    <a:pt x="71788" y="14487"/>
                  </a:lnTo>
                  <a:lnTo>
                    <a:pt x="71605" y="14134"/>
                  </a:lnTo>
                  <a:cubicBezTo>
                    <a:pt x="71764" y="13277"/>
                    <a:pt x="71089" y="12513"/>
                    <a:pt x="70463" y="11908"/>
                  </a:cubicBezTo>
                  <a:cubicBezTo>
                    <a:pt x="68548" y="10061"/>
                    <a:pt x="66585" y="8265"/>
                    <a:pt x="64575" y="6524"/>
                  </a:cubicBezTo>
                  <a:cubicBezTo>
                    <a:pt x="62333" y="4583"/>
                    <a:pt x="60003" y="2689"/>
                    <a:pt x="57321" y="1427"/>
                  </a:cubicBezTo>
                  <a:cubicBezTo>
                    <a:pt x="55460" y="552"/>
                    <a:pt x="53401" y="0"/>
                    <a:pt x="51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rot="7634435" flipH="1">
              <a:off x="6713968" y="3841056"/>
              <a:ext cx="2901437" cy="2639401"/>
            </a:xfrm>
            <a:custGeom>
              <a:avLst/>
              <a:gdLst/>
              <a:ahLst/>
              <a:cxnLst/>
              <a:rect l="l" t="t" r="r" b="b"/>
              <a:pathLst>
                <a:path w="73183" h="66577" extrusionOk="0">
                  <a:moveTo>
                    <a:pt x="38861" y="1"/>
                  </a:moveTo>
                  <a:lnTo>
                    <a:pt x="1" y="58797"/>
                  </a:lnTo>
                  <a:cubicBezTo>
                    <a:pt x="852" y="61241"/>
                    <a:pt x="3285" y="62708"/>
                    <a:pt x="5542" y="63972"/>
                  </a:cubicBezTo>
                  <a:cubicBezTo>
                    <a:pt x="7804" y="65240"/>
                    <a:pt x="10188" y="66540"/>
                    <a:pt x="12780" y="66576"/>
                  </a:cubicBezTo>
                  <a:cubicBezTo>
                    <a:pt x="12815" y="66576"/>
                    <a:pt x="12850" y="66577"/>
                    <a:pt x="12885" y="66577"/>
                  </a:cubicBezTo>
                  <a:cubicBezTo>
                    <a:pt x="16056" y="66577"/>
                    <a:pt x="18950" y="64660"/>
                    <a:pt x="21137" y="62355"/>
                  </a:cubicBezTo>
                  <a:cubicBezTo>
                    <a:pt x="23347" y="60025"/>
                    <a:pt x="25051" y="57255"/>
                    <a:pt x="27234" y="54899"/>
                  </a:cubicBezTo>
                  <a:cubicBezTo>
                    <a:pt x="29418" y="52542"/>
                    <a:pt x="32291" y="50547"/>
                    <a:pt x="35503" y="50477"/>
                  </a:cubicBezTo>
                  <a:cubicBezTo>
                    <a:pt x="35563" y="50476"/>
                    <a:pt x="35624" y="50475"/>
                    <a:pt x="35684" y="50475"/>
                  </a:cubicBezTo>
                  <a:cubicBezTo>
                    <a:pt x="36864" y="50475"/>
                    <a:pt x="38043" y="50712"/>
                    <a:pt x="39218" y="50712"/>
                  </a:cubicBezTo>
                  <a:cubicBezTo>
                    <a:pt x="39507" y="50712"/>
                    <a:pt x="39797" y="50698"/>
                    <a:pt x="40085" y="50662"/>
                  </a:cubicBezTo>
                  <a:cubicBezTo>
                    <a:pt x="43617" y="50221"/>
                    <a:pt x="45959" y="46784"/>
                    <a:pt x="47261" y="43471"/>
                  </a:cubicBezTo>
                  <a:cubicBezTo>
                    <a:pt x="48563" y="40158"/>
                    <a:pt x="49409" y="36481"/>
                    <a:pt x="51932" y="33970"/>
                  </a:cubicBezTo>
                  <a:cubicBezTo>
                    <a:pt x="53644" y="32267"/>
                    <a:pt x="56048" y="31282"/>
                    <a:pt x="58462" y="31282"/>
                  </a:cubicBezTo>
                  <a:cubicBezTo>
                    <a:pt x="58569" y="31282"/>
                    <a:pt x="58676" y="31284"/>
                    <a:pt x="58784" y="31288"/>
                  </a:cubicBezTo>
                  <a:cubicBezTo>
                    <a:pt x="60889" y="31364"/>
                    <a:pt x="62896" y="32154"/>
                    <a:pt x="64963" y="32566"/>
                  </a:cubicBezTo>
                  <a:cubicBezTo>
                    <a:pt x="65677" y="32708"/>
                    <a:pt x="66425" y="32797"/>
                    <a:pt x="67164" y="32797"/>
                  </a:cubicBezTo>
                  <a:cubicBezTo>
                    <a:pt x="68564" y="32797"/>
                    <a:pt x="69935" y="32479"/>
                    <a:pt x="70998" y="31599"/>
                  </a:cubicBezTo>
                  <a:cubicBezTo>
                    <a:pt x="73037" y="29912"/>
                    <a:pt x="73183" y="26867"/>
                    <a:pt x="72938" y="24231"/>
                  </a:cubicBezTo>
                  <a:cubicBezTo>
                    <a:pt x="72775" y="22467"/>
                    <a:pt x="72455" y="20588"/>
                    <a:pt x="71234" y="19305"/>
                  </a:cubicBezTo>
                  <a:lnTo>
                    <a:pt x="38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rot="-8703761">
              <a:off x="5124276" y="-1527844"/>
              <a:ext cx="4331531" cy="2903794"/>
            </a:xfrm>
            <a:custGeom>
              <a:avLst/>
              <a:gdLst/>
              <a:ahLst/>
              <a:cxnLst/>
              <a:rect l="l" t="t" r="r" b="b"/>
              <a:pathLst>
                <a:path w="101476" h="68028" extrusionOk="0">
                  <a:moveTo>
                    <a:pt x="89218" y="0"/>
                  </a:moveTo>
                  <a:cubicBezTo>
                    <a:pt x="86709" y="0"/>
                    <a:pt x="84217" y="764"/>
                    <a:pt x="82342" y="2404"/>
                  </a:cubicBezTo>
                  <a:cubicBezTo>
                    <a:pt x="79905" y="4537"/>
                    <a:pt x="78668" y="7919"/>
                    <a:pt x="75906" y="9610"/>
                  </a:cubicBezTo>
                  <a:cubicBezTo>
                    <a:pt x="74580" y="10422"/>
                    <a:pt x="73080" y="10738"/>
                    <a:pt x="71532" y="10738"/>
                  </a:cubicBezTo>
                  <a:cubicBezTo>
                    <a:pt x="69634" y="10738"/>
                    <a:pt x="67664" y="10263"/>
                    <a:pt x="65858" y="9649"/>
                  </a:cubicBezTo>
                  <a:cubicBezTo>
                    <a:pt x="62794" y="8607"/>
                    <a:pt x="59724" y="7198"/>
                    <a:pt x="56516" y="7198"/>
                  </a:cubicBezTo>
                  <a:cubicBezTo>
                    <a:pt x="56290" y="7198"/>
                    <a:pt x="56064" y="7205"/>
                    <a:pt x="55836" y="7220"/>
                  </a:cubicBezTo>
                  <a:cubicBezTo>
                    <a:pt x="50168" y="7584"/>
                    <a:pt x="45888" y="12536"/>
                    <a:pt x="43281" y="17583"/>
                  </a:cubicBezTo>
                  <a:cubicBezTo>
                    <a:pt x="41750" y="20547"/>
                    <a:pt x="40471" y="23784"/>
                    <a:pt x="37954" y="25972"/>
                  </a:cubicBezTo>
                  <a:cubicBezTo>
                    <a:pt x="35366" y="28222"/>
                    <a:pt x="31882" y="28991"/>
                    <a:pt x="28396" y="28991"/>
                  </a:cubicBezTo>
                  <a:cubicBezTo>
                    <a:pt x="27350" y="28991"/>
                    <a:pt x="26305" y="28921"/>
                    <a:pt x="25283" y="28802"/>
                  </a:cubicBezTo>
                  <a:cubicBezTo>
                    <a:pt x="21934" y="28412"/>
                    <a:pt x="18476" y="27585"/>
                    <a:pt x="15148" y="27585"/>
                  </a:cubicBezTo>
                  <a:cubicBezTo>
                    <a:pt x="13312" y="27585"/>
                    <a:pt x="11516" y="27837"/>
                    <a:pt x="9800" y="28552"/>
                  </a:cubicBezTo>
                  <a:cubicBezTo>
                    <a:pt x="7347" y="29574"/>
                    <a:pt x="5353" y="31455"/>
                    <a:pt x="3607" y="33458"/>
                  </a:cubicBezTo>
                  <a:cubicBezTo>
                    <a:pt x="1907" y="35410"/>
                    <a:pt x="333" y="37639"/>
                    <a:pt x="1" y="40206"/>
                  </a:cubicBezTo>
                  <a:lnTo>
                    <a:pt x="16582" y="68027"/>
                  </a:lnTo>
                  <a:lnTo>
                    <a:pt x="101476" y="6417"/>
                  </a:lnTo>
                  <a:cubicBezTo>
                    <a:pt x="99055" y="3727"/>
                    <a:pt x="96063" y="1428"/>
                    <a:pt x="92576" y="458"/>
                  </a:cubicBezTo>
                  <a:cubicBezTo>
                    <a:pt x="91490" y="156"/>
                    <a:pt x="90352" y="0"/>
                    <a:pt x="89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7840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50"/>
        <p:cNvGrpSpPr/>
        <p:nvPr/>
      </p:nvGrpSpPr>
      <p:grpSpPr>
        <a:xfrm>
          <a:off x="0" y="0"/>
          <a:ext cx="0" cy="0"/>
          <a:chOff x="0" y="0"/>
          <a:chExt cx="0" cy="0"/>
        </a:xfrm>
      </p:grpSpPr>
    </p:spTree>
    <p:extLst>
      <p:ext uri="{BB962C8B-B14F-4D97-AF65-F5344CB8AC3E}">
        <p14:creationId xmlns:p14="http://schemas.microsoft.com/office/powerpoint/2010/main" val="3288207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27"/>
        <p:cNvGrpSpPr/>
        <p:nvPr/>
      </p:nvGrpSpPr>
      <p:grpSpPr>
        <a:xfrm>
          <a:off x="0" y="0"/>
          <a:ext cx="0" cy="0"/>
          <a:chOff x="0" y="0"/>
          <a:chExt cx="0" cy="0"/>
        </a:xfrm>
      </p:grpSpPr>
      <p:grpSp>
        <p:nvGrpSpPr>
          <p:cNvPr id="528" name="Google Shape;528;p16"/>
          <p:cNvGrpSpPr/>
          <p:nvPr/>
        </p:nvGrpSpPr>
        <p:grpSpPr>
          <a:xfrm rot="10800000" flipH="1">
            <a:off x="-2652700" y="294798"/>
            <a:ext cx="13604087" cy="5845565"/>
            <a:chOff x="-1989525" y="-172401"/>
            <a:chExt cx="10203065" cy="4384174"/>
          </a:xfrm>
        </p:grpSpPr>
        <p:pic>
          <p:nvPicPr>
            <p:cNvPr id="529" name="Google Shape;529;p16"/>
            <p:cNvPicPr preferRelativeResize="0"/>
            <p:nvPr/>
          </p:nvPicPr>
          <p:blipFill rotWithShape="1">
            <a:blip r:embed="rId2">
              <a:alphaModFix/>
            </a:blip>
            <a:srcRect b="75267"/>
            <a:stretch/>
          </p:blipFill>
          <p:spPr>
            <a:xfrm flipH="1">
              <a:off x="3960564" y="-172401"/>
              <a:ext cx="3904801" cy="915374"/>
            </a:xfrm>
            <a:prstGeom prst="rect">
              <a:avLst/>
            </a:prstGeom>
            <a:noFill/>
            <a:ln>
              <a:noFill/>
            </a:ln>
          </p:spPr>
        </p:pic>
        <p:pic>
          <p:nvPicPr>
            <p:cNvPr id="530" name="Google Shape;530;p16"/>
            <p:cNvPicPr preferRelativeResize="0"/>
            <p:nvPr/>
          </p:nvPicPr>
          <p:blipFill>
            <a:blip r:embed="rId2">
              <a:alphaModFix/>
            </a:blip>
            <a:stretch>
              <a:fillRect/>
            </a:stretch>
          </p:blipFill>
          <p:spPr>
            <a:xfrm flipH="1">
              <a:off x="-1989525" y="-159902"/>
              <a:ext cx="3904789" cy="3701123"/>
            </a:xfrm>
            <a:prstGeom prst="rect">
              <a:avLst/>
            </a:prstGeom>
            <a:noFill/>
            <a:ln>
              <a:noFill/>
            </a:ln>
          </p:spPr>
        </p:pic>
        <p:pic>
          <p:nvPicPr>
            <p:cNvPr id="531" name="Google Shape;531;p16"/>
            <p:cNvPicPr preferRelativeResize="0"/>
            <p:nvPr/>
          </p:nvPicPr>
          <p:blipFill rotWithShape="1">
            <a:blip r:embed="rId2">
              <a:alphaModFix/>
            </a:blip>
            <a:srcRect t="73094"/>
            <a:stretch/>
          </p:blipFill>
          <p:spPr>
            <a:xfrm flipH="1">
              <a:off x="4308739" y="3215972"/>
              <a:ext cx="3904801" cy="995801"/>
            </a:xfrm>
            <a:prstGeom prst="rect">
              <a:avLst/>
            </a:prstGeom>
            <a:noFill/>
            <a:ln>
              <a:noFill/>
            </a:ln>
          </p:spPr>
        </p:pic>
      </p:grpSp>
      <p:sp>
        <p:nvSpPr>
          <p:cNvPr id="532" name="Google Shape;532;p16"/>
          <p:cNvSpPr txBox="1">
            <a:spLocks noGrp="1"/>
          </p:cNvSpPr>
          <p:nvPr>
            <p:ph type="title"/>
          </p:nvPr>
        </p:nvSpPr>
        <p:spPr>
          <a:xfrm>
            <a:off x="950967" y="3994392"/>
            <a:ext cx="5813600" cy="738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33" name="Google Shape;533;p16"/>
          <p:cNvSpPr txBox="1">
            <a:spLocks noGrp="1"/>
          </p:cNvSpPr>
          <p:nvPr>
            <p:ph type="subTitle" idx="1"/>
          </p:nvPr>
        </p:nvSpPr>
        <p:spPr>
          <a:xfrm>
            <a:off x="950967" y="2124808"/>
            <a:ext cx="10290000" cy="197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534" name="Google Shape;534;p16"/>
          <p:cNvGrpSpPr/>
          <p:nvPr/>
        </p:nvGrpSpPr>
        <p:grpSpPr>
          <a:xfrm>
            <a:off x="447796" y="-2225082"/>
            <a:ext cx="12772045" cy="11826116"/>
            <a:chOff x="335847" y="-1668812"/>
            <a:chExt cx="9579034" cy="8869587"/>
          </a:xfrm>
        </p:grpSpPr>
        <p:sp>
          <p:nvSpPr>
            <p:cNvPr id="535" name="Google Shape;535;p16"/>
            <p:cNvSpPr/>
            <p:nvPr/>
          </p:nvSpPr>
          <p:spPr>
            <a:xfrm rot="4547446" flipH="1">
              <a:off x="7502390" y="3463564"/>
              <a:ext cx="2340950" cy="1969675"/>
            </a:xfrm>
            <a:custGeom>
              <a:avLst/>
              <a:gdLst/>
              <a:ahLst/>
              <a:cxnLst/>
              <a:rect l="l" t="t" r="r" b="b"/>
              <a:pathLst>
                <a:path w="64401" h="54187" extrusionOk="0">
                  <a:moveTo>
                    <a:pt x="40310" y="1"/>
                  </a:moveTo>
                  <a:cubicBezTo>
                    <a:pt x="37999" y="1"/>
                    <a:pt x="35687" y="238"/>
                    <a:pt x="33429" y="704"/>
                  </a:cubicBezTo>
                  <a:cubicBezTo>
                    <a:pt x="25708" y="2298"/>
                    <a:pt x="18632" y="6445"/>
                    <a:pt x="12969" y="11930"/>
                  </a:cubicBezTo>
                  <a:cubicBezTo>
                    <a:pt x="8815" y="15952"/>
                    <a:pt x="5340" y="20757"/>
                    <a:pt x="3331" y="26179"/>
                  </a:cubicBezTo>
                  <a:cubicBezTo>
                    <a:pt x="0" y="35166"/>
                    <a:pt x="613" y="49374"/>
                    <a:pt x="11122" y="53353"/>
                  </a:cubicBezTo>
                  <a:cubicBezTo>
                    <a:pt x="12602" y="53914"/>
                    <a:pt x="14182" y="54187"/>
                    <a:pt x="15763" y="54187"/>
                  </a:cubicBezTo>
                  <a:cubicBezTo>
                    <a:pt x="18900" y="54187"/>
                    <a:pt x="22043" y="53112"/>
                    <a:pt x="24428" y="51069"/>
                  </a:cubicBezTo>
                  <a:cubicBezTo>
                    <a:pt x="27017" y="48853"/>
                    <a:pt x="28999" y="45480"/>
                    <a:pt x="32354" y="44884"/>
                  </a:cubicBezTo>
                  <a:cubicBezTo>
                    <a:pt x="32707" y="44822"/>
                    <a:pt x="33055" y="44793"/>
                    <a:pt x="33401" y="44793"/>
                  </a:cubicBezTo>
                  <a:cubicBezTo>
                    <a:pt x="36556" y="44793"/>
                    <a:pt x="39471" y="47178"/>
                    <a:pt x="42670" y="47821"/>
                  </a:cubicBezTo>
                  <a:cubicBezTo>
                    <a:pt x="43233" y="47934"/>
                    <a:pt x="43804" y="47988"/>
                    <a:pt x="44376" y="47988"/>
                  </a:cubicBezTo>
                  <a:cubicBezTo>
                    <a:pt x="47045" y="47988"/>
                    <a:pt x="49712" y="46796"/>
                    <a:pt x="51521" y="44815"/>
                  </a:cubicBezTo>
                  <a:cubicBezTo>
                    <a:pt x="53718" y="42409"/>
                    <a:pt x="54644" y="38951"/>
                    <a:pt x="54131" y="35734"/>
                  </a:cubicBezTo>
                  <a:cubicBezTo>
                    <a:pt x="53651" y="32728"/>
                    <a:pt x="52063" y="29443"/>
                    <a:pt x="53679" y="26863"/>
                  </a:cubicBezTo>
                  <a:cubicBezTo>
                    <a:pt x="54751" y="25148"/>
                    <a:pt x="56864" y="24473"/>
                    <a:pt x="58564" y="23377"/>
                  </a:cubicBezTo>
                  <a:cubicBezTo>
                    <a:pt x="62740" y="20685"/>
                    <a:pt x="64400" y="14707"/>
                    <a:pt x="62211" y="10247"/>
                  </a:cubicBezTo>
                  <a:cubicBezTo>
                    <a:pt x="60955" y="7689"/>
                    <a:pt x="58687" y="5764"/>
                    <a:pt x="56252" y="4285"/>
                  </a:cubicBezTo>
                  <a:cubicBezTo>
                    <a:pt x="51484" y="1390"/>
                    <a:pt x="45902" y="1"/>
                    <a:pt x="40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6"/>
            <p:cNvSpPr/>
            <p:nvPr/>
          </p:nvSpPr>
          <p:spPr>
            <a:xfrm rot="10080841" flipH="1">
              <a:off x="3387166" y="-1250973"/>
              <a:ext cx="4241759" cy="2074134"/>
            </a:xfrm>
            <a:custGeom>
              <a:avLst/>
              <a:gdLst/>
              <a:ahLst/>
              <a:cxnLst/>
              <a:rect l="l" t="t" r="r" b="b"/>
              <a:pathLst>
                <a:path w="120095" h="58724" extrusionOk="0">
                  <a:moveTo>
                    <a:pt x="120095" y="31345"/>
                  </a:moveTo>
                  <a:lnTo>
                    <a:pt x="92069" y="37857"/>
                  </a:lnTo>
                  <a:lnTo>
                    <a:pt x="92069" y="37857"/>
                  </a:lnTo>
                  <a:cubicBezTo>
                    <a:pt x="94508" y="39342"/>
                    <a:pt x="97132" y="40432"/>
                    <a:pt x="99960" y="40714"/>
                  </a:cubicBezTo>
                  <a:cubicBezTo>
                    <a:pt x="100467" y="40765"/>
                    <a:pt x="100970" y="40790"/>
                    <a:pt x="101470" y="40790"/>
                  </a:cubicBezTo>
                  <a:cubicBezTo>
                    <a:pt x="108449" y="40790"/>
                    <a:pt x="114725" y="36011"/>
                    <a:pt x="120095" y="31345"/>
                  </a:cubicBezTo>
                  <a:close/>
                  <a:moveTo>
                    <a:pt x="42801" y="1"/>
                  </a:moveTo>
                  <a:cubicBezTo>
                    <a:pt x="38725" y="1"/>
                    <a:pt x="34621" y="887"/>
                    <a:pt x="30795" y="2338"/>
                  </a:cubicBezTo>
                  <a:cubicBezTo>
                    <a:pt x="20085" y="6401"/>
                    <a:pt x="11238" y="14892"/>
                    <a:pt x="6233" y="25196"/>
                  </a:cubicBezTo>
                  <a:cubicBezTo>
                    <a:pt x="1229" y="35500"/>
                    <a:pt x="1" y="47494"/>
                    <a:pt x="2265" y="58723"/>
                  </a:cubicBezTo>
                  <a:lnTo>
                    <a:pt x="2265" y="58723"/>
                  </a:lnTo>
                  <a:lnTo>
                    <a:pt x="92069" y="37857"/>
                  </a:lnTo>
                  <a:lnTo>
                    <a:pt x="92069" y="37857"/>
                  </a:lnTo>
                  <a:cubicBezTo>
                    <a:pt x="90150" y="36688"/>
                    <a:pt x="88346" y="35274"/>
                    <a:pt x="86649" y="33817"/>
                  </a:cubicBezTo>
                  <a:cubicBezTo>
                    <a:pt x="82085" y="29898"/>
                    <a:pt x="77931" y="25523"/>
                    <a:pt x="73990" y="20978"/>
                  </a:cubicBezTo>
                  <a:cubicBezTo>
                    <a:pt x="66886" y="12786"/>
                    <a:pt x="59682" y="3498"/>
                    <a:pt x="49183" y="787"/>
                  </a:cubicBezTo>
                  <a:cubicBezTo>
                    <a:pt x="47093" y="247"/>
                    <a:pt x="44951" y="1"/>
                    <a:pt x="42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6"/>
            <p:cNvSpPr/>
            <p:nvPr/>
          </p:nvSpPr>
          <p:spPr>
            <a:xfrm rot="9603269" flipH="1">
              <a:off x="577802" y="4206754"/>
              <a:ext cx="4743116" cy="2252577"/>
            </a:xfrm>
            <a:custGeom>
              <a:avLst/>
              <a:gdLst/>
              <a:ahLst/>
              <a:cxnLst/>
              <a:rect l="l" t="t" r="r" b="b"/>
              <a:pathLst>
                <a:path w="111222" h="52821" extrusionOk="0">
                  <a:moveTo>
                    <a:pt x="108899" y="1"/>
                  </a:moveTo>
                  <a:lnTo>
                    <a:pt x="0" y="35190"/>
                  </a:lnTo>
                  <a:cubicBezTo>
                    <a:pt x="1935" y="39441"/>
                    <a:pt x="5757" y="42504"/>
                    <a:pt x="9631" y="45109"/>
                  </a:cubicBezTo>
                  <a:cubicBezTo>
                    <a:pt x="13870" y="47958"/>
                    <a:pt x="18396" y="50487"/>
                    <a:pt x="23327" y="51814"/>
                  </a:cubicBezTo>
                  <a:cubicBezTo>
                    <a:pt x="25845" y="52493"/>
                    <a:pt x="28444" y="52821"/>
                    <a:pt x="31046" y="52821"/>
                  </a:cubicBezTo>
                  <a:cubicBezTo>
                    <a:pt x="39560" y="52821"/>
                    <a:pt x="48100" y="49308"/>
                    <a:pt x="53924" y="43068"/>
                  </a:cubicBezTo>
                  <a:cubicBezTo>
                    <a:pt x="57351" y="39397"/>
                    <a:pt x="59838" y="34939"/>
                    <a:pt x="63208" y="31216"/>
                  </a:cubicBezTo>
                  <a:cubicBezTo>
                    <a:pt x="64911" y="29333"/>
                    <a:pt x="66880" y="27619"/>
                    <a:pt x="69232" y="26666"/>
                  </a:cubicBezTo>
                  <a:cubicBezTo>
                    <a:pt x="71004" y="25949"/>
                    <a:pt x="72865" y="25700"/>
                    <a:pt x="74765" y="25700"/>
                  </a:cubicBezTo>
                  <a:cubicBezTo>
                    <a:pt x="77573" y="25700"/>
                    <a:pt x="80463" y="26243"/>
                    <a:pt x="83264" y="26613"/>
                  </a:cubicBezTo>
                  <a:cubicBezTo>
                    <a:pt x="85302" y="26883"/>
                    <a:pt x="87366" y="27054"/>
                    <a:pt x="89423" y="27054"/>
                  </a:cubicBezTo>
                  <a:cubicBezTo>
                    <a:pt x="91794" y="27054"/>
                    <a:pt x="94155" y="26826"/>
                    <a:pt x="96455" y="26257"/>
                  </a:cubicBezTo>
                  <a:cubicBezTo>
                    <a:pt x="100749" y="25196"/>
                    <a:pt x="104836" y="22851"/>
                    <a:pt x="107381" y="19233"/>
                  </a:cubicBezTo>
                  <a:cubicBezTo>
                    <a:pt x="111222" y="13776"/>
                    <a:pt x="110992" y="6337"/>
                    <a:pt x="108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8" name="Google Shape;538;p16"/>
          <p:cNvGrpSpPr/>
          <p:nvPr/>
        </p:nvGrpSpPr>
        <p:grpSpPr>
          <a:xfrm rot="5400000">
            <a:off x="126121" y="-749251"/>
            <a:ext cx="755039" cy="2315701"/>
            <a:chOff x="3564025" y="3658075"/>
            <a:chExt cx="500600" cy="1535475"/>
          </a:xfrm>
        </p:grpSpPr>
        <p:sp>
          <p:nvSpPr>
            <p:cNvPr id="539" name="Google Shape;539;p16"/>
            <p:cNvSpPr/>
            <p:nvPr/>
          </p:nvSpPr>
          <p:spPr>
            <a:xfrm>
              <a:off x="3820900" y="3658075"/>
              <a:ext cx="102300" cy="261875"/>
            </a:xfrm>
            <a:custGeom>
              <a:avLst/>
              <a:gdLst/>
              <a:ahLst/>
              <a:cxnLst/>
              <a:rect l="l" t="t" r="r" b="b"/>
              <a:pathLst>
                <a:path w="4092" h="10475" extrusionOk="0">
                  <a:moveTo>
                    <a:pt x="3547" y="0"/>
                  </a:moveTo>
                  <a:cubicBezTo>
                    <a:pt x="3472" y="0"/>
                    <a:pt x="3395" y="24"/>
                    <a:pt x="3335" y="76"/>
                  </a:cubicBezTo>
                  <a:cubicBezTo>
                    <a:pt x="2842" y="497"/>
                    <a:pt x="2022" y="1245"/>
                    <a:pt x="1318" y="2125"/>
                  </a:cubicBezTo>
                  <a:cubicBezTo>
                    <a:pt x="616" y="3007"/>
                    <a:pt x="27" y="4017"/>
                    <a:pt x="14" y="5022"/>
                  </a:cubicBezTo>
                  <a:cubicBezTo>
                    <a:pt x="1" y="6087"/>
                    <a:pt x="378" y="7223"/>
                    <a:pt x="816" y="8203"/>
                  </a:cubicBezTo>
                  <a:cubicBezTo>
                    <a:pt x="1253" y="9181"/>
                    <a:pt x="1751" y="10004"/>
                    <a:pt x="2003" y="10396"/>
                  </a:cubicBezTo>
                  <a:cubicBezTo>
                    <a:pt x="2036" y="10448"/>
                    <a:pt x="2100" y="10474"/>
                    <a:pt x="2162" y="10474"/>
                  </a:cubicBezTo>
                  <a:cubicBezTo>
                    <a:pt x="2223" y="10474"/>
                    <a:pt x="2282" y="10450"/>
                    <a:pt x="2312" y="10399"/>
                  </a:cubicBezTo>
                  <a:cubicBezTo>
                    <a:pt x="2761" y="9667"/>
                    <a:pt x="4041" y="7289"/>
                    <a:pt x="4064" y="5074"/>
                  </a:cubicBezTo>
                  <a:cubicBezTo>
                    <a:pt x="4091" y="3098"/>
                    <a:pt x="3924" y="1102"/>
                    <a:pt x="3828" y="207"/>
                  </a:cubicBezTo>
                  <a:cubicBezTo>
                    <a:pt x="3814" y="79"/>
                    <a:pt x="3684" y="0"/>
                    <a:pt x="3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540" name="Google Shape;540;p16"/>
            <p:cNvSpPr/>
            <p:nvPr/>
          </p:nvSpPr>
          <p:spPr>
            <a:xfrm>
              <a:off x="3890025" y="3855450"/>
              <a:ext cx="160500" cy="112600"/>
            </a:xfrm>
            <a:custGeom>
              <a:avLst/>
              <a:gdLst/>
              <a:ahLst/>
              <a:cxnLst/>
              <a:rect l="l" t="t" r="r" b="b"/>
              <a:pathLst>
                <a:path w="6420" h="4504" extrusionOk="0">
                  <a:moveTo>
                    <a:pt x="6175" y="0"/>
                  </a:moveTo>
                  <a:cubicBezTo>
                    <a:pt x="6167" y="0"/>
                    <a:pt x="6160" y="1"/>
                    <a:pt x="6152" y="3"/>
                  </a:cubicBezTo>
                  <a:cubicBezTo>
                    <a:pt x="5526" y="123"/>
                    <a:pt x="4139" y="450"/>
                    <a:pt x="2842" y="990"/>
                  </a:cubicBezTo>
                  <a:cubicBezTo>
                    <a:pt x="2117" y="1286"/>
                    <a:pt x="1470" y="1865"/>
                    <a:pt x="990" y="2436"/>
                  </a:cubicBezTo>
                  <a:cubicBezTo>
                    <a:pt x="505" y="3008"/>
                    <a:pt x="186" y="3573"/>
                    <a:pt x="41" y="3854"/>
                  </a:cubicBezTo>
                  <a:cubicBezTo>
                    <a:pt x="1" y="3932"/>
                    <a:pt x="76" y="4075"/>
                    <a:pt x="165" y="4098"/>
                  </a:cubicBezTo>
                  <a:cubicBezTo>
                    <a:pt x="508" y="4184"/>
                    <a:pt x="1213" y="4347"/>
                    <a:pt x="1974" y="4441"/>
                  </a:cubicBezTo>
                  <a:cubicBezTo>
                    <a:pt x="2281" y="4478"/>
                    <a:pt x="2598" y="4503"/>
                    <a:pt x="2908" y="4503"/>
                  </a:cubicBezTo>
                  <a:cubicBezTo>
                    <a:pt x="3369" y="4503"/>
                    <a:pt x="3817" y="4448"/>
                    <a:pt x="4204" y="4290"/>
                  </a:cubicBezTo>
                  <a:cubicBezTo>
                    <a:pt x="4810" y="4040"/>
                    <a:pt x="5246" y="3322"/>
                    <a:pt x="5603" y="2537"/>
                  </a:cubicBezTo>
                  <a:cubicBezTo>
                    <a:pt x="5954" y="1749"/>
                    <a:pt x="6222" y="896"/>
                    <a:pt x="6372" y="388"/>
                  </a:cubicBezTo>
                  <a:lnTo>
                    <a:pt x="6372" y="386"/>
                  </a:lnTo>
                  <a:cubicBezTo>
                    <a:pt x="6420" y="220"/>
                    <a:pt x="6304" y="0"/>
                    <a:pt x="6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541" name="Google Shape;541;p16"/>
            <p:cNvSpPr/>
            <p:nvPr/>
          </p:nvSpPr>
          <p:spPr>
            <a:xfrm>
              <a:off x="3876525" y="3991500"/>
              <a:ext cx="188100" cy="114700"/>
            </a:xfrm>
            <a:custGeom>
              <a:avLst/>
              <a:gdLst/>
              <a:ahLst/>
              <a:cxnLst/>
              <a:rect l="l" t="t" r="r" b="b"/>
              <a:pathLst>
                <a:path w="7524" h="4588" extrusionOk="0">
                  <a:moveTo>
                    <a:pt x="7258" y="0"/>
                  </a:moveTo>
                  <a:cubicBezTo>
                    <a:pt x="7247" y="0"/>
                    <a:pt x="7235" y="2"/>
                    <a:pt x="7224" y="5"/>
                  </a:cubicBezTo>
                  <a:cubicBezTo>
                    <a:pt x="6575" y="193"/>
                    <a:pt x="5136" y="608"/>
                    <a:pt x="3713" y="1018"/>
                  </a:cubicBezTo>
                  <a:cubicBezTo>
                    <a:pt x="2925" y="1255"/>
                    <a:pt x="2154" y="1725"/>
                    <a:pt x="1504" y="2194"/>
                  </a:cubicBezTo>
                  <a:cubicBezTo>
                    <a:pt x="853" y="2661"/>
                    <a:pt x="326" y="3126"/>
                    <a:pt x="71" y="3362"/>
                  </a:cubicBezTo>
                  <a:cubicBezTo>
                    <a:pt x="1" y="3425"/>
                    <a:pt x="27" y="3585"/>
                    <a:pt x="116" y="3630"/>
                  </a:cubicBezTo>
                  <a:cubicBezTo>
                    <a:pt x="453" y="3804"/>
                    <a:pt x="1170" y="4144"/>
                    <a:pt x="2029" y="4365"/>
                  </a:cubicBezTo>
                  <a:cubicBezTo>
                    <a:pt x="2534" y="4497"/>
                    <a:pt x="3089" y="4587"/>
                    <a:pt x="3634" y="4587"/>
                  </a:cubicBezTo>
                  <a:cubicBezTo>
                    <a:pt x="4014" y="4587"/>
                    <a:pt x="4388" y="4543"/>
                    <a:pt x="4737" y="4438"/>
                  </a:cubicBezTo>
                  <a:cubicBezTo>
                    <a:pt x="5539" y="4198"/>
                    <a:pt x="6182" y="3440"/>
                    <a:pt x="6634" y="2615"/>
                  </a:cubicBezTo>
                  <a:cubicBezTo>
                    <a:pt x="7088" y="1789"/>
                    <a:pt x="7353" y="894"/>
                    <a:pt x="7481" y="369"/>
                  </a:cubicBezTo>
                  <a:cubicBezTo>
                    <a:pt x="7523" y="201"/>
                    <a:pt x="7391" y="0"/>
                    <a:pt x="72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542" name="Google Shape;542;p16"/>
            <p:cNvSpPr/>
            <p:nvPr/>
          </p:nvSpPr>
          <p:spPr>
            <a:xfrm>
              <a:off x="3855400" y="4112225"/>
              <a:ext cx="202225" cy="120400"/>
            </a:xfrm>
            <a:custGeom>
              <a:avLst/>
              <a:gdLst/>
              <a:ahLst/>
              <a:cxnLst/>
              <a:rect l="l" t="t" r="r" b="b"/>
              <a:pathLst>
                <a:path w="8089" h="4816" extrusionOk="0">
                  <a:moveTo>
                    <a:pt x="7813" y="0"/>
                  </a:moveTo>
                  <a:cubicBezTo>
                    <a:pt x="7803" y="0"/>
                    <a:pt x="7792" y="1"/>
                    <a:pt x="7781" y="3"/>
                  </a:cubicBezTo>
                  <a:cubicBezTo>
                    <a:pt x="7015" y="146"/>
                    <a:pt x="5314" y="535"/>
                    <a:pt x="3710" y="1164"/>
                  </a:cubicBezTo>
                  <a:cubicBezTo>
                    <a:pt x="2814" y="1508"/>
                    <a:pt x="1984" y="2147"/>
                    <a:pt x="1348" y="2775"/>
                  </a:cubicBezTo>
                  <a:cubicBezTo>
                    <a:pt x="711" y="3404"/>
                    <a:pt x="265" y="4022"/>
                    <a:pt x="57" y="4330"/>
                  </a:cubicBezTo>
                  <a:cubicBezTo>
                    <a:pt x="0" y="4414"/>
                    <a:pt x="70" y="4561"/>
                    <a:pt x="174" y="4577"/>
                  </a:cubicBezTo>
                  <a:cubicBezTo>
                    <a:pt x="569" y="4644"/>
                    <a:pt x="1384" y="4761"/>
                    <a:pt x="2289" y="4803"/>
                  </a:cubicBezTo>
                  <a:cubicBezTo>
                    <a:pt x="2474" y="4811"/>
                    <a:pt x="2662" y="4816"/>
                    <a:pt x="2852" y="4816"/>
                  </a:cubicBezTo>
                  <a:cubicBezTo>
                    <a:pt x="3591" y="4816"/>
                    <a:pt x="4351" y="4742"/>
                    <a:pt x="5002" y="4492"/>
                  </a:cubicBezTo>
                  <a:cubicBezTo>
                    <a:pt x="5771" y="4193"/>
                    <a:pt x="6381" y="3430"/>
                    <a:pt x="6890" y="2609"/>
                  </a:cubicBezTo>
                  <a:cubicBezTo>
                    <a:pt x="7396" y="1787"/>
                    <a:pt x="7794" y="907"/>
                    <a:pt x="8017" y="385"/>
                  </a:cubicBezTo>
                  <a:cubicBezTo>
                    <a:pt x="8089" y="216"/>
                    <a:pt x="7968" y="0"/>
                    <a:pt x="7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543" name="Google Shape;543;p16"/>
            <p:cNvSpPr/>
            <p:nvPr/>
          </p:nvSpPr>
          <p:spPr>
            <a:xfrm>
              <a:off x="3840025" y="4259675"/>
              <a:ext cx="208150" cy="111825"/>
            </a:xfrm>
            <a:custGeom>
              <a:avLst/>
              <a:gdLst/>
              <a:ahLst/>
              <a:cxnLst/>
              <a:rect l="l" t="t" r="r" b="b"/>
              <a:pathLst>
                <a:path w="8326" h="4473" extrusionOk="0">
                  <a:moveTo>
                    <a:pt x="8055" y="1"/>
                  </a:moveTo>
                  <a:cubicBezTo>
                    <a:pt x="8047" y="1"/>
                    <a:pt x="8039" y="2"/>
                    <a:pt x="8030" y="3"/>
                  </a:cubicBezTo>
                  <a:cubicBezTo>
                    <a:pt x="7276" y="115"/>
                    <a:pt x="5602" y="410"/>
                    <a:pt x="3992" y="878"/>
                  </a:cubicBezTo>
                  <a:cubicBezTo>
                    <a:pt x="2181" y="1392"/>
                    <a:pt x="550" y="3025"/>
                    <a:pt x="67" y="3573"/>
                  </a:cubicBezTo>
                  <a:cubicBezTo>
                    <a:pt x="0" y="3648"/>
                    <a:pt x="47" y="3802"/>
                    <a:pt x="147" y="3835"/>
                  </a:cubicBezTo>
                  <a:cubicBezTo>
                    <a:pt x="526" y="3957"/>
                    <a:pt x="1316" y="4190"/>
                    <a:pt x="2214" y="4341"/>
                  </a:cubicBezTo>
                  <a:cubicBezTo>
                    <a:pt x="2682" y="4418"/>
                    <a:pt x="3178" y="4472"/>
                    <a:pt x="3668" y="4472"/>
                  </a:cubicBezTo>
                  <a:cubicBezTo>
                    <a:pt x="4121" y="4472"/>
                    <a:pt x="4569" y="4426"/>
                    <a:pt x="4982" y="4307"/>
                  </a:cubicBezTo>
                  <a:cubicBezTo>
                    <a:pt x="5792" y="4074"/>
                    <a:pt x="6475" y="3352"/>
                    <a:pt x="7032" y="2560"/>
                  </a:cubicBezTo>
                  <a:cubicBezTo>
                    <a:pt x="7586" y="1768"/>
                    <a:pt x="8014" y="906"/>
                    <a:pt x="8248" y="393"/>
                  </a:cubicBezTo>
                  <a:cubicBezTo>
                    <a:pt x="8326" y="226"/>
                    <a:pt x="8209" y="1"/>
                    <a:pt x="8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544" name="Google Shape;544;p16"/>
            <p:cNvSpPr/>
            <p:nvPr/>
          </p:nvSpPr>
          <p:spPr>
            <a:xfrm>
              <a:off x="3828175" y="4379025"/>
              <a:ext cx="214075" cy="105350"/>
            </a:xfrm>
            <a:custGeom>
              <a:avLst/>
              <a:gdLst/>
              <a:ahLst/>
              <a:cxnLst/>
              <a:rect l="l" t="t" r="r" b="b"/>
              <a:pathLst>
                <a:path w="8563" h="4214" extrusionOk="0">
                  <a:moveTo>
                    <a:pt x="8294" y="0"/>
                  </a:moveTo>
                  <a:cubicBezTo>
                    <a:pt x="8287" y="0"/>
                    <a:pt x="8281" y="0"/>
                    <a:pt x="8275" y="1"/>
                  </a:cubicBezTo>
                  <a:cubicBezTo>
                    <a:pt x="7528" y="94"/>
                    <a:pt x="5871" y="313"/>
                    <a:pt x="4256" y="637"/>
                  </a:cubicBezTo>
                  <a:cubicBezTo>
                    <a:pt x="2452" y="995"/>
                    <a:pt x="650" y="2386"/>
                    <a:pt x="79" y="2856"/>
                  </a:cubicBezTo>
                  <a:cubicBezTo>
                    <a:pt x="1" y="2921"/>
                    <a:pt x="25" y="3080"/>
                    <a:pt x="120" y="3127"/>
                  </a:cubicBezTo>
                  <a:cubicBezTo>
                    <a:pt x="733" y="3427"/>
                    <a:pt x="2498" y="4214"/>
                    <a:pt x="4130" y="4214"/>
                  </a:cubicBezTo>
                  <a:cubicBezTo>
                    <a:pt x="4411" y="4214"/>
                    <a:pt x="4687" y="4190"/>
                    <a:pt x="4954" y="4137"/>
                  </a:cubicBezTo>
                  <a:cubicBezTo>
                    <a:pt x="6666" y="3796"/>
                    <a:pt x="7992" y="1406"/>
                    <a:pt x="8482" y="400"/>
                  </a:cubicBezTo>
                  <a:cubicBezTo>
                    <a:pt x="8563" y="232"/>
                    <a:pt x="8449" y="0"/>
                    <a:pt x="8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545" name="Google Shape;545;p16"/>
            <p:cNvSpPr/>
            <p:nvPr/>
          </p:nvSpPr>
          <p:spPr>
            <a:xfrm>
              <a:off x="3808875" y="4526950"/>
              <a:ext cx="225975" cy="106125"/>
            </a:xfrm>
            <a:custGeom>
              <a:avLst/>
              <a:gdLst/>
              <a:ahLst/>
              <a:cxnLst/>
              <a:rect l="l" t="t" r="r" b="b"/>
              <a:pathLst>
                <a:path w="9039" h="4245" extrusionOk="0">
                  <a:moveTo>
                    <a:pt x="8763" y="0"/>
                  </a:moveTo>
                  <a:cubicBezTo>
                    <a:pt x="8751" y="0"/>
                    <a:pt x="8740" y="2"/>
                    <a:pt x="8728" y="5"/>
                  </a:cubicBezTo>
                  <a:cubicBezTo>
                    <a:pt x="8401" y="107"/>
                    <a:pt x="7855" y="237"/>
                    <a:pt x="7177" y="356"/>
                  </a:cubicBezTo>
                  <a:cubicBezTo>
                    <a:pt x="6497" y="473"/>
                    <a:pt x="5672" y="569"/>
                    <a:pt x="4813" y="670"/>
                  </a:cubicBezTo>
                  <a:cubicBezTo>
                    <a:pt x="3862" y="782"/>
                    <a:pt x="2813" y="1138"/>
                    <a:pt x="1939" y="1568"/>
                  </a:cubicBezTo>
                  <a:cubicBezTo>
                    <a:pt x="1062" y="1992"/>
                    <a:pt x="389" y="2493"/>
                    <a:pt x="85" y="2750"/>
                  </a:cubicBezTo>
                  <a:cubicBezTo>
                    <a:pt x="0" y="2820"/>
                    <a:pt x="33" y="2978"/>
                    <a:pt x="137" y="3019"/>
                  </a:cubicBezTo>
                  <a:cubicBezTo>
                    <a:pt x="539" y="3168"/>
                    <a:pt x="1337" y="3484"/>
                    <a:pt x="2245" y="3781"/>
                  </a:cubicBezTo>
                  <a:cubicBezTo>
                    <a:pt x="2999" y="4024"/>
                    <a:pt x="3848" y="4245"/>
                    <a:pt x="4701" y="4245"/>
                  </a:cubicBezTo>
                  <a:cubicBezTo>
                    <a:pt x="4879" y="4245"/>
                    <a:pt x="5057" y="4235"/>
                    <a:pt x="5234" y="4214"/>
                  </a:cubicBezTo>
                  <a:cubicBezTo>
                    <a:pt x="6197" y="4102"/>
                    <a:pt x="7155" y="3432"/>
                    <a:pt x="7827" y="2625"/>
                  </a:cubicBezTo>
                  <a:cubicBezTo>
                    <a:pt x="8510" y="1818"/>
                    <a:pt x="8863" y="894"/>
                    <a:pt x="8995" y="366"/>
                  </a:cubicBezTo>
                  <a:cubicBezTo>
                    <a:pt x="9038" y="199"/>
                    <a:pt x="8898" y="0"/>
                    <a:pt x="8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546" name="Google Shape;546;p16"/>
            <p:cNvSpPr/>
            <p:nvPr/>
          </p:nvSpPr>
          <p:spPr>
            <a:xfrm>
              <a:off x="3695375" y="3815500"/>
              <a:ext cx="136325" cy="133025"/>
            </a:xfrm>
            <a:custGeom>
              <a:avLst/>
              <a:gdLst/>
              <a:ahLst/>
              <a:cxnLst/>
              <a:rect l="l" t="t" r="r" b="b"/>
              <a:pathLst>
                <a:path w="5453" h="5321" extrusionOk="0">
                  <a:moveTo>
                    <a:pt x="262" y="0"/>
                  </a:moveTo>
                  <a:cubicBezTo>
                    <a:pt x="140" y="0"/>
                    <a:pt x="0" y="176"/>
                    <a:pt x="10" y="337"/>
                  </a:cubicBezTo>
                  <a:cubicBezTo>
                    <a:pt x="45" y="865"/>
                    <a:pt x="119" y="1758"/>
                    <a:pt x="290" y="2603"/>
                  </a:cubicBezTo>
                  <a:cubicBezTo>
                    <a:pt x="466" y="3448"/>
                    <a:pt x="734" y="4242"/>
                    <a:pt x="1273" y="4621"/>
                  </a:cubicBezTo>
                  <a:cubicBezTo>
                    <a:pt x="1845" y="5020"/>
                    <a:pt x="2649" y="5177"/>
                    <a:pt x="3415" y="5255"/>
                  </a:cubicBezTo>
                  <a:cubicBezTo>
                    <a:pt x="3950" y="5308"/>
                    <a:pt x="4465" y="5320"/>
                    <a:pt x="4847" y="5320"/>
                  </a:cubicBezTo>
                  <a:cubicBezTo>
                    <a:pt x="5010" y="5320"/>
                    <a:pt x="5150" y="5318"/>
                    <a:pt x="5256" y="5316"/>
                  </a:cubicBezTo>
                  <a:cubicBezTo>
                    <a:pt x="5349" y="5312"/>
                    <a:pt x="5453" y="5189"/>
                    <a:pt x="5430" y="5106"/>
                  </a:cubicBezTo>
                  <a:cubicBezTo>
                    <a:pt x="5349" y="4798"/>
                    <a:pt x="5162" y="4177"/>
                    <a:pt x="4815" y="3513"/>
                  </a:cubicBezTo>
                  <a:cubicBezTo>
                    <a:pt x="4470" y="2850"/>
                    <a:pt x="3964" y="2145"/>
                    <a:pt x="3322" y="1697"/>
                  </a:cubicBezTo>
                  <a:cubicBezTo>
                    <a:pt x="2175" y="887"/>
                    <a:pt x="894" y="264"/>
                    <a:pt x="310" y="10"/>
                  </a:cubicBezTo>
                  <a:cubicBezTo>
                    <a:pt x="294" y="3"/>
                    <a:pt x="278" y="0"/>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547" name="Google Shape;547;p16"/>
            <p:cNvSpPr/>
            <p:nvPr/>
          </p:nvSpPr>
          <p:spPr>
            <a:xfrm>
              <a:off x="3652000" y="3945275"/>
              <a:ext cx="165925" cy="135275"/>
            </a:xfrm>
            <a:custGeom>
              <a:avLst/>
              <a:gdLst/>
              <a:ahLst/>
              <a:cxnLst/>
              <a:rect l="l" t="t" r="r" b="b"/>
              <a:pathLst>
                <a:path w="6637" h="5411" extrusionOk="0">
                  <a:moveTo>
                    <a:pt x="271" y="0"/>
                  </a:moveTo>
                  <a:cubicBezTo>
                    <a:pt x="147" y="0"/>
                    <a:pt x="1" y="156"/>
                    <a:pt x="3" y="315"/>
                  </a:cubicBezTo>
                  <a:lnTo>
                    <a:pt x="3" y="313"/>
                  </a:lnTo>
                  <a:cubicBezTo>
                    <a:pt x="13" y="855"/>
                    <a:pt x="77" y="1785"/>
                    <a:pt x="340" y="2691"/>
                  </a:cubicBezTo>
                  <a:cubicBezTo>
                    <a:pt x="600" y="3596"/>
                    <a:pt x="1062" y="4476"/>
                    <a:pt x="1793" y="4884"/>
                  </a:cubicBezTo>
                  <a:cubicBezTo>
                    <a:pt x="2491" y="5278"/>
                    <a:pt x="3376" y="5410"/>
                    <a:pt x="4194" y="5410"/>
                  </a:cubicBezTo>
                  <a:cubicBezTo>
                    <a:pt x="4280" y="5410"/>
                    <a:pt x="4366" y="5409"/>
                    <a:pt x="4450" y="5406"/>
                  </a:cubicBezTo>
                  <a:cubicBezTo>
                    <a:pt x="5337" y="5377"/>
                    <a:pt x="6111" y="5203"/>
                    <a:pt x="6479" y="5107"/>
                  </a:cubicBezTo>
                  <a:cubicBezTo>
                    <a:pt x="6575" y="5082"/>
                    <a:pt x="6636" y="4933"/>
                    <a:pt x="6583" y="4853"/>
                  </a:cubicBezTo>
                  <a:cubicBezTo>
                    <a:pt x="6384" y="4568"/>
                    <a:pt x="5969" y="4001"/>
                    <a:pt x="5439" y="3400"/>
                  </a:cubicBezTo>
                  <a:cubicBezTo>
                    <a:pt x="4906" y="2802"/>
                    <a:pt x="4257" y="2176"/>
                    <a:pt x="3539" y="1772"/>
                  </a:cubicBezTo>
                  <a:cubicBezTo>
                    <a:pt x="2241" y="1060"/>
                    <a:pt x="927" y="341"/>
                    <a:pt x="334" y="16"/>
                  </a:cubicBezTo>
                  <a:cubicBezTo>
                    <a:pt x="314" y="5"/>
                    <a:pt x="293"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548" name="Google Shape;548;p16"/>
            <p:cNvSpPr/>
            <p:nvPr/>
          </p:nvSpPr>
          <p:spPr>
            <a:xfrm>
              <a:off x="3632400" y="4064650"/>
              <a:ext cx="174325" cy="153550"/>
            </a:xfrm>
            <a:custGeom>
              <a:avLst/>
              <a:gdLst/>
              <a:ahLst/>
              <a:cxnLst/>
              <a:rect l="l" t="t" r="r" b="b"/>
              <a:pathLst>
                <a:path w="6973" h="6142" extrusionOk="0">
                  <a:moveTo>
                    <a:pt x="276" y="0"/>
                  </a:moveTo>
                  <a:cubicBezTo>
                    <a:pt x="137" y="0"/>
                    <a:pt x="0" y="170"/>
                    <a:pt x="31" y="337"/>
                  </a:cubicBezTo>
                  <a:cubicBezTo>
                    <a:pt x="134" y="894"/>
                    <a:pt x="330" y="1839"/>
                    <a:pt x="644" y="2752"/>
                  </a:cubicBezTo>
                  <a:cubicBezTo>
                    <a:pt x="961" y="3664"/>
                    <a:pt x="1389" y="4543"/>
                    <a:pt x="2076" y="5003"/>
                  </a:cubicBezTo>
                  <a:cubicBezTo>
                    <a:pt x="2806" y="5488"/>
                    <a:pt x="3762" y="5740"/>
                    <a:pt x="4655" y="5899"/>
                  </a:cubicBezTo>
                  <a:cubicBezTo>
                    <a:pt x="5547" y="6055"/>
                    <a:pt x="6368" y="6117"/>
                    <a:pt x="6768" y="6142"/>
                  </a:cubicBezTo>
                  <a:cubicBezTo>
                    <a:pt x="6770" y="6142"/>
                    <a:pt x="6772" y="6142"/>
                    <a:pt x="6774" y="6142"/>
                  </a:cubicBezTo>
                  <a:cubicBezTo>
                    <a:pt x="6876" y="6142"/>
                    <a:pt x="6972" y="6018"/>
                    <a:pt x="6936" y="5925"/>
                  </a:cubicBezTo>
                  <a:cubicBezTo>
                    <a:pt x="6801" y="5579"/>
                    <a:pt x="6500" y="4878"/>
                    <a:pt x="6015" y="4125"/>
                  </a:cubicBezTo>
                  <a:cubicBezTo>
                    <a:pt x="5532" y="3373"/>
                    <a:pt x="4862" y="2568"/>
                    <a:pt x="4063" y="2036"/>
                  </a:cubicBezTo>
                  <a:cubicBezTo>
                    <a:pt x="2637" y="1073"/>
                    <a:pt x="1061" y="322"/>
                    <a:pt x="343" y="14"/>
                  </a:cubicBezTo>
                  <a:cubicBezTo>
                    <a:pt x="321" y="5"/>
                    <a:pt x="298"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549" name="Google Shape;549;p16"/>
            <p:cNvSpPr/>
            <p:nvPr/>
          </p:nvSpPr>
          <p:spPr>
            <a:xfrm>
              <a:off x="3609350" y="4210575"/>
              <a:ext cx="184375" cy="138425"/>
            </a:xfrm>
            <a:custGeom>
              <a:avLst/>
              <a:gdLst/>
              <a:ahLst/>
              <a:cxnLst/>
              <a:rect l="l" t="t" r="r" b="b"/>
              <a:pathLst>
                <a:path w="7375" h="5537" extrusionOk="0">
                  <a:moveTo>
                    <a:pt x="275" y="1"/>
                  </a:moveTo>
                  <a:cubicBezTo>
                    <a:pt x="135" y="1"/>
                    <a:pt x="0" y="179"/>
                    <a:pt x="36" y="345"/>
                  </a:cubicBezTo>
                  <a:cubicBezTo>
                    <a:pt x="153" y="897"/>
                    <a:pt x="381" y="1830"/>
                    <a:pt x="750" y="2725"/>
                  </a:cubicBezTo>
                  <a:cubicBezTo>
                    <a:pt x="1121" y="3619"/>
                    <a:pt x="1628" y="4473"/>
                    <a:pt x="2368" y="4880"/>
                  </a:cubicBezTo>
                  <a:cubicBezTo>
                    <a:pt x="3154" y="5308"/>
                    <a:pt x="4151" y="5464"/>
                    <a:pt x="5062" y="5516"/>
                  </a:cubicBezTo>
                  <a:cubicBezTo>
                    <a:pt x="5323" y="5530"/>
                    <a:pt x="5577" y="5536"/>
                    <a:pt x="5816" y="5536"/>
                  </a:cubicBezTo>
                  <a:cubicBezTo>
                    <a:pt x="6408" y="5536"/>
                    <a:pt x="6907" y="5501"/>
                    <a:pt x="7191" y="5475"/>
                  </a:cubicBezTo>
                  <a:cubicBezTo>
                    <a:pt x="7295" y="5466"/>
                    <a:pt x="7375" y="5324"/>
                    <a:pt x="7324" y="5236"/>
                  </a:cubicBezTo>
                  <a:cubicBezTo>
                    <a:pt x="6973" y="4595"/>
                    <a:pt x="5737" y="2647"/>
                    <a:pt x="4084" y="1749"/>
                  </a:cubicBezTo>
                  <a:cubicBezTo>
                    <a:pt x="2615" y="939"/>
                    <a:pt x="1046" y="287"/>
                    <a:pt x="333" y="12"/>
                  </a:cubicBezTo>
                  <a:cubicBezTo>
                    <a:pt x="314" y="4"/>
                    <a:pt x="294" y="1"/>
                    <a:pt x="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550" name="Google Shape;550;p16"/>
            <p:cNvSpPr/>
            <p:nvPr/>
          </p:nvSpPr>
          <p:spPr>
            <a:xfrm>
              <a:off x="3589000" y="4328300"/>
              <a:ext cx="194125" cy="129375"/>
            </a:xfrm>
            <a:custGeom>
              <a:avLst/>
              <a:gdLst/>
              <a:ahLst/>
              <a:cxnLst/>
              <a:rect l="l" t="t" r="r" b="b"/>
              <a:pathLst>
                <a:path w="7765" h="5175" extrusionOk="0">
                  <a:moveTo>
                    <a:pt x="276" y="1"/>
                  </a:moveTo>
                  <a:cubicBezTo>
                    <a:pt x="136" y="1"/>
                    <a:pt x="1" y="186"/>
                    <a:pt x="41" y="355"/>
                  </a:cubicBezTo>
                  <a:cubicBezTo>
                    <a:pt x="298" y="1445"/>
                    <a:pt x="1069" y="4065"/>
                    <a:pt x="2667" y="4772"/>
                  </a:cubicBezTo>
                  <a:cubicBezTo>
                    <a:pt x="3347" y="5074"/>
                    <a:pt x="4153" y="5174"/>
                    <a:pt x="4925" y="5174"/>
                  </a:cubicBezTo>
                  <a:cubicBezTo>
                    <a:pt x="6070" y="5174"/>
                    <a:pt x="7139" y="4953"/>
                    <a:pt x="7605" y="4842"/>
                  </a:cubicBezTo>
                  <a:cubicBezTo>
                    <a:pt x="7706" y="4818"/>
                    <a:pt x="7764" y="4668"/>
                    <a:pt x="7702" y="4587"/>
                  </a:cubicBezTo>
                  <a:cubicBezTo>
                    <a:pt x="7248" y="4005"/>
                    <a:pt x="5793" y="2253"/>
                    <a:pt x="4113" y="1508"/>
                  </a:cubicBezTo>
                  <a:cubicBezTo>
                    <a:pt x="2606" y="841"/>
                    <a:pt x="1038" y="264"/>
                    <a:pt x="328" y="10"/>
                  </a:cubicBezTo>
                  <a:cubicBezTo>
                    <a:pt x="310" y="4"/>
                    <a:pt x="293"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551" name="Google Shape;551;p16"/>
            <p:cNvSpPr/>
            <p:nvPr/>
          </p:nvSpPr>
          <p:spPr>
            <a:xfrm>
              <a:off x="3564025" y="4474325"/>
              <a:ext cx="206150" cy="129375"/>
            </a:xfrm>
            <a:custGeom>
              <a:avLst/>
              <a:gdLst/>
              <a:ahLst/>
              <a:cxnLst/>
              <a:rect l="l" t="t" r="r" b="b"/>
              <a:pathLst>
                <a:path w="8246" h="5175" extrusionOk="0">
                  <a:moveTo>
                    <a:pt x="279" y="1"/>
                  </a:moveTo>
                  <a:cubicBezTo>
                    <a:pt x="151" y="1"/>
                    <a:pt x="0" y="152"/>
                    <a:pt x="6" y="311"/>
                  </a:cubicBezTo>
                  <a:cubicBezTo>
                    <a:pt x="19" y="854"/>
                    <a:pt x="160" y="1835"/>
                    <a:pt x="652" y="2770"/>
                  </a:cubicBezTo>
                  <a:cubicBezTo>
                    <a:pt x="1131" y="3705"/>
                    <a:pt x="1919" y="4569"/>
                    <a:pt x="2833" y="4888"/>
                  </a:cubicBezTo>
                  <a:cubicBezTo>
                    <a:pt x="3449" y="5105"/>
                    <a:pt x="4106" y="5174"/>
                    <a:pt x="4747" y="5174"/>
                  </a:cubicBezTo>
                  <a:cubicBezTo>
                    <a:pt x="5123" y="5174"/>
                    <a:pt x="5494" y="5151"/>
                    <a:pt x="5847" y="5119"/>
                  </a:cubicBezTo>
                  <a:cubicBezTo>
                    <a:pt x="6797" y="5026"/>
                    <a:pt x="7644" y="4894"/>
                    <a:pt x="8069" y="4836"/>
                  </a:cubicBezTo>
                  <a:cubicBezTo>
                    <a:pt x="8179" y="4819"/>
                    <a:pt x="8246" y="4671"/>
                    <a:pt x="8179" y="4585"/>
                  </a:cubicBezTo>
                  <a:cubicBezTo>
                    <a:pt x="7938" y="4268"/>
                    <a:pt x="7392" y="3632"/>
                    <a:pt x="6627" y="3027"/>
                  </a:cubicBezTo>
                  <a:cubicBezTo>
                    <a:pt x="5869" y="2417"/>
                    <a:pt x="4923" y="1840"/>
                    <a:pt x="4020" y="1521"/>
                  </a:cubicBezTo>
                  <a:cubicBezTo>
                    <a:pt x="3204" y="1235"/>
                    <a:pt x="2421" y="963"/>
                    <a:pt x="1784" y="698"/>
                  </a:cubicBezTo>
                  <a:cubicBezTo>
                    <a:pt x="1146" y="434"/>
                    <a:pt x="642" y="187"/>
                    <a:pt x="344" y="16"/>
                  </a:cubicBezTo>
                  <a:cubicBezTo>
                    <a:pt x="324" y="6"/>
                    <a:pt x="302" y="1"/>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sp>
          <p:nvSpPr>
            <p:cNvPr id="552" name="Google Shape;552;p16"/>
            <p:cNvSpPr/>
            <p:nvPr/>
          </p:nvSpPr>
          <p:spPr>
            <a:xfrm>
              <a:off x="3801875" y="3966475"/>
              <a:ext cx="88950" cy="1227075"/>
            </a:xfrm>
            <a:custGeom>
              <a:avLst/>
              <a:gdLst/>
              <a:ahLst/>
              <a:cxnLst/>
              <a:rect l="l" t="t" r="r" b="b"/>
              <a:pathLst>
                <a:path w="3558" h="49083" extrusionOk="0">
                  <a:moveTo>
                    <a:pt x="2536" y="0"/>
                  </a:moveTo>
                  <a:cubicBezTo>
                    <a:pt x="2522" y="4"/>
                    <a:pt x="2556" y="174"/>
                    <a:pt x="2574" y="501"/>
                  </a:cubicBezTo>
                  <a:cubicBezTo>
                    <a:pt x="2593" y="828"/>
                    <a:pt x="2579" y="1313"/>
                    <a:pt x="2474" y="1928"/>
                  </a:cubicBezTo>
                  <a:cubicBezTo>
                    <a:pt x="2374" y="2543"/>
                    <a:pt x="2183" y="3286"/>
                    <a:pt x="2011" y="4161"/>
                  </a:cubicBezTo>
                  <a:cubicBezTo>
                    <a:pt x="1834" y="5034"/>
                    <a:pt x="1612" y="6027"/>
                    <a:pt x="1433" y="7134"/>
                  </a:cubicBezTo>
                  <a:cubicBezTo>
                    <a:pt x="1339" y="7687"/>
                    <a:pt x="1240" y="8268"/>
                    <a:pt x="1136" y="8871"/>
                  </a:cubicBezTo>
                  <a:cubicBezTo>
                    <a:pt x="1050" y="9478"/>
                    <a:pt x="960" y="10109"/>
                    <a:pt x="869" y="10763"/>
                  </a:cubicBezTo>
                  <a:cubicBezTo>
                    <a:pt x="771" y="11415"/>
                    <a:pt x="685" y="12094"/>
                    <a:pt x="615" y="12793"/>
                  </a:cubicBezTo>
                  <a:cubicBezTo>
                    <a:pt x="544" y="13492"/>
                    <a:pt x="453" y="14211"/>
                    <a:pt x="391" y="14951"/>
                  </a:cubicBezTo>
                  <a:cubicBezTo>
                    <a:pt x="332" y="15691"/>
                    <a:pt x="274" y="16449"/>
                    <a:pt x="214" y="17224"/>
                  </a:cubicBezTo>
                  <a:cubicBezTo>
                    <a:pt x="157" y="18000"/>
                    <a:pt x="132" y="18793"/>
                    <a:pt x="90" y="19600"/>
                  </a:cubicBezTo>
                  <a:cubicBezTo>
                    <a:pt x="41" y="20407"/>
                    <a:pt x="38" y="21228"/>
                    <a:pt x="22" y="22063"/>
                  </a:cubicBezTo>
                  <a:cubicBezTo>
                    <a:pt x="15" y="22481"/>
                    <a:pt x="7" y="22900"/>
                    <a:pt x="1" y="23323"/>
                  </a:cubicBezTo>
                  <a:cubicBezTo>
                    <a:pt x="5" y="23746"/>
                    <a:pt x="10" y="24172"/>
                    <a:pt x="15" y="24600"/>
                  </a:cubicBezTo>
                  <a:cubicBezTo>
                    <a:pt x="22" y="26314"/>
                    <a:pt x="105" y="27986"/>
                    <a:pt x="196" y="29598"/>
                  </a:cubicBezTo>
                  <a:cubicBezTo>
                    <a:pt x="254" y="30405"/>
                    <a:pt x="311" y="31195"/>
                    <a:pt x="368" y="31971"/>
                  </a:cubicBezTo>
                  <a:cubicBezTo>
                    <a:pt x="448" y="32744"/>
                    <a:pt x="526" y="33502"/>
                    <a:pt x="602" y="34240"/>
                  </a:cubicBezTo>
                  <a:cubicBezTo>
                    <a:pt x="669" y="34979"/>
                    <a:pt x="781" y="35694"/>
                    <a:pt x="871" y="36392"/>
                  </a:cubicBezTo>
                  <a:cubicBezTo>
                    <a:pt x="967" y="37088"/>
                    <a:pt x="1046" y="37767"/>
                    <a:pt x="1163" y="38417"/>
                  </a:cubicBezTo>
                  <a:cubicBezTo>
                    <a:pt x="1377" y="39720"/>
                    <a:pt x="1577" y="40934"/>
                    <a:pt x="1809" y="42031"/>
                  </a:cubicBezTo>
                  <a:cubicBezTo>
                    <a:pt x="1920" y="42581"/>
                    <a:pt x="2026" y="43105"/>
                    <a:pt x="2126" y="43601"/>
                  </a:cubicBezTo>
                  <a:cubicBezTo>
                    <a:pt x="2240" y="44094"/>
                    <a:pt x="2348" y="44557"/>
                    <a:pt x="2448" y="44992"/>
                  </a:cubicBezTo>
                  <a:cubicBezTo>
                    <a:pt x="2647" y="45862"/>
                    <a:pt x="2829" y="46607"/>
                    <a:pt x="3001" y="47210"/>
                  </a:cubicBezTo>
                  <a:cubicBezTo>
                    <a:pt x="3169" y="47815"/>
                    <a:pt x="3301" y="48285"/>
                    <a:pt x="3389" y="48603"/>
                  </a:cubicBezTo>
                  <a:cubicBezTo>
                    <a:pt x="3479" y="48917"/>
                    <a:pt x="3534" y="49082"/>
                    <a:pt x="3544" y="49082"/>
                  </a:cubicBezTo>
                  <a:cubicBezTo>
                    <a:pt x="3545" y="49082"/>
                    <a:pt x="3545" y="49082"/>
                    <a:pt x="3545" y="49082"/>
                  </a:cubicBezTo>
                  <a:lnTo>
                    <a:pt x="3546" y="49081"/>
                  </a:lnTo>
                  <a:cubicBezTo>
                    <a:pt x="3558" y="49078"/>
                    <a:pt x="3525" y="48907"/>
                    <a:pt x="3455" y="48585"/>
                  </a:cubicBezTo>
                  <a:cubicBezTo>
                    <a:pt x="3380" y="48263"/>
                    <a:pt x="3271" y="47789"/>
                    <a:pt x="3130" y="47178"/>
                  </a:cubicBezTo>
                  <a:cubicBezTo>
                    <a:pt x="2979" y="46569"/>
                    <a:pt x="2814" y="45821"/>
                    <a:pt x="2635" y="44949"/>
                  </a:cubicBezTo>
                  <a:cubicBezTo>
                    <a:pt x="2543" y="44515"/>
                    <a:pt x="2444" y="44050"/>
                    <a:pt x="2339" y="43555"/>
                  </a:cubicBezTo>
                  <a:cubicBezTo>
                    <a:pt x="2247" y="43059"/>
                    <a:pt x="2149" y="42536"/>
                    <a:pt x="2047" y="41986"/>
                  </a:cubicBezTo>
                  <a:cubicBezTo>
                    <a:pt x="1830" y="40886"/>
                    <a:pt x="1643" y="39675"/>
                    <a:pt x="1445" y="38373"/>
                  </a:cubicBezTo>
                  <a:cubicBezTo>
                    <a:pt x="1334" y="37724"/>
                    <a:pt x="1259" y="37048"/>
                    <a:pt x="1170" y="36352"/>
                  </a:cubicBezTo>
                  <a:cubicBezTo>
                    <a:pt x="1085" y="35655"/>
                    <a:pt x="978" y="34941"/>
                    <a:pt x="915" y="34205"/>
                  </a:cubicBezTo>
                  <a:cubicBezTo>
                    <a:pt x="843" y="33469"/>
                    <a:pt x="770" y="32713"/>
                    <a:pt x="693" y="31944"/>
                  </a:cubicBezTo>
                  <a:cubicBezTo>
                    <a:pt x="640" y="31169"/>
                    <a:pt x="586" y="30381"/>
                    <a:pt x="529" y="29577"/>
                  </a:cubicBezTo>
                  <a:cubicBezTo>
                    <a:pt x="445" y="27970"/>
                    <a:pt x="363" y="26305"/>
                    <a:pt x="357" y="24597"/>
                  </a:cubicBezTo>
                  <a:cubicBezTo>
                    <a:pt x="352" y="24169"/>
                    <a:pt x="347" y="23746"/>
                    <a:pt x="342" y="23323"/>
                  </a:cubicBezTo>
                  <a:cubicBezTo>
                    <a:pt x="349" y="22902"/>
                    <a:pt x="355" y="22484"/>
                    <a:pt x="362" y="22067"/>
                  </a:cubicBezTo>
                  <a:cubicBezTo>
                    <a:pt x="376" y="21236"/>
                    <a:pt x="378" y="20417"/>
                    <a:pt x="425" y="19613"/>
                  </a:cubicBezTo>
                  <a:cubicBezTo>
                    <a:pt x="464" y="18808"/>
                    <a:pt x="485" y="18017"/>
                    <a:pt x="539" y="17245"/>
                  </a:cubicBezTo>
                  <a:cubicBezTo>
                    <a:pt x="594" y="16472"/>
                    <a:pt x="649" y="15716"/>
                    <a:pt x="705" y="14977"/>
                  </a:cubicBezTo>
                  <a:cubicBezTo>
                    <a:pt x="762" y="14241"/>
                    <a:pt x="848" y="13523"/>
                    <a:pt x="915" y="12826"/>
                  </a:cubicBezTo>
                  <a:cubicBezTo>
                    <a:pt x="978" y="12128"/>
                    <a:pt x="1058" y="11451"/>
                    <a:pt x="1150" y="10799"/>
                  </a:cubicBezTo>
                  <a:cubicBezTo>
                    <a:pt x="1235" y="10147"/>
                    <a:pt x="1316" y="9516"/>
                    <a:pt x="1396" y="8910"/>
                  </a:cubicBezTo>
                  <a:cubicBezTo>
                    <a:pt x="1492" y="8307"/>
                    <a:pt x="1585" y="7728"/>
                    <a:pt x="1673" y="7175"/>
                  </a:cubicBezTo>
                  <a:cubicBezTo>
                    <a:pt x="1835" y="6067"/>
                    <a:pt x="2039" y="5075"/>
                    <a:pt x="2198" y="4198"/>
                  </a:cubicBezTo>
                  <a:cubicBezTo>
                    <a:pt x="2352" y="3323"/>
                    <a:pt x="2523" y="2574"/>
                    <a:pt x="2606" y="1947"/>
                  </a:cubicBezTo>
                  <a:cubicBezTo>
                    <a:pt x="2691" y="1321"/>
                    <a:pt x="2684" y="825"/>
                    <a:pt x="2642" y="496"/>
                  </a:cubicBezTo>
                  <a:cubicBezTo>
                    <a:pt x="2622" y="331"/>
                    <a:pt x="2598" y="205"/>
                    <a:pt x="2577" y="124"/>
                  </a:cubicBezTo>
                  <a:cubicBezTo>
                    <a:pt x="2556" y="41"/>
                    <a:pt x="2543" y="0"/>
                    <a:pt x="25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93642E"/>
                </a:solidFill>
              </a:endParaRPr>
            </a:p>
          </p:txBody>
        </p:sp>
      </p:grpSp>
    </p:spTree>
    <p:extLst>
      <p:ext uri="{BB962C8B-B14F-4D97-AF65-F5344CB8AC3E}">
        <p14:creationId xmlns:p14="http://schemas.microsoft.com/office/powerpoint/2010/main" val="2494370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06"/>
        <p:cNvGrpSpPr/>
        <p:nvPr/>
      </p:nvGrpSpPr>
      <p:grpSpPr>
        <a:xfrm>
          <a:off x="0" y="0"/>
          <a:ext cx="0" cy="0"/>
          <a:chOff x="0" y="0"/>
          <a:chExt cx="0" cy="0"/>
        </a:xfrm>
      </p:grpSpPr>
      <p:grpSp>
        <p:nvGrpSpPr>
          <p:cNvPr id="1107" name="Google Shape;1107;p29"/>
          <p:cNvGrpSpPr/>
          <p:nvPr/>
        </p:nvGrpSpPr>
        <p:grpSpPr>
          <a:xfrm>
            <a:off x="-3265600" y="-3393054"/>
            <a:ext cx="16467101" cy="11027051"/>
            <a:chOff x="-2449200" y="-2544790"/>
            <a:chExt cx="12350326" cy="8270288"/>
          </a:xfrm>
        </p:grpSpPr>
        <p:pic>
          <p:nvPicPr>
            <p:cNvPr id="1108" name="Google Shape;1108;p29"/>
            <p:cNvPicPr preferRelativeResize="0"/>
            <p:nvPr/>
          </p:nvPicPr>
          <p:blipFill rotWithShape="1">
            <a:blip r:embed="rId2">
              <a:alphaModFix/>
            </a:blip>
            <a:srcRect t="73094"/>
            <a:stretch/>
          </p:blipFill>
          <p:spPr>
            <a:xfrm>
              <a:off x="5996325" y="4406422"/>
              <a:ext cx="3904801" cy="995801"/>
            </a:xfrm>
            <a:prstGeom prst="rect">
              <a:avLst/>
            </a:prstGeom>
            <a:noFill/>
            <a:ln>
              <a:noFill/>
            </a:ln>
          </p:spPr>
        </p:pic>
        <p:pic>
          <p:nvPicPr>
            <p:cNvPr id="1109" name="Google Shape;1109;p29"/>
            <p:cNvPicPr preferRelativeResize="0"/>
            <p:nvPr/>
          </p:nvPicPr>
          <p:blipFill rotWithShape="1">
            <a:blip r:embed="rId2">
              <a:alphaModFix/>
            </a:blip>
            <a:srcRect b="75267"/>
            <a:stretch/>
          </p:blipFill>
          <p:spPr>
            <a:xfrm rot="5400000" flipH="1">
              <a:off x="-1890425" y="-1050076"/>
              <a:ext cx="3904801" cy="915374"/>
            </a:xfrm>
            <a:prstGeom prst="rect">
              <a:avLst/>
            </a:prstGeom>
            <a:noFill/>
            <a:ln>
              <a:noFill/>
            </a:ln>
          </p:spPr>
        </p:pic>
        <p:pic>
          <p:nvPicPr>
            <p:cNvPr id="1110" name="Google Shape;1110;p29"/>
            <p:cNvPicPr preferRelativeResize="0"/>
            <p:nvPr/>
          </p:nvPicPr>
          <p:blipFill rotWithShape="1">
            <a:blip r:embed="rId2">
              <a:alphaModFix/>
            </a:blip>
            <a:srcRect t="73094"/>
            <a:stretch/>
          </p:blipFill>
          <p:spPr>
            <a:xfrm rot="10800000" flipH="1">
              <a:off x="4372200" y="-304078"/>
              <a:ext cx="3904801" cy="995801"/>
            </a:xfrm>
            <a:prstGeom prst="rect">
              <a:avLst/>
            </a:prstGeom>
            <a:noFill/>
            <a:ln>
              <a:noFill/>
            </a:ln>
          </p:spPr>
        </p:pic>
        <p:pic>
          <p:nvPicPr>
            <p:cNvPr id="1111" name="Google Shape;1111;p29"/>
            <p:cNvPicPr preferRelativeResize="0"/>
            <p:nvPr/>
          </p:nvPicPr>
          <p:blipFill rotWithShape="1">
            <a:blip r:embed="rId2">
              <a:alphaModFix/>
            </a:blip>
            <a:srcRect b="75267"/>
            <a:stretch/>
          </p:blipFill>
          <p:spPr>
            <a:xfrm rot="-5400000">
              <a:off x="7092700" y="172749"/>
              <a:ext cx="3904801" cy="915374"/>
            </a:xfrm>
            <a:prstGeom prst="rect">
              <a:avLst/>
            </a:prstGeom>
            <a:noFill/>
            <a:ln>
              <a:noFill/>
            </a:ln>
          </p:spPr>
        </p:pic>
        <p:pic>
          <p:nvPicPr>
            <p:cNvPr id="1112" name="Google Shape;1112;p29"/>
            <p:cNvPicPr preferRelativeResize="0"/>
            <p:nvPr/>
          </p:nvPicPr>
          <p:blipFill rotWithShape="1">
            <a:blip r:embed="rId2">
              <a:alphaModFix/>
            </a:blip>
            <a:srcRect t="73094"/>
            <a:stretch/>
          </p:blipFill>
          <p:spPr>
            <a:xfrm rot="10800000">
              <a:off x="-2449200" y="4729697"/>
              <a:ext cx="3904801" cy="995801"/>
            </a:xfrm>
            <a:prstGeom prst="rect">
              <a:avLst/>
            </a:prstGeom>
            <a:noFill/>
            <a:ln>
              <a:noFill/>
            </a:ln>
          </p:spPr>
        </p:pic>
      </p:grpSp>
      <p:sp>
        <p:nvSpPr>
          <p:cNvPr id="1113" name="Google Shape;1113;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14" name="Google Shape;1114;p29"/>
          <p:cNvSpPr txBox="1">
            <a:spLocks noGrp="1"/>
          </p:cNvSpPr>
          <p:nvPr>
            <p:ph type="subTitle" idx="1"/>
          </p:nvPr>
        </p:nvSpPr>
        <p:spPr>
          <a:xfrm>
            <a:off x="2871196" y="1798784"/>
            <a:ext cx="8363600" cy="11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15" name="Google Shape;1115;p29"/>
          <p:cNvSpPr txBox="1">
            <a:spLocks noGrp="1"/>
          </p:cNvSpPr>
          <p:nvPr>
            <p:ph type="subTitle" idx="2"/>
          </p:nvPr>
        </p:nvSpPr>
        <p:spPr>
          <a:xfrm>
            <a:off x="2871196" y="3193567"/>
            <a:ext cx="8363600" cy="11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16" name="Google Shape;1116;p29"/>
          <p:cNvSpPr txBox="1">
            <a:spLocks noGrp="1"/>
          </p:cNvSpPr>
          <p:nvPr>
            <p:ph type="subTitle" idx="3"/>
          </p:nvPr>
        </p:nvSpPr>
        <p:spPr>
          <a:xfrm>
            <a:off x="2871196" y="4588349"/>
            <a:ext cx="8363600" cy="11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17" name="Google Shape;1117;p29"/>
          <p:cNvSpPr txBox="1">
            <a:spLocks noGrp="1"/>
          </p:cNvSpPr>
          <p:nvPr>
            <p:ph type="subTitle" idx="4"/>
          </p:nvPr>
        </p:nvSpPr>
        <p:spPr>
          <a:xfrm>
            <a:off x="957204" y="1983584"/>
            <a:ext cx="19140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erko One"/>
              <a:buNone/>
              <a:defRPr sz="3200">
                <a:solidFill>
                  <a:schemeClr val="dk1"/>
                </a:solidFill>
                <a:latin typeface="Nerko One"/>
                <a:ea typeface="Nerko One"/>
                <a:cs typeface="Nerko One"/>
                <a:sym typeface="Nerko One"/>
              </a:defRPr>
            </a:lvl1pPr>
            <a:lvl2pPr lvl="1" algn="ctr" rtl="0">
              <a:lnSpc>
                <a:spcPct val="100000"/>
              </a:lnSpc>
              <a:spcBef>
                <a:spcPts val="0"/>
              </a:spcBef>
              <a:spcAft>
                <a:spcPts val="0"/>
              </a:spcAft>
              <a:buSzPts val="2400"/>
              <a:buFont typeface="Nerko One"/>
              <a:buNone/>
              <a:defRPr sz="3200">
                <a:latin typeface="Nerko One"/>
                <a:ea typeface="Nerko One"/>
                <a:cs typeface="Nerko One"/>
                <a:sym typeface="Nerko One"/>
              </a:defRPr>
            </a:lvl2pPr>
            <a:lvl3pPr lvl="2" algn="ctr" rtl="0">
              <a:lnSpc>
                <a:spcPct val="100000"/>
              </a:lnSpc>
              <a:spcBef>
                <a:spcPts val="0"/>
              </a:spcBef>
              <a:spcAft>
                <a:spcPts val="0"/>
              </a:spcAft>
              <a:buSzPts val="2400"/>
              <a:buFont typeface="Nerko One"/>
              <a:buNone/>
              <a:defRPr sz="3200">
                <a:latin typeface="Nerko One"/>
                <a:ea typeface="Nerko One"/>
                <a:cs typeface="Nerko One"/>
                <a:sym typeface="Nerko One"/>
              </a:defRPr>
            </a:lvl3pPr>
            <a:lvl4pPr lvl="3" algn="ctr" rtl="0">
              <a:lnSpc>
                <a:spcPct val="100000"/>
              </a:lnSpc>
              <a:spcBef>
                <a:spcPts val="0"/>
              </a:spcBef>
              <a:spcAft>
                <a:spcPts val="0"/>
              </a:spcAft>
              <a:buSzPts val="2400"/>
              <a:buFont typeface="Nerko One"/>
              <a:buNone/>
              <a:defRPr sz="3200">
                <a:latin typeface="Nerko One"/>
                <a:ea typeface="Nerko One"/>
                <a:cs typeface="Nerko One"/>
                <a:sym typeface="Nerko One"/>
              </a:defRPr>
            </a:lvl4pPr>
            <a:lvl5pPr lvl="4" algn="ctr" rtl="0">
              <a:lnSpc>
                <a:spcPct val="100000"/>
              </a:lnSpc>
              <a:spcBef>
                <a:spcPts val="0"/>
              </a:spcBef>
              <a:spcAft>
                <a:spcPts val="0"/>
              </a:spcAft>
              <a:buSzPts val="2400"/>
              <a:buFont typeface="Nerko One"/>
              <a:buNone/>
              <a:defRPr sz="3200">
                <a:latin typeface="Nerko One"/>
                <a:ea typeface="Nerko One"/>
                <a:cs typeface="Nerko One"/>
                <a:sym typeface="Nerko One"/>
              </a:defRPr>
            </a:lvl5pPr>
            <a:lvl6pPr lvl="5" algn="ctr" rtl="0">
              <a:lnSpc>
                <a:spcPct val="100000"/>
              </a:lnSpc>
              <a:spcBef>
                <a:spcPts val="0"/>
              </a:spcBef>
              <a:spcAft>
                <a:spcPts val="0"/>
              </a:spcAft>
              <a:buSzPts val="2400"/>
              <a:buFont typeface="Nerko One"/>
              <a:buNone/>
              <a:defRPr sz="3200">
                <a:latin typeface="Nerko One"/>
                <a:ea typeface="Nerko One"/>
                <a:cs typeface="Nerko One"/>
                <a:sym typeface="Nerko One"/>
              </a:defRPr>
            </a:lvl6pPr>
            <a:lvl7pPr lvl="6" algn="ctr" rtl="0">
              <a:lnSpc>
                <a:spcPct val="100000"/>
              </a:lnSpc>
              <a:spcBef>
                <a:spcPts val="0"/>
              </a:spcBef>
              <a:spcAft>
                <a:spcPts val="0"/>
              </a:spcAft>
              <a:buSzPts val="2400"/>
              <a:buFont typeface="Nerko One"/>
              <a:buNone/>
              <a:defRPr sz="3200">
                <a:latin typeface="Nerko One"/>
                <a:ea typeface="Nerko One"/>
                <a:cs typeface="Nerko One"/>
                <a:sym typeface="Nerko One"/>
              </a:defRPr>
            </a:lvl7pPr>
            <a:lvl8pPr lvl="7" algn="ctr" rtl="0">
              <a:lnSpc>
                <a:spcPct val="100000"/>
              </a:lnSpc>
              <a:spcBef>
                <a:spcPts val="0"/>
              </a:spcBef>
              <a:spcAft>
                <a:spcPts val="0"/>
              </a:spcAft>
              <a:buSzPts val="2400"/>
              <a:buFont typeface="Nerko One"/>
              <a:buNone/>
              <a:defRPr sz="3200">
                <a:latin typeface="Nerko One"/>
                <a:ea typeface="Nerko One"/>
                <a:cs typeface="Nerko One"/>
                <a:sym typeface="Nerko One"/>
              </a:defRPr>
            </a:lvl8pPr>
            <a:lvl9pPr lvl="8" algn="ctr" rtl="0">
              <a:lnSpc>
                <a:spcPct val="100000"/>
              </a:lnSpc>
              <a:spcBef>
                <a:spcPts val="0"/>
              </a:spcBef>
              <a:spcAft>
                <a:spcPts val="0"/>
              </a:spcAft>
              <a:buSzPts val="2400"/>
              <a:buFont typeface="Nerko One"/>
              <a:buNone/>
              <a:defRPr sz="3200">
                <a:latin typeface="Nerko One"/>
                <a:ea typeface="Nerko One"/>
                <a:cs typeface="Nerko One"/>
                <a:sym typeface="Nerko One"/>
              </a:defRPr>
            </a:lvl9pPr>
          </a:lstStyle>
          <a:p>
            <a:endParaRPr/>
          </a:p>
        </p:txBody>
      </p:sp>
      <p:sp>
        <p:nvSpPr>
          <p:cNvPr id="1118" name="Google Shape;1118;p29"/>
          <p:cNvSpPr txBox="1">
            <a:spLocks noGrp="1"/>
          </p:cNvSpPr>
          <p:nvPr>
            <p:ph type="subTitle" idx="5"/>
          </p:nvPr>
        </p:nvSpPr>
        <p:spPr>
          <a:xfrm>
            <a:off x="957204" y="3378367"/>
            <a:ext cx="19140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erko One"/>
              <a:buNone/>
              <a:defRPr sz="3200">
                <a:solidFill>
                  <a:schemeClr val="dk1"/>
                </a:solidFill>
                <a:latin typeface="Nerko One"/>
                <a:ea typeface="Nerko One"/>
                <a:cs typeface="Nerko One"/>
                <a:sym typeface="Nerko One"/>
              </a:defRPr>
            </a:lvl1pPr>
            <a:lvl2pPr lvl="1" algn="ctr" rtl="0">
              <a:lnSpc>
                <a:spcPct val="100000"/>
              </a:lnSpc>
              <a:spcBef>
                <a:spcPts val="0"/>
              </a:spcBef>
              <a:spcAft>
                <a:spcPts val="0"/>
              </a:spcAft>
              <a:buSzPts val="2400"/>
              <a:buFont typeface="Nerko One"/>
              <a:buNone/>
              <a:defRPr sz="3200">
                <a:latin typeface="Nerko One"/>
                <a:ea typeface="Nerko One"/>
                <a:cs typeface="Nerko One"/>
                <a:sym typeface="Nerko One"/>
              </a:defRPr>
            </a:lvl2pPr>
            <a:lvl3pPr lvl="2" algn="ctr" rtl="0">
              <a:lnSpc>
                <a:spcPct val="100000"/>
              </a:lnSpc>
              <a:spcBef>
                <a:spcPts val="0"/>
              </a:spcBef>
              <a:spcAft>
                <a:spcPts val="0"/>
              </a:spcAft>
              <a:buSzPts val="2400"/>
              <a:buFont typeface="Nerko One"/>
              <a:buNone/>
              <a:defRPr sz="3200">
                <a:latin typeface="Nerko One"/>
                <a:ea typeface="Nerko One"/>
                <a:cs typeface="Nerko One"/>
                <a:sym typeface="Nerko One"/>
              </a:defRPr>
            </a:lvl3pPr>
            <a:lvl4pPr lvl="3" algn="ctr" rtl="0">
              <a:lnSpc>
                <a:spcPct val="100000"/>
              </a:lnSpc>
              <a:spcBef>
                <a:spcPts val="0"/>
              </a:spcBef>
              <a:spcAft>
                <a:spcPts val="0"/>
              </a:spcAft>
              <a:buSzPts val="2400"/>
              <a:buFont typeface="Nerko One"/>
              <a:buNone/>
              <a:defRPr sz="3200">
                <a:latin typeface="Nerko One"/>
                <a:ea typeface="Nerko One"/>
                <a:cs typeface="Nerko One"/>
                <a:sym typeface="Nerko One"/>
              </a:defRPr>
            </a:lvl4pPr>
            <a:lvl5pPr lvl="4" algn="ctr" rtl="0">
              <a:lnSpc>
                <a:spcPct val="100000"/>
              </a:lnSpc>
              <a:spcBef>
                <a:spcPts val="0"/>
              </a:spcBef>
              <a:spcAft>
                <a:spcPts val="0"/>
              </a:spcAft>
              <a:buSzPts val="2400"/>
              <a:buFont typeface="Nerko One"/>
              <a:buNone/>
              <a:defRPr sz="3200">
                <a:latin typeface="Nerko One"/>
                <a:ea typeface="Nerko One"/>
                <a:cs typeface="Nerko One"/>
                <a:sym typeface="Nerko One"/>
              </a:defRPr>
            </a:lvl5pPr>
            <a:lvl6pPr lvl="5" algn="ctr" rtl="0">
              <a:lnSpc>
                <a:spcPct val="100000"/>
              </a:lnSpc>
              <a:spcBef>
                <a:spcPts val="0"/>
              </a:spcBef>
              <a:spcAft>
                <a:spcPts val="0"/>
              </a:spcAft>
              <a:buSzPts val="2400"/>
              <a:buFont typeface="Nerko One"/>
              <a:buNone/>
              <a:defRPr sz="3200">
                <a:latin typeface="Nerko One"/>
                <a:ea typeface="Nerko One"/>
                <a:cs typeface="Nerko One"/>
                <a:sym typeface="Nerko One"/>
              </a:defRPr>
            </a:lvl6pPr>
            <a:lvl7pPr lvl="6" algn="ctr" rtl="0">
              <a:lnSpc>
                <a:spcPct val="100000"/>
              </a:lnSpc>
              <a:spcBef>
                <a:spcPts val="0"/>
              </a:spcBef>
              <a:spcAft>
                <a:spcPts val="0"/>
              </a:spcAft>
              <a:buSzPts val="2400"/>
              <a:buFont typeface="Nerko One"/>
              <a:buNone/>
              <a:defRPr sz="3200">
                <a:latin typeface="Nerko One"/>
                <a:ea typeface="Nerko One"/>
                <a:cs typeface="Nerko One"/>
                <a:sym typeface="Nerko One"/>
              </a:defRPr>
            </a:lvl7pPr>
            <a:lvl8pPr lvl="7" algn="ctr" rtl="0">
              <a:lnSpc>
                <a:spcPct val="100000"/>
              </a:lnSpc>
              <a:spcBef>
                <a:spcPts val="0"/>
              </a:spcBef>
              <a:spcAft>
                <a:spcPts val="0"/>
              </a:spcAft>
              <a:buSzPts val="2400"/>
              <a:buFont typeface="Nerko One"/>
              <a:buNone/>
              <a:defRPr sz="3200">
                <a:latin typeface="Nerko One"/>
                <a:ea typeface="Nerko One"/>
                <a:cs typeface="Nerko One"/>
                <a:sym typeface="Nerko One"/>
              </a:defRPr>
            </a:lvl8pPr>
            <a:lvl9pPr lvl="8" algn="ctr" rtl="0">
              <a:lnSpc>
                <a:spcPct val="100000"/>
              </a:lnSpc>
              <a:spcBef>
                <a:spcPts val="0"/>
              </a:spcBef>
              <a:spcAft>
                <a:spcPts val="0"/>
              </a:spcAft>
              <a:buSzPts val="2400"/>
              <a:buFont typeface="Nerko One"/>
              <a:buNone/>
              <a:defRPr sz="3200">
                <a:latin typeface="Nerko One"/>
                <a:ea typeface="Nerko One"/>
                <a:cs typeface="Nerko One"/>
                <a:sym typeface="Nerko One"/>
              </a:defRPr>
            </a:lvl9pPr>
          </a:lstStyle>
          <a:p>
            <a:endParaRPr/>
          </a:p>
        </p:txBody>
      </p:sp>
      <p:sp>
        <p:nvSpPr>
          <p:cNvPr id="1119" name="Google Shape;1119;p29"/>
          <p:cNvSpPr txBox="1">
            <a:spLocks noGrp="1"/>
          </p:cNvSpPr>
          <p:nvPr>
            <p:ph type="subTitle" idx="6"/>
          </p:nvPr>
        </p:nvSpPr>
        <p:spPr>
          <a:xfrm>
            <a:off x="957204" y="4773149"/>
            <a:ext cx="19140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erko One"/>
              <a:buNone/>
              <a:defRPr sz="3200">
                <a:solidFill>
                  <a:schemeClr val="dk1"/>
                </a:solidFill>
                <a:latin typeface="Nerko One"/>
                <a:ea typeface="Nerko One"/>
                <a:cs typeface="Nerko One"/>
                <a:sym typeface="Nerko One"/>
              </a:defRPr>
            </a:lvl1pPr>
            <a:lvl2pPr lvl="1" algn="ctr" rtl="0">
              <a:lnSpc>
                <a:spcPct val="100000"/>
              </a:lnSpc>
              <a:spcBef>
                <a:spcPts val="0"/>
              </a:spcBef>
              <a:spcAft>
                <a:spcPts val="0"/>
              </a:spcAft>
              <a:buSzPts val="2400"/>
              <a:buFont typeface="Nerko One"/>
              <a:buNone/>
              <a:defRPr sz="3200">
                <a:latin typeface="Nerko One"/>
                <a:ea typeface="Nerko One"/>
                <a:cs typeface="Nerko One"/>
                <a:sym typeface="Nerko One"/>
              </a:defRPr>
            </a:lvl2pPr>
            <a:lvl3pPr lvl="2" algn="ctr" rtl="0">
              <a:lnSpc>
                <a:spcPct val="100000"/>
              </a:lnSpc>
              <a:spcBef>
                <a:spcPts val="0"/>
              </a:spcBef>
              <a:spcAft>
                <a:spcPts val="0"/>
              </a:spcAft>
              <a:buSzPts val="2400"/>
              <a:buFont typeface="Nerko One"/>
              <a:buNone/>
              <a:defRPr sz="3200">
                <a:latin typeface="Nerko One"/>
                <a:ea typeface="Nerko One"/>
                <a:cs typeface="Nerko One"/>
                <a:sym typeface="Nerko One"/>
              </a:defRPr>
            </a:lvl3pPr>
            <a:lvl4pPr lvl="3" algn="ctr" rtl="0">
              <a:lnSpc>
                <a:spcPct val="100000"/>
              </a:lnSpc>
              <a:spcBef>
                <a:spcPts val="0"/>
              </a:spcBef>
              <a:spcAft>
                <a:spcPts val="0"/>
              </a:spcAft>
              <a:buSzPts val="2400"/>
              <a:buFont typeface="Nerko One"/>
              <a:buNone/>
              <a:defRPr sz="3200">
                <a:latin typeface="Nerko One"/>
                <a:ea typeface="Nerko One"/>
                <a:cs typeface="Nerko One"/>
                <a:sym typeface="Nerko One"/>
              </a:defRPr>
            </a:lvl4pPr>
            <a:lvl5pPr lvl="4" algn="ctr" rtl="0">
              <a:lnSpc>
                <a:spcPct val="100000"/>
              </a:lnSpc>
              <a:spcBef>
                <a:spcPts val="0"/>
              </a:spcBef>
              <a:spcAft>
                <a:spcPts val="0"/>
              </a:spcAft>
              <a:buSzPts val="2400"/>
              <a:buFont typeface="Nerko One"/>
              <a:buNone/>
              <a:defRPr sz="3200">
                <a:latin typeface="Nerko One"/>
                <a:ea typeface="Nerko One"/>
                <a:cs typeface="Nerko One"/>
                <a:sym typeface="Nerko One"/>
              </a:defRPr>
            </a:lvl5pPr>
            <a:lvl6pPr lvl="5" algn="ctr" rtl="0">
              <a:lnSpc>
                <a:spcPct val="100000"/>
              </a:lnSpc>
              <a:spcBef>
                <a:spcPts val="0"/>
              </a:spcBef>
              <a:spcAft>
                <a:spcPts val="0"/>
              </a:spcAft>
              <a:buSzPts val="2400"/>
              <a:buFont typeface="Nerko One"/>
              <a:buNone/>
              <a:defRPr sz="3200">
                <a:latin typeface="Nerko One"/>
                <a:ea typeface="Nerko One"/>
                <a:cs typeface="Nerko One"/>
                <a:sym typeface="Nerko One"/>
              </a:defRPr>
            </a:lvl6pPr>
            <a:lvl7pPr lvl="6" algn="ctr" rtl="0">
              <a:lnSpc>
                <a:spcPct val="100000"/>
              </a:lnSpc>
              <a:spcBef>
                <a:spcPts val="0"/>
              </a:spcBef>
              <a:spcAft>
                <a:spcPts val="0"/>
              </a:spcAft>
              <a:buSzPts val="2400"/>
              <a:buFont typeface="Nerko One"/>
              <a:buNone/>
              <a:defRPr sz="3200">
                <a:latin typeface="Nerko One"/>
                <a:ea typeface="Nerko One"/>
                <a:cs typeface="Nerko One"/>
                <a:sym typeface="Nerko One"/>
              </a:defRPr>
            </a:lvl7pPr>
            <a:lvl8pPr lvl="7" algn="ctr" rtl="0">
              <a:lnSpc>
                <a:spcPct val="100000"/>
              </a:lnSpc>
              <a:spcBef>
                <a:spcPts val="0"/>
              </a:spcBef>
              <a:spcAft>
                <a:spcPts val="0"/>
              </a:spcAft>
              <a:buSzPts val="2400"/>
              <a:buFont typeface="Nerko One"/>
              <a:buNone/>
              <a:defRPr sz="3200">
                <a:latin typeface="Nerko One"/>
                <a:ea typeface="Nerko One"/>
                <a:cs typeface="Nerko One"/>
                <a:sym typeface="Nerko One"/>
              </a:defRPr>
            </a:lvl8pPr>
            <a:lvl9pPr lvl="8" algn="ctr" rtl="0">
              <a:lnSpc>
                <a:spcPct val="100000"/>
              </a:lnSpc>
              <a:spcBef>
                <a:spcPts val="0"/>
              </a:spcBef>
              <a:spcAft>
                <a:spcPts val="0"/>
              </a:spcAft>
              <a:buSzPts val="2400"/>
              <a:buFont typeface="Nerko One"/>
              <a:buNone/>
              <a:defRPr sz="3200">
                <a:latin typeface="Nerko One"/>
                <a:ea typeface="Nerko One"/>
                <a:cs typeface="Nerko One"/>
                <a:sym typeface="Nerko One"/>
              </a:defRPr>
            </a:lvl9pPr>
          </a:lstStyle>
          <a:p>
            <a:endParaRPr/>
          </a:p>
        </p:txBody>
      </p:sp>
      <p:grpSp>
        <p:nvGrpSpPr>
          <p:cNvPr id="1161" name="Google Shape;1161;p29"/>
          <p:cNvGrpSpPr/>
          <p:nvPr/>
        </p:nvGrpSpPr>
        <p:grpSpPr>
          <a:xfrm>
            <a:off x="3503671" y="-1017991"/>
            <a:ext cx="9473373" cy="9760387"/>
            <a:chOff x="2627753" y="-763493"/>
            <a:chExt cx="7105030" cy="7320290"/>
          </a:xfrm>
        </p:grpSpPr>
        <p:sp>
          <p:nvSpPr>
            <p:cNvPr id="1162" name="Google Shape;1162;p29"/>
            <p:cNvSpPr/>
            <p:nvPr/>
          </p:nvSpPr>
          <p:spPr>
            <a:xfrm rot="4443418">
              <a:off x="8055252" y="-480711"/>
              <a:ext cx="1610133" cy="1354766"/>
            </a:xfrm>
            <a:custGeom>
              <a:avLst/>
              <a:gdLst/>
              <a:ahLst/>
              <a:cxnLst/>
              <a:rect l="l" t="t" r="r" b="b"/>
              <a:pathLst>
                <a:path w="64401" h="54187" extrusionOk="0">
                  <a:moveTo>
                    <a:pt x="40310" y="1"/>
                  </a:moveTo>
                  <a:cubicBezTo>
                    <a:pt x="37999" y="1"/>
                    <a:pt x="35687" y="238"/>
                    <a:pt x="33429" y="704"/>
                  </a:cubicBezTo>
                  <a:cubicBezTo>
                    <a:pt x="25708" y="2298"/>
                    <a:pt x="18632" y="6445"/>
                    <a:pt x="12969" y="11930"/>
                  </a:cubicBezTo>
                  <a:cubicBezTo>
                    <a:pt x="8815" y="15952"/>
                    <a:pt x="5340" y="20757"/>
                    <a:pt x="3331" y="26179"/>
                  </a:cubicBezTo>
                  <a:cubicBezTo>
                    <a:pt x="0" y="35166"/>
                    <a:pt x="613" y="49374"/>
                    <a:pt x="11122" y="53353"/>
                  </a:cubicBezTo>
                  <a:cubicBezTo>
                    <a:pt x="12602" y="53914"/>
                    <a:pt x="14182" y="54187"/>
                    <a:pt x="15763" y="54187"/>
                  </a:cubicBezTo>
                  <a:cubicBezTo>
                    <a:pt x="18900" y="54187"/>
                    <a:pt x="22043" y="53112"/>
                    <a:pt x="24428" y="51069"/>
                  </a:cubicBezTo>
                  <a:cubicBezTo>
                    <a:pt x="27017" y="48853"/>
                    <a:pt x="28999" y="45480"/>
                    <a:pt x="32354" y="44884"/>
                  </a:cubicBezTo>
                  <a:cubicBezTo>
                    <a:pt x="32707" y="44822"/>
                    <a:pt x="33055" y="44793"/>
                    <a:pt x="33401" y="44793"/>
                  </a:cubicBezTo>
                  <a:cubicBezTo>
                    <a:pt x="36556" y="44793"/>
                    <a:pt x="39471" y="47178"/>
                    <a:pt x="42670" y="47821"/>
                  </a:cubicBezTo>
                  <a:cubicBezTo>
                    <a:pt x="43233" y="47934"/>
                    <a:pt x="43804" y="47988"/>
                    <a:pt x="44376" y="47988"/>
                  </a:cubicBezTo>
                  <a:cubicBezTo>
                    <a:pt x="47045" y="47988"/>
                    <a:pt x="49712" y="46796"/>
                    <a:pt x="51521" y="44815"/>
                  </a:cubicBezTo>
                  <a:cubicBezTo>
                    <a:pt x="53718" y="42409"/>
                    <a:pt x="54644" y="38951"/>
                    <a:pt x="54131" y="35734"/>
                  </a:cubicBezTo>
                  <a:cubicBezTo>
                    <a:pt x="53651" y="32728"/>
                    <a:pt x="52063" y="29443"/>
                    <a:pt x="53679" y="26863"/>
                  </a:cubicBezTo>
                  <a:cubicBezTo>
                    <a:pt x="54751" y="25148"/>
                    <a:pt x="56864" y="24473"/>
                    <a:pt x="58564" y="23377"/>
                  </a:cubicBezTo>
                  <a:cubicBezTo>
                    <a:pt x="62740" y="20685"/>
                    <a:pt x="64400" y="14707"/>
                    <a:pt x="62211" y="10247"/>
                  </a:cubicBezTo>
                  <a:cubicBezTo>
                    <a:pt x="60955" y="7689"/>
                    <a:pt x="58687" y="5764"/>
                    <a:pt x="56252" y="4285"/>
                  </a:cubicBezTo>
                  <a:cubicBezTo>
                    <a:pt x="51484" y="1390"/>
                    <a:pt x="45902" y="1"/>
                    <a:pt x="40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9"/>
            <p:cNvSpPr/>
            <p:nvPr/>
          </p:nvSpPr>
          <p:spPr>
            <a:xfrm rot="9923332" flipH="1">
              <a:off x="2784122" y="4435071"/>
              <a:ext cx="3575756" cy="1698180"/>
            </a:xfrm>
            <a:custGeom>
              <a:avLst/>
              <a:gdLst/>
              <a:ahLst/>
              <a:cxnLst/>
              <a:rect l="l" t="t" r="r" b="b"/>
              <a:pathLst>
                <a:path w="111222" h="52821" extrusionOk="0">
                  <a:moveTo>
                    <a:pt x="108899" y="1"/>
                  </a:moveTo>
                  <a:lnTo>
                    <a:pt x="0" y="35190"/>
                  </a:lnTo>
                  <a:cubicBezTo>
                    <a:pt x="1935" y="39441"/>
                    <a:pt x="5757" y="42504"/>
                    <a:pt x="9631" y="45109"/>
                  </a:cubicBezTo>
                  <a:cubicBezTo>
                    <a:pt x="13870" y="47958"/>
                    <a:pt x="18396" y="50487"/>
                    <a:pt x="23327" y="51814"/>
                  </a:cubicBezTo>
                  <a:cubicBezTo>
                    <a:pt x="25845" y="52493"/>
                    <a:pt x="28444" y="52821"/>
                    <a:pt x="31046" y="52821"/>
                  </a:cubicBezTo>
                  <a:cubicBezTo>
                    <a:pt x="39560" y="52821"/>
                    <a:pt x="48100" y="49308"/>
                    <a:pt x="53924" y="43068"/>
                  </a:cubicBezTo>
                  <a:cubicBezTo>
                    <a:pt x="57351" y="39397"/>
                    <a:pt x="59838" y="34939"/>
                    <a:pt x="63208" y="31216"/>
                  </a:cubicBezTo>
                  <a:cubicBezTo>
                    <a:pt x="64911" y="29333"/>
                    <a:pt x="66880" y="27619"/>
                    <a:pt x="69232" y="26666"/>
                  </a:cubicBezTo>
                  <a:cubicBezTo>
                    <a:pt x="71004" y="25949"/>
                    <a:pt x="72865" y="25700"/>
                    <a:pt x="74765" y="25700"/>
                  </a:cubicBezTo>
                  <a:cubicBezTo>
                    <a:pt x="77573" y="25700"/>
                    <a:pt x="80463" y="26243"/>
                    <a:pt x="83264" y="26613"/>
                  </a:cubicBezTo>
                  <a:cubicBezTo>
                    <a:pt x="85302" y="26883"/>
                    <a:pt x="87366" y="27054"/>
                    <a:pt x="89423" y="27054"/>
                  </a:cubicBezTo>
                  <a:cubicBezTo>
                    <a:pt x="91794" y="27054"/>
                    <a:pt x="94155" y="26826"/>
                    <a:pt x="96455" y="26257"/>
                  </a:cubicBezTo>
                  <a:cubicBezTo>
                    <a:pt x="100749" y="25196"/>
                    <a:pt x="104836" y="22851"/>
                    <a:pt x="107381" y="19233"/>
                  </a:cubicBezTo>
                  <a:cubicBezTo>
                    <a:pt x="111222" y="13776"/>
                    <a:pt x="110992" y="6337"/>
                    <a:pt x="108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97891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64"/>
        <p:cNvGrpSpPr/>
        <p:nvPr/>
      </p:nvGrpSpPr>
      <p:grpSpPr>
        <a:xfrm>
          <a:off x="0" y="0"/>
          <a:ext cx="0" cy="0"/>
          <a:chOff x="0" y="0"/>
          <a:chExt cx="0" cy="0"/>
        </a:xfrm>
      </p:grpSpPr>
      <p:grpSp>
        <p:nvGrpSpPr>
          <p:cNvPr id="1165" name="Google Shape;1165;p30"/>
          <p:cNvGrpSpPr/>
          <p:nvPr/>
        </p:nvGrpSpPr>
        <p:grpSpPr>
          <a:xfrm>
            <a:off x="-1326700" y="-468937"/>
            <a:ext cx="14099901" cy="8138535"/>
            <a:chOff x="-995025" y="-351703"/>
            <a:chExt cx="10574926" cy="6103901"/>
          </a:xfrm>
        </p:grpSpPr>
        <p:pic>
          <p:nvPicPr>
            <p:cNvPr id="1166" name="Google Shape;1166;p30"/>
            <p:cNvPicPr preferRelativeResize="0"/>
            <p:nvPr/>
          </p:nvPicPr>
          <p:blipFill rotWithShape="1">
            <a:blip r:embed="rId2">
              <a:alphaModFix/>
            </a:blip>
            <a:srcRect t="73094"/>
            <a:stretch/>
          </p:blipFill>
          <p:spPr>
            <a:xfrm>
              <a:off x="-995025" y="3911122"/>
              <a:ext cx="3904801" cy="995801"/>
            </a:xfrm>
            <a:prstGeom prst="rect">
              <a:avLst/>
            </a:prstGeom>
            <a:noFill/>
            <a:ln>
              <a:noFill/>
            </a:ln>
          </p:spPr>
        </p:pic>
        <p:pic>
          <p:nvPicPr>
            <p:cNvPr id="1167" name="Google Shape;1167;p30"/>
            <p:cNvPicPr preferRelativeResize="0"/>
            <p:nvPr/>
          </p:nvPicPr>
          <p:blipFill rotWithShape="1">
            <a:blip r:embed="rId2">
              <a:alphaModFix/>
            </a:blip>
            <a:srcRect b="75267"/>
            <a:stretch/>
          </p:blipFill>
          <p:spPr>
            <a:xfrm rot="-5400000">
              <a:off x="6615400" y="2445599"/>
              <a:ext cx="3904801" cy="915374"/>
            </a:xfrm>
            <a:prstGeom prst="rect">
              <a:avLst/>
            </a:prstGeom>
            <a:noFill/>
            <a:ln>
              <a:noFill/>
            </a:ln>
          </p:spPr>
        </p:pic>
        <p:pic>
          <p:nvPicPr>
            <p:cNvPr id="1168" name="Google Shape;1168;p30"/>
            <p:cNvPicPr preferRelativeResize="0"/>
            <p:nvPr/>
          </p:nvPicPr>
          <p:blipFill rotWithShape="1">
            <a:blip r:embed="rId2">
              <a:alphaModFix/>
            </a:blip>
            <a:srcRect t="73094"/>
            <a:stretch/>
          </p:blipFill>
          <p:spPr>
            <a:xfrm rot="10800000" flipH="1">
              <a:off x="493500" y="-351703"/>
              <a:ext cx="3904801" cy="995801"/>
            </a:xfrm>
            <a:prstGeom prst="rect">
              <a:avLst/>
            </a:prstGeom>
            <a:noFill/>
            <a:ln>
              <a:noFill/>
            </a:ln>
          </p:spPr>
        </p:pic>
        <p:pic>
          <p:nvPicPr>
            <p:cNvPr id="1169" name="Google Shape;1169;p30"/>
            <p:cNvPicPr preferRelativeResize="0"/>
            <p:nvPr/>
          </p:nvPicPr>
          <p:blipFill rotWithShape="1">
            <a:blip r:embed="rId2">
              <a:alphaModFix/>
            </a:blip>
            <a:srcRect t="73094"/>
            <a:stretch/>
          </p:blipFill>
          <p:spPr>
            <a:xfrm rot="10800000" flipH="1">
              <a:off x="5675100" y="-199303"/>
              <a:ext cx="3904801" cy="995801"/>
            </a:xfrm>
            <a:prstGeom prst="rect">
              <a:avLst/>
            </a:prstGeom>
            <a:noFill/>
            <a:ln>
              <a:noFill/>
            </a:ln>
          </p:spPr>
        </p:pic>
        <p:pic>
          <p:nvPicPr>
            <p:cNvPr id="1170" name="Google Shape;1170;p30"/>
            <p:cNvPicPr preferRelativeResize="0"/>
            <p:nvPr/>
          </p:nvPicPr>
          <p:blipFill rotWithShape="1">
            <a:blip r:embed="rId2">
              <a:alphaModFix/>
            </a:blip>
            <a:srcRect t="73094"/>
            <a:stretch/>
          </p:blipFill>
          <p:spPr>
            <a:xfrm rot="10800000" flipH="1">
              <a:off x="3979650" y="4756397"/>
              <a:ext cx="3904801" cy="995801"/>
            </a:xfrm>
            <a:prstGeom prst="rect">
              <a:avLst/>
            </a:prstGeom>
            <a:noFill/>
            <a:ln>
              <a:noFill/>
            </a:ln>
          </p:spPr>
        </p:pic>
      </p:grpSp>
      <p:sp>
        <p:nvSpPr>
          <p:cNvPr id="1171" name="Google Shape;1171;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2" name="Google Shape;1172;p30"/>
          <p:cNvSpPr txBox="1">
            <a:spLocks noGrp="1"/>
          </p:cNvSpPr>
          <p:nvPr>
            <p:ph type="subTitle" idx="1"/>
          </p:nvPr>
        </p:nvSpPr>
        <p:spPr>
          <a:xfrm>
            <a:off x="955456" y="2311317"/>
            <a:ext cx="4759600" cy="13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73" name="Google Shape;1173;p30"/>
          <p:cNvSpPr txBox="1">
            <a:spLocks noGrp="1"/>
          </p:cNvSpPr>
          <p:nvPr>
            <p:ph type="subTitle" idx="2"/>
          </p:nvPr>
        </p:nvSpPr>
        <p:spPr>
          <a:xfrm>
            <a:off x="6476944" y="2311317"/>
            <a:ext cx="4759600" cy="13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74" name="Google Shape;1174;p30"/>
          <p:cNvSpPr txBox="1">
            <a:spLocks noGrp="1"/>
          </p:cNvSpPr>
          <p:nvPr>
            <p:ph type="subTitle" idx="3"/>
          </p:nvPr>
        </p:nvSpPr>
        <p:spPr>
          <a:xfrm>
            <a:off x="955456" y="4425817"/>
            <a:ext cx="4759600" cy="13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75" name="Google Shape;1175;p30"/>
          <p:cNvSpPr txBox="1">
            <a:spLocks noGrp="1"/>
          </p:cNvSpPr>
          <p:nvPr>
            <p:ph type="subTitle" idx="4"/>
          </p:nvPr>
        </p:nvSpPr>
        <p:spPr>
          <a:xfrm>
            <a:off x="6476944" y="4425817"/>
            <a:ext cx="4759600" cy="13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76" name="Google Shape;1176;p30"/>
          <p:cNvSpPr txBox="1">
            <a:spLocks noGrp="1"/>
          </p:cNvSpPr>
          <p:nvPr>
            <p:ph type="subTitle" idx="5"/>
          </p:nvPr>
        </p:nvSpPr>
        <p:spPr>
          <a:xfrm>
            <a:off x="955456" y="1674117"/>
            <a:ext cx="47596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erko One"/>
              <a:buNone/>
              <a:defRPr sz="3200">
                <a:solidFill>
                  <a:schemeClr val="dk1"/>
                </a:solidFill>
                <a:latin typeface="Nerko One"/>
                <a:ea typeface="Nerko One"/>
                <a:cs typeface="Nerko One"/>
                <a:sym typeface="Nerko One"/>
              </a:defRPr>
            </a:lvl1pPr>
            <a:lvl2pPr lvl="1" algn="ctr" rtl="0">
              <a:lnSpc>
                <a:spcPct val="100000"/>
              </a:lnSpc>
              <a:spcBef>
                <a:spcPts val="0"/>
              </a:spcBef>
              <a:spcAft>
                <a:spcPts val="0"/>
              </a:spcAft>
              <a:buSzPts val="2400"/>
              <a:buFont typeface="Nerko One"/>
              <a:buNone/>
              <a:defRPr sz="3200">
                <a:latin typeface="Nerko One"/>
                <a:ea typeface="Nerko One"/>
                <a:cs typeface="Nerko One"/>
                <a:sym typeface="Nerko One"/>
              </a:defRPr>
            </a:lvl2pPr>
            <a:lvl3pPr lvl="2" algn="ctr" rtl="0">
              <a:lnSpc>
                <a:spcPct val="100000"/>
              </a:lnSpc>
              <a:spcBef>
                <a:spcPts val="0"/>
              </a:spcBef>
              <a:spcAft>
                <a:spcPts val="0"/>
              </a:spcAft>
              <a:buSzPts val="2400"/>
              <a:buFont typeface="Nerko One"/>
              <a:buNone/>
              <a:defRPr sz="3200">
                <a:latin typeface="Nerko One"/>
                <a:ea typeface="Nerko One"/>
                <a:cs typeface="Nerko One"/>
                <a:sym typeface="Nerko One"/>
              </a:defRPr>
            </a:lvl3pPr>
            <a:lvl4pPr lvl="3" algn="ctr" rtl="0">
              <a:lnSpc>
                <a:spcPct val="100000"/>
              </a:lnSpc>
              <a:spcBef>
                <a:spcPts val="0"/>
              </a:spcBef>
              <a:spcAft>
                <a:spcPts val="0"/>
              </a:spcAft>
              <a:buSzPts val="2400"/>
              <a:buFont typeface="Nerko One"/>
              <a:buNone/>
              <a:defRPr sz="3200">
                <a:latin typeface="Nerko One"/>
                <a:ea typeface="Nerko One"/>
                <a:cs typeface="Nerko One"/>
                <a:sym typeface="Nerko One"/>
              </a:defRPr>
            </a:lvl4pPr>
            <a:lvl5pPr lvl="4" algn="ctr" rtl="0">
              <a:lnSpc>
                <a:spcPct val="100000"/>
              </a:lnSpc>
              <a:spcBef>
                <a:spcPts val="0"/>
              </a:spcBef>
              <a:spcAft>
                <a:spcPts val="0"/>
              </a:spcAft>
              <a:buSzPts val="2400"/>
              <a:buFont typeface="Nerko One"/>
              <a:buNone/>
              <a:defRPr sz="3200">
                <a:latin typeface="Nerko One"/>
                <a:ea typeface="Nerko One"/>
                <a:cs typeface="Nerko One"/>
                <a:sym typeface="Nerko One"/>
              </a:defRPr>
            </a:lvl5pPr>
            <a:lvl6pPr lvl="5" algn="ctr" rtl="0">
              <a:lnSpc>
                <a:spcPct val="100000"/>
              </a:lnSpc>
              <a:spcBef>
                <a:spcPts val="0"/>
              </a:spcBef>
              <a:spcAft>
                <a:spcPts val="0"/>
              </a:spcAft>
              <a:buSzPts val="2400"/>
              <a:buFont typeface="Nerko One"/>
              <a:buNone/>
              <a:defRPr sz="3200">
                <a:latin typeface="Nerko One"/>
                <a:ea typeface="Nerko One"/>
                <a:cs typeface="Nerko One"/>
                <a:sym typeface="Nerko One"/>
              </a:defRPr>
            </a:lvl6pPr>
            <a:lvl7pPr lvl="6" algn="ctr" rtl="0">
              <a:lnSpc>
                <a:spcPct val="100000"/>
              </a:lnSpc>
              <a:spcBef>
                <a:spcPts val="0"/>
              </a:spcBef>
              <a:spcAft>
                <a:spcPts val="0"/>
              </a:spcAft>
              <a:buSzPts val="2400"/>
              <a:buFont typeface="Nerko One"/>
              <a:buNone/>
              <a:defRPr sz="3200">
                <a:latin typeface="Nerko One"/>
                <a:ea typeface="Nerko One"/>
                <a:cs typeface="Nerko One"/>
                <a:sym typeface="Nerko One"/>
              </a:defRPr>
            </a:lvl7pPr>
            <a:lvl8pPr lvl="7" algn="ctr" rtl="0">
              <a:lnSpc>
                <a:spcPct val="100000"/>
              </a:lnSpc>
              <a:spcBef>
                <a:spcPts val="0"/>
              </a:spcBef>
              <a:spcAft>
                <a:spcPts val="0"/>
              </a:spcAft>
              <a:buSzPts val="2400"/>
              <a:buFont typeface="Nerko One"/>
              <a:buNone/>
              <a:defRPr sz="3200">
                <a:latin typeface="Nerko One"/>
                <a:ea typeface="Nerko One"/>
                <a:cs typeface="Nerko One"/>
                <a:sym typeface="Nerko One"/>
              </a:defRPr>
            </a:lvl8pPr>
            <a:lvl9pPr lvl="8" algn="ctr" rtl="0">
              <a:lnSpc>
                <a:spcPct val="100000"/>
              </a:lnSpc>
              <a:spcBef>
                <a:spcPts val="0"/>
              </a:spcBef>
              <a:spcAft>
                <a:spcPts val="0"/>
              </a:spcAft>
              <a:buSzPts val="2400"/>
              <a:buFont typeface="Nerko One"/>
              <a:buNone/>
              <a:defRPr sz="3200">
                <a:latin typeface="Nerko One"/>
                <a:ea typeface="Nerko One"/>
                <a:cs typeface="Nerko One"/>
                <a:sym typeface="Nerko One"/>
              </a:defRPr>
            </a:lvl9pPr>
          </a:lstStyle>
          <a:p>
            <a:endParaRPr/>
          </a:p>
        </p:txBody>
      </p:sp>
      <p:sp>
        <p:nvSpPr>
          <p:cNvPr id="1177" name="Google Shape;1177;p30"/>
          <p:cNvSpPr txBox="1">
            <a:spLocks noGrp="1"/>
          </p:cNvSpPr>
          <p:nvPr>
            <p:ph type="subTitle" idx="6"/>
          </p:nvPr>
        </p:nvSpPr>
        <p:spPr>
          <a:xfrm>
            <a:off x="955456" y="3788617"/>
            <a:ext cx="47596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erko One"/>
              <a:buNone/>
              <a:defRPr sz="3200">
                <a:solidFill>
                  <a:schemeClr val="dk1"/>
                </a:solidFill>
                <a:latin typeface="Nerko One"/>
                <a:ea typeface="Nerko One"/>
                <a:cs typeface="Nerko One"/>
                <a:sym typeface="Nerko One"/>
              </a:defRPr>
            </a:lvl1pPr>
            <a:lvl2pPr lvl="1" algn="ctr" rtl="0">
              <a:lnSpc>
                <a:spcPct val="100000"/>
              </a:lnSpc>
              <a:spcBef>
                <a:spcPts val="0"/>
              </a:spcBef>
              <a:spcAft>
                <a:spcPts val="0"/>
              </a:spcAft>
              <a:buSzPts val="2400"/>
              <a:buFont typeface="Nerko One"/>
              <a:buNone/>
              <a:defRPr sz="3200">
                <a:latin typeface="Nerko One"/>
                <a:ea typeface="Nerko One"/>
                <a:cs typeface="Nerko One"/>
                <a:sym typeface="Nerko One"/>
              </a:defRPr>
            </a:lvl2pPr>
            <a:lvl3pPr lvl="2" algn="ctr" rtl="0">
              <a:lnSpc>
                <a:spcPct val="100000"/>
              </a:lnSpc>
              <a:spcBef>
                <a:spcPts val="0"/>
              </a:spcBef>
              <a:spcAft>
                <a:spcPts val="0"/>
              </a:spcAft>
              <a:buSzPts val="2400"/>
              <a:buFont typeface="Nerko One"/>
              <a:buNone/>
              <a:defRPr sz="3200">
                <a:latin typeface="Nerko One"/>
                <a:ea typeface="Nerko One"/>
                <a:cs typeface="Nerko One"/>
                <a:sym typeface="Nerko One"/>
              </a:defRPr>
            </a:lvl3pPr>
            <a:lvl4pPr lvl="3" algn="ctr" rtl="0">
              <a:lnSpc>
                <a:spcPct val="100000"/>
              </a:lnSpc>
              <a:spcBef>
                <a:spcPts val="0"/>
              </a:spcBef>
              <a:spcAft>
                <a:spcPts val="0"/>
              </a:spcAft>
              <a:buSzPts val="2400"/>
              <a:buFont typeface="Nerko One"/>
              <a:buNone/>
              <a:defRPr sz="3200">
                <a:latin typeface="Nerko One"/>
                <a:ea typeface="Nerko One"/>
                <a:cs typeface="Nerko One"/>
                <a:sym typeface="Nerko One"/>
              </a:defRPr>
            </a:lvl4pPr>
            <a:lvl5pPr lvl="4" algn="ctr" rtl="0">
              <a:lnSpc>
                <a:spcPct val="100000"/>
              </a:lnSpc>
              <a:spcBef>
                <a:spcPts val="0"/>
              </a:spcBef>
              <a:spcAft>
                <a:spcPts val="0"/>
              </a:spcAft>
              <a:buSzPts val="2400"/>
              <a:buFont typeface="Nerko One"/>
              <a:buNone/>
              <a:defRPr sz="3200">
                <a:latin typeface="Nerko One"/>
                <a:ea typeface="Nerko One"/>
                <a:cs typeface="Nerko One"/>
                <a:sym typeface="Nerko One"/>
              </a:defRPr>
            </a:lvl5pPr>
            <a:lvl6pPr lvl="5" algn="ctr" rtl="0">
              <a:lnSpc>
                <a:spcPct val="100000"/>
              </a:lnSpc>
              <a:spcBef>
                <a:spcPts val="0"/>
              </a:spcBef>
              <a:spcAft>
                <a:spcPts val="0"/>
              </a:spcAft>
              <a:buSzPts val="2400"/>
              <a:buFont typeface="Nerko One"/>
              <a:buNone/>
              <a:defRPr sz="3200">
                <a:latin typeface="Nerko One"/>
                <a:ea typeface="Nerko One"/>
                <a:cs typeface="Nerko One"/>
                <a:sym typeface="Nerko One"/>
              </a:defRPr>
            </a:lvl6pPr>
            <a:lvl7pPr lvl="6" algn="ctr" rtl="0">
              <a:lnSpc>
                <a:spcPct val="100000"/>
              </a:lnSpc>
              <a:spcBef>
                <a:spcPts val="0"/>
              </a:spcBef>
              <a:spcAft>
                <a:spcPts val="0"/>
              </a:spcAft>
              <a:buSzPts val="2400"/>
              <a:buFont typeface="Nerko One"/>
              <a:buNone/>
              <a:defRPr sz="3200">
                <a:latin typeface="Nerko One"/>
                <a:ea typeface="Nerko One"/>
                <a:cs typeface="Nerko One"/>
                <a:sym typeface="Nerko One"/>
              </a:defRPr>
            </a:lvl7pPr>
            <a:lvl8pPr lvl="7" algn="ctr" rtl="0">
              <a:lnSpc>
                <a:spcPct val="100000"/>
              </a:lnSpc>
              <a:spcBef>
                <a:spcPts val="0"/>
              </a:spcBef>
              <a:spcAft>
                <a:spcPts val="0"/>
              </a:spcAft>
              <a:buSzPts val="2400"/>
              <a:buFont typeface="Nerko One"/>
              <a:buNone/>
              <a:defRPr sz="3200">
                <a:latin typeface="Nerko One"/>
                <a:ea typeface="Nerko One"/>
                <a:cs typeface="Nerko One"/>
                <a:sym typeface="Nerko One"/>
              </a:defRPr>
            </a:lvl8pPr>
            <a:lvl9pPr lvl="8" algn="ctr" rtl="0">
              <a:lnSpc>
                <a:spcPct val="100000"/>
              </a:lnSpc>
              <a:spcBef>
                <a:spcPts val="0"/>
              </a:spcBef>
              <a:spcAft>
                <a:spcPts val="0"/>
              </a:spcAft>
              <a:buSzPts val="2400"/>
              <a:buFont typeface="Nerko One"/>
              <a:buNone/>
              <a:defRPr sz="3200">
                <a:latin typeface="Nerko One"/>
                <a:ea typeface="Nerko One"/>
                <a:cs typeface="Nerko One"/>
                <a:sym typeface="Nerko One"/>
              </a:defRPr>
            </a:lvl9pPr>
          </a:lstStyle>
          <a:p>
            <a:endParaRPr/>
          </a:p>
        </p:txBody>
      </p:sp>
      <p:sp>
        <p:nvSpPr>
          <p:cNvPr id="1178" name="Google Shape;1178;p30"/>
          <p:cNvSpPr txBox="1">
            <a:spLocks noGrp="1"/>
          </p:cNvSpPr>
          <p:nvPr>
            <p:ph type="subTitle" idx="7"/>
          </p:nvPr>
        </p:nvSpPr>
        <p:spPr>
          <a:xfrm>
            <a:off x="6476936" y="1674117"/>
            <a:ext cx="47596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erko One"/>
              <a:buNone/>
              <a:defRPr sz="3200">
                <a:solidFill>
                  <a:schemeClr val="dk1"/>
                </a:solidFill>
                <a:latin typeface="Nerko One"/>
                <a:ea typeface="Nerko One"/>
                <a:cs typeface="Nerko One"/>
                <a:sym typeface="Nerko One"/>
              </a:defRPr>
            </a:lvl1pPr>
            <a:lvl2pPr lvl="1" algn="ctr" rtl="0">
              <a:lnSpc>
                <a:spcPct val="100000"/>
              </a:lnSpc>
              <a:spcBef>
                <a:spcPts val="0"/>
              </a:spcBef>
              <a:spcAft>
                <a:spcPts val="0"/>
              </a:spcAft>
              <a:buSzPts val="2400"/>
              <a:buFont typeface="Nerko One"/>
              <a:buNone/>
              <a:defRPr sz="3200">
                <a:latin typeface="Nerko One"/>
                <a:ea typeface="Nerko One"/>
                <a:cs typeface="Nerko One"/>
                <a:sym typeface="Nerko One"/>
              </a:defRPr>
            </a:lvl2pPr>
            <a:lvl3pPr lvl="2" algn="ctr" rtl="0">
              <a:lnSpc>
                <a:spcPct val="100000"/>
              </a:lnSpc>
              <a:spcBef>
                <a:spcPts val="0"/>
              </a:spcBef>
              <a:spcAft>
                <a:spcPts val="0"/>
              </a:spcAft>
              <a:buSzPts val="2400"/>
              <a:buFont typeface="Nerko One"/>
              <a:buNone/>
              <a:defRPr sz="3200">
                <a:latin typeface="Nerko One"/>
                <a:ea typeface="Nerko One"/>
                <a:cs typeface="Nerko One"/>
                <a:sym typeface="Nerko One"/>
              </a:defRPr>
            </a:lvl3pPr>
            <a:lvl4pPr lvl="3" algn="ctr" rtl="0">
              <a:lnSpc>
                <a:spcPct val="100000"/>
              </a:lnSpc>
              <a:spcBef>
                <a:spcPts val="0"/>
              </a:spcBef>
              <a:spcAft>
                <a:spcPts val="0"/>
              </a:spcAft>
              <a:buSzPts val="2400"/>
              <a:buFont typeface="Nerko One"/>
              <a:buNone/>
              <a:defRPr sz="3200">
                <a:latin typeface="Nerko One"/>
                <a:ea typeface="Nerko One"/>
                <a:cs typeface="Nerko One"/>
                <a:sym typeface="Nerko One"/>
              </a:defRPr>
            </a:lvl4pPr>
            <a:lvl5pPr lvl="4" algn="ctr" rtl="0">
              <a:lnSpc>
                <a:spcPct val="100000"/>
              </a:lnSpc>
              <a:spcBef>
                <a:spcPts val="0"/>
              </a:spcBef>
              <a:spcAft>
                <a:spcPts val="0"/>
              </a:spcAft>
              <a:buSzPts val="2400"/>
              <a:buFont typeface="Nerko One"/>
              <a:buNone/>
              <a:defRPr sz="3200">
                <a:latin typeface="Nerko One"/>
                <a:ea typeface="Nerko One"/>
                <a:cs typeface="Nerko One"/>
                <a:sym typeface="Nerko One"/>
              </a:defRPr>
            </a:lvl5pPr>
            <a:lvl6pPr lvl="5" algn="ctr" rtl="0">
              <a:lnSpc>
                <a:spcPct val="100000"/>
              </a:lnSpc>
              <a:spcBef>
                <a:spcPts val="0"/>
              </a:spcBef>
              <a:spcAft>
                <a:spcPts val="0"/>
              </a:spcAft>
              <a:buSzPts val="2400"/>
              <a:buFont typeface="Nerko One"/>
              <a:buNone/>
              <a:defRPr sz="3200">
                <a:latin typeface="Nerko One"/>
                <a:ea typeface="Nerko One"/>
                <a:cs typeface="Nerko One"/>
                <a:sym typeface="Nerko One"/>
              </a:defRPr>
            </a:lvl6pPr>
            <a:lvl7pPr lvl="6" algn="ctr" rtl="0">
              <a:lnSpc>
                <a:spcPct val="100000"/>
              </a:lnSpc>
              <a:spcBef>
                <a:spcPts val="0"/>
              </a:spcBef>
              <a:spcAft>
                <a:spcPts val="0"/>
              </a:spcAft>
              <a:buSzPts val="2400"/>
              <a:buFont typeface="Nerko One"/>
              <a:buNone/>
              <a:defRPr sz="3200">
                <a:latin typeface="Nerko One"/>
                <a:ea typeface="Nerko One"/>
                <a:cs typeface="Nerko One"/>
                <a:sym typeface="Nerko One"/>
              </a:defRPr>
            </a:lvl7pPr>
            <a:lvl8pPr lvl="7" algn="ctr" rtl="0">
              <a:lnSpc>
                <a:spcPct val="100000"/>
              </a:lnSpc>
              <a:spcBef>
                <a:spcPts val="0"/>
              </a:spcBef>
              <a:spcAft>
                <a:spcPts val="0"/>
              </a:spcAft>
              <a:buSzPts val="2400"/>
              <a:buFont typeface="Nerko One"/>
              <a:buNone/>
              <a:defRPr sz="3200">
                <a:latin typeface="Nerko One"/>
                <a:ea typeface="Nerko One"/>
                <a:cs typeface="Nerko One"/>
                <a:sym typeface="Nerko One"/>
              </a:defRPr>
            </a:lvl8pPr>
            <a:lvl9pPr lvl="8" algn="ctr" rtl="0">
              <a:lnSpc>
                <a:spcPct val="100000"/>
              </a:lnSpc>
              <a:spcBef>
                <a:spcPts val="0"/>
              </a:spcBef>
              <a:spcAft>
                <a:spcPts val="0"/>
              </a:spcAft>
              <a:buSzPts val="2400"/>
              <a:buFont typeface="Nerko One"/>
              <a:buNone/>
              <a:defRPr sz="3200">
                <a:latin typeface="Nerko One"/>
                <a:ea typeface="Nerko One"/>
                <a:cs typeface="Nerko One"/>
                <a:sym typeface="Nerko One"/>
              </a:defRPr>
            </a:lvl9pPr>
          </a:lstStyle>
          <a:p>
            <a:endParaRPr/>
          </a:p>
        </p:txBody>
      </p:sp>
      <p:sp>
        <p:nvSpPr>
          <p:cNvPr id="1179" name="Google Shape;1179;p30"/>
          <p:cNvSpPr txBox="1">
            <a:spLocks noGrp="1"/>
          </p:cNvSpPr>
          <p:nvPr>
            <p:ph type="subTitle" idx="8"/>
          </p:nvPr>
        </p:nvSpPr>
        <p:spPr>
          <a:xfrm>
            <a:off x="6476936" y="3788617"/>
            <a:ext cx="47596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erko One"/>
              <a:buNone/>
              <a:defRPr sz="3200">
                <a:solidFill>
                  <a:schemeClr val="dk1"/>
                </a:solidFill>
                <a:latin typeface="Nerko One"/>
                <a:ea typeface="Nerko One"/>
                <a:cs typeface="Nerko One"/>
                <a:sym typeface="Nerko One"/>
              </a:defRPr>
            </a:lvl1pPr>
            <a:lvl2pPr lvl="1" algn="ctr" rtl="0">
              <a:lnSpc>
                <a:spcPct val="100000"/>
              </a:lnSpc>
              <a:spcBef>
                <a:spcPts val="0"/>
              </a:spcBef>
              <a:spcAft>
                <a:spcPts val="0"/>
              </a:spcAft>
              <a:buSzPts val="2400"/>
              <a:buFont typeface="Nerko One"/>
              <a:buNone/>
              <a:defRPr sz="3200">
                <a:latin typeface="Nerko One"/>
                <a:ea typeface="Nerko One"/>
                <a:cs typeface="Nerko One"/>
                <a:sym typeface="Nerko One"/>
              </a:defRPr>
            </a:lvl2pPr>
            <a:lvl3pPr lvl="2" algn="ctr" rtl="0">
              <a:lnSpc>
                <a:spcPct val="100000"/>
              </a:lnSpc>
              <a:spcBef>
                <a:spcPts val="0"/>
              </a:spcBef>
              <a:spcAft>
                <a:spcPts val="0"/>
              </a:spcAft>
              <a:buSzPts val="2400"/>
              <a:buFont typeface="Nerko One"/>
              <a:buNone/>
              <a:defRPr sz="3200">
                <a:latin typeface="Nerko One"/>
                <a:ea typeface="Nerko One"/>
                <a:cs typeface="Nerko One"/>
                <a:sym typeface="Nerko One"/>
              </a:defRPr>
            </a:lvl3pPr>
            <a:lvl4pPr lvl="3" algn="ctr" rtl="0">
              <a:lnSpc>
                <a:spcPct val="100000"/>
              </a:lnSpc>
              <a:spcBef>
                <a:spcPts val="0"/>
              </a:spcBef>
              <a:spcAft>
                <a:spcPts val="0"/>
              </a:spcAft>
              <a:buSzPts val="2400"/>
              <a:buFont typeface="Nerko One"/>
              <a:buNone/>
              <a:defRPr sz="3200">
                <a:latin typeface="Nerko One"/>
                <a:ea typeface="Nerko One"/>
                <a:cs typeface="Nerko One"/>
                <a:sym typeface="Nerko One"/>
              </a:defRPr>
            </a:lvl4pPr>
            <a:lvl5pPr lvl="4" algn="ctr" rtl="0">
              <a:lnSpc>
                <a:spcPct val="100000"/>
              </a:lnSpc>
              <a:spcBef>
                <a:spcPts val="0"/>
              </a:spcBef>
              <a:spcAft>
                <a:spcPts val="0"/>
              </a:spcAft>
              <a:buSzPts val="2400"/>
              <a:buFont typeface="Nerko One"/>
              <a:buNone/>
              <a:defRPr sz="3200">
                <a:latin typeface="Nerko One"/>
                <a:ea typeface="Nerko One"/>
                <a:cs typeface="Nerko One"/>
                <a:sym typeface="Nerko One"/>
              </a:defRPr>
            </a:lvl5pPr>
            <a:lvl6pPr lvl="5" algn="ctr" rtl="0">
              <a:lnSpc>
                <a:spcPct val="100000"/>
              </a:lnSpc>
              <a:spcBef>
                <a:spcPts val="0"/>
              </a:spcBef>
              <a:spcAft>
                <a:spcPts val="0"/>
              </a:spcAft>
              <a:buSzPts val="2400"/>
              <a:buFont typeface="Nerko One"/>
              <a:buNone/>
              <a:defRPr sz="3200">
                <a:latin typeface="Nerko One"/>
                <a:ea typeface="Nerko One"/>
                <a:cs typeface="Nerko One"/>
                <a:sym typeface="Nerko One"/>
              </a:defRPr>
            </a:lvl6pPr>
            <a:lvl7pPr lvl="6" algn="ctr" rtl="0">
              <a:lnSpc>
                <a:spcPct val="100000"/>
              </a:lnSpc>
              <a:spcBef>
                <a:spcPts val="0"/>
              </a:spcBef>
              <a:spcAft>
                <a:spcPts val="0"/>
              </a:spcAft>
              <a:buSzPts val="2400"/>
              <a:buFont typeface="Nerko One"/>
              <a:buNone/>
              <a:defRPr sz="3200">
                <a:latin typeface="Nerko One"/>
                <a:ea typeface="Nerko One"/>
                <a:cs typeface="Nerko One"/>
                <a:sym typeface="Nerko One"/>
              </a:defRPr>
            </a:lvl7pPr>
            <a:lvl8pPr lvl="7" algn="ctr" rtl="0">
              <a:lnSpc>
                <a:spcPct val="100000"/>
              </a:lnSpc>
              <a:spcBef>
                <a:spcPts val="0"/>
              </a:spcBef>
              <a:spcAft>
                <a:spcPts val="0"/>
              </a:spcAft>
              <a:buSzPts val="2400"/>
              <a:buFont typeface="Nerko One"/>
              <a:buNone/>
              <a:defRPr sz="3200">
                <a:latin typeface="Nerko One"/>
                <a:ea typeface="Nerko One"/>
                <a:cs typeface="Nerko One"/>
                <a:sym typeface="Nerko One"/>
              </a:defRPr>
            </a:lvl8pPr>
            <a:lvl9pPr lvl="8" algn="ctr" rtl="0">
              <a:lnSpc>
                <a:spcPct val="100000"/>
              </a:lnSpc>
              <a:spcBef>
                <a:spcPts val="0"/>
              </a:spcBef>
              <a:spcAft>
                <a:spcPts val="0"/>
              </a:spcAft>
              <a:buSzPts val="2400"/>
              <a:buFont typeface="Nerko One"/>
              <a:buNone/>
              <a:defRPr sz="3200">
                <a:latin typeface="Nerko One"/>
                <a:ea typeface="Nerko One"/>
                <a:cs typeface="Nerko One"/>
                <a:sym typeface="Nerko One"/>
              </a:defRPr>
            </a:lvl9pPr>
          </a:lstStyle>
          <a:p>
            <a:endParaRPr/>
          </a:p>
        </p:txBody>
      </p:sp>
      <p:grpSp>
        <p:nvGrpSpPr>
          <p:cNvPr id="1180" name="Google Shape;1180;p30"/>
          <p:cNvGrpSpPr/>
          <p:nvPr/>
        </p:nvGrpSpPr>
        <p:grpSpPr>
          <a:xfrm rot="-7200017" flipH="1">
            <a:off x="11295324" y="-114329"/>
            <a:ext cx="1200920" cy="1667305"/>
            <a:chOff x="5162675" y="4406650"/>
            <a:chExt cx="1086225" cy="1508225"/>
          </a:xfrm>
        </p:grpSpPr>
        <p:sp>
          <p:nvSpPr>
            <p:cNvPr id="1181" name="Google Shape;1181;p30"/>
            <p:cNvSpPr/>
            <p:nvPr/>
          </p:nvSpPr>
          <p:spPr>
            <a:xfrm>
              <a:off x="5162675" y="4927075"/>
              <a:ext cx="236475" cy="558000"/>
            </a:xfrm>
            <a:custGeom>
              <a:avLst/>
              <a:gdLst/>
              <a:ahLst/>
              <a:cxnLst/>
              <a:rect l="l" t="t" r="r" b="b"/>
              <a:pathLst>
                <a:path w="9459" h="22320" extrusionOk="0">
                  <a:moveTo>
                    <a:pt x="2507" y="4892"/>
                  </a:moveTo>
                  <a:cubicBezTo>
                    <a:pt x="3258" y="7537"/>
                    <a:pt x="4320" y="10139"/>
                    <a:pt x="4711" y="12859"/>
                  </a:cubicBezTo>
                  <a:cubicBezTo>
                    <a:pt x="4942" y="14453"/>
                    <a:pt x="5362" y="15678"/>
                    <a:pt x="6035" y="17129"/>
                  </a:cubicBezTo>
                  <a:cubicBezTo>
                    <a:pt x="6572" y="18287"/>
                    <a:pt x="6845" y="19361"/>
                    <a:pt x="7325" y="20404"/>
                  </a:cubicBezTo>
                  <a:lnTo>
                    <a:pt x="7325" y="20404"/>
                  </a:lnTo>
                  <a:cubicBezTo>
                    <a:pt x="4482" y="18285"/>
                    <a:pt x="2442" y="15250"/>
                    <a:pt x="1982" y="11612"/>
                  </a:cubicBezTo>
                  <a:cubicBezTo>
                    <a:pt x="1694" y="9339"/>
                    <a:pt x="2178" y="7122"/>
                    <a:pt x="2507" y="4892"/>
                  </a:cubicBezTo>
                  <a:close/>
                  <a:moveTo>
                    <a:pt x="1935" y="1"/>
                  </a:moveTo>
                  <a:cubicBezTo>
                    <a:pt x="1801" y="1"/>
                    <a:pt x="1704" y="75"/>
                    <a:pt x="1709" y="265"/>
                  </a:cubicBezTo>
                  <a:cubicBezTo>
                    <a:pt x="1709" y="265"/>
                    <a:pt x="1709" y="265"/>
                    <a:pt x="1709" y="265"/>
                  </a:cubicBezTo>
                  <a:lnTo>
                    <a:pt x="1709" y="265"/>
                  </a:lnTo>
                  <a:cubicBezTo>
                    <a:pt x="1715" y="503"/>
                    <a:pt x="1727" y="739"/>
                    <a:pt x="1746" y="974"/>
                  </a:cubicBezTo>
                  <a:lnTo>
                    <a:pt x="1746" y="974"/>
                  </a:lnTo>
                  <a:cubicBezTo>
                    <a:pt x="1876" y="5515"/>
                    <a:pt x="0" y="9695"/>
                    <a:pt x="1650" y="14226"/>
                  </a:cubicBezTo>
                  <a:cubicBezTo>
                    <a:pt x="2805" y="17399"/>
                    <a:pt x="5145" y="20184"/>
                    <a:pt x="8129" y="21780"/>
                  </a:cubicBezTo>
                  <a:lnTo>
                    <a:pt x="8129" y="21780"/>
                  </a:lnTo>
                  <a:cubicBezTo>
                    <a:pt x="8189" y="21862"/>
                    <a:pt x="8253" y="21944"/>
                    <a:pt x="8319" y="22027"/>
                  </a:cubicBezTo>
                  <a:cubicBezTo>
                    <a:pt x="8451" y="22190"/>
                    <a:pt x="8758" y="22319"/>
                    <a:pt x="8963" y="22319"/>
                  </a:cubicBezTo>
                  <a:cubicBezTo>
                    <a:pt x="9068" y="22319"/>
                    <a:pt x="9146" y="22285"/>
                    <a:pt x="9159" y="22203"/>
                  </a:cubicBezTo>
                  <a:lnTo>
                    <a:pt x="9159" y="22203"/>
                  </a:lnTo>
                  <a:cubicBezTo>
                    <a:pt x="9458" y="22165"/>
                    <a:pt x="9337" y="21686"/>
                    <a:pt x="8963" y="21474"/>
                  </a:cubicBezTo>
                  <a:cubicBezTo>
                    <a:pt x="8872" y="21422"/>
                    <a:pt x="8781" y="21369"/>
                    <a:pt x="8691" y="21315"/>
                  </a:cubicBezTo>
                  <a:lnTo>
                    <a:pt x="8691" y="21315"/>
                  </a:lnTo>
                  <a:cubicBezTo>
                    <a:pt x="8035" y="20072"/>
                    <a:pt x="7805" y="18771"/>
                    <a:pt x="7195" y="17508"/>
                  </a:cubicBezTo>
                  <a:cubicBezTo>
                    <a:pt x="6242" y="15529"/>
                    <a:pt x="5808" y="13798"/>
                    <a:pt x="5471" y="11614"/>
                  </a:cubicBezTo>
                  <a:cubicBezTo>
                    <a:pt x="4947" y="8212"/>
                    <a:pt x="3137" y="5147"/>
                    <a:pt x="2772" y="1744"/>
                  </a:cubicBezTo>
                  <a:lnTo>
                    <a:pt x="2772" y="1744"/>
                  </a:lnTo>
                  <a:cubicBezTo>
                    <a:pt x="2769" y="1364"/>
                    <a:pt x="2749" y="983"/>
                    <a:pt x="2707" y="600"/>
                  </a:cubicBezTo>
                  <a:lnTo>
                    <a:pt x="2707" y="600"/>
                  </a:lnTo>
                  <a:cubicBezTo>
                    <a:pt x="2707" y="600"/>
                    <a:pt x="2707" y="600"/>
                    <a:pt x="2707" y="600"/>
                  </a:cubicBezTo>
                  <a:cubicBezTo>
                    <a:pt x="2679" y="334"/>
                    <a:pt x="2221" y="1"/>
                    <a:pt x="19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0"/>
            <p:cNvSpPr/>
            <p:nvPr/>
          </p:nvSpPr>
          <p:spPr>
            <a:xfrm>
              <a:off x="5224575" y="5162050"/>
              <a:ext cx="177300" cy="321250"/>
            </a:xfrm>
            <a:custGeom>
              <a:avLst/>
              <a:gdLst/>
              <a:ahLst/>
              <a:cxnLst/>
              <a:rect l="l" t="t" r="r" b="b"/>
              <a:pathLst>
                <a:path w="7092" h="12850" extrusionOk="0">
                  <a:moveTo>
                    <a:pt x="478" y="0"/>
                  </a:moveTo>
                  <a:cubicBezTo>
                    <a:pt x="418" y="0"/>
                    <a:pt x="358" y="33"/>
                    <a:pt x="350" y="97"/>
                  </a:cubicBezTo>
                  <a:cubicBezTo>
                    <a:pt x="0" y="2753"/>
                    <a:pt x="1334" y="5186"/>
                    <a:pt x="2533" y="7445"/>
                  </a:cubicBezTo>
                  <a:cubicBezTo>
                    <a:pt x="3063" y="8446"/>
                    <a:pt x="3522" y="9552"/>
                    <a:pt x="4189" y="10471"/>
                  </a:cubicBezTo>
                  <a:cubicBezTo>
                    <a:pt x="4841" y="11369"/>
                    <a:pt x="6160" y="11663"/>
                    <a:pt x="6581" y="12717"/>
                  </a:cubicBezTo>
                  <a:cubicBezTo>
                    <a:pt x="6618" y="12807"/>
                    <a:pt x="6718" y="12850"/>
                    <a:pt x="6817" y="12850"/>
                  </a:cubicBezTo>
                  <a:cubicBezTo>
                    <a:pt x="6955" y="12850"/>
                    <a:pt x="7091" y="12767"/>
                    <a:pt x="7050" y="12616"/>
                  </a:cubicBezTo>
                  <a:lnTo>
                    <a:pt x="7050" y="12616"/>
                  </a:lnTo>
                  <a:lnTo>
                    <a:pt x="7050" y="12618"/>
                  </a:lnTo>
                  <a:cubicBezTo>
                    <a:pt x="6832" y="11844"/>
                    <a:pt x="6259" y="11541"/>
                    <a:pt x="5633" y="11097"/>
                  </a:cubicBezTo>
                  <a:cubicBezTo>
                    <a:pt x="4477" y="10276"/>
                    <a:pt x="3971" y="8992"/>
                    <a:pt x="3319" y="7769"/>
                  </a:cubicBezTo>
                  <a:cubicBezTo>
                    <a:pt x="2728" y="6666"/>
                    <a:pt x="2091" y="5578"/>
                    <a:pt x="1585" y="4433"/>
                  </a:cubicBezTo>
                  <a:cubicBezTo>
                    <a:pt x="955" y="3008"/>
                    <a:pt x="768" y="1626"/>
                    <a:pt x="602" y="97"/>
                  </a:cubicBezTo>
                  <a:cubicBezTo>
                    <a:pt x="595" y="32"/>
                    <a:pt x="537" y="0"/>
                    <a:pt x="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0"/>
            <p:cNvSpPr/>
            <p:nvPr/>
          </p:nvSpPr>
          <p:spPr>
            <a:xfrm>
              <a:off x="5568950" y="4641725"/>
              <a:ext cx="495625" cy="510050"/>
            </a:xfrm>
            <a:custGeom>
              <a:avLst/>
              <a:gdLst/>
              <a:ahLst/>
              <a:cxnLst/>
              <a:rect l="l" t="t" r="r" b="b"/>
              <a:pathLst>
                <a:path w="19825" h="20402" extrusionOk="0">
                  <a:moveTo>
                    <a:pt x="5331" y="1"/>
                  </a:moveTo>
                  <a:lnTo>
                    <a:pt x="5331" y="1"/>
                  </a:lnTo>
                  <a:cubicBezTo>
                    <a:pt x="5379" y="879"/>
                    <a:pt x="5287" y="1767"/>
                    <a:pt x="5056" y="2616"/>
                  </a:cubicBezTo>
                  <a:lnTo>
                    <a:pt x="5370" y="1834"/>
                  </a:lnTo>
                  <a:lnTo>
                    <a:pt x="5370" y="1834"/>
                  </a:lnTo>
                  <a:cubicBezTo>
                    <a:pt x="3894" y="5982"/>
                    <a:pt x="2421" y="10129"/>
                    <a:pt x="945" y="14279"/>
                  </a:cubicBezTo>
                  <a:cubicBezTo>
                    <a:pt x="472" y="15609"/>
                    <a:pt x="0" y="17088"/>
                    <a:pt x="537" y="18394"/>
                  </a:cubicBezTo>
                  <a:cubicBezTo>
                    <a:pt x="1089" y="19737"/>
                    <a:pt x="2568" y="20402"/>
                    <a:pt x="4052" y="20402"/>
                  </a:cubicBezTo>
                  <a:cubicBezTo>
                    <a:pt x="4573" y="20402"/>
                    <a:pt x="5095" y="20320"/>
                    <a:pt x="5578" y="20157"/>
                  </a:cubicBezTo>
                  <a:cubicBezTo>
                    <a:pt x="7435" y="19529"/>
                    <a:pt x="8855" y="18050"/>
                    <a:pt x="10249" y="16669"/>
                  </a:cubicBezTo>
                  <a:cubicBezTo>
                    <a:pt x="13291" y="13659"/>
                    <a:pt x="16558" y="10890"/>
                    <a:pt x="19825" y="8124"/>
                  </a:cubicBezTo>
                  <a:lnTo>
                    <a:pt x="19825" y="8124"/>
                  </a:lnTo>
                  <a:cubicBezTo>
                    <a:pt x="15441" y="8695"/>
                    <a:pt x="11147" y="9941"/>
                    <a:pt x="7139" y="11803"/>
                  </a:cubicBezTo>
                  <a:cubicBezTo>
                    <a:pt x="7452" y="10482"/>
                    <a:pt x="7764" y="9161"/>
                    <a:pt x="8075" y="7839"/>
                  </a:cubicBezTo>
                  <a:cubicBezTo>
                    <a:pt x="8258" y="7060"/>
                    <a:pt x="8444" y="6274"/>
                    <a:pt x="8470" y="5472"/>
                  </a:cubicBezTo>
                  <a:cubicBezTo>
                    <a:pt x="8540" y="3259"/>
                    <a:pt x="7276" y="1056"/>
                    <a:pt x="5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0"/>
            <p:cNvSpPr/>
            <p:nvPr/>
          </p:nvSpPr>
          <p:spPr>
            <a:xfrm>
              <a:off x="5548825" y="4629925"/>
              <a:ext cx="529950" cy="535200"/>
            </a:xfrm>
            <a:custGeom>
              <a:avLst/>
              <a:gdLst/>
              <a:ahLst/>
              <a:cxnLst/>
              <a:rect l="l" t="t" r="r" b="b"/>
              <a:pathLst>
                <a:path w="21198" h="21408" extrusionOk="0">
                  <a:moveTo>
                    <a:pt x="6664" y="1281"/>
                  </a:moveTo>
                  <a:lnTo>
                    <a:pt x="6664" y="1281"/>
                  </a:lnTo>
                  <a:cubicBezTo>
                    <a:pt x="9978" y="3961"/>
                    <a:pt x="8367" y="8436"/>
                    <a:pt x="7380" y="11974"/>
                  </a:cubicBezTo>
                  <a:cubicBezTo>
                    <a:pt x="7276" y="12346"/>
                    <a:pt x="7839" y="12767"/>
                    <a:pt x="8225" y="12767"/>
                  </a:cubicBezTo>
                  <a:cubicBezTo>
                    <a:pt x="8285" y="12767"/>
                    <a:pt x="8340" y="12757"/>
                    <a:pt x="8388" y="12735"/>
                  </a:cubicBezTo>
                  <a:cubicBezTo>
                    <a:pt x="11698" y="11241"/>
                    <a:pt x="15576" y="9529"/>
                    <a:pt x="19299" y="9053"/>
                  </a:cubicBezTo>
                  <a:lnTo>
                    <a:pt x="19299" y="9053"/>
                  </a:lnTo>
                  <a:cubicBezTo>
                    <a:pt x="17425" y="10485"/>
                    <a:pt x="15629" y="12041"/>
                    <a:pt x="13888" y="13620"/>
                  </a:cubicBezTo>
                  <a:cubicBezTo>
                    <a:pt x="11663" y="15635"/>
                    <a:pt x="9493" y="18607"/>
                    <a:pt x="6749" y="19892"/>
                  </a:cubicBezTo>
                  <a:cubicBezTo>
                    <a:pt x="6245" y="20128"/>
                    <a:pt x="5703" y="20239"/>
                    <a:pt x="5170" y="20239"/>
                  </a:cubicBezTo>
                  <a:cubicBezTo>
                    <a:pt x="3335" y="20239"/>
                    <a:pt x="1610" y="18914"/>
                    <a:pt x="1942" y="16767"/>
                  </a:cubicBezTo>
                  <a:cubicBezTo>
                    <a:pt x="2157" y="15390"/>
                    <a:pt x="2817" y="14027"/>
                    <a:pt x="3276" y="12717"/>
                  </a:cubicBezTo>
                  <a:cubicBezTo>
                    <a:pt x="4349" y="9652"/>
                    <a:pt x="5443" y="6590"/>
                    <a:pt x="6301" y="3456"/>
                  </a:cubicBezTo>
                  <a:lnTo>
                    <a:pt x="6301" y="3456"/>
                  </a:lnTo>
                  <a:cubicBezTo>
                    <a:pt x="6323" y="3429"/>
                    <a:pt x="6341" y="3395"/>
                    <a:pt x="6352" y="3352"/>
                  </a:cubicBezTo>
                  <a:cubicBezTo>
                    <a:pt x="6405" y="3145"/>
                    <a:pt x="6451" y="2945"/>
                    <a:pt x="6490" y="2749"/>
                  </a:cubicBezTo>
                  <a:lnTo>
                    <a:pt x="6490" y="2749"/>
                  </a:lnTo>
                  <a:cubicBezTo>
                    <a:pt x="6511" y="2669"/>
                    <a:pt x="6531" y="2588"/>
                    <a:pt x="6552" y="2508"/>
                  </a:cubicBezTo>
                  <a:cubicBezTo>
                    <a:pt x="6559" y="2478"/>
                    <a:pt x="6558" y="2447"/>
                    <a:pt x="6550" y="2414"/>
                  </a:cubicBezTo>
                  <a:lnTo>
                    <a:pt x="6550" y="2414"/>
                  </a:lnTo>
                  <a:cubicBezTo>
                    <a:pt x="6611" y="2037"/>
                    <a:pt x="6647" y="1668"/>
                    <a:pt x="6664" y="1281"/>
                  </a:cubicBezTo>
                  <a:close/>
                  <a:moveTo>
                    <a:pt x="5887" y="1"/>
                  </a:moveTo>
                  <a:cubicBezTo>
                    <a:pt x="5729" y="1"/>
                    <a:pt x="5596" y="83"/>
                    <a:pt x="5596" y="292"/>
                  </a:cubicBezTo>
                  <a:cubicBezTo>
                    <a:pt x="5628" y="1148"/>
                    <a:pt x="5552" y="1994"/>
                    <a:pt x="5368" y="2826"/>
                  </a:cubicBezTo>
                  <a:cubicBezTo>
                    <a:pt x="5359" y="2880"/>
                    <a:pt x="5367" y="2936"/>
                    <a:pt x="5388" y="2994"/>
                  </a:cubicBezTo>
                  <a:lnTo>
                    <a:pt x="5388" y="2994"/>
                  </a:lnTo>
                  <a:cubicBezTo>
                    <a:pt x="3609" y="6923"/>
                    <a:pt x="2026" y="11083"/>
                    <a:pt x="784" y="15196"/>
                  </a:cubicBezTo>
                  <a:cubicBezTo>
                    <a:pt x="0" y="17797"/>
                    <a:pt x="479" y="20128"/>
                    <a:pt x="3227" y="21125"/>
                  </a:cubicBezTo>
                  <a:cubicBezTo>
                    <a:pt x="3767" y="21321"/>
                    <a:pt x="4300" y="21408"/>
                    <a:pt x="4825" y="21408"/>
                  </a:cubicBezTo>
                  <a:cubicBezTo>
                    <a:pt x="7162" y="21408"/>
                    <a:pt x="9316" y="19676"/>
                    <a:pt x="10950" y="18111"/>
                  </a:cubicBezTo>
                  <a:cubicBezTo>
                    <a:pt x="14234" y="14967"/>
                    <a:pt x="17752" y="12054"/>
                    <a:pt x="20984" y="8862"/>
                  </a:cubicBezTo>
                  <a:cubicBezTo>
                    <a:pt x="21198" y="8650"/>
                    <a:pt x="20679" y="8259"/>
                    <a:pt x="20443" y="8259"/>
                  </a:cubicBezTo>
                  <a:cubicBezTo>
                    <a:pt x="20427" y="8259"/>
                    <a:pt x="20413" y="8260"/>
                    <a:pt x="20400" y="8264"/>
                  </a:cubicBezTo>
                  <a:cubicBezTo>
                    <a:pt x="18107" y="8893"/>
                    <a:pt x="15696" y="8994"/>
                    <a:pt x="13383" y="9638"/>
                  </a:cubicBezTo>
                  <a:cubicBezTo>
                    <a:pt x="11807" y="10077"/>
                    <a:pt x="10281" y="10628"/>
                    <a:pt x="8780" y="11258"/>
                  </a:cubicBezTo>
                  <a:lnTo>
                    <a:pt x="8780" y="11258"/>
                  </a:lnTo>
                  <a:cubicBezTo>
                    <a:pt x="9701" y="6937"/>
                    <a:pt x="10686" y="2900"/>
                    <a:pt x="6209" y="99"/>
                  </a:cubicBezTo>
                  <a:cubicBezTo>
                    <a:pt x="6112" y="38"/>
                    <a:pt x="5994" y="1"/>
                    <a:pt x="5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0"/>
            <p:cNvSpPr/>
            <p:nvPr/>
          </p:nvSpPr>
          <p:spPr>
            <a:xfrm>
              <a:off x="5823700" y="4784650"/>
              <a:ext cx="163325" cy="54000"/>
            </a:xfrm>
            <a:custGeom>
              <a:avLst/>
              <a:gdLst/>
              <a:ahLst/>
              <a:cxnLst/>
              <a:rect l="l" t="t" r="r" b="b"/>
              <a:pathLst>
                <a:path w="6533" h="2160" extrusionOk="0">
                  <a:moveTo>
                    <a:pt x="4613" y="0"/>
                  </a:moveTo>
                  <a:cubicBezTo>
                    <a:pt x="3192" y="0"/>
                    <a:pt x="1698" y="525"/>
                    <a:pt x="489" y="1146"/>
                  </a:cubicBezTo>
                  <a:cubicBezTo>
                    <a:pt x="0" y="1398"/>
                    <a:pt x="797" y="2159"/>
                    <a:pt x="1296" y="2159"/>
                  </a:cubicBezTo>
                  <a:cubicBezTo>
                    <a:pt x="1349" y="2159"/>
                    <a:pt x="1399" y="2151"/>
                    <a:pt x="1443" y="2132"/>
                  </a:cubicBezTo>
                  <a:cubicBezTo>
                    <a:pt x="2273" y="1785"/>
                    <a:pt x="3120" y="1506"/>
                    <a:pt x="3992" y="1286"/>
                  </a:cubicBezTo>
                  <a:cubicBezTo>
                    <a:pt x="4685" y="1114"/>
                    <a:pt x="5425" y="1089"/>
                    <a:pt x="6092" y="845"/>
                  </a:cubicBezTo>
                  <a:cubicBezTo>
                    <a:pt x="6533" y="686"/>
                    <a:pt x="5736" y="120"/>
                    <a:pt x="5570" y="87"/>
                  </a:cubicBezTo>
                  <a:cubicBezTo>
                    <a:pt x="5257" y="27"/>
                    <a:pt x="4937" y="0"/>
                    <a:pt x="4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0"/>
            <p:cNvSpPr/>
            <p:nvPr/>
          </p:nvSpPr>
          <p:spPr>
            <a:xfrm>
              <a:off x="5819950" y="4584050"/>
              <a:ext cx="62050" cy="184725"/>
            </a:xfrm>
            <a:custGeom>
              <a:avLst/>
              <a:gdLst/>
              <a:ahLst/>
              <a:cxnLst/>
              <a:rect l="l" t="t" r="r" b="b"/>
              <a:pathLst>
                <a:path w="2482" h="7389" extrusionOk="0">
                  <a:moveTo>
                    <a:pt x="812" y="1"/>
                  </a:moveTo>
                  <a:cubicBezTo>
                    <a:pt x="718" y="1"/>
                    <a:pt x="632" y="36"/>
                    <a:pt x="564" y="122"/>
                  </a:cubicBezTo>
                  <a:cubicBezTo>
                    <a:pt x="1" y="828"/>
                    <a:pt x="317" y="1887"/>
                    <a:pt x="382" y="2729"/>
                  </a:cubicBezTo>
                  <a:cubicBezTo>
                    <a:pt x="474" y="3939"/>
                    <a:pt x="408" y="5130"/>
                    <a:pt x="299" y="6337"/>
                  </a:cubicBezTo>
                  <a:cubicBezTo>
                    <a:pt x="261" y="6755"/>
                    <a:pt x="947" y="7388"/>
                    <a:pt x="1404" y="7388"/>
                  </a:cubicBezTo>
                  <a:cubicBezTo>
                    <a:pt x="1565" y="7388"/>
                    <a:pt x="1697" y="7309"/>
                    <a:pt x="1759" y="7114"/>
                  </a:cubicBezTo>
                  <a:cubicBezTo>
                    <a:pt x="2355" y="5236"/>
                    <a:pt x="2481" y="2378"/>
                    <a:pt x="1605" y="579"/>
                  </a:cubicBezTo>
                  <a:cubicBezTo>
                    <a:pt x="1506" y="375"/>
                    <a:pt x="1118"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0"/>
            <p:cNvSpPr/>
            <p:nvPr/>
          </p:nvSpPr>
          <p:spPr>
            <a:xfrm>
              <a:off x="5877775" y="4724500"/>
              <a:ext cx="158825" cy="45775"/>
            </a:xfrm>
            <a:custGeom>
              <a:avLst/>
              <a:gdLst/>
              <a:ahLst/>
              <a:cxnLst/>
              <a:rect l="l" t="t" r="r" b="b"/>
              <a:pathLst>
                <a:path w="6353" h="1831" extrusionOk="0">
                  <a:moveTo>
                    <a:pt x="2631" y="0"/>
                  </a:moveTo>
                  <a:cubicBezTo>
                    <a:pt x="1886" y="0"/>
                    <a:pt x="1161" y="127"/>
                    <a:pt x="573" y="369"/>
                  </a:cubicBezTo>
                  <a:cubicBezTo>
                    <a:pt x="1" y="606"/>
                    <a:pt x="939" y="1550"/>
                    <a:pt x="1534" y="1550"/>
                  </a:cubicBezTo>
                  <a:cubicBezTo>
                    <a:pt x="1590" y="1550"/>
                    <a:pt x="1643" y="1542"/>
                    <a:pt x="1691" y="1524"/>
                  </a:cubicBezTo>
                  <a:cubicBezTo>
                    <a:pt x="2125" y="1363"/>
                    <a:pt x="2563" y="1296"/>
                    <a:pt x="3004" y="1296"/>
                  </a:cubicBezTo>
                  <a:cubicBezTo>
                    <a:pt x="3440" y="1296"/>
                    <a:pt x="3878" y="1361"/>
                    <a:pt x="4316" y="1464"/>
                  </a:cubicBezTo>
                  <a:cubicBezTo>
                    <a:pt x="4748" y="1566"/>
                    <a:pt x="5241" y="1830"/>
                    <a:pt x="5701" y="1830"/>
                  </a:cubicBezTo>
                  <a:cubicBezTo>
                    <a:pt x="5847" y="1830"/>
                    <a:pt x="5990" y="1804"/>
                    <a:pt x="6126" y="1737"/>
                  </a:cubicBezTo>
                  <a:cubicBezTo>
                    <a:pt x="6352" y="1626"/>
                    <a:pt x="6159" y="1312"/>
                    <a:pt x="6052" y="1200"/>
                  </a:cubicBezTo>
                  <a:cubicBezTo>
                    <a:pt x="5258" y="379"/>
                    <a:pt x="3915" y="0"/>
                    <a:pt x="26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0"/>
            <p:cNvSpPr/>
            <p:nvPr/>
          </p:nvSpPr>
          <p:spPr>
            <a:xfrm>
              <a:off x="5883725" y="4577175"/>
              <a:ext cx="44950" cy="118625"/>
            </a:xfrm>
            <a:custGeom>
              <a:avLst/>
              <a:gdLst/>
              <a:ahLst/>
              <a:cxnLst/>
              <a:rect l="l" t="t" r="r" b="b"/>
              <a:pathLst>
                <a:path w="1798" h="4745" extrusionOk="0">
                  <a:moveTo>
                    <a:pt x="673" y="0"/>
                  </a:moveTo>
                  <a:cubicBezTo>
                    <a:pt x="580" y="0"/>
                    <a:pt x="492" y="33"/>
                    <a:pt x="417" y="111"/>
                  </a:cubicBezTo>
                  <a:cubicBezTo>
                    <a:pt x="0" y="546"/>
                    <a:pt x="100" y="1272"/>
                    <a:pt x="106" y="1840"/>
                  </a:cubicBezTo>
                  <a:cubicBezTo>
                    <a:pt x="116" y="2493"/>
                    <a:pt x="303" y="3294"/>
                    <a:pt x="142" y="3926"/>
                  </a:cubicBezTo>
                  <a:cubicBezTo>
                    <a:pt x="57" y="4251"/>
                    <a:pt x="598" y="4745"/>
                    <a:pt x="981" y="4745"/>
                  </a:cubicBezTo>
                  <a:cubicBezTo>
                    <a:pt x="1083" y="4745"/>
                    <a:pt x="1174" y="4710"/>
                    <a:pt x="1238" y="4627"/>
                  </a:cubicBezTo>
                  <a:cubicBezTo>
                    <a:pt x="1679" y="4065"/>
                    <a:pt x="1681" y="3495"/>
                    <a:pt x="1710" y="2806"/>
                  </a:cubicBezTo>
                  <a:cubicBezTo>
                    <a:pt x="1744" y="2041"/>
                    <a:pt x="1798" y="1256"/>
                    <a:pt x="1440" y="559"/>
                  </a:cubicBezTo>
                  <a:cubicBezTo>
                    <a:pt x="1328" y="342"/>
                    <a:pt x="975" y="0"/>
                    <a:pt x="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0"/>
            <p:cNvSpPr/>
            <p:nvPr/>
          </p:nvSpPr>
          <p:spPr>
            <a:xfrm>
              <a:off x="5936750" y="4668025"/>
              <a:ext cx="136575" cy="47175"/>
            </a:xfrm>
            <a:custGeom>
              <a:avLst/>
              <a:gdLst/>
              <a:ahLst/>
              <a:cxnLst/>
              <a:rect l="l" t="t" r="r" b="b"/>
              <a:pathLst>
                <a:path w="5463" h="1887" extrusionOk="0">
                  <a:moveTo>
                    <a:pt x="1665" y="1"/>
                  </a:moveTo>
                  <a:cubicBezTo>
                    <a:pt x="1234" y="1"/>
                    <a:pt x="812" y="29"/>
                    <a:pt x="425" y="70"/>
                  </a:cubicBezTo>
                  <a:cubicBezTo>
                    <a:pt x="0" y="115"/>
                    <a:pt x="96" y="577"/>
                    <a:pt x="259" y="831"/>
                  </a:cubicBezTo>
                  <a:cubicBezTo>
                    <a:pt x="485" y="1182"/>
                    <a:pt x="916" y="1431"/>
                    <a:pt x="1334" y="1431"/>
                  </a:cubicBezTo>
                  <a:cubicBezTo>
                    <a:pt x="1343" y="1431"/>
                    <a:pt x="1352" y="1431"/>
                    <a:pt x="1362" y="1431"/>
                  </a:cubicBezTo>
                  <a:cubicBezTo>
                    <a:pt x="1448" y="1428"/>
                    <a:pt x="1534" y="1427"/>
                    <a:pt x="1620" y="1427"/>
                  </a:cubicBezTo>
                  <a:cubicBezTo>
                    <a:pt x="2263" y="1427"/>
                    <a:pt x="2894" y="1501"/>
                    <a:pt x="3525" y="1636"/>
                  </a:cubicBezTo>
                  <a:cubicBezTo>
                    <a:pt x="3916" y="1721"/>
                    <a:pt x="4315" y="1886"/>
                    <a:pt x="4710" y="1886"/>
                  </a:cubicBezTo>
                  <a:cubicBezTo>
                    <a:pt x="4854" y="1886"/>
                    <a:pt x="4998" y="1864"/>
                    <a:pt x="5140" y="1808"/>
                  </a:cubicBezTo>
                  <a:cubicBezTo>
                    <a:pt x="5462" y="1681"/>
                    <a:pt x="5173" y="1213"/>
                    <a:pt x="5039" y="1078"/>
                  </a:cubicBezTo>
                  <a:cubicBezTo>
                    <a:pt x="4208" y="232"/>
                    <a:pt x="2896" y="1"/>
                    <a:pt x="1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0"/>
            <p:cNvSpPr/>
            <p:nvPr/>
          </p:nvSpPr>
          <p:spPr>
            <a:xfrm>
              <a:off x="5934175" y="4539100"/>
              <a:ext cx="60350" cy="113825"/>
            </a:xfrm>
            <a:custGeom>
              <a:avLst/>
              <a:gdLst/>
              <a:ahLst/>
              <a:cxnLst/>
              <a:rect l="l" t="t" r="r" b="b"/>
              <a:pathLst>
                <a:path w="2414" h="4553" extrusionOk="0">
                  <a:moveTo>
                    <a:pt x="489" y="0"/>
                  </a:moveTo>
                  <a:cubicBezTo>
                    <a:pt x="130" y="0"/>
                    <a:pt x="1" y="252"/>
                    <a:pt x="115" y="601"/>
                  </a:cubicBezTo>
                  <a:cubicBezTo>
                    <a:pt x="450" y="1629"/>
                    <a:pt x="425" y="2691"/>
                    <a:pt x="476" y="3758"/>
                  </a:cubicBezTo>
                  <a:cubicBezTo>
                    <a:pt x="491" y="4046"/>
                    <a:pt x="1040" y="4552"/>
                    <a:pt x="1423" y="4552"/>
                  </a:cubicBezTo>
                  <a:cubicBezTo>
                    <a:pt x="1533" y="4552"/>
                    <a:pt x="1628" y="4510"/>
                    <a:pt x="1694" y="4410"/>
                  </a:cubicBezTo>
                  <a:lnTo>
                    <a:pt x="1694" y="4412"/>
                  </a:lnTo>
                  <a:cubicBezTo>
                    <a:pt x="2413" y="3317"/>
                    <a:pt x="2159" y="1908"/>
                    <a:pt x="1613" y="793"/>
                  </a:cubicBezTo>
                  <a:cubicBezTo>
                    <a:pt x="1424" y="407"/>
                    <a:pt x="1008" y="43"/>
                    <a:pt x="565" y="4"/>
                  </a:cubicBezTo>
                  <a:cubicBezTo>
                    <a:pt x="539" y="1"/>
                    <a:pt x="513"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0"/>
            <p:cNvSpPr/>
            <p:nvPr/>
          </p:nvSpPr>
          <p:spPr>
            <a:xfrm>
              <a:off x="5983550" y="4620575"/>
              <a:ext cx="144700" cy="63175"/>
            </a:xfrm>
            <a:custGeom>
              <a:avLst/>
              <a:gdLst/>
              <a:ahLst/>
              <a:cxnLst/>
              <a:rect l="l" t="t" r="r" b="b"/>
              <a:pathLst>
                <a:path w="5788" h="2527" extrusionOk="0">
                  <a:moveTo>
                    <a:pt x="1098" y="1"/>
                  </a:moveTo>
                  <a:cubicBezTo>
                    <a:pt x="978" y="1"/>
                    <a:pt x="859" y="4"/>
                    <a:pt x="739" y="12"/>
                  </a:cubicBezTo>
                  <a:cubicBezTo>
                    <a:pt x="0" y="61"/>
                    <a:pt x="913" y="1053"/>
                    <a:pt x="1222" y="1133"/>
                  </a:cubicBezTo>
                  <a:cubicBezTo>
                    <a:pt x="2444" y="1450"/>
                    <a:pt x="3563" y="1831"/>
                    <a:pt x="4691" y="2395"/>
                  </a:cubicBezTo>
                  <a:cubicBezTo>
                    <a:pt x="4875" y="2487"/>
                    <a:pt x="5034" y="2526"/>
                    <a:pt x="5166" y="2526"/>
                  </a:cubicBezTo>
                  <a:cubicBezTo>
                    <a:pt x="5728" y="2526"/>
                    <a:pt x="5788" y="1806"/>
                    <a:pt x="5142" y="1367"/>
                  </a:cubicBezTo>
                  <a:cubicBezTo>
                    <a:pt x="3965" y="565"/>
                    <a:pt x="2538" y="1"/>
                    <a:pt x="1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0"/>
            <p:cNvSpPr/>
            <p:nvPr/>
          </p:nvSpPr>
          <p:spPr>
            <a:xfrm>
              <a:off x="6000050" y="4504025"/>
              <a:ext cx="63550" cy="103800"/>
            </a:xfrm>
            <a:custGeom>
              <a:avLst/>
              <a:gdLst/>
              <a:ahLst/>
              <a:cxnLst/>
              <a:rect l="l" t="t" r="r" b="b"/>
              <a:pathLst>
                <a:path w="2542" h="4152" extrusionOk="0">
                  <a:moveTo>
                    <a:pt x="507" y="0"/>
                  </a:moveTo>
                  <a:cubicBezTo>
                    <a:pt x="472" y="0"/>
                    <a:pt x="436" y="3"/>
                    <a:pt x="403" y="10"/>
                  </a:cubicBezTo>
                  <a:cubicBezTo>
                    <a:pt x="118" y="62"/>
                    <a:pt x="1" y="341"/>
                    <a:pt x="136" y="602"/>
                  </a:cubicBezTo>
                  <a:cubicBezTo>
                    <a:pt x="573" y="1443"/>
                    <a:pt x="775" y="2188"/>
                    <a:pt x="606" y="3146"/>
                  </a:cubicBezTo>
                  <a:cubicBezTo>
                    <a:pt x="530" y="3571"/>
                    <a:pt x="1176" y="4152"/>
                    <a:pt x="1640" y="4152"/>
                  </a:cubicBezTo>
                  <a:cubicBezTo>
                    <a:pt x="1805" y="4152"/>
                    <a:pt x="1946" y="4079"/>
                    <a:pt x="2024" y="3900"/>
                  </a:cubicBezTo>
                  <a:cubicBezTo>
                    <a:pt x="2541" y="2718"/>
                    <a:pt x="2180" y="1399"/>
                    <a:pt x="1375" y="441"/>
                  </a:cubicBezTo>
                  <a:cubicBezTo>
                    <a:pt x="1196" y="228"/>
                    <a:pt x="820"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0"/>
            <p:cNvSpPr/>
            <p:nvPr/>
          </p:nvSpPr>
          <p:spPr>
            <a:xfrm>
              <a:off x="6061825" y="4585575"/>
              <a:ext cx="91975" cy="43525"/>
            </a:xfrm>
            <a:custGeom>
              <a:avLst/>
              <a:gdLst/>
              <a:ahLst/>
              <a:cxnLst/>
              <a:rect l="l" t="t" r="r" b="b"/>
              <a:pathLst>
                <a:path w="3679" h="1741" extrusionOk="0">
                  <a:moveTo>
                    <a:pt x="318" y="1"/>
                  </a:moveTo>
                  <a:cubicBezTo>
                    <a:pt x="315" y="1"/>
                    <a:pt x="311" y="1"/>
                    <a:pt x="308" y="1"/>
                  </a:cubicBezTo>
                  <a:cubicBezTo>
                    <a:pt x="1" y="1"/>
                    <a:pt x="41" y="362"/>
                    <a:pt x="137" y="539"/>
                  </a:cubicBezTo>
                  <a:cubicBezTo>
                    <a:pt x="277" y="804"/>
                    <a:pt x="610" y="1068"/>
                    <a:pt x="918" y="1089"/>
                  </a:cubicBezTo>
                  <a:cubicBezTo>
                    <a:pt x="1603" y="1134"/>
                    <a:pt x="2198" y="1336"/>
                    <a:pt x="2816" y="1622"/>
                  </a:cubicBezTo>
                  <a:cubicBezTo>
                    <a:pt x="2937" y="1679"/>
                    <a:pt x="3098" y="1740"/>
                    <a:pt x="3243" y="1740"/>
                  </a:cubicBezTo>
                  <a:cubicBezTo>
                    <a:pt x="3365" y="1740"/>
                    <a:pt x="3475" y="1697"/>
                    <a:pt x="3541" y="1570"/>
                  </a:cubicBezTo>
                  <a:cubicBezTo>
                    <a:pt x="3678" y="1313"/>
                    <a:pt x="3361" y="942"/>
                    <a:pt x="3169" y="817"/>
                  </a:cubicBezTo>
                  <a:cubicBezTo>
                    <a:pt x="2300" y="245"/>
                    <a:pt x="1355"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0"/>
            <p:cNvSpPr/>
            <p:nvPr/>
          </p:nvSpPr>
          <p:spPr>
            <a:xfrm>
              <a:off x="6064925" y="4479125"/>
              <a:ext cx="52100" cy="90350"/>
            </a:xfrm>
            <a:custGeom>
              <a:avLst/>
              <a:gdLst/>
              <a:ahLst/>
              <a:cxnLst/>
              <a:rect l="l" t="t" r="r" b="b"/>
              <a:pathLst>
                <a:path w="2084" h="3614" extrusionOk="0">
                  <a:moveTo>
                    <a:pt x="520" y="0"/>
                  </a:moveTo>
                  <a:cubicBezTo>
                    <a:pt x="513" y="0"/>
                    <a:pt x="507" y="0"/>
                    <a:pt x="501" y="0"/>
                  </a:cubicBezTo>
                  <a:cubicBezTo>
                    <a:pt x="174" y="9"/>
                    <a:pt x="0" y="264"/>
                    <a:pt x="151" y="579"/>
                  </a:cubicBezTo>
                  <a:cubicBezTo>
                    <a:pt x="452" y="1206"/>
                    <a:pt x="555" y="1902"/>
                    <a:pt x="256" y="2554"/>
                  </a:cubicBezTo>
                  <a:cubicBezTo>
                    <a:pt x="67" y="2967"/>
                    <a:pt x="719" y="3614"/>
                    <a:pt x="1170" y="3614"/>
                  </a:cubicBezTo>
                  <a:cubicBezTo>
                    <a:pt x="1288" y="3614"/>
                    <a:pt x="1392" y="3570"/>
                    <a:pt x="1464" y="3465"/>
                  </a:cubicBezTo>
                  <a:lnTo>
                    <a:pt x="1466" y="3465"/>
                  </a:lnTo>
                  <a:cubicBezTo>
                    <a:pt x="2084" y="2567"/>
                    <a:pt x="2059" y="1511"/>
                    <a:pt x="1505" y="591"/>
                  </a:cubicBezTo>
                  <a:cubicBezTo>
                    <a:pt x="1319" y="284"/>
                    <a:pt x="887"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0"/>
            <p:cNvSpPr/>
            <p:nvPr/>
          </p:nvSpPr>
          <p:spPr>
            <a:xfrm>
              <a:off x="6121050" y="4513525"/>
              <a:ext cx="78375" cy="57975"/>
            </a:xfrm>
            <a:custGeom>
              <a:avLst/>
              <a:gdLst/>
              <a:ahLst/>
              <a:cxnLst/>
              <a:rect l="l" t="t" r="r" b="b"/>
              <a:pathLst>
                <a:path w="3135" h="2319" extrusionOk="0">
                  <a:moveTo>
                    <a:pt x="2169" y="1"/>
                  </a:moveTo>
                  <a:cubicBezTo>
                    <a:pt x="1735" y="1"/>
                    <a:pt x="1371" y="271"/>
                    <a:pt x="1011" y="523"/>
                  </a:cubicBezTo>
                  <a:cubicBezTo>
                    <a:pt x="647" y="778"/>
                    <a:pt x="237" y="1045"/>
                    <a:pt x="50" y="1455"/>
                  </a:cubicBezTo>
                  <a:cubicBezTo>
                    <a:pt x="54" y="1456"/>
                    <a:pt x="57" y="1458"/>
                    <a:pt x="60" y="1459"/>
                  </a:cubicBezTo>
                  <a:lnTo>
                    <a:pt x="60" y="1459"/>
                  </a:lnTo>
                  <a:cubicBezTo>
                    <a:pt x="1" y="1557"/>
                    <a:pt x="10" y="1705"/>
                    <a:pt x="78" y="1834"/>
                  </a:cubicBezTo>
                  <a:cubicBezTo>
                    <a:pt x="218" y="2096"/>
                    <a:pt x="539" y="2318"/>
                    <a:pt x="844" y="2318"/>
                  </a:cubicBezTo>
                  <a:cubicBezTo>
                    <a:pt x="859" y="2318"/>
                    <a:pt x="873" y="2318"/>
                    <a:pt x="888" y="2317"/>
                  </a:cubicBezTo>
                  <a:cubicBezTo>
                    <a:pt x="1408" y="2278"/>
                    <a:pt x="1874" y="2048"/>
                    <a:pt x="2303" y="1751"/>
                  </a:cubicBezTo>
                  <a:cubicBezTo>
                    <a:pt x="2482" y="1625"/>
                    <a:pt x="2646" y="1474"/>
                    <a:pt x="2814" y="1334"/>
                  </a:cubicBezTo>
                  <a:cubicBezTo>
                    <a:pt x="3054" y="1133"/>
                    <a:pt x="3134" y="1019"/>
                    <a:pt x="3105" y="698"/>
                  </a:cubicBezTo>
                  <a:cubicBezTo>
                    <a:pt x="3072" y="352"/>
                    <a:pt x="2630" y="57"/>
                    <a:pt x="2321" y="12"/>
                  </a:cubicBezTo>
                  <a:cubicBezTo>
                    <a:pt x="2269" y="4"/>
                    <a:pt x="2219" y="1"/>
                    <a:pt x="2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0"/>
            <p:cNvSpPr/>
            <p:nvPr/>
          </p:nvSpPr>
          <p:spPr>
            <a:xfrm>
              <a:off x="5218425" y="5071900"/>
              <a:ext cx="421600" cy="842975"/>
            </a:xfrm>
            <a:custGeom>
              <a:avLst/>
              <a:gdLst/>
              <a:ahLst/>
              <a:cxnLst/>
              <a:rect l="l" t="t" r="r" b="b"/>
              <a:pathLst>
                <a:path w="16864" h="33719" extrusionOk="0">
                  <a:moveTo>
                    <a:pt x="16515" y="1"/>
                  </a:moveTo>
                  <a:cubicBezTo>
                    <a:pt x="16495" y="1"/>
                    <a:pt x="16477" y="5"/>
                    <a:pt x="16463" y="16"/>
                  </a:cubicBezTo>
                  <a:cubicBezTo>
                    <a:pt x="11632" y="3504"/>
                    <a:pt x="8377" y="8521"/>
                    <a:pt x="6725" y="14187"/>
                  </a:cubicBezTo>
                  <a:cubicBezTo>
                    <a:pt x="5707" y="17673"/>
                    <a:pt x="4412" y="20861"/>
                    <a:pt x="2693" y="24062"/>
                  </a:cubicBezTo>
                  <a:cubicBezTo>
                    <a:pt x="1193" y="26856"/>
                    <a:pt x="1" y="29701"/>
                    <a:pt x="406" y="32931"/>
                  </a:cubicBezTo>
                  <a:cubicBezTo>
                    <a:pt x="450" y="33289"/>
                    <a:pt x="1074" y="33718"/>
                    <a:pt x="1449" y="33718"/>
                  </a:cubicBezTo>
                  <a:cubicBezTo>
                    <a:pt x="1627" y="33718"/>
                    <a:pt x="1749" y="33622"/>
                    <a:pt x="1727" y="33376"/>
                  </a:cubicBezTo>
                  <a:cubicBezTo>
                    <a:pt x="1387" y="29651"/>
                    <a:pt x="3106" y="26551"/>
                    <a:pt x="4701" y="23311"/>
                  </a:cubicBezTo>
                  <a:cubicBezTo>
                    <a:pt x="5988" y="20698"/>
                    <a:pt x="6910" y="18002"/>
                    <a:pt x="7681" y="15193"/>
                  </a:cubicBezTo>
                  <a:cubicBezTo>
                    <a:pt x="9306" y="9279"/>
                    <a:pt x="12213" y="4456"/>
                    <a:pt x="16770" y="287"/>
                  </a:cubicBezTo>
                  <a:cubicBezTo>
                    <a:pt x="16864" y="201"/>
                    <a:pt x="16646" y="1"/>
                    <a:pt x="16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0"/>
            <p:cNvSpPr/>
            <p:nvPr/>
          </p:nvSpPr>
          <p:spPr>
            <a:xfrm>
              <a:off x="5924275" y="4706775"/>
              <a:ext cx="12450" cy="6575"/>
            </a:xfrm>
            <a:custGeom>
              <a:avLst/>
              <a:gdLst/>
              <a:ahLst/>
              <a:cxnLst/>
              <a:rect l="l" t="t" r="r" b="b"/>
              <a:pathLst>
                <a:path w="498" h="263" extrusionOk="0">
                  <a:moveTo>
                    <a:pt x="224" y="1"/>
                  </a:moveTo>
                  <a:cubicBezTo>
                    <a:pt x="44" y="1"/>
                    <a:pt x="0" y="242"/>
                    <a:pt x="228" y="260"/>
                  </a:cubicBezTo>
                  <a:cubicBezTo>
                    <a:pt x="249" y="262"/>
                    <a:pt x="268" y="263"/>
                    <a:pt x="286" y="263"/>
                  </a:cubicBezTo>
                  <a:cubicBezTo>
                    <a:pt x="352" y="263"/>
                    <a:pt x="398" y="249"/>
                    <a:pt x="464" y="208"/>
                  </a:cubicBezTo>
                  <a:cubicBezTo>
                    <a:pt x="494" y="188"/>
                    <a:pt x="498" y="146"/>
                    <a:pt x="478" y="120"/>
                  </a:cubicBezTo>
                  <a:cubicBezTo>
                    <a:pt x="421" y="37"/>
                    <a:pt x="369" y="27"/>
                    <a:pt x="273" y="6"/>
                  </a:cubicBezTo>
                  <a:cubicBezTo>
                    <a:pt x="256" y="2"/>
                    <a:pt x="239" y="1"/>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0"/>
            <p:cNvSpPr/>
            <p:nvPr/>
          </p:nvSpPr>
          <p:spPr>
            <a:xfrm>
              <a:off x="5937025" y="4654400"/>
              <a:ext cx="9900" cy="10125"/>
            </a:xfrm>
            <a:custGeom>
              <a:avLst/>
              <a:gdLst/>
              <a:ahLst/>
              <a:cxnLst/>
              <a:rect l="l" t="t" r="r" b="b"/>
              <a:pathLst>
                <a:path w="396" h="405" extrusionOk="0">
                  <a:moveTo>
                    <a:pt x="218" y="1"/>
                  </a:moveTo>
                  <a:cubicBezTo>
                    <a:pt x="128" y="1"/>
                    <a:pt x="31" y="46"/>
                    <a:pt x="17" y="138"/>
                  </a:cubicBezTo>
                  <a:cubicBezTo>
                    <a:pt x="2" y="244"/>
                    <a:pt x="1" y="239"/>
                    <a:pt x="51" y="333"/>
                  </a:cubicBezTo>
                  <a:cubicBezTo>
                    <a:pt x="77" y="381"/>
                    <a:pt x="125" y="405"/>
                    <a:pt x="174" y="405"/>
                  </a:cubicBezTo>
                  <a:cubicBezTo>
                    <a:pt x="215" y="405"/>
                    <a:pt x="256" y="388"/>
                    <a:pt x="285" y="356"/>
                  </a:cubicBezTo>
                  <a:cubicBezTo>
                    <a:pt x="363" y="273"/>
                    <a:pt x="365" y="249"/>
                    <a:pt x="381" y="138"/>
                  </a:cubicBezTo>
                  <a:cubicBezTo>
                    <a:pt x="395" y="47"/>
                    <a:pt x="31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0"/>
            <p:cNvSpPr/>
            <p:nvPr/>
          </p:nvSpPr>
          <p:spPr>
            <a:xfrm>
              <a:off x="5979250" y="4643075"/>
              <a:ext cx="18925" cy="9650"/>
            </a:xfrm>
            <a:custGeom>
              <a:avLst/>
              <a:gdLst/>
              <a:ahLst/>
              <a:cxnLst/>
              <a:rect l="l" t="t" r="r" b="b"/>
              <a:pathLst>
                <a:path w="757" h="386" extrusionOk="0">
                  <a:moveTo>
                    <a:pt x="323" y="0"/>
                  </a:moveTo>
                  <a:cubicBezTo>
                    <a:pt x="145" y="0"/>
                    <a:pt x="1" y="221"/>
                    <a:pt x="203" y="288"/>
                  </a:cubicBezTo>
                  <a:lnTo>
                    <a:pt x="205" y="288"/>
                  </a:lnTo>
                  <a:cubicBezTo>
                    <a:pt x="306" y="323"/>
                    <a:pt x="407" y="355"/>
                    <a:pt x="511" y="381"/>
                  </a:cubicBezTo>
                  <a:cubicBezTo>
                    <a:pt x="522" y="384"/>
                    <a:pt x="533" y="385"/>
                    <a:pt x="545" y="385"/>
                  </a:cubicBezTo>
                  <a:cubicBezTo>
                    <a:pt x="648" y="385"/>
                    <a:pt x="756" y="280"/>
                    <a:pt x="652" y="194"/>
                  </a:cubicBezTo>
                  <a:cubicBezTo>
                    <a:pt x="587" y="139"/>
                    <a:pt x="521" y="90"/>
                    <a:pt x="452" y="43"/>
                  </a:cubicBezTo>
                  <a:cubicBezTo>
                    <a:pt x="410" y="13"/>
                    <a:pt x="366" y="0"/>
                    <a:pt x="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0"/>
            <p:cNvSpPr/>
            <p:nvPr/>
          </p:nvSpPr>
          <p:spPr>
            <a:xfrm>
              <a:off x="6000400" y="4592950"/>
              <a:ext cx="15800" cy="11675"/>
            </a:xfrm>
            <a:custGeom>
              <a:avLst/>
              <a:gdLst/>
              <a:ahLst/>
              <a:cxnLst/>
              <a:rect l="l" t="t" r="r" b="b"/>
              <a:pathLst>
                <a:path w="632" h="467" extrusionOk="0">
                  <a:moveTo>
                    <a:pt x="346" y="1"/>
                  </a:moveTo>
                  <a:cubicBezTo>
                    <a:pt x="290" y="1"/>
                    <a:pt x="235" y="22"/>
                    <a:pt x="200" y="73"/>
                  </a:cubicBezTo>
                  <a:cubicBezTo>
                    <a:pt x="138" y="164"/>
                    <a:pt x="75" y="247"/>
                    <a:pt x="34" y="350"/>
                  </a:cubicBezTo>
                  <a:cubicBezTo>
                    <a:pt x="0" y="434"/>
                    <a:pt x="79" y="467"/>
                    <a:pt x="154" y="467"/>
                  </a:cubicBezTo>
                  <a:cubicBezTo>
                    <a:pt x="191" y="467"/>
                    <a:pt x="227" y="459"/>
                    <a:pt x="249" y="446"/>
                  </a:cubicBezTo>
                  <a:cubicBezTo>
                    <a:pt x="340" y="390"/>
                    <a:pt x="415" y="319"/>
                    <a:pt x="496" y="249"/>
                  </a:cubicBezTo>
                  <a:cubicBezTo>
                    <a:pt x="632" y="131"/>
                    <a:pt x="485" y="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0"/>
            <p:cNvSpPr/>
            <p:nvPr/>
          </p:nvSpPr>
          <p:spPr>
            <a:xfrm>
              <a:off x="6001450" y="4591625"/>
              <a:ext cx="15925" cy="9825"/>
            </a:xfrm>
            <a:custGeom>
              <a:avLst/>
              <a:gdLst/>
              <a:ahLst/>
              <a:cxnLst/>
              <a:rect l="l" t="t" r="r" b="b"/>
              <a:pathLst>
                <a:path w="637" h="393" extrusionOk="0">
                  <a:moveTo>
                    <a:pt x="319" y="1"/>
                  </a:moveTo>
                  <a:cubicBezTo>
                    <a:pt x="0" y="1"/>
                    <a:pt x="0" y="393"/>
                    <a:pt x="319" y="393"/>
                  </a:cubicBezTo>
                  <a:cubicBezTo>
                    <a:pt x="636" y="393"/>
                    <a:pt x="636"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0"/>
            <p:cNvSpPr/>
            <p:nvPr/>
          </p:nvSpPr>
          <p:spPr>
            <a:xfrm>
              <a:off x="6067475" y="4565450"/>
              <a:ext cx="12825" cy="7875"/>
            </a:xfrm>
            <a:custGeom>
              <a:avLst/>
              <a:gdLst/>
              <a:ahLst/>
              <a:cxnLst/>
              <a:rect l="l" t="t" r="r" b="b"/>
              <a:pathLst>
                <a:path w="513" h="315" extrusionOk="0">
                  <a:moveTo>
                    <a:pt x="258" y="1"/>
                  </a:moveTo>
                  <a:cubicBezTo>
                    <a:pt x="1" y="1"/>
                    <a:pt x="1" y="314"/>
                    <a:pt x="258" y="314"/>
                  </a:cubicBezTo>
                  <a:cubicBezTo>
                    <a:pt x="511" y="314"/>
                    <a:pt x="513" y="1"/>
                    <a:pt x="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0"/>
            <p:cNvSpPr/>
            <p:nvPr/>
          </p:nvSpPr>
          <p:spPr>
            <a:xfrm>
              <a:off x="6100425" y="4581425"/>
              <a:ext cx="11450" cy="7075"/>
            </a:xfrm>
            <a:custGeom>
              <a:avLst/>
              <a:gdLst/>
              <a:ahLst/>
              <a:cxnLst/>
              <a:rect l="l" t="t" r="r" b="b"/>
              <a:pathLst>
                <a:path w="458" h="283" extrusionOk="0">
                  <a:moveTo>
                    <a:pt x="229" y="1"/>
                  </a:moveTo>
                  <a:cubicBezTo>
                    <a:pt x="0" y="1"/>
                    <a:pt x="0" y="282"/>
                    <a:pt x="229" y="282"/>
                  </a:cubicBezTo>
                  <a:cubicBezTo>
                    <a:pt x="456" y="282"/>
                    <a:pt x="457" y="1"/>
                    <a:pt x="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0"/>
            <p:cNvSpPr/>
            <p:nvPr/>
          </p:nvSpPr>
          <p:spPr>
            <a:xfrm>
              <a:off x="6098150" y="4580050"/>
              <a:ext cx="16000" cy="9825"/>
            </a:xfrm>
            <a:custGeom>
              <a:avLst/>
              <a:gdLst/>
              <a:ahLst/>
              <a:cxnLst/>
              <a:rect l="l" t="t" r="r" b="b"/>
              <a:pathLst>
                <a:path w="640" h="393" extrusionOk="0">
                  <a:moveTo>
                    <a:pt x="320" y="0"/>
                  </a:moveTo>
                  <a:cubicBezTo>
                    <a:pt x="0" y="0"/>
                    <a:pt x="2" y="392"/>
                    <a:pt x="320" y="392"/>
                  </a:cubicBezTo>
                  <a:cubicBezTo>
                    <a:pt x="638" y="392"/>
                    <a:pt x="639" y="0"/>
                    <a:pt x="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0"/>
            <p:cNvSpPr/>
            <p:nvPr/>
          </p:nvSpPr>
          <p:spPr>
            <a:xfrm>
              <a:off x="6105450" y="4557850"/>
              <a:ext cx="16250" cy="21050"/>
            </a:xfrm>
            <a:custGeom>
              <a:avLst/>
              <a:gdLst/>
              <a:ahLst/>
              <a:cxnLst/>
              <a:rect l="l" t="t" r="r" b="b"/>
              <a:pathLst>
                <a:path w="650" h="842" extrusionOk="0">
                  <a:moveTo>
                    <a:pt x="511" y="1"/>
                  </a:moveTo>
                  <a:cubicBezTo>
                    <a:pt x="457" y="1"/>
                    <a:pt x="400" y="21"/>
                    <a:pt x="368" y="54"/>
                  </a:cubicBezTo>
                  <a:cubicBezTo>
                    <a:pt x="212" y="217"/>
                    <a:pt x="144" y="440"/>
                    <a:pt x="54" y="643"/>
                  </a:cubicBezTo>
                  <a:cubicBezTo>
                    <a:pt x="1" y="765"/>
                    <a:pt x="130" y="842"/>
                    <a:pt x="258" y="842"/>
                  </a:cubicBezTo>
                  <a:cubicBezTo>
                    <a:pt x="343" y="842"/>
                    <a:pt x="429" y="807"/>
                    <a:pt x="459" y="729"/>
                  </a:cubicBezTo>
                  <a:cubicBezTo>
                    <a:pt x="538" y="531"/>
                    <a:pt x="650" y="329"/>
                    <a:pt x="645" y="111"/>
                  </a:cubicBezTo>
                  <a:cubicBezTo>
                    <a:pt x="643" y="33"/>
                    <a:pt x="579"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0"/>
            <p:cNvSpPr/>
            <p:nvPr/>
          </p:nvSpPr>
          <p:spPr>
            <a:xfrm>
              <a:off x="5999650" y="4646125"/>
              <a:ext cx="25200" cy="7750"/>
            </a:xfrm>
            <a:custGeom>
              <a:avLst/>
              <a:gdLst/>
              <a:ahLst/>
              <a:cxnLst/>
              <a:rect l="l" t="t" r="r" b="b"/>
              <a:pathLst>
                <a:path w="1008" h="310" extrusionOk="0">
                  <a:moveTo>
                    <a:pt x="513" y="1"/>
                  </a:moveTo>
                  <a:cubicBezTo>
                    <a:pt x="425" y="1"/>
                    <a:pt x="336" y="5"/>
                    <a:pt x="246" y="7"/>
                  </a:cubicBezTo>
                  <a:cubicBezTo>
                    <a:pt x="2" y="12"/>
                    <a:pt x="1" y="310"/>
                    <a:pt x="246" y="310"/>
                  </a:cubicBezTo>
                  <a:cubicBezTo>
                    <a:pt x="259" y="309"/>
                    <a:pt x="272" y="309"/>
                    <a:pt x="285" y="309"/>
                  </a:cubicBezTo>
                  <a:cubicBezTo>
                    <a:pt x="328" y="309"/>
                    <a:pt x="372" y="310"/>
                    <a:pt x="415" y="310"/>
                  </a:cubicBezTo>
                  <a:cubicBezTo>
                    <a:pt x="587" y="310"/>
                    <a:pt x="755" y="303"/>
                    <a:pt x="920" y="240"/>
                  </a:cubicBezTo>
                  <a:cubicBezTo>
                    <a:pt x="1004" y="207"/>
                    <a:pt x="1007" y="90"/>
                    <a:pt x="920" y="59"/>
                  </a:cubicBezTo>
                  <a:cubicBezTo>
                    <a:pt x="786" y="11"/>
                    <a:pt x="650" y="1"/>
                    <a:pt x="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0"/>
            <p:cNvSpPr/>
            <p:nvPr/>
          </p:nvSpPr>
          <p:spPr>
            <a:xfrm>
              <a:off x="5921050" y="4683550"/>
              <a:ext cx="19325" cy="14825"/>
            </a:xfrm>
            <a:custGeom>
              <a:avLst/>
              <a:gdLst/>
              <a:ahLst/>
              <a:cxnLst/>
              <a:rect l="l" t="t" r="r" b="b"/>
              <a:pathLst>
                <a:path w="773" h="593" extrusionOk="0">
                  <a:moveTo>
                    <a:pt x="334" y="1"/>
                  </a:moveTo>
                  <a:cubicBezTo>
                    <a:pt x="170" y="1"/>
                    <a:pt x="0" y="158"/>
                    <a:pt x="157" y="309"/>
                  </a:cubicBezTo>
                  <a:cubicBezTo>
                    <a:pt x="295" y="442"/>
                    <a:pt x="394" y="548"/>
                    <a:pt x="586" y="589"/>
                  </a:cubicBezTo>
                  <a:cubicBezTo>
                    <a:pt x="596" y="591"/>
                    <a:pt x="608" y="592"/>
                    <a:pt x="620" y="592"/>
                  </a:cubicBezTo>
                  <a:cubicBezTo>
                    <a:pt x="687" y="592"/>
                    <a:pt x="772" y="557"/>
                    <a:pt x="768" y="481"/>
                  </a:cubicBezTo>
                  <a:cubicBezTo>
                    <a:pt x="760" y="289"/>
                    <a:pt x="610" y="185"/>
                    <a:pt x="482" y="58"/>
                  </a:cubicBezTo>
                  <a:cubicBezTo>
                    <a:pt x="441" y="18"/>
                    <a:pt x="388"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0"/>
            <p:cNvSpPr/>
            <p:nvPr/>
          </p:nvSpPr>
          <p:spPr>
            <a:xfrm>
              <a:off x="5888125" y="4701100"/>
              <a:ext cx="10750" cy="14975"/>
            </a:xfrm>
            <a:custGeom>
              <a:avLst/>
              <a:gdLst/>
              <a:ahLst/>
              <a:cxnLst/>
              <a:rect l="l" t="t" r="r" b="b"/>
              <a:pathLst>
                <a:path w="430" h="599" extrusionOk="0">
                  <a:moveTo>
                    <a:pt x="234" y="0"/>
                  </a:moveTo>
                  <a:cubicBezTo>
                    <a:pt x="153" y="0"/>
                    <a:pt x="74" y="35"/>
                    <a:pt x="55" y="106"/>
                  </a:cubicBezTo>
                  <a:cubicBezTo>
                    <a:pt x="20" y="248"/>
                    <a:pt x="0" y="373"/>
                    <a:pt x="44" y="515"/>
                  </a:cubicBezTo>
                  <a:cubicBezTo>
                    <a:pt x="61" y="570"/>
                    <a:pt x="125" y="598"/>
                    <a:pt x="188" y="598"/>
                  </a:cubicBezTo>
                  <a:cubicBezTo>
                    <a:pt x="239" y="598"/>
                    <a:pt x="291" y="579"/>
                    <a:pt x="316" y="541"/>
                  </a:cubicBezTo>
                  <a:cubicBezTo>
                    <a:pt x="397" y="415"/>
                    <a:pt x="418" y="297"/>
                    <a:pt x="425" y="145"/>
                  </a:cubicBezTo>
                  <a:cubicBezTo>
                    <a:pt x="429" y="50"/>
                    <a:pt x="331"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0"/>
            <p:cNvSpPr/>
            <p:nvPr/>
          </p:nvSpPr>
          <p:spPr>
            <a:xfrm>
              <a:off x="5904675" y="4708525"/>
              <a:ext cx="14200" cy="7825"/>
            </a:xfrm>
            <a:custGeom>
              <a:avLst/>
              <a:gdLst/>
              <a:ahLst/>
              <a:cxnLst/>
              <a:rect l="l" t="t" r="r" b="b"/>
              <a:pathLst>
                <a:path w="568" h="313" extrusionOk="0">
                  <a:moveTo>
                    <a:pt x="248" y="1"/>
                  </a:moveTo>
                  <a:cubicBezTo>
                    <a:pt x="128" y="1"/>
                    <a:pt x="0" y="98"/>
                    <a:pt x="124" y="193"/>
                  </a:cubicBezTo>
                  <a:cubicBezTo>
                    <a:pt x="208" y="260"/>
                    <a:pt x="221" y="266"/>
                    <a:pt x="324" y="305"/>
                  </a:cubicBezTo>
                  <a:cubicBezTo>
                    <a:pt x="337" y="310"/>
                    <a:pt x="354" y="313"/>
                    <a:pt x="372" y="313"/>
                  </a:cubicBezTo>
                  <a:cubicBezTo>
                    <a:pt x="457" y="313"/>
                    <a:pt x="568" y="261"/>
                    <a:pt x="499" y="170"/>
                  </a:cubicBezTo>
                  <a:cubicBezTo>
                    <a:pt x="436" y="87"/>
                    <a:pt x="431" y="83"/>
                    <a:pt x="342" y="26"/>
                  </a:cubicBezTo>
                  <a:cubicBezTo>
                    <a:pt x="315" y="8"/>
                    <a:pt x="282" y="1"/>
                    <a:pt x="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0"/>
            <p:cNvSpPr/>
            <p:nvPr/>
          </p:nvSpPr>
          <p:spPr>
            <a:xfrm>
              <a:off x="5866650" y="4735300"/>
              <a:ext cx="15625" cy="22350"/>
            </a:xfrm>
            <a:custGeom>
              <a:avLst/>
              <a:gdLst/>
              <a:ahLst/>
              <a:cxnLst/>
              <a:rect l="l" t="t" r="r" b="b"/>
              <a:pathLst>
                <a:path w="625" h="894" extrusionOk="0">
                  <a:moveTo>
                    <a:pt x="392" y="0"/>
                  </a:moveTo>
                  <a:cubicBezTo>
                    <a:pt x="312" y="0"/>
                    <a:pt x="232" y="33"/>
                    <a:pt x="204" y="105"/>
                  </a:cubicBezTo>
                  <a:cubicBezTo>
                    <a:pt x="112" y="332"/>
                    <a:pt x="8" y="552"/>
                    <a:pt x="2" y="799"/>
                  </a:cubicBezTo>
                  <a:cubicBezTo>
                    <a:pt x="0" y="865"/>
                    <a:pt x="57" y="894"/>
                    <a:pt x="118" y="894"/>
                  </a:cubicBezTo>
                  <a:cubicBezTo>
                    <a:pt x="164" y="894"/>
                    <a:pt x="212" y="877"/>
                    <a:pt x="236" y="848"/>
                  </a:cubicBezTo>
                  <a:cubicBezTo>
                    <a:pt x="402" y="653"/>
                    <a:pt x="482" y="419"/>
                    <a:pt x="578" y="184"/>
                  </a:cubicBezTo>
                  <a:cubicBezTo>
                    <a:pt x="624" y="69"/>
                    <a:pt x="508" y="0"/>
                    <a:pt x="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0"/>
            <p:cNvSpPr/>
            <p:nvPr/>
          </p:nvSpPr>
          <p:spPr>
            <a:xfrm>
              <a:off x="5868075" y="4733875"/>
              <a:ext cx="15950" cy="9825"/>
            </a:xfrm>
            <a:custGeom>
              <a:avLst/>
              <a:gdLst/>
              <a:ahLst/>
              <a:cxnLst/>
              <a:rect l="l" t="t" r="r" b="b"/>
              <a:pathLst>
                <a:path w="638" h="393" extrusionOk="0">
                  <a:moveTo>
                    <a:pt x="319" y="1"/>
                  </a:moveTo>
                  <a:cubicBezTo>
                    <a:pt x="0" y="1"/>
                    <a:pt x="0" y="393"/>
                    <a:pt x="319" y="393"/>
                  </a:cubicBezTo>
                  <a:cubicBezTo>
                    <a:pt x="636" y="393"/>
                    <a:pt x="638"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0"/>
            <p:cNvSpPr/>
            <p:nvPr/>
          </p:nvSpPr>
          <p:spPr>
            <a:xfrm>
              <a:off x="5874575" y="4747575"/>
              <a:ext cx="13250" cy="18100"/>
            </a:xfrm>
            <a:custGeom>
              <a:avLst/>
              <a:gdLst/>
              <a:ahLst/>
              <a:cxnLst/>
              <a:rect l="l" t="t" r="r" b="b"/>
              <a:pathLst>
                <a:path w="530" h="724" extrusionOk="0">
                  <a:moveTo>
                    <a:pt x="162" y="1"/>
                  </a:moveTo>
                  <a:cubicBezTo>
                    <a:pt x="80" y="1"/>
                    <a:pt x="1" y="48"/>
                    <a:pt x="38" y="123"/>
                  </a:cubicBezTo>
                  <a:cubicBezTo>
                    <a:pt x="132" y="315"/>
                    <a:pt x="220" y="518"/>
                    <a:pt x="348" y="689"/>
                  </a:cubicBezTo>
                  <a:cubicBezTo>
                    <a:pt x="367" y="712"/>
                    <a:pt x="398" y="724"/>
                    <a:pt x="428" y="724"/>
                  </a:cubicBezTo>
                  <a:cubicBezTo>
                    <a:pt x="480" y="724"/>
                    <a:pt x="530" y="692"/>
                    <a:pt x="518" y="635"/>
                  </a:cubicBezTo>
                  <a:cubicBezTo>
                    <a:pt x="474" y="438"/>
                    <a:pt x="376" y="251"/>
                    <a:pt x="293" y="69"/>
                  </a:cubicBezTo>
                  <a:cubicBezTo>
                    <a:pt x="271" y="22"/>
                    <a:pt x="216" y="1"/>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0"/>
            <p:cNvSpPr/>
            <p:nvPr/>
          </p:nvSpPr>
          <p:spPr>
            <a:xfrm>
              <a:off x="5772100" y="4547225"/>
              <a:ext cx="46350" cy="265075"/>
            </a:xfrm>
            <a:custGeom>
              <a:avLst/>
              <a:gdLst/>
              <a:ahLst/>
              <a:cxnLst/>
              <a:rect l="l" t="t" r="r" b="b"/>
              <a:pathLst>
                <a:path w="1854" h="10603" extrusionOk="0">
                  <a:moveTo>
                    <a:pt x="165" y="1"/>
                  </a:moveTo>
                  <a:cubicBezTo>
                    <a:pt x="84" y="1"/>
                    <a:pt x="1" y="42"/>
                    <a:pt x="4" y="123"/>
                  </a:cubicBezTo>
                  <a:cubicBezTo>
                    <a:pt x="53" y="1803"/>
                    <a:pt x="684" y="3495"/>
                    <a:pt x="868" y="5176"/>
                  </a:cubicBezTo>
                  <a:cubicBezTo>
                    <a:pt x="1056" y="6892"/>
                    <a:pt x="1069" y="8625"/>
                    <a:pt x="970" y="10347"/>
                  </a:cubicBezTo>
                  <a:cubicBezTo>
                    <a:pt x="960" y="10518"/>
                    <a:pt x="1116" y="10602"/>
                    <a:pt x="1281" y="10602"/>
                  </a:cubicBezTo>
                  <a:cubicBezTo>
                    <a:pt x="1447" y="10602"/>
                    <a:pt x="1620" y="10516"/>
                    <a:pt x="1640" y="10347"/>
                  </a:cubicBezTo>
                  <a:cubicBezTo>
                    <a:pt x="1853" y="8464"/>
                    <a:pt x="1845" y="6590"/>
                    <a:pt x="1595" y="4710"/>
                  </a:cubicBezTo>
                  <a:cubicBezTo>
                    <a:pt x="1391" y="3173"/>
                    <a:pt x="1147" y="1385"/>
                    <a:pt x="303" y="61"/>
                  </a:cubicBezTo>
                  <a:cubicBezTo>
                    <a:pt x="277" y="20"/>
                    <a:pt x="222"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0"/>
            <p:cNvSpPr/>
            <p:nvPr/>
          </p:nvSpPr>
          <p:spPr>
            <a:xfrm>
              <a:off x="5806325" y="4834250"/>
              <a:ext cx="305625" cy="42350"/>
            </a:xfrm>
            <a:custGeom>
              <a:avLst/>
              <a:gdLst/>
              <a:ahLst/>
              <a:cxnLst/>
              <a:rect l="l" t="t" r="r" b="b"/>
              <a:pathLst>
                <a:path w="12225" h="1694" extrusionOk="0">
                  <a:moveTo>
                    <a:pt x="7492" y="0"/>
                  </a:moveTo>
                  <a:cubicBezTo>
                    <a:pt x="5013" y="0"/>
                    <a:pt x="2503" y="404"/>
                    <a:pt x="312" y="1280"/>
                  </a:cubicBezTo>
                  <a:cubicBezTo>
                    <a:pt x="1" y="1404"/>
                    <a:pt x="239" y="1693"/>
                    <a:pt x="494" y="1693"/>
                  </a:cubicBezTo>
                  <a:cubicBezTo>
                    <a:pt x="533" y="1693"/>
                    <a:pt x="572" y="1687"/>
                    <a:pt x="609" y="1672"/>
                  </a:cubicBezTo>
                  <a:cubicBezTo>
                    <a:pt x="2522" y="920"/>
                    <a:pt x="4516" y="624"/>
                    <a:pt x="6567" y="577"/>
                  </a:cubicBezTo>
                  <a:cubicBezTo>
                    <a:pt x="6704" y="574"/>
                    <a:pt x="6840" y="573"/>
                    <a:pt x="6977" y="573"/>
                  </a:cubicBezTo>
                  <a:cubicBezTo>
                    <a:pt x="8407" y="573"/>
                    <a:pt x="9839" y="727"/>
                    <a:pt x="11268" y="727"/>
                  </a:cubicBezTo>
                  <a:cubicBezTo>
                    <a:pt x="11508" y="727"/>
                    <a:pt x="11749" y="722"/>
                    <a:pt x="11989" y="712"/>
                  </a:cubicBezTo>
                  <a:cubicBezTo>
                    <a:pt x="12154" y="704"/>
                    <a:pt x="12224" y="499"/>
                    <a:pt x="12033" y="460"/>
                  </a:cubicBezTo>
                  <a:cubicBezTo>
                    <a:pt x="10589" y="159"/>
                    <a:pt x="9046" y="0"/>
                    <a:pt x="74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0"/>
            <p:cNvSpPr/>
            <p:nvPr/>
          </p:nvSpPr>
          <p:spPr>
            <a:xfrm>
              <a:off x="5841950" y="4799875"/>
              <a:ext cx="247350" cy="31375"/>
            </a:xfrm>
            <a:custGeom>
              <a:avLst/>
              <a:gdLst/>
              <a:ahLst/>
              <a:cxnLst/>
              <a:rect l="l" t="t" r="r" b="b"/>
              <a:pathLst>
                <a:path w="9894" h="1255" extrusionOk="0">
                  <a:moveTo>
                    <a:pt x="3558" y="1"/>
                  </a:moveTo>
                  <a:cubicBezTo>
                    <a:pt x="2454" y="1"/>
                    <a:pt x="1355" y="76"/>
                    <a:pt x="289" y="204"/>
                  </a:cubicBezTo>
                  <a:cubicBezTo>
                    <a:pt x="0" y="238"/>
                    <a:pt x="141" y="547"/>
                    <a:pt x="381" y="547"/>
                  </a:cubicBezTo>
                  <a:cubicBezTo>
                    <a:pt x="391" y="547"/>
                    <a:pt x="402" y="547"/>
                    <a:pt x="412" y="545"/>
                  </a:cubicBezTo>
                  <a:cubicBezTo>
                    <a:pt x="1184" y="459"/>
                    <a:pt x="1943" y="421"/>
                    <a:pt x="2693" y="421"/>
                  </a:cubicBezTo>
                  <a:cubicBezTo>
                    <a:pt x="4986" y="421"/>
                    <a:pt x="7206" y="781"/>
                    <a:pt x="9511" y="1251"/>
                  </a:cubicBezTo>
                  <a:cubicBezTo>
                    <a:pt x="9523" y="1254"/>
                    <a:pt x="9536" y="1255"/>
                    <a:pt x="9548" y="1255"/>
                  </a:cubicBezTo>
                  <a:cubicBezTo>
                    <a:pt x="9719" y="1255"/>
                    <a:pt x="9894" y="1037"/>
                    <a:pt x="9671" y="957"/>
                  </a:cubicBezTo>
                  <a:cubicBezTo>
                    <a:pt x="7742" y="269"/>
                    <a:pt x="5642" y="1"/>
                    <a:pt x="35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0"/>
            <p:cNvSpPr/>
            <p:nvPr/>
          </p:nvSpPr>
          <p:spPr>
            <a:xfrm>
              <a:off x="5910575" y="4742675"/>
              <a:ext cx="154450" cy="28100"/>
            </a:xfrm>
            <a:custGeom>
              <a:avLst/>
              <a:gdLst/>
              <a:ahLst/>
              <a:cxnLst/>
              <a:rect l="l" t="t" r="r" b="b"/>
              <a:pathLst>
                <a:path w="6178" h="1124" extrusionOk="0">
                  <a:moveTo>
                    <a:pt x="1465" y="1"/>
                  </a:moveTo>
                  <a:cubicBezTo>
                    <a:pt x="1047" y="1"/>
                    <a:pt x="629" y="20"/>
                    <a:pt x="215" y="55"/>
                  </a:cubicBezTo>
                  <a:cubicBezTo>
                    <a:pt x="13" y="74"/>
                    <a:pt x="0" y="319"/>
                    <a:pt x="196" y="319"/>
                  </a:cubicBezTo>
                  <a:cubicBezTo>
                    <a:pt x="202" y="319"/>
                    <a:pt x="208" y="319"/>
                    <a:pt x="215" y="319"/>
                  </a:cubicBezTo>
                  <a:cubicBezTo>
                    <a:pt x="546" y="292"/>
                    <a:pt x="872" y="279"/>
                    <a:pt x="1195" y="279"/>
                  </a:cubicBezTo>
                  <a:cubicBezTo>
                    <a:pt x="2819" y="279"/>
                    <a:pt x="4349" y="606"/>
                    <a:pt x="5925" y="1117"/>
                  </a:cubicBezTo>
                  <a:cubicBezTo>
                    <a:pt x="5939" y="1122"/>
                    <a:pt x="5953" y="1124"/>
                    <a:pt x="5966" y="1124"/>
                  </a:cubicBezTo>
                  <a:cubicBezTo>
                    <a:pt x="6084" y="1124"/>
                    <a:pt x="6178" y="973"/>
                    <a:pt x="6039" y="911"/>
                  </a:cubicBezTo>
                  <a:cubicBezTo>
                    <a:pt x="4604" y="266"/>
                    <a:pt x="3032" y="1"/>
                    <a:pt x="14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0"/>
            <p:cNvSpPr/>
            <p:nvPr/>
          </p:nvSpPr>
          <p:spPr>
            <a:xfrm>
              <a:off x="5976925" y="4696400"/>
              <a:ext cx="168750" cy="72925"/>
            </a:xfrm>
            <a:custGeom>
              <a:avLst/>
              <a:gdLst/>
              <a:ahLst/>
              <a:cxnLst/>
              <a:rect l="l" t="t" r="r" b="b"/>
              <a:pathLst>
                <a:path w="6750" h="2917" extrusionOk="0">
                  <a:moveTo>
                    <a:pt x="275" y="0"/>
                  </a:moveTo>
                  <a:cubicBezTo>
                    <a:pt x="101" y="0"/>
                    <a:pt x="0" y="226"/>
                    <a:pt x="210" y="252"/>
                  </a:cubicBezTo>
                  <a:lnTo>
                    <a:pt x="210" y="250"/>
                  </a:lnTo>
                  <a:cubicBezTo>
                    <a:pt x="2614" y="556"/>
                    <a:pt x="4664" y="1322"/>
                    <a:pt x="6523" y="2895"/>
                  </a:cubicBezTo>
                  <a:cubicBezTo>
                    <a:pt x="6540" y="2910"/>
                    <a:pt x="6564" y="2916"/>
                    <a:pt x="6590" y="2916"/>
                  </a:cubicBezTo>
                  <a:cubicBezTo>
                    <a:pt x="6665" y="2916"/>
                    <a:pt x="6750" y="2863"/>
                    <a:pt x="6692" y="2794"/>
                  </a:cubicBezTo>
                  <a:cubicBezTo>
                    <a:pt x="5134" y="955"/>
                    <a:pt x="2600" y="289"/>
                    <a:pt x="300" y="2"/>
                  </a:cubicBezTo>
                  <a:cubicBezTo>
                    <a:pt x="291" y="1"/>
                    <a:pt x="283" y="0"/>
                    <a:pt x="2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0"/>
            <p:cNvSpPr/>
            <p:nvPr/>
          </p:nvSpPr>
          <p:spPr>
            <a:xfrm>
              <a:off x="6024775" y="4635400"/>
              <a:ext cx="138525" cy="64350"/>
            </a:xfrm>
            <a:custGeom>
              <a:avLst/>
              <a:gdLst/>
              <a:ahLst/>
              <a:cxnLst/>
              <a:rect l="l" t="t" r="r" b="b"/>
              <a:pathLst>
                <a:path w="5541" h="2574" extrusionOk="0">
                  <a:moveTo>
                    <a:pt x="282" y="0"/>
                  </a:moveTo>
                  <a:cubicBezTo>
                    <a:pt x="105" y="0"/>
                    <a:pt x="0" y="230"/>
                    <a:pt x="214" y="254"/>
                  </a:cubicBezTo>
                  <a:cubicBezTo>
                    <a:pt x="2187" y="470"/>
                    <a:pt x="3711" y="1321"/>
                    <a:pt x="5228" y="2547"/>
                  </a:cubicBezTo>
                  <a:cubicBezTo>
                    <a:pt x="5251" y="2565"/>
                    <a:pt x="5283" y="2573"/>
                    <a:pt x="5317" y="2573"/>
                  </a:cubicBezTo>
                  <a:cubicBezTo>
                    <a:pt x="5420" y="2573"/>
                    <a:pt x="5541" y="2501"/>
                    <a:pt x="5458" y="2411"/>
                  </a:cubicBezTo>
                  <a:cubicBezTo>
                    <a:pt x="4165" y="976"/>
                    <a:pt x="2192" y="202"/>
                    <a:pt x="305" y="2"/>
                  </a:cubicBezTo>
                  <a:cubicBezTo>
                    <a:pt x="297" y="1"/>
                    <a:pt x="290" y="0"/>
                    <a:pt x="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0"/>
            <p:cNvSpPr/>
            <p:nvPr/>
          </p:nvSpPr>
          <p:spPr>
            <a:xfrm>
              <a:off x="6076775" y="4587150"/>
              <a:ext cx="145950" cy="78450"/>
            </a:xfrm>
            <a:custGeom>
              <a:avLst/>
              <a:gdLst/>
              <a:ahLst/>
              <a:cxnLst/>
              <a:rect l="l" t="t" r="r" b="b"/>
              <a:pathLst>
                <a:path w="5838" h="3138" extrusionOk="0">
                  <a:moveTo>
                    <a:pt x="285" y="0"/>
                  </a:moveTo>
                  <a:cubicBezTo>
                    <a:pt x="135" y="0"/>
                    <a:pt x="0" y="172"/>
                    <a:pt x="183" y="258"/>
                  </a:cubicBezTo>
                  <a:cubicBezTo>
                    <a:pt x="2038" y="1127"/>
                    <a:pt x="3780" y="2171"/>
                    <a:pt x="5588" y="3126"/>
                  </a:cubicBezTo>
                  <a:cubicBezTo>
                    <a:pt x="5604" y="3134"/>
                    <a:pt x="5622" y="3137"/>
                    <a:pt x="5640" y="3137"/>
                  </a:cubicBezTo>
                  <a:cubicBezTo>
                    <a:pt x="5732" y="3137"/>
                    <a:pt x="5837" y="3046"/>
                    <a:pt x="5739" y="2974"/>
                  </a:cubicBezTo>
                  <a:cubicBezTo>
                    <a:pt x="4084" y="1787"/>
                    <a:pt x="2205" y="878"/>
                    <a:pt x="364" y="17"/>
                  </a:cubicBezTo>
                  <a:cubicBezTo>
                    <a:pt x="338" y="5"/>
                    <a:pt x="311" y="0"/>
                    <a:pt x="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0"/>
            <p:cNvSpPr/>
            <p:nvPr/>
          </p:nvSpPr>
          <p:spPr>
            <a:xfrm>
              <a:off x="5924050" y="4462100"/>
              <a:ext cx="54675" cy="145975"/>
            </a:xfrm>
            <a:custGeom>
              <a:avLst/>
              <a:gdLst/>
              <a:ahLst/>
              <a:cxnLst/>
              <a:rect l="l" t="t" r="r" b="b"/>
              <a:pathLst>
                <a:path w="2187" h="5839" extrusionOk="0">
                  <a:moveTo>
                    <a:pt x="181" y="0"/>
                  </a:moveTo>
                  <a:cubicBezTo>
                    <a:pt x="96" y="0"/>
                    <a:pt x="0" y="47"/>
                    <a:pt x="40" y="133"/>
                  </a:cubicBezTo>
                  <a:cubicBezTo>
                    <a:pt x="419" y="976"/>
                    <a:pt x="952" y="1711"/>
                    <a:pt x="1234" y="2606"/>
                  </a:cubicBezTo>
                  <a:cubicBezTo>
                    <a:pt x="1548" y="3603"/>
                    <a:pt x="1627" y="4619"/>
                    <a:pt x="1538" y="5655"/>
                  </a:cubicBezTo>
                  <a:cubicBezTo>
                    <a:pt x="1527" y="5777"/>
                    <a:pt x="1643" y="5838"/>
                    <a:pt x="1763" y="5838"/>
                  </a:cubicBezTo>
                  <a:cubicBezTo>
                    <a:pt x="1883" y="5838"/>
                    <a:pt x="2007" y="5778"/>
                    <a:pt x="2018" y="5655"/>
                  </a:cubicBezTo>
                  <a:cubicBezTo>
                    <a:pt x="2187" y="3772"/>
                    <a:pt x="1777" y="1332"/>
                    <a:pt x="274" y="28"/>
                  </a:cubicBezTo>
                  <a:cubicBezTo>
                    <a:pt x="253" y="9"/>
                    <a:pt x="218" y="0"/>
                    <a:pt x="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0"/>
            <p:cNvSpPr/>
            <p:nvPr/>
          </p:nvSpPr>
          <p:spPr>
            <a:xfrm>
              <a:off x="5899950" y="4546200"/>
              <a:ext cx="22950" cy="106550"/>
            </a:xfrm>
            <a:custGeom>
              <a:avLst/>
              <a:gdLst/>
              <a:ahLst/>
              <a:cxnLst/>
              <a:rect l="l" t="t" r="r" b="b"/>
              <a:pathLst>
                <a:path w="918" h="4262" extrusionOk="0">
                  <a:moveTo>
                    <a:pt x="322" y="0"/>
                  </a:moveTo>
                  <a:cubicBezTo>
                    <a:pt x="241" y="0"/>
                    <a:pt x="163" y="40"/>
                    <a:pt x="170" y="122"/>
                  </a:cubicBezTo>
                  <a:cubicBezTo>
                    <a:pt x="275" y="1473"/>
                    <a:pt x="360" y="2698"/>
                    <a:pt x="36" y="4033"/>
                  </a:cubicBezTo>
                  <a:cubicBezTo>
                    <a:pt x="1" y="4178"/>
                    <a:pt x="142" y="4261"/>
                    <a:pt x="276" y="4261"/>
                  </a:cubicBezTo>
                  <a:cubicBezTo>
                    <a:pt x="371" y="4261"/>
                    <a:pt x="462" y="4219"/>
                    <a:pt x="483" y="4128"/>
                  </a:cubicBezTo>
                  <a:lnTo>
                    <a:pt x="483" y="4129"/>
                  </a:lnTo>
                  <a:cubicBezTo>
                    <a:pt x="797" y="2825"/>
                    <a:pt x="918" y="1380"/>
                    <a:pt x="483" y="89"/>
                  </a:cubicBezTo>
                  <a:cubicBezTo>
                    <a:pt x="464" y="30"/>
                    <a:pt x="392" y="0"/>
                    <a:pt x="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0"/>
            <p:cNvSpPr/>
            <p:nvPr/>
          </p:nvSpPr>
          <p:spPr>
            <a:xfrm>
              <a:off x="5807775" y="4484175"/>
              <a:ext cx="65150" cy="183050"/>
            </a:xfrm>
            <a:custGeom>
              <a:avLst/>
              <a:gdLst/>
              <a:ahLst/>
              <a:cxnLst/>
              <a:rect l="l" t="t" r="r" b="b"/>
              <a:pathLst>
                <a:path w="2606" h="7322" extrusionOk="0">
                  <a:moveTo>
                    <a:pt x="183" y="0"/>
                  </a:moveTo>
                  <a:cubicBezTo>
                    <a:pt x="89" y="0"/>
                    <a:pt x="1" y="60"/>
                    <a:pt x="59" y="164"/>
                  </a:cubicBezTo>
                  <a:cubicBezTo>
                    <a:pt x="1295" y="2417"/>
                    <a:pt x="2128" y="4535"/>
                    <a:pt x="1892" y="7155"/>
                  </a:cubicBezTo>
                  <a:cubicBezTo>
                    <a:pt x="1882" y="7266"/>
                    <a:pt x="1985" y="7322"/>
                    <a:pt x="2094" y="7322"/>
                  </a:cubicBezTo>
                  <a:cubicBezTo>
                    <a:pt x="2202" y="7322"/>
                    <a:pt x="2315" y="7266"/>
                    <a:pt x="2328" y="7155"/>
                  </a:cubicBezTo>
                  <a:cubicBezTo>
                    <a:pt x="2606" y="4686"/>
                    <a:pt x="2074" y="1905"/>
                    <a:pt x="314" y="51"/>
                  </a:cubicBezTo>
                  <a:cubicBezTo>
                    <a:pt x="282" y="17"/>
                    <a:pt x="232" y="0"/>
                    <a:pt x="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0"/>
            <p:cNvSpPr/>
            <p:nvPr/>
          </p:nvSpPr>
          <p:spPr>
            <a:xfrm>
              <a:off x="5987925" y="4406650"/>
              <a:ext cx="58475" cy="146625"/>
            </a:xfrm>
            <a:custGeom>
              <a:avLst/>
              <a:gdLst/>
              <a:ahLst/>
              <a:cxnLst/>
              <a:rect l="l" t="t" r="r" b="b"/>
              <a:pathLst>
                <a:path w="2339" h="5865" extrusionOk="0">
                  <a:moveTo>
                    <a:pt x="227" y="0"/>
                  </a:moveTo>
                  <a:cubicBezTo>
                    <a:pt x="115" y="0"/>
                    <a:pt x="0" y="86"/>
                    <a:pt x="112" y="186"/>
                  </a:cubicBezTo>
                  <a:cubicBezTo>
                    <a:pt x="1737" y="1657"/>
                    <a:pt x="1950" y="3644"/>
                    <a:pt x="1421" y="5681"/>
                  </a:cubicBezTo>
                  <a:cubicBezTo>
                    <a:pt x="1391" y="5797"/>
                    <a:pt x="1504" y="5865"/>
                    <a:pt x="1613" y="5865"/>
                  </a:cubicBezTo>
                  <a:cubicBezTo>
                    <a:pt x="1689" y="5865"/>
                    <a:pt x="1764" y="5831"/>
                    <a:pt x="1784" y="5757"/>
                  </a:cubicBezTo>
                  <a:cubicBezTo>
                    <a:pt x="2338" y="3740"/>
                    <a:pt x="2267" y="1271"/>
                    <a:pt x="320" y="25"/>
                  </a:cubicBezTo>
                  <a:cubicBezTo>
                    <a:pt x="293" y="8"/>
                    <a:pt x="260" y="0"/>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0"/>
            <p:cNvSpPr/>
            <p:nvPr/>
          </p:nvSpPr>
          <p:spPr>
            <a:xfrm>
              <a:off x="6066000" y="4434325"/>
              <a:ext cx="35450" cy="102025"/>
            </a:xfrm>
            <a:custGeom>
              <a:avLst/>
              <a:gdLst/>
              <a:ahLst/>
              <a:cxnLst/>
              <a:rect l="l" t="t" r="r" b="b"/>
              <a:pathLst>
                <a:path w="1418" h="4081" extrusionOk="0">
                  <a:moveTo>
                    <a:pt x="162" y="0"/>
                  </a:moveTo>
                  <a:cubicBezTo>
                    <a:pt x="82" y="0"/>
                    <a:pt x="0" y="56"/>
                    <a:pt x="50" y="141"/>
                  </a:cubicBezTo>
                  <a:cubicBezTo>
                    <a:pt x="769" y="1374"/>
                    <a:pt x="705" y="2537"/>
                    <a:pt x="473" y="3907"/>
                  </a:cubicBezTo>
                  <a:cubicBezTo>
                    <a:pt x="453" y="4022"/>
                    <a:pt x="561" y="4080"/>
                    <a:pt x="678" y="4080"/>
                  </a:cubicBezTo>
                  <a:cubicBezTo>
                    <a:pt x="793" y="4080"/>
                    <a:pt x="918" y="4023"/>
                    <a:pt x="938" y="3907"/>
                  </a:cubicBezTo>
                  <a:lnTo>
                    <a:pt x="936" y="3907"/>
                  </a:lnTo>
                  <a:cubicBezTo>
                    <a:pt x="1159" y="2625"/>
                    <a:pt x="1418" y="943"/>
                    <a:pt x="245" y="26"/>
                  </a:cubicBezTo>
                  <a:cubicBezTo>
                    <a:pt x="223" y="8"/>
                    <a:pt x="192" y="0"/>
                    <a:pt x="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0"/>
            <p:cNvSpPr/>
            <p:nvPr/>
          </p:nvSpPr>
          <p:spPr>
            <a:xfrm>
              <a:off x="6095425" y="4473750"/>
              <a:ext cx="105675" cy="63325"/>
            </a:xfrm>
            <a:custGeom>
              <a:avLst/>
              <a:gdLst/>
              <a:ahLst/>
              <a:cxnLst/>
              <a:rect l="l" t="t" r="r" b="b"/>
              <a:pathLst>
                <a:path w="4227" h="2533" extrusionOk="0">
                  <a:moveTo>
                    <a:pt x="3983" y="0"/>
                  </a:moveTo>
                  <a:cubicBezTo>
                    <a:pt x="3974" y="0"/>
                    <a:pt x="3966" y="1"/>
                    <a:pt x="3957" y="2"/>
                  </a:cubicBezTo>
                  <a:cubicBezTo>
                    <a:pt x="2476" y="271"/>
                    <a:pt x="1140" y="1206"/>
                    <a:pt x="127" y="2284"/>
                  </a:cubicBezTo>
                  <a:cubicBezTo>
                    <a:pt x="0" y="2419"/>
                    <a:pt x="172" y="2533"/>
                    <a:pt x="338" y="2533"/>
                  </a:cubicBezTo>
                  <a:cubicBezTo>
                    <a:pt x="409" y="2533"/>
                    <a:pt x="479" y="2512"/>
                    <a:pt x="524" y="2463"/>
                  </a:cubicBezTo>
                  <a:cubicBezTo>
                    <a:pt x="1529" y="1377"/>
                    <a:pt x="2726" y="768"/>
                    <a:pt x="4071" y="212"/>
                  </a:cubicBezTo>
                  <a:cubicBezTo>
                    <a:pt x="4226" y="147"/>
                    <a:pt x="4106" y="0"/>
                    <a:pt x="3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0"/>
            <p:cNvSpPr/>
            <p:nvPr/>
          </p:nvSpPr>
          <p:spPr>
            <a:xfrm>
              <a:off x="6128500" y="4557625"/>
              <a:ext cx="120400" cy="33400"/>
            </a:xfrm>
            <a:custGeom>
              <a:avLst/>
              <a:gdLst/>
              <a:ahLst/>
              <a:cxnLst/>
              <a:rect l="l" t="t" r="r" b="b"/>
              <a:pathLst>
                <a:path w="4816" h="1336" extrusionOk="0">
                  <a:moveTo>
                    <a:pt x="303" y="1"/>
                  </a:moveTo>
                  <a:cubicBezTo>
                    <a:pt x="145" y="1"/>
                    <a:pt x="1" y="180"/>
                    <a:pt x="193" y="260"/>
                  </a:cubicBezTo>
                  <a:cubicBezTo>
                    <a:pt x="1589" y="842"/>
                    <a:pt x="3095" y="1293"/>
                    <a:pt x="4616" y="1335"/>
                  </a:cubicBezTo>
                  <a:cubicBezTo>
                    <a:pt x="4617" y="1335"/>
                    <a:pt x="4619" y="1335"/>
                    <a:pt x="4621" y="1335"/>
                  </a:cubicBezTo>
                  <a:cubicBezTo>
                    <a:pt x="4765" y="1335"/>
                    <a:pt x="4815" y="1146"/>
                    <a:pt x="4655" y="1117"/>
                  </a:cubicBezTo>
                  <a:cubicBezTo>
                    <a:pt x="3176" y="865"/>
                    <a:pt x="1774" y="593"/>
                    <a:pt x="378" y="16"/>
                  </a:cubicBezTo>
                  <a:cubicBezTo>
                    <a:pt x="354" y="6"/>
                    <a:pt x="328" y="1"/>
                    <a:pt x="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7" name="Google Shape;1227;p30"/>
          <p:cNvGrpSpPr/>
          <p:nvPr/>
        </p:nvGrpSpPr>
        <p:grpSpPr>
          <a:xfrm>
            <a:off x="1064576" y="2871443"/>
            <a:ext cx="14027321" cy="5958439"/>
            <a:chOff x="798431" y="2153582"/>
            <a:chExt cx="10520491" cy="4468829"/>
          </a:xfrm>
        </p:grpSpPr>
        <p:sp>
          <p:nvSpPr>
            <p:cNvPr id="1228" name="Google Shape;1228;p30"/>
            <p:cNvSpPr/>
            <p:nvPr/>
          </p:nvSpPr>
          <p:spPr>
            <a:xfrm rot="-899960" flipH="1">
              <a:off x="937257" y="4790857"/>
              <a:ext cx="3002285" cy="1468056"/>
            </a:xfrm>
            <a:custGeom>
              <a:avLst/>
              <a:gdLst/>
              <a:ahLst/>
              <a:cxnLst/>
              <a:rect l="l" t="t" r="r" b="b"/>
              <a:pathLst>
                <a:path w="120095" h="58724" extrusionOk="0">
                  <a:moveTo>
                    <a:pt x="120095" y="31345"/>
                  </a:moveTo>
                  <a:lnTo>
                    <a:pt x="92069" y="37857"/>
                  </a:lnTo>
                  <a:lnTo>
                    <a:pt x="92069" y="37857"/>
                  </a:lnTo>
                  <a:cubicBezTo>
                    <a:pt x="94508" y="39342"/>
                    <a:pt x="97132" y="40432"/>
                    <a:pt x="99960" y="40714"/>
                  </a:cubicBezTo>
                  <a:cubicBezTo>
                    <a:pt x="100467" y="40765"/>
                    <a:pt x="100970" y="40790"/>
                    <a:pt x="101470" y="40790"/>
                  </a:cubicBezTo>
                  <a:cubicBezTo>
                    <a:pt x="108449" y="40790"/>
                    <a:pt x="114725" y="36011"/>
                    <a:pt x="120095" y="31345"/>
                  </a:cubicBezTo>
                  <a:close/>
                  <a:moveTo>
                    <a:pt x="42801" y="1"/>
                  </a:moveTo>
                  <a:cubicBezTo>
                    <a:pt x="38725" y="1"/>
                    <a:pt x="34621" y="887"/>
                    <a:pt x="30795" y="2338"/>
                  </a:cubicBezTo>
                  <a:cubicBezTo>
                    <a:pt x="20085" y="6401"/>
                    <a:pt x="11238" y="14892"/>
                    <a:pt x="6233" y="25196"/>
                  </a:cubicBezTo>
                  <a:cubicBezTo>
                    <a:pt x="1229" y="35500"/>
                    <a:pt x="1" y="47494"/>
                    <a:pt x="2265" y="58723"/>
                  </a:cubicBezTo>
                  <a:lnTo>
                    <a:pt x="2265" y="58723"/>
                  </a:lnTo>
                  <a:lnTo>
                    <a:pt x="92069" y="37857"/>
                  </a:lnTo>
                  <a:lnTo>
                    <a:pt x="92069" y="37857"/>
                  </a:lnTo>
                  <a:cubicBezTo>
                    <a:pt x="90150" y="36688"/>
                    <a:pt x="88346" y="35274"/>
                    <a:pt x="86649" y="33817"/>
                  </a:cubicBezTo>
                  <a:cubicBezTo>
                    <a:pt x="82085" y="29898"/>
                    <a:pt x="77931" y="25523"/>
                    <a:pt x="73990" y="20978"/>
                  </a:cubicBezTo>
                  <a:cubicBezTo>
                    <a:pt x="66886" y="12786"/>
                    <a:pt x="59682" y="3498"/>
                    <a:pt x="49183" y="787"/>
                  </a:cubicBezTo>
                  <a:cubicBezTo>
                    <a:pt x="47093" y="247"/>
                    <a:pt x="44951" y="1"/>
                    <a:pt x="428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0"/>
            <p:cNvSpPr/>
            <p:nvPr/>
          </p:nvSpPr>
          <p:spPr>
            <a:xfrm rot="-3192375">
              <a:off x="7853673" y="3016625"/>
              <a:ext cx="3244952" cy="2175367"/>
            </a:xfrm>
            <a:custGeom>
              <a:avLst/>
              <a:gdLst/>
              <a:ahLst/>
              <a:cxnLst/>
              <a:rect l="l" t="t" r="r" b="b"/>
              <a:pathLst>
                <a:path w="101476" h="68028" extrusionOk="0">
                  <a:moveTo>
                    <a:pt x="89218" y="0"/>
                  </a:moveTo>
                  <a:cubicBezTo>
                    <a:pt x="86709" y="0"/>
                    <a:pt x="84217" y="764"/>
                    <a:pt x="82342" y="2404"/>
                  </a:cubicBezTo>
                  <a:cubicBezTo>
                    <a:pt x="79905" y="4537"/>
                    <a:pt x="78668" y="7919"/>
                    <a:pt x="75906" y="9610"/>
                  </a:cubicBezTo>
                  <a:cubicBezTo>
                    <a:pt x="74580" y="10422"/>
                    <a:pt x="73080" y="10738"/>
                    <a:pt x="71532" y="10738"/>
                  </a:cubicBezTo>
                  <a:cubicBezTo>
                    <a:pt x="69634" y="10738"/>
                    <a:pt x="67664" y="10263"/>
                    <a:pt x="65858" y="9649"/>
                  </a:cubicBezTo>
                  <a:cubicBezTo>
                    <a:pt x="62794" y="8607"/>
                    <a:pt x="59724" y="7198"/>
                    <a:pt x="56516" y="7198"/>
                  </a:cubicBezTo>
                  <a:cubicBezTo>
                    <a:pt x="56290" y="7198"/>
                    <a:pt x="56064" y="7205"/>
                    <a:pt x="55836" y="7220"/>
                  </a:cubicBezTo>
                  <a:cubicBezTo>
                    <a:pt x="50168" y="7584"/>
                    <a:pt x="45888" y="12536"/>
                    <a:pt x="43281" y="17583"/>
                  </a:cubicBezTo>
                  <a:cubicBezTo>
                    <a:pt x="41750" y="20547"/>
                    <a:pt x="40471" y="23784"/>
                    <a:pt x="37954" y="25972"/>
                  </a:cubicBezTo>
                  <a:cubicBezTo>
                    <a:pt x="35366" y="28222"/>
                    <a:pt x="31882" y="28991"/>
                    <a:pt x="28396" y="28991"/>
                  </a:cubicBezTo>
                  <a:cubicBezTo>
                    <a:pt x="27350" y="28991"/>
                    <a:pt x="26305" y="28921"/>
                    <a:pt x="25283" y="28802"/>
                  </a:cubicBezTo>
                  <a:cubicBezTo>
                    <a:pt x="21934" y="28412"/>
                    <a:pt x="18476" y="27585"/>
                    <a:pt x="15148" y="27585"/>
                  </a:cubicBezTo>
                  <a:cubicBezTo>
                    <a:pt x="13312" y="27585"/>
                    <a:pt x="11516" y="27837"/>
                    <a:pt x="9800" y="28552"/>
                  </a:cubicBezTo>
                  <a:cubicBezTo>
                    <a:pt x="7347" y="29574"/>
                    <a:pt x="5353" y="31455"/>
                    <a:pt x="3607" y="33458"/>
                  </a:cubicBezTo>
                  <a:cubicBezTo>
                    <a:pt x="1907" y="35410"/>
                    <a:pt x="333" y="37639"/>
                    <a:pt x="1" y="40206"/>
                  </a:cubicBezTo>
                  <a:lnTo>
                    <a:pt x="16582" y="68027"/>
                  </a:lnTo>
                  <a:lnTo>
                    <a:pt x="101476" y="6417"/>
                  </a:lnTo>
                  <a:cubicBezTo>
                    <a:pt x="99055" y="3727"/>
                    <a:pt x="96063" y="1428"/>
                    <a:pt x="92576" y="458"/>
                  </a:cubicBezTo>
                  <a:cubicBezTo>
                    <a:pt x="91490" y="156"/>
                    <a:pt x="90352" y="0"/>
                    <a:pt x="89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714449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98"/>
        <p:cNvGrpSpPr/>
        <p:nvPr/>
      </p:nvGrpSpPr>
      <p:grpSpPr>
        <a:xfrm>
          <a:off x="0" y="0"/>
          <a:ext cx="0" cy="0"/>
          <a:chOff x="0" y="0"/>
          <a:chExt cx="0" cy="0"/>
        </a:xfrm>
      </p:grpSpPr>
      <p:grpSp>
        <p:nvGrpSpPr>
          <p:cNvPr id="1299" name="Google Shape;1299;p32"/>
          <p:cNvGrpSpPr/>
          <p:nvPr/>
        </p:nvGrpSpPr>
        <p:grpSpPr>
          <a:xfrm>
            <a:off x="-442407" y="-468937"/>
            <a:ext cx="13076817" cy="9348319"/>
            <a:chOff x="-649500" y="-351703"/>
            <a:chExt cx="9807613" cy="7011239"/>
          </a:xfrm>
        </p:grpSpPr>
        <p:pic>
          <p:nvPicPr>
            <p:cNvPr id="1300" name="Google Shape;1300;p32"/>
            <p:cNvPicPr preferRelativeResize="0"/>
            <p:nvPr/>
          </p:nvPicPr>
          <p:blipFill rotWithShape="1">
            <a:blip r:embed="rId2">
              <a:alphaModFix/>
            </a:blip>
            <a:srcRect b="75267"/>
            <a:stretch/>
          </p:blipFill>
          <p:spPr>
            <a:xfrm>
              <a:off x="4995425" y="4859049"/>
              <a:ext cx="3904801" cy="915374"/>
            </a:xfrm>
            <a:prstGeom prst="rect">
              <a:avLst/>
            </a:prstGeom>
            <a:noFill/>
            <a:ln>
              <a:noFill/>
            </a:ln>
          </p:spPr>
        </p:pic>
        <p:pic>
          <p:nvPicPr>
            <p:cNvPr id="1301" name="Google Shape;1301;p32"/>
            <p:cNvPicPr preferRelativeResize="0"/>
            <p:nvPr/>
          </p:nvPicPr>
          <p:blipFill rotWithShape="1">
            <a:blip r:embed="rId2">
              <a:alphaModFix/>
            </a:blip>
            <a:srcRect t="73094"/>
            <a:stretch/>
          </p:blipFill>
          <p:spPr>
            <a:xfrm>
              <a:off x="51250" y="4289722"/>
              <a:ext cx="3904801" cy="995801"/>
            </a:xfrm>
            <a:prstGeom prst="rect">
              <a:avLst/>
            </a:prstGeom>
            <a:noFill/>
            <a:ln>
              <a:noFill/>
            </a:ln>
          </p:spPr>
        </p:pic>
        <p:pic>
          <p:nvPicPr>
            <p:cNvPr id="1302" name="Google Shape;1302;p32"/>
            <p:cNvPicPr preferRelativeResize="0"/>
            <p:nvPr/>
          </p:nvPicPr>
          <p:blipFill rotWithShape="1">
            <a:blip r:embed="rId2">
              <a:alphaModFix/>
            </a:blip>
            <a:srcRect b="75267"/>
            <a:stretch/>
          </p:blipFill>
          <p:spPr>
            <a:xfrm rot="-5400000">
              <a:off x="6748025" y="4249449"/>
              <a:ext cx="3904801" cy="915374"/>
            </a:xfrm>
            <a:prstGeom prst="rect">
              <a:avLst/>
            </a:prstGeom>
            <a:noFill/>
            <a:ln>
              <a:noFill/>
            </a:ln>
          </p:spPr>
        </p:pic>
        <p:pic>
          <p:nvPicPr>
            <p:cNvPr id="1303" name="Google Shape;1303;p32"/>
            <p:cNvPicPr preferRelativeResize="0"/>
            <p:nvPr/>
          </p:nvPicPr>
          <p:blipFill rotWithShape="1">
            <a:blip r:embed="rId2">
              <a:alphaModFix/>
            </a:blip>
            <a:srcRect t="73094"/>
            <a:stretch/>
          </p:blipFill>
          <p:spPr>
            <a:xfrm rot="10800000" flipH="1">
              <a:off x="-649500" y="-351703"/>
              <a:ext cx="3904801" cy="995801"/>
            </a:xfrm>
            <a:prstGeom prst="rect">
              <a:avLst/>
            </a:prstGeom>
            <a:noFill/>
            <a:ln>
              <a:noFill/>
            </a:ln>
          </p:spPr>
        </p:pic>
        <p:pic>
          <p:nvPicPr>
            <p:cNvPr id="1304" name="Google Shape;1304;p32"/>
            <p:cNvPicPr preferRelativeResize="0"/>
            <p:nvPr/>
          </p:nvPicPr>
          <p:blipFill rotWithShape="1">
            <a:blip r:embed="rId2">
              <a:alphaModFix/>
            </a:blip>
            <a:srcRect t="73094"/>
            <a:stretch/>
          </p:blipFill>
          <p:spPr>
            <a:xfrm rot="10800000" flipH="1">
              <a:off x="4455900" y="-123103"/>
              <a:ext cx="3904801" cy="995801"/>
            </a:xfrm>
            <a:prstGeom prst="rect">
              <a:avLst/>
            </a:prstGeom>
            <a:noFill/>
            <a:ln>
              <a:noFill/>
            </a:ln>
          </p:spPr>
        </p:pic>
      </p:grpSp>
      <p:sp>
        <p:nvSpPr>
          <p:cNvPr id="1305" name="Google Shape;1305;p32"/>
          <p:cNvSpPr txBox="1">
            <a:spLocks noGrp="1"/>
          </p:cNvSpPr>
          <p:nvPr>
            <p:ph type="title"/>
          </p:nvPr>
        </p:nvSpPr>
        <p:spPr>
          <a:xfrm>
            <a:off x="960000" y="593367"/>
            <a:ext cx="102720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6" name="Google Shape;1306;p32"/>
          <p:cNvSpPr txBox="1">
            <a:spLocks noGrp="1"/>
          </p:cNvSpPr>
          <p:nvPr>
            <p:ph type="subTitle" idx="1"/>
          </p:nvPr>
        </p:nvSpPr>
        <p:spPr>
          <a:xfrm>
            <a:off x="953204" y="2068372"/>
            <a:ext cx="2938000" cy="16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07" name="Google Shape;1307;p32"/>
          <p:cNvSpPr txBox="1">
            <a:spLocks noGrp="1"/>
          </p:cNvSpPr>
          <p:nvPr>
            <p:ph type="subTitle" idx="2"/>
          </p:nvPr>
        </p:nvSpPr>
        <p:spPr>
          <a:xfrm>
            <a:off x="4627031" y="2068372"/>
            <a:ext cx="2938000" cy="16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08" name="Google Shape;1308;p32"/>
          <p:cNvSpPr txBox="1">
            <a:spLocks noGrp="1"/>
          </p:cNvSpPr>
          <p:nvPr>
            <p:ph type="subTitle" idx="3"/>
          </p:nvPr>
        </p:nvSpPr>
        <p:spPr>
          <a:xfrm>
            <a:off x="953204" y="4385951"/>
            <a:ext cx="2938000" cy="16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09" name="Google Shape;1309;p32"/>
          <p:cNvSpPr txBox="1">
            <a:spLocks noGrp="1"/>
          </p:cNvSpPr>
          <p:nvPr>
            <p:ph type="subTitle" idx="4"/>
          </p:nvPr>
        </p:nvSpPr>
        <p:spPr>
          <a:xfrm>
            <a:off x="4627031" y="4385951"/>
            <a:ext cx="2938000" cy="16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10" name="Google Shape;1310;p32"/>
          <p:cNvSpPr txBox="1">
            <a:spLocks noGrp="1"/>
          </p:cNvSpPr>
          <p:nvPr>
            <p:ph type="subTitle" idx="5"/>
          </p:nvPr>
        </p:nvSpPr>
        <p:spPr>
          <a:xfrm>
            <a:off x="8300859" y="2068372"/>
            <a:ext cx="2938000" cy="16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11" name="Google Shape;1311;p32"/>
          <p:cNvSpPr txBox="1">
            <a:spLocks noGrp="1"/>
          </p:cNvSpPr>
          <p:nvPr>
            <p:ph type="subTitle" idx="6"/>
          </p:nvPr>
        </p:nvSpPr>
        <p:spPr>
          <a:xfrm>
            <a:off x="8300859" y="4385951"/>
            <a:ext cx="2938000" cy="16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12" name="Google Shape;1312;p32"/>
          <p:cNvSpPr txBox="1">
            <a:spLocks noGrp="1"/>
          </p:cNvSpPr>
          <p:nvPr>
            <p:ph type="subTitle" idx="7"/>
          </p:nvPr>
        </p:nvSpPr>
        <p:spPr>
          <a:xfrm>
            <a:off x="950972" y="1431184"/>
            <a:ext cx="29424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erko One"/>
              <a:buNone/>
              <a:defRPr sz="3200">
                <a:solidFill>
                  <a:schemeClr val="dk1"/>
                </a:solidFill>
                <a:latin typeface="Nerko One"/>
                <a:ea typeface="Nerko One"/>
                <a:cs typeface="Nerko One"/>
                <a:sym typeface="Nerko One"/>
              </a:defRPr>
            </a:lvl1pPr>
            <a:lvl2pPr lvl="1" algn="ctr" rtl="0">
              <a:lnSpc>
                <a:spcPct val="100000"/>
              </a:lnSpc>
              <a:spcBef>
                <a:spcPts val="0"/>
              </a:spcBef>
              <a:spcAft>
                <a:spcPts val="0"/>
              </a:spcAft>
              <a:buSzPts val="2400"/>
              <a:buFont typeface="Nerko One"/>
              <a:buNone/>
              <a:defRPr sz="3200">
                <a:latin typeface="Nerko One"/>
                <a:ea typeface="Nerko One"/>
                <a:cs typeface="Nerko One"/>
                <a:sym typeface="Nerko One"/>
              </a:defRPr>
            </a:lvl2pPr>
            <a:lvl3pPr lvl="2" algn="ctr" rtl="0">
              <a:lnSpc>
                <a:spcPct val="100000"/>
              </a:lnSpc>
              <a:spcBef>
                <a:spcPts val="0"/>
              </a:spcBef>
              <a:spcAft>
                <a:spcPts val="0"/>
              </a:spcAft>
              <a:buSzPts val="2400"/>
              <a:buFont typeface="Nerko One"/>
              <a:buNone/>
              <a:defRPr sz="3200">
                <a:latin typeface="Nerko One"/>
                <a:ea typeface="Nerko One"/>
                <a:cs typeface="Nerko One"/>
                <a:sym typeface="Nerko One"/>
              </a:defRPr>
            </a:lvl3pPr>
            <a:lvl4pPr lvl="3" algn="ctr" rtl="0">
              <a:lnSpc>
                <a:spcPct val="100000"/>
              </a:lnSpc>
              <a:spcBef>
                <a:spcPts val="0"/>
              </a:spcBef>
              <a:spcAft>
                <a:spcPts val="0"/>
              </a:spcAft>
              <a:buSzPts val="2400"/>
              <a:buFont typeface="Nerko One"/>
              <a:buNone/>
              <a:defRPr sz="3200">
                <a:latin typeface="Nerko One"/>
                <a:ea typeface="Nerko One"/>
                <a:cs typeface="Nerko One"/>
                <a:sym typeface="Nerko One"/>
              </a:defRPr>
            </a:lvl4pPr>
            <a:lvl5pPr lvl="4" algn="ctr" rtl="0">
              <a:lnSpc>
                <a:spcPct val="100000"/>
              </a:lnSpc>
              <a:spcBef>
                <a:spcPts val="0"/>
              </a:spcBef>
              <a:spcAft>
                <a:spcPts val="0"/>
              </a:spcAft>
              <a:buSzPts val="2400"/>
              <a:buFont typeface="Nerko One"/>
              <a:buNone/>
              <a:defRPr sz="3200">
                <a:latin typeface="Nerko One"/>
                <a:ea typeface="Nerko One"/>
                <a:cs typeface="Nerko One"/>
                <a:sym typeface="Nerko One"/>
              </a:defRPr>
            </a:lvl5pPr>
            <a:lvl6pPr lvl="5" algn="ctr" rtl="0">
              <a:lnSpc>
                <a:spcPct val="100000"/>
              </a:lnSpc>
              <a:spcBef>
                <a:spcPts val="0"/>
              </a:spcBef>
              <a:spcAft>
                <a:spcPts val="0"/>
              </a:spcAft>
              <a:buSzPts val="2400"/>
              <a:buFont typeface="Nerko One"/>
              <a:buNone/>
              <a:defRPr sz="3200">
                <a:latin typeface="Nerko One"/>
                <a:ea typeface="Nerko One"/>
                <a:cs typeface="Nerko One"/>
                <a:sym typeface="Nerko One"/>
              </a:defRPr>
            </a:lvl6pPr>
            <a:lvl7pPr lvl="6" algn="ctr" rtl="0">
              <a:lnSpc>
                <a:spcPct val="100000"/>
              </a:lnSpc>
              <a:spcBef>
                <a:spcPts val="0"/>
              </a:spcBef>
              <a:spcAft>
                <a:spcPts val="0"/>
              </a:spcAft>
              <a:buSzPts val="2400"/>
              <a:buFont typeface="Nerko One"/>
              <a:buNone/>
              <a:defRPr sz="3200">
                <a:latin typeface="Nerko One"/>
                <a:ea typeface="Nerko One"/>
                <a:cs typeface="Nerko One"/>
                <a:sym typeface="Nerko One"/>
              </a:defRPr>
            </a:lvl7pPr>
            <a:lvl8pPr lvl="7" algn="ctr" rtl="0">
              <a:lnSpc>
                <a:spcPct val="100000"/>
              </a:lnSpc>
              <a:spcBef>
                <a:spcPts val="0"/>
              </a:spcBef>
              <a:spcAft>
                <a:spcPts val="0"/>
              </a:spcAft>
              <a:buSzPts val="2400"/>
              <a:buFont typeface="Nerko One"/>
              <a:buNone/>
              <a:defRPr sz="3200">
                <a:latin typeface="Nerko One"/>
                <a:ea typeface="Nerko One"/>
                <a:cs typeface="Nerko One"/>
                <a:sym typeface="Nerko One"/>
              </a:defRPr>
            </a:lvl8pPr>
            <a:lvl9pPr lvl="8" algn="ctr" rtl="0">
              <a:lnSpc>
                <a:spcPct val="100000"/>
              </a:lnSpc>
              <a:spcBef>
                <a:spcPts val="0"/>
              </a:spcBef>
              <a:spcAft>
                <a:spcPts val="0"/>
              </a:spcAft>
              <a:buSzPts val="2400"/>
              <a:buFont typeface="Nerko One"/>
              <a:buNone/>
              <a:defRPr sz="3200">
                <a:latin typeface="Nerko One"/>
                <a:ea typeface="Nerko One"/>
                <a:cs typeface="Nerko One"/>
                <a:sym typeface="Nerko One"/>
              </a:defRPr>
            </a:lvl9pPr>
          </a:lstStyle>
          <a:p>
            <a:endParaRPr/>
          </a:p>
        </p:txBody>
      </p:sp>
      <p:sp>
        <p:nvSpPr>
          <p:cNvPr id="1313" name="Google Shape;1313;p32"/>
          <p:cNvSpPr txBox="1">
            <a:spLocks noGrp="1"/>
          </p:cNvSpPr>
          <p:nvPr>
            <p:ph type="subTitle" idx="8"/>
          </p:nvPr>
        </p:nvSpPr>
        <p:spPr>
          <a:xfrm>
            <a:off x="4624800" y="1431184"/>
            <a:ext cx="29424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erko One"/>
              <a:buNone/>
              <a:defRPr sz="3200">
                <a:solidFill>
                  <a:schemeClr val="dk1"/>
                </a:solidFill>
                <a:latin typeface="Nerko One"/>
                <a:ea typeface="Nerko One"/>
                <a:cs typeface="Nerko One"/>
                <a:sym typeface="Nerko One"/>
              </a:defRPr>
            </a:lvl1pPr>
            <a:lvl2pPr lvl="1" algn="ctr" rtl="0">
              <a:lnSpc>
                <a:spcPct val="100000"/>
              </a:lnSpc>
              <a:spcBef>
                <a:spcPts val="0"/>
              </a:spcBef>
              <a:spcAft>
                <a:spcPts val="0"/>
              </a:spcAft>
              <a:buSzPts val="2400"/>
              <a:buFont typeface="Nerko One"/>
              <a:buNone/>
              <a:defRPr sz="3200">
                <a:latin typeface="Nerko One"/>
                <a:ea typeface="Nerko One"/>
                <a:cs typeface="Nerko One"/>
                <a:sym typeface="Nerko One"/>
              </a:defRPr>
            </a:lvl2pPr>
            <a:lvl3pPr lvl="2" algn="ctr" rtl="0">
              <a:lnSpc>
                <a:spcPct val="100000"/>
              </a:lnSpc>
              <a:spcBef>
                <a:spcPts val="0"/>
              </a:spcBef>
              <a:spcAft>
                <a:spcPts val="0"/>
              </a:spcAft>
              <a:buSzPts val="2400"/>
              <a:buFont typeface="Nerko One"/>
              <a:buNone/>
              <a:defRPr sz="3200">
                <a:latin typeface="Nerko One"/>
                <a:ea typeface="Nerko One"/>
                <a:cs typeface="Nerko One"/>
                <a:sym typeface="Nerko One"/>
              </a:defRPr>
            </a:lvl3pPr>
            <a:lvl4pPr lvl="3" algn="ctr" rtl="0">
              <a:lnSpc>
                <a:spcPct val="100000"/>
              </a:lnSpc>
              <a:spcBef>
                <a:spcPts val="0"/>
              </a:spcBef>
              <a:spcAft>
                <a:spcPts val="0"/>
              </a:spcAft>
              <a:buSzPts val="2400"/>
              <a:buFont typeface="Nerko One"/>
              <a:buNone/>
              <a:defRPr sz="3200">
                <a:latin typeface="Nerko One"/>
                <a:ea typeface="Nerko One"/>
                <a:cs typeface="Nerko One"/>
                <a:sym typeface="Nerko One"/>
              </a:defRPr>
            </a:lvl4pPr>
            <a:lvl5pPr lvl="4" algn="ctr" rtl="0">
              <a:lnSpc>
                <a:spcPct val="100000"/>
              </a:lnSpc>
              <a:spcBef>
                <a:spcPts val="0"/>
              </a:spcBef>
              <a:spcAft>
                <a:spcPts val="0"/>
              </a:spcAft>
              <a:buSzPts val="2400"/>
              <a:buFont typeface="Nerko One"/>
              <a:buNone/>
              <a:defRPr sz="3200">
                <a:latin typeface="Nerko One"/>
                <a:ea typeface="Nerko One"/>
                <a:cs typeface="Nerko One"/>
                <a:sym typeface="Nerko One"/>
              </a:defRPr>
            </a:lvl5pPr>
            <a:lvl6pPr lvl="5" algn="ctr" rtl="0">
              <a:lnSpc>
                <a:spcPct val="100000"/>
              </a:lnSpc>
              <a:spcBef>
                <a:spcPts val="0"/>
              </a:spcBef>
              <a:spcAft>
                <a:spcPts val="0"/>
              </a:spcAft>
              <a:buSzPts val="2400"/>
              <a:buFont typeface="Nerko One"/>
              <a:buNone/>
              <a:defRPr sz="3200">
                <a:latin typeface="Nerko One"/>
                <a:ea typeface="Nerko One"/>
                <a:cs typeface="Nerko One"/>
                <a:sym typeface="Nerko One"/>
              </a:defRPr>
            </a:lvl6pPr>
            <a:lvl7pPr lvl="6" algn="ctr" rtl="0">
              <a:lnSpc>
                <a:spcPct val="100000"/>
              </a:lnSpc>
              <a:spcBef>
                <a:spcPts val="0"/>
              </a:spcBef>
              <a:spcAft>
                <a:spcPts val="0"/>
              </a:spcAft>
              <a:buSzPts val="2400"/>
              <a:buFont typeface="Nerko One"/>
              <a:buNone/>
              <a:defRPr sz="3200">
                <a:latin typeface="Nerko One"/>
                <a:ea typeface="Nerko One"/>
                <a:cs typeface="Nerko One"/>
                <a:sym typeface="Nerko One"/>
              </a:defRPr>
            </a:lvl7pPr>
            <a:lvl8pPr lvl="7" algn="ctr" rtl="0">
              <a:lnSpc>
                <a:spcPct val="100000"/>
              </a:lnSpc>
              <a:spcBef>
                <a:spcPts val="0"/>
              </a:spcBef>
              <a:spcAft>
                <a:spcPts val="0"/>
              </a:spcAft>
              <a:buSzPts val="2400"/>
              <a:buFont typeface="Nerko One"/>
              <a:buNone/>
              <a:defRPr sz="3200">
                <a:latin typeface="Nerko One"/>
                <a:ea typeface="Nerko One"/>
                <a:cs typeface="Nerko One"/>
                <a:sym typeface="Nerko One"/>
              </a:defRPr>
            </a:lvl8pPr>
            <a:lvl9pPr lvl="8" algn="ctr" rtl="0">
              <a:lnSpc>
                <a:spcPct val="100000"/>
              </a:lnSpc>
              <a:spcBef>
                <a:spcPts val="0"/>
              </a:spcBef>
              <a:spcAft>
                <a:spcPts val="0"/>
              </a:spcAft>
              <a:buSzPts val="2400"/>
              <a:buFont typeface="Nerko One"/>
              <a:buNone/>
              <a:defRPr sz="3200">
                <a:latin typeface="Nerko One"/>
                <a:ea typeface="Nerko One"/>
                <a:cs typeface="Nerko One"/>
                <a:sym typeface="Nerko One"/>
              </a:defRPr>
            </a:lvl9pPr>
          </a:lstStyle>
          <a:p>
            <a:endParaRPr/>
          </a:p>
        </p:txBody>
      </p:sp>
      <p:sp>
        <p:nvSpPr>
          <p:cNvPr id="1314" name="Google Shape;1314;p32"/>
          <p:cNvSpPr txBox="1">
            <a:spLocks noGrp="1"/>
          </p:cNvSpPr>
          <p:nvPr>
            <p:ph type="subTitle" idx="9"/>
          </p:nvPr>
        </p:nvSpPr>
        <p:spPr>
          <a:xfrm>
            <a:off x="8298628" y="1431184"/>
            <a:ext cx="29424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erko One"/>
              <a:buNone/>
              <a:defRPr sz="3200">
                <a:solidFill>
                  <a:schemeClr val="dk1"/>
                </a:solidFill>
                <a:latin typeface="Nerko One"/>
                <a:ea typeface="Nerko One"/>
                <a:cs typeface="Nerko One"/>
                <a:sym typeface="Nerko One"/>
              </a:defRPr>
            </a:lvl1pPr>
            <a:lvl2pPr lvl="1" algn="ctr" rtl="0">
              <a:lnSpc>
                <a:spcPct val="100000"/>
              </a:lnSpc>
              <a:spcBef>
                <a:spcPts val="0"/>
              </a:spcBef>
              <a:spcAft>
                <a:spcPts val="0"/>
              </a:spcAft>
              <a:buSzPts val="2400"/>
              <a:buFont typeface="Nerko One"/>
              <a:buNone/>
              <a:defRPr sz="3200">
                <a:latin typeface="Nerko One"/>
                <a:ea typeface="Nerko One"/>
                <a:cs typeface="Nerko One"/>
                <a:sym typeface="Nerko One"/>
              </a:defRPr>
            </a:lvl2pPr>
            <a:lvl3pPr lvl="2" algn="ctr" rtl="0">
              <a:lnSpc>
                <a:spcPct val="100000"/>
              </a:lnSpc>
              <a:spcBef>
                <a:spcPts val="0"/>
              </a:spcBef>
              <a:spcAft>
                <a:spcPts val="0"/>
              </a:spcAft>
              <a:buSzPts val="2400"/>
              <a:buFont typeface="Nerko One"/>
              <a:buNone/>
              <a:defRPr sz="3200">
                <a:latin typeface="Nerko One"/>
                <a:ea typeface="Nerko One"/>
                <a:cs typeface="Nerko One"/>
                <a:sym typeface="Nerko One"/>
              </a:defRPr>
            </a:lvl3pPr>
            <a:lvl4pPr lvl="3" algn="ctr" rtl="0">
              <a:lnSpc>
                <a:spcPct val="100000"/>
              </a:lnSpc>
              <a:spcBef>
                <a:spcPts val="0"/>
              </a:spcBef>
              <a:spcAft>
                <a:spcPts val="0"/>
              </a:spcAft>
              <a:buSzPts val="2400"/>
              <a:buFont typeface="Nerko One"/>
              <a:buNone/>
              <a:defRPr sz="3200">
                <a:latin typeface="Nerko One"/>
                <a:ea typeface="Nerko One"/>
                <a:cs typeface="Nerko One"/>
                <a:sym typeface="Nerko One"/>
              </a:defRPr>
            </a:lvl4pPr>
            <a:lvl5pPr lvl="4" algn="ctr" rtl="0">
              <a:lnSpc>
                <a:spcPct val="100000"/>
              </a:lnSpc>
              <a:spcBef>
                <a:spcPts val="0"/>
              </a:spcBef>
              <a:spcAft>
                <a:spcPts val="0"/>
              </a:spcAft>
              <a:buSzPts val="2400"/>
              <a:buFont typeface="Nerko One"/>
              <a:buNone/>
              <a:defRPr sz="3200">
                <a:latin typeface="Nerko One"/>
                <a:ea typeface="Nerko One"/>
                <a:cs typeface="Nerko One"/>
                <a:sym typeface="Nerko One"/>
              </a:defRPr>
            </a:lvl5pPr>
            <a:lvl6pPr lvl="5" algn="ctr" rtl="0">
              <a:lnSpc>
                <a:spcPct val="100000"/>
              </a:lnSpc>
              <a:spcBef>
                <a:spcPts val="0"/>
              </a:spcBef>
              <a:spcAft>
                <a:spcPts val="0"/>
              </a:spcAft>
              <a:buSzPts val="2400"/>
              <a:buFont typeface="Nerko One"/>
              <a:buNone/>
              <a:defRPr sz="3200">
                <a:latin typeface="Nerko One"/>
                <a:ea typeface="Nerko One"/>
                <a:cs typeface="Nerko One"/>
                <a:sym typeface="Nerko One"/>
              </a:defRPr>
            </a:lvl6pPr>
            <a:lvl7pPr lvl="6" algn="ctr" rtl="0">
              <a:lnSpc>
                <a:spcPct val="100000"/>
              </a:lnSpc>
              <a:spcBef>
                <a:spcPts val="0"/>
              </a:spcBef>
              <a:spcAft>
                <a:spcPts val="0"/>
              </a:spcAft>
              <a:buSzPts val="2400"/>
              <a:buFont typeface="Nerko One"/>
              <a:buNone/>
              <a:defRPr sz="3200">
                <a:latin typeface="Nerko One"/>
                <a:ea typeface="Nerko One"/>
                <a:cs typeface="Nerko One"/>
                <a:sym typeface="Nerko One"/>
              </a:defRPr>
            </a:lvl7pPr>
            <a:lvl8pPr lvl="7" algn="ctr" rtl="0">
              <a:lnSpc>
                <a:spcPct val="100000"/>
              </a:lnSpc>
              <a:spcBef>
                <a:spcPts val="0"/>
              </a:spcBef>
              <a:spcAft>
                <a:spcPts val="0"/>
              </a:spcAft>
              <a:buSzPts val="2400"/>
              <a:buFont typeface="Nerko One"/>
              <a:buNone/>
              <a:defRPr sz="3200">
                <a:latin typeface="Nerko One"/>
                <a:ea typeface="Nerko One"/>
                <a:cs typeface="Nerko One"/>
                <a:sym typeface="Nerko One"/>
              </a:defRPr>
            </a:lvl8pPr>
            <a:lvl9pPr lvl="8" algn="ctr" rtl="0">
              <a:lnSpc>
                <a:spcPct val="100000"/>
              </a:lnSpc>
              <a:spcBef>
                <a:spcPts val="0"/>
              </a:spcBef>
              <a:spcAft>
                <a:spcPts val="0"/>
              </a:spcAft>
              <a:buSzPts val="2400"/>
              <a:buFont typeface="Nerko One"/>
              <a:buNone/>
              <a:defRPr sz="3200">
                <a:latin typeface="Nerko One"/>
                <a:ea typeface="Nerko One"/>
                <a:cs typeface="Nerko One"/>
                <a:sym typeface="Nerko One"/>
              </a:defRPr>
            </a:lvl9pPr>
          </a:lstStyle>
          <a:p>
            <a:endParaRPr/>
          </a:p>
        </p:txBody>
      </p:sp>
      <p:sp>
        <p:nvSpPr>
          <p:cNvPr id="1315" name="Google Shape;1315;p32"/>
          <p:cNvSpPr txBox="1">
            <a:spLocks noGrp="1"/>
          </p:cNvSpPr>
          <p:nvPr>
            <p:ph type="subTitle" idx="13"/>
          </p:nvPr>
        </p:nvSpPr>
        <p:spPr>
          <a:xfrm>
            <a:off x="950972" y="3748745"/>
            <a:ext cx="29424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erko One"/>
              <a:buNone/>
              <a:defRPr sz="3200">
                <a:solidFill>
                  <a:schemeClr val="dk1"/>
                </a:solidFill>
                <a:latin typeface="Nerko One"/>
                <a:ea typeface="Nerko One"/>
                <a:cs typeface="Nerko One"/>
                <a:sym typeface="Nerko One"/>
              </a:defRPr>
            </a:lvl1pPr>
            <a:lvl2pPr lvl="1" algn="ctr" rtl="0">
              <a:lnSpc>
                <a:spcPct val="100000"/>
              </a:lnSpc>
              <a:spcBef>
                <a:spcPts val="0"/>
              </a:spcBef>
              <a:spcAft>
                <a:spcPts val="0"/>
              </a:spcAft>
              <a:buSzPts val="2400"/>
              <a:buFont typeface="Nerko One"/>
              <a:buNone/>
              <a:defRPr sz="3200">
                <a:latin typeface="Nerko One"/>
                <a:ea typeface="Nerko One"/>
                <a:cs typeface="Nerko One"/>
                <a:sym typeface="Nerko One"/>
              </a:defRPr>
            </a:lvl2pPr>
            <a:lvl3pPr lvl="2" algn="ctr" rtl="0">
              <a:lnSpc>
                <a:spcPct val="100000"/>
              </a:lnSpc>
              <a:spcBef>
                <a:spcPts val="0"/>
              </a:spcBef>
              <a:spcAft>
                <a:spcPts val="0"/>
              </a:spcAft>
              <a:buSzPts val="2400"/>
              <a:buFont typeface="Nerko One"/>
              <a:buNone/>
              <a:defRPr sz="3200">
                <a:latin typeface="Nerko One"/>
                <a:ea typeface="Nerko One"/>
                <a:cs typeface="Nerko One"/>
                <a:sym typeface="Nerko One"/>
              </a:defRPr>
            </a:lvl3pPr>
            <a:lvl4pPr lvl="3" algn="ctr" rtl="0">
              <a:lnSpc>
                <a:spcPct val="100000"/>
              </a:lnSpc>
              <a:spcBef>
                <a:spcPts val="0"/>
              </a:spcBef>
              <a:spcAft>
                <a:spcPts val="0"/>
              </a:spcAft>
              <a:buSzPts val="2400"/>
              <a:buFont typeface="Nerko One"/>
              <a:buNone/>
              <a:defRPr sz="3200">
                <a:latin typeface="Nerko One"/>
                <a:ea typeface="Nerko One"/>
                <a:cs typeface="Nerko One"/>
                <a:sym typeface="Nerko One"/>
              </a:defRPr>
            </a:lvl4pPr>
            <a:lvl5pPr lvl="4" algn="ctr" rtl="0">
              <a:lnSpc>
                <a:spcPct val="100000"/>
              </a:lnSpc>
              <a:spcBef>
                <a:spcPts val="0"/>
              </a:spcBef>
              <a:spcAft>
                <a:spcPts val="0"/>
              </a:spcAft>
              <a:buSzPts val="2400"/>
              <a:buFont typeface="Nerko One"/>
              <a:buNone/>
              <a:defRPr sz="3200">
                <a:latin typeface="Nerko One"/>
                <a:ea typeface="Nerko One"/>
                <a:cs typeface="Nerko One"/>
                <a:sym typeface="Nerko One"/>
              </a:defRPr>
            </a:lvl5pPr>
            <a:lvl6pPr lvl="5" algn="ctr" rtl="0">
              <a:lnSpc>
                <a:spcPct val="100000"/>
              </a:lnSpc>
              <a:spcBef>
                <a:spcPts val="0"/>
              </a:spcBef>
              <a:spcAft>
                <a:spcPts val="0"/>
              </a:spcAft>
              <a:buSzPts val="2400"/>
              <a:buFont typeface="Nerko One"/>
              <a:buNone/>
              <a:defRPr sz="3200">
                <a:latin typeface="Nerko One"/>
                <a:ea typeface="Nerko One"/>
                <a:cs typeface="Nerko One"/>
                <a:sym typeface="Nerko One"/>
              </a:defRPr>
            </a:lvl6pPr>
            <a:lvl7pPr lvl="6" algn="ctr" rtl="0">
              <a:lnSpc>
                <a:spcPct val="100000"/>
              </a:lnSpc>
              <a:spcBef>
                <a:spcPts val="0"/>
              </a:spcBef>
              <a:spcAft>
                <a:spcPts val="0"/>
              </a:spcAft>
              <a:buSzPts val="2400"/>
              <a:buFont typeface="Nerko One"/>
              <a:buNone/>
              <a:defRPr sz="3200">
                <a:latin typeface="Nerko One"/>
                <a:ea typeface="Nerko One"/>
                <a:cs typeface="Nerko One"/>
                <a:sym typeface="Nerko One"/>
              </a:defRPr>
            </a:lvl7pPr>
            <a:lvl8pPr lvl="7" algn="ctr" rtl="0">
              <a:lnSpc>
                <a:spcPct val="100000"/>
              </a:lnSpc>
              <a:spcBef>
                <a:spcPts val="0"/>
              </a:spcBef>
              <a:spcAft>
                <a:spcPts val="0"/>
              </a:spcAft>
              <a:buSzPts val="2400"/>
              <a:buFont typeface="Nerko One"/>
              <a:buNone/>
              <a:defRPr sz="3200">
                <a:latin typeface="Nerko One"/>
                <a:ea typeface="Nerko One"/>
                <a:cs typeface="Nerko One"/>
                <a:sym typeface="Nerko One"/>
              </a:defRPr>
            </a:lvl8pPr>
            <a:lvl9pPr lvl="8" algn="ctr" rtl="0">
              <a:lnSpc>
                <a:spcPct val="100000"/>
              </a:lnSpc>
              <a:spcBef>
                <a:spcPts val="0"/>
              </a:spcBef>
              <a:spcAft>
                <a:spcPts val="0"/>
              </a:spcAft>
              <a:buSzPts val="2400"/>
              <a:buFont typeface="Nerko One"/>
              <a:buNone/>
              <a:defRPr sz="3200">
                <a:latin typeface="Nerko One"/>
                <a:ea typeface="Nerko One"/>
                <a:cs typeface="Nerko One"/>
                <a:sym typeface="Nerko One"/>
              </a:defRPr>
            </a:lvl9pPr>
          </a:lstStyle>
          <a:p>
            <a:endParaRPr/>
          </a:p>
        </p:txBody>
      </p:sp>
      <p:sp>
        <p:nvSpPr>
          <p:cNvPr id="1316" name="Google Shape;1316;p32"/>
          <p:cNvSpPr txBox="1">
            <a:spLocks noGrp="1"/>
          </p:cNvSpPr>
          <p:nvPr>
            <p:ph type="subTitle" idx="14"/>
          </p:nvPr>
        </p:nvSpPr>
        <p:spPr>
          <a:xfrm>
            <a:off x="4624800" y="3748745"/>
            <a:ext cx="29424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erko One"/>
              <a:buNone/>
              <a:defRPr sz="3200">
                <a:solidFill>
                  <a:schemeClr val="dk1"/>
                </a:solidFill>
                <a:latin typeface="Nerko One"/>
                <a:ea typeface="Nerko One"/>
                <a:cs typeface="Nerko One"/>
                <a:sym typeface="Nerko One"/>
              </a:defRPr>
            </a:lvl1pPr>
            <a:lvl2pPr lvl="1" algn="ctr" rtl="0">
              <a:lnSpc>
                <a:spcPct val="100000"/>
              </a:lnSpc>
              <a:spcBef>
                <a:spcPts val="0"/>
              </a:spcBef>
              <a:spcAft>
                <a:spcPts val="0"/>
              </a:spcAft>
              <a:buSzPts val="2400"/>
              <a:buFont typeface="Nerko One"/>
              <a:buNone/>
              <a:defRPr sz="3200">
                <a:latin typeface="Nerko One"/>
                <a:ea typeface="Nerko One"/>
                <a:cs typeface="Nerko One"/>
                <a:sym typeface="Nerko One"/>
              </a:defRPr>
            </a:lvl2pPr>
            <a:lvl3pPr lvl="2" algn="ctr" rtl="0">
              <a:lnSpc>
                <a:spcPct val="100000"/>
              </a:lnSpc>
              <a:spcBef>
                <a:spcPts val="0"/>
              </a:spcBef>
              <a:spcAft>
                <a:spcPts val="0"/>
              </a:spcAft>
              <a:buSzPts val="2400"/>
              <a:buFont typeface="Nerko One"/>
              <a:buNone/>
              <a:defRPr sz="3200">
                <a:latin typeface="Nerko One"/>
                <a:ea typeface="Nerko One"/>
                <a:cs typeface="Nerko One"/>
                <a:sym typeface="Nerko One"/>
              </a:defRPr>
            </a:lvl3pPr>
            <a:lvl4pPr lvl="3" algn="ctr" rtl="0">
              <a:lnSpc>
                <a:spcPct val="100000"/>
              </a:lnSpc>
              <a:spcBef>
                <a:spcPts val="0"/>
              </a:spcBef>
              <a:spcAft>
                <a:spcPts val="0"/>
              </a:spcAft>
              <a:buSzPts val="2400"/>
              <a:buFont typeface="Nerko One"/>
              <a:buNone/>
              <a:defRPr sz="3200">
                <a:latin typeface="Nerko One"/>
                <a:ea typeface="Nerko One"/>
                <a:cs typeface="Nerko One"/>
                <a:sym typeface="Nerko One"/>
              </a:defRPr>
            </a:lvl4pPr>
            <a:lvl5pPr lvl="4" algn="ctr" rtl="0">
              <a:lnSpc>
                <a:spcPct val="100000"/>
              </a:lnSpc>
              <a:spcBef>
                <a:spcPts val="0"/>
              </a:spcBef>
              <a:spcAft>
                <a:spcPts val="0"/>
              </a:spcAft>
              <a:buSzPts val="2400"/>
              <a:buFont typeface="Nerko One"/>
              <a:buNone/>
              <a:defRPr sz="3200">
                <a:latin typeface="Nerko One"/>
                <a:ea typeface="Nerko One"/>
                <a:cs typeface="Nerko One"/>
                <a:sym typeface="Nerko One"/>
              </a:defRPr>
            </a:lvl5pPr>
            <a:lvl6pPr lvl="5" algn="ctr" rtl="0">
              <a:lnSpc>
                <a:spcPct val="100000"/>
              </a:lnSpc>
              <a:spcBef>
                <a:spcPts val="0"/>
              </a:spcBef>
              <a:spcAft>
                <a:spcPts val="0"/>
              </a:spcAft>
              <a:buSzPts val="2400"/>
              <a:buFont typeface="Nerko One"/>
              <a:buNone/>
              <a:defRPr sz="3200">
                <a:latin typeface="Nerko One"/>
                <a:ea typeface="Nerko One"/>
                <a:cs typeface="Nerko One"/>
                <a:sym typeface="Nerko One"/>
              </a:defRPr>
            </a:lvl6pPr>
            <a:lvl7pPr lvl="6" algn="ctr" rtl="0">
              <a:lnSpc>
                <a:spcPct val="100000"/>
              </a:lnSpc>
              <a:spcBef>
                <a:spcPts val="0"/>
              </a:spcBef>
              <a:spcAft>
                <a:spcPts val="0"/>
              </a:spcAft>
              <a:buSzPts val="2400"/>
              <a:buFont typeface="Nerko One"/>
              <a:buNone/>
              <a:defRPr sz="3200">
                <a:latin typeface="Nerko One"/>
                <a:ea typeface="Nerko One"/>
                <a:cs typeface="Nerko One"/>
                <a:sym typeface="Nerko One"/>
              </a:defRPr>
            </a:lvl7pPr>
            <a:lvl8pPr lvl="7" algn="ctr" rtl="0">
              <a:lnSpc>
                <a:spcPct val="100000"/>
              </a:lnSpc>
              <a:spcBef>
                <a:spcPts val="0"/>
              </a:spcBef>
              <a:spcAft>
                <a:spcPts val="0"/>
              </a:spcAft>
              <a:buSzPts val="2400"/>
              <a:buFont typeface="Nerko One"/>
              <a:buNone/>
              <a:defRPr sz="3200">
                <a:latin typeface="Nerko One"/>
                <a:ea typeface="Nerko One"/>
                <a:cs typeface="Nerko One"/>
                <a:sym typeface="Nerko One"/>
              </a:defRPr>
            </a:lvl8pPr>
            <a:lvl9pPr lvl="8" algn="ctr" rtl="0">
              <a:lnSpc>
                <a:spcPct val="100000"/>
              </a:lnSpc>
              <a:spcBef>
                <a:spcPts val="0"/>
              </a:spcBef>
              <a:spcAft>
                <a:spcPts val="0"/>
              </a:spcAft>
              <a:buSzPts val="2400"/>
              <a:buFont typeface="Nerko One"/>
              <a:buNone/>
              <a:defRPr sz="3200">
                <a:latin typeface="Nerko One"/>
                <a:ea typeface="Nerko One"/>
                <a:cs typeface="Nerko One"/>
                <a:sym typeface="Nerko One"/>
              </a:defRPr>
            </a:lvl9pPr>
          </a:lstStyle>
          <a:p>
            <a:endParaRPr/>
          </a:p>
        </p:txBody>
      </p:sp>
      <p:sp>
        <p:nvSpPr>
          <p:cNvPr id="1317" name="Google Shape;1317;p32"/>
          <p:cNvSpPr txBox="1">
            <a:spLocks noGrp="1"/>
          </p:cNvSpPr>
          <p:nvPr>
            <p:ph type="subTitle" idx="15"/>
          </p:nvPr>
        </p:nvSpPr>
        <p:spPr>
          <a:xfrm>
            <a:off x="8298628" y="3748745"/>
            <a:ext cx="2942400" cy="7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erko One"/>
              <a:buNone/>
              <a:defRPr sz="3200">
                <a:solidFill>
                  <a:schemeClr val="dk1"/>
                </a:solidFill>
                <a:latin typeface="Nerko One"/>
                <a:ea typeface="Nerko One"/>
                <a:cs typeface="Nerko One"/>
                <a:sym typeface="Nerko One"/>
              </a:defRPr>
            </a:lvl1pPr>
            <a:lvl2pPr lvl="1" algn="ctr" rtl="0">
              <a:lnSpc>
                <a:spcPct val="100000"/>
              </a:lnSpc>
              <a:spcBef>
                <a:spcPts val="0"/>
              </a:spcBef>
              <a:spcAft>
                <a:spcPts val="0"/>
              </a:spcAft>
              <a:buSzPts val="2400"/>
              <a:buFont typeface="Nerko One"/>
              <a:buNone/>
              <a:defRPr sz="3200">
                <a:latin typeface="Nerko One"/>
                <a:ea typeface="Nerko One"/>
                <a:cs typeface="Nerko One"/>
                <a:sym typeface="Nerko One"/>
              </a:defRPr>
            </a:lvl2pPr>
            <a:lvl3pPr lvl="2" algn="ctr" rtl="0">
              <a:lnSpc>
                <a:spcPct val="100000"/>
              </a:lnSpc>
              <a:spcBef>
                <a:spcPts val="0"/>
              </a:spcBef>
              <a:spcAft>
                <a:spcPts val="0"/>
              </a:spcAft>
              <a:buSzPts val="2400"/>
              <a:buFont typeface="Nerko One"/>
              <a:buNone/>
              <a:defRPr sz="3200">
                <a:latin typeface="Nerko One"/>
                <a:ea typeface="Nerko One"/>
                <a:cs typeface="Nerko One"/>
                <a:sym typeface="Nerko One"/>
              </a:defRPr>
            </a:lvl3pPr>
            <a:lvl4pPr lvl="3" algn="ctr" rtl="0">
              <a:lnSpc>
                <a:spcPct val="100000"/>
              </a:lnSpc>
              <a:spcBef>
                <a:spcPts val="0"/>
              </a:spcBef>
              <a:spcAft>
                <a:spcPts val="0"/>
              </a:spcAft>
              <a:buSzPts val="2400"/>
              <a:buFont typeface="Nerko One"/>
              <a:buNone/>
              <a:defRPr sz="3200">
                <a:latin typeface="Nerko One"/>
                <a:ea typeface="Nerko One"/>
                <a:cs typeface="Nerko One"/>
                <a:sym typeface="Nerko One"/>
              </a:defRPr>
            </a:lvl4pPr>
            <a:lvl5pPr lvl="4" algn="ctr" rtl="0">
              <a:lnSpc>
                <a:spcPct val="100000"/>
              </a:lnSpc>
              <a:spcBef>
                <a:spcPts val="0"/>
              </a:spcBef>
              <a:spcAft>
                <a:spcPts val="0"/>
              </a:spcAft>
              <a:buSzPts val="2400"/>
              <a:buFont typeface="Nerko One"/>
              <a:buNone/>
              <a:defRPr sz="3200">
                <a:latin typeface="Nerko One"/>
                <a:ea typeface="Nerko One"/>
                <a:cs typeface="Nerko One"/>
                <a:sym typeface="Nerko One"/>
              </a:defRPr>
            </a:lvl5pPr>
            <a:lvl6pPr lvl="5" algn="ctr" rtl="0">
              <a:lnSpc>
                <a:spcPct val="100000"/>
              </a:lnSpc>
              <a:spcBef>
                <a:spcPts val="0"/>
              </a:spcBef>
              <a:spcAft>
                <a:spcPts val="0"/>
              </a:spcAft>
              <a:buSzPts val="2400"/>
              <a:buFont typeface="Nerko One"/>
              <a:buNone/>
              <a:defRPr sz="3200">
                <a:latin typeface="Nerko One"/>
                <a:ea typeface="Nerko One"/>
                <a:cs typeface="Nerko One"/>
                <a:sym typeface="Nerko One"/>
              </a:defRPr>
            </a:lvl6pPr>
            <a:lvl7pPr lvl="6" algn="ctr" rtl="0">
              <a:lnSpc>
                <a:spcPct val="100000"/>
              </a:lnSpc>
              <a:spcBef>
                <a:spcPts val="0"/>
              </a:spcBef>
              <a:spcAft>
                <a:spcPts val="0"/>
              </a:spcAft>
              <a:buSzPts val="2400"/>
              <a:buFont typeface="Nerko One"/>
              <a:buNone/>
              <a:defRPr sz="3200">
                <a:latin typeface="Nerko One"/>
                <a:ea typeface="Nerko One"/>
                <a:cs typeface="Nerko One"/>
                <a:sym typeface="Nerko One"/>
              </a:defRPr>
            </a:lvl7pPr>
            <a:lvl8pPr lvl="7" algn="ctr" rtl="0">
              <a:lnSpc>
                <a:spcPct val="100000"/>
              </a:lnSpc>
              <a:spcBef>
                <a:spcPts val="0"/>
              </a:spcBef>
              <a:spcAft>
                <a:spcPts val="0"/>
              </a:spcAft>
              <a:buSzPts val="2400"/>
              <a:buFont typeface="Nerko One"/>
              <a:buNone/>
              <a:defRPr sz="3200">
                <a:latin typeface="Nerko One"/>
                <a:ea typeface="Nerko One"/>
                <a:cs typeface="Nerko One"/>
                <a:sym typeface="Nerko One"/>
              </a:defRPr>
            </a:lvl8pPr>
            <a:lvl9pPr lvl="8" algn="ctr" rtl="0">
              <a:lnSpc>
                <a:spcPct val="100000"/>
              </a:lnSpc>
              <a:spcBef>
                <a:spcPts val="0"/>
              </a:spcBef>
              <a:spcAft>
                <a:spcPts val="0"/>
              </a:spcAft>
              <a:buSzPts val="2400"/>
              <a:buFont typeface="Nerko One"/>
              <a:buNone/>
              <a:defRPr sz="3200">
                <a:latin typeface="Nerko One"/>
                <a:ea typeface="Nerko One"/>
                <a:cs typeface="Nerko One"/>
                <a:sym typeface="Nerko One"/>
              </a:defRPr>
            </a:lvl9pPr>
          </a:lstStyle>
          <a:p>
            <a:endParaRPr/>
          </a:p>
        </p:txBody>
      </p:sp>
      <p:grpSp>
        <p:nvGrpSpPr>
          <p:cNvPr id="1318" name="Google Shape;1318;p32"/>
          <p:cNvGrpSpPr/>
          <p:nvPr/>
        </p:nvGrpSpPr>
        <p:grpSpPr>
          <a:xfrm>
            <a:off x="-488508" y="-2612402"/>
            <a:ext cx="14559231" cy="11431251"/>
            <a:chOff x="-366381" y="-1959301"/>
            <a:chExt cx="10919423" cy="8573438"/>
          </a:xfrm>
        </p:grpSpPr>
        <p:sp>
          <p:nvSpPr>
            <p:cNvPr id="1319" name="Google Shape;1319;p32"/>
            <p:cNvSpPr/>
            <p:nvPr/>
          </p:nvSpPr>
          <p:spPr>
            <a:xfrm rot="927067">
              <a:off x="-225082" y="4772737"/>
              <a:ext cx="3002194" cy="1468011"/>
            </a:xfrm>
            <a:custGeom>
              <a:avLst/>
              <a:gdLst/>
              <a:ahLst/>
              <a:cxnLst/>
              <a:rect l="l" t="t" r="r" b="b"/>
              <a:pathLst>
                <a:path w="120095" h="58724" extrusionOk="0">
                  <a:moveTo>
                    <a:pt x="120095" y="31345"/>
                  </a:moveTo>
                  <a:lnTo>
                    <a:pt x="92069" y="37857"/>
                  </a:lnTo>
                  <a:lnTo>
                    <a:pt x="92069" y="37857"/>
                  </a:lnTo>
                  <a:cubicBezTo>
                    <a:pt x="94508" y="39342"/>
                    <a:pt x="97132" y="40432"/>
                    <a:pt x="99960" y="40714"/>
                  </a:cubicBezTo>
                  <a:cubicBezTo>
                    <a:pt x="100467" y="40765"/>
                    <a:pt x="100970" y="40790"/>
                    <a:pt x="101470" y="40790"/>
                  </a:cubicBezTo>
                  <a:cubicBezTo>
                    <a:pt x="108449" y="40790"/>
                    <a:pt x="114725" y="36011"/>
                    <a:pt x="120095" y="31345"/>
                  </a:cubicBezTo>
                  <a:close/>
                  <a:moveTo>
                    <a:pt x="42801" y="1"/>
                  </a:moveTo>
                  <a:cubicBezTo>
                    <a:pt x="38725" y="1"/>
                    <a:pt x="34621" y="887"/>
                    <a:pt x="30795" y="2338"/>
                  </a:cubicBezTo>
                  <a:cubicBezTo>
                    <a:pt x="20085" y="6401"/>
                    <a:pt x="11238" y="14892"/>
                    <a:pt x="6233" y="25196"/>
                  </a:cubicBezTo>
                  <a:cubicBezTo>
                    <a:pt x="1229" y="35500"/>
                    <a:pt x="1" y="47494"/>
                    <a:pt x="2265" y="58723"/>
                  </a:cubicBezTo>
                  <a:lnTo>
                    <a:pt x="2265" y="58723"/>
                  </a:lnTo>
                  <a:lnTo>
                    <a:pt x="92069" y="37857"/>
                  </a:lnTo>
                  <a:lnTo>
                    <a:pt x="92069" y="37857"/>
                  </a:lnTo>
                  <a:cubicBezTo>
                    <a:pt x="90150" y="36688"/>
                    <a:pt x="88346" y="35274"/>
                    <a:pt x="86649" y="33817"/>
                  </a:cubicBezTo>
                  <a:cubicBezTo>
                    <a:pt x="82085" y="29898"/>
                    <a:pt x="77931" y="25523"/>
                    <a:pt x="73990" y="20978"/>
                  </a:cubicBezTo>
                  <a:cubicBezTo>
                    <a:pt x="66886" y="12786"/>
                    <a:pt x="59682" y="3498"/>
                    <a:pt x="49183" y="787"/>
                  </a:cubicBezTo>
                  <a:cubicBezTo>
                    <a:pt x="47093" y="247"/>
                    <a:pt x="44951" y="1"/>
                    <a:pt x="42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2"/>
            <p:cNvSpPr/>
            <p:nvPr/>
          </p:nvSpPr>
          <p:spPr>
            <a:xfrm rot="3786730">
              <a:off x="7199205" y="-829763"/>
              <a:ext cx="3575865" cy="1698232"/>
            </a:xfrm>
            <a:custGeom>
              <a:avLst/>
              <a:gdLst/>
              <a:ahLst/>
              <a:cxnLst/>
              <a:rect l="l" t="t" r="r" b="b"/>
              <a:pathLst>
                <a:path w="111222" h="52821" extrusionOk="0">
                  <a:moveTo>
                    <a:pt x="108899" y="1"/>
                  </a:moveTo>
                  <a:lnTo>
                    <a:pt x="0" y="35190"/>
                  </a:lnTo>
                  <a:cubicBezTo>
                    <a:pt x="1935" y="39441"/>
                    <a:pt x="5757" y="42504"/>
                    <a:pt x="9631" y="45109"/>
                  </a:cubicBezTo>
                  <a:cubicBezTo>
                    <a:pt x="13870" y="47958"/>
                    <a:pt x="18396" y="50487"/>
                    <a:pt x="23327" y="51814"/>
                  </a:cubicBezTo>
                  <a:cubicBezTo>
                    <a:pt x="25845" y="52493"/>
                    <a:pt x="28444" y="52821"/>
                    <a:pt x="31046" y="52821"/>
                  </a:cubicBezTo>
                  <a:cubicBezTo>
                    <a:pt x="39560" y="52821"/>
                    <a:pt x="48100" y="49308"/>
                    <a:pt x="53924" y="43068"/>
                  </a:cubicBezTo>
                  <a:cubicBezTo>
                    <a:pt x="57351" y="39397"/>
                    <a:pt x="59838" y="34939"/>
                    <a:pt x="63208" y="31216"/>
                  </a:cubicBezTo>
                  <a:cubicBezTo>
                    <a:pt x="64911" y="29333"/>
                    <a:pt x="66880" y="27619"/>
                    <a:pt x="69232" y="26666"/>
                  </a:cubicBezTo>
                  <a:cubicBezTo>
                    <a:pt x="71004" y="25949"/>
                    <a:pt x="72865" y="25700"/>
                    <a:pt x="74765" y="25700"/>
                  </a:cubicBezTo>
                  <a:cubicBezTo>
                    <a:pt x="77573" y="25700"/>
                    <a:pt x="80463" y="26243"/>
                    <a:pt x="83264" y="26613"/>
                  </a:cubicBezTo>
                  <a:cubicBezTo>
                    <a:pt x="85302" y="26883"/>
                    <a:pt x="87366" y="27054"/>
                    <a:pt x="89423" y="27054"/>
                  </a:cubicBezTo>
                  <a:cubicBezTo>
                    <a:pt x="91794" y="27054"/>
                    <a:pt x="94155" y="26826"/>
                    <a:pt x="96455" y="26257"/>
                  </a:cubicBezTo>
                  <a:cubicBezTo>
                    <a:pt x="100749" y="25196"/>
                    <a:pt x="104836" y="22851"/>
                    <a:pt x="107381" y="19233"/>
                  </a:cubicBezTo>
                  <a:cubicBezTo>
                    <a:pt x="111222" y="13776"/>
                    <a:pt x="110992" y="6337"/>
                    <a:pt x="108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1" name="Google Shape;1321;p32"/>
          <p:cNvGrpSpPr/>
          <p:nvPr/>
        </p:nvGrpSpPr>
        <p:grpSpPr>
          <a:xfrm rot="-1078965">
            <a:off x="11581086" y="5677085"/>
            <a:ext cx="585519" cy="1547844"/>
            <a:chOff x="5561250" y="2307300"/>
            <a:chExt cx="676525" cy="1788425"/>
          </a:xfrm>
        </p:grpSpPr>
        <p:sp>
          <p:nvSpPr>
            <p:cNvPr id="1322" name="Google Shape;1322;p32"/>
            <p:cNvSpPr/>
            <p:nvPr/>
          </p:nvSpPr>
          <p:spPr>
            <a:xfrm>
              <a:off x="5746675" y="2307300"/>
              <a:ext cx="122300" cy="194950"/>
            </a:xfrm>
            <a:custGeom>
              <a:avLst/>
              <a:gdLst/>
              <a:ahLst/>
              <a:cxnLst/>
              <a:rect l="l" t="t" r="r" b="b"/>
              <a:pathLst>
                <a:path w="4892" h="7798" extrusionOk="0">
                  <a:moveTo>
                    <a:pt x="3139" y="0"/>
                  </a:moveTo>
                  <a:cubicBezTo>
                    <a:pt x="3139" y="0"/>
                    <a:pt x="766" y="1375"/>
                    <a:pt x="383" y="3522"/>
                  </a:cubicBezTo>
                  <a:cubicBezTo>
                    <a:pt x="0" y="5670"/>
                    <a:pt x="613" y="7577"/>
                    <a:pt x="1754" y="7780"/>
                  </a:cubicBezTo>
                  <a:cubicBezTo>
                    <a:pt x="1820" y="7792"/>
                    <a:pt x="1887" y="7798"/>
                    <a:pt x="1953" y="7798"/>
                  </a:cubicBezTo>
                  <a:cubicBezTo>
                    <a:pt x="3033" y="7798"/>
                    <a:pt x="4149" y="6281"/>
                    <a:pt x="4509" y="4259"/>
                  </a:cubicBezTo>
                  <a:cubicBezTo>
                    <a:pt x="4891" y="2110"/>
                    <a:pt x="3139" y="0"/>
                    <a:pt x="3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2"/>
            <p:cNvSpPr/>
            <p:nvPr/>
          </p:nvSpPr>
          <p:spPr>
            <a:xfrm>
              <a:off x="5566975" y="2674650"/>
              <a:ext cx="222125" cy="118800"/>
            </a:xfrm>
            <a:custGeom>
              <a:avLst/>
              <a:gdLst/>
              <a:ahLst/>
              <a:cxnLst/>
              <a:rect l="l" t="t" r="r" b="b"/>
              <a:pathLst>
                <a:path w="8885" h="4752" extrusionOk="0">
                  <a:moveTo>
                    <a:pt x="3016" y="0"/>
                  </a:moveTo>
                  <a:cubicBezTo>
                    <a:pt x="2537" y="0"/>
                    <a:pt x="2078" y="45"/>
                    <a:pt x="1665" y="104"/>
                  </a:cubicBezTo>
                  <a:cubicBezTo>
                    <a:pt x="703" y="246"/>
                    <a:pt x="1" y="480"/>
                    <a:pt x="1" y="480"/>
                  </a:cubicBezTo>
                  <a:cubicBezTo>
                    <a:pt x="1" y="480"/>
                    <a:pt x="232" y="1181"/>
                    <a:pt x="804" y="2016"/>
                  </a:cubicBezTo>
                  <a:cubicBezTo>
                    <a:pt x="1373" y="2848"/>
                    <a:pt x="2309" y="3810"/>
                    <a:pt x="3587" y="4263"/>
                  </a:cubicBezTo>
                  <a:cubicBezTo>
                    <a:pt x="4531" y="4598"/>
                    <a:pt x="5459" y="4752"/>
                    <a:pt x="6258" y="4752"/>
                  </a:cubicBezTo>
                  <a:cubicBezTo>
                    <a:pt x="6539" y="4752"/>
                    <a:pt x="6804" y="4733"/>
                    <a:pt x="7048" y="4696"/>
                  </a:cubicBezTo>
                  <a:cubicBezTo>
                    <a:pt x="7990" y="4555"/>
                    <a:pt x="8625" y="4158"/>
                    <a:pt x="8755" y="3597"/>
                  </a:cubicBezTo>
                  <a:cubicBezTo>
                    <a:pt x="8885" y="3031"/>
                    <a:pt x="8499" y="2408"/>
                    <a:pt x="7815" y="1833"/>
                  </a:cubicBezTo>
                  <a:cubicBezTo>
                    <a:pt x="7126" y="1258"/>
                    <a:pt x="6138" y="721"/>
                    <a:pt x="4991" y="314"/>
                  </a:cubicBezTo>
                  <a:cubicBezTo>
                    <a:pt x="4336" y="81"/>
                    <a:pt x="3658" y="0"/>
                    <a:pt x="30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2"/>
            <p:cNvSpPr/>
            <p:nvPr/>
          </p:nvSpPr>
          <p:spPr>
            <a:xfrm>
              <a:off x="5566325" y="2499125"/>
              <a:ext cx="195500" cy="117600"/>
            </a:xfrm>
            <a:custGeom>
              <a:avLst/>
              <a:gdLst/>
              <a:ahLst/>
              <a:cxnLst/>
              <a:rect l="l" t="t" r="r" b="b"/>
              <a:pathLst>
                <a:path w="7820" h="4704" extrusionOk="0">
                  <a:moveTo>
                    <a:pt x="2762" y="1"/>
                  </a:moveTo>
                  <a:cubicBezTo>
                    <a:pt x="2337" y="1"/>
                    <a:pt x="1926" y="42"/>
                    <a:pt x="1551" y="97"/>
                  </a:cubicBezTo>
                  <a:cubicBezTo>
                    <a:pt x="664" y="229"/>
                    <a:pt x="1" y="453"/>
                    <a:pt x="1" y="453"/>
                  </a:cubicBezTo>
                  <a:cubicBezTo>
                    <a:pt x="1" y="453"/>
                    <a:pt x="142" y="1140"/>
                    <a:pt x="591" y="1961"/>
                  </a:cubicBezTo>
                  <a:cubicBezTo>
                    <a:pt x="1037" y="2781"/>
                    <a:pt x="1814" y="3736"/>
                    <a:pt x="2950" y="4196"/>
                  </a:cubicBezTo>
                  <a:cubicBezTo>
                    <a:pt x="3803" y="4542"/>
                    <a:pt x="4656" y="4703"/>
                    <a:pt x="5393" y="4703"/>
                  </a:cubicBezTo>
                  <a:cubicBezTo>
                    <a:pt x="5633" y="4703"/>
                    <a:pt x="5860" y="4686"/>
                    <a:pt x="6071" y="4653"/>
                  </a:cubicBezTo>
                  <a:cubicBezTo>
                    <a:pt x="6935" y="4518"/>
                    <a:pt x="7527" y="4128"/>
                    <a:pt x="7673" y="3570"/>
                  </a:cubicBezTo>
                  <a:cubicBezTo>
                    <a:pt x="7819" y="3009"/>
                    <a:pt x="7510" y="2389"/>
                    <a:pt x="6936" y="1818"/>
                  </a:cubicBezTo>
                  <a:cubicBezTo>
                    <a:pt x="6360" y="1247"/>
                    <a:pt x="5521" y="715"/>
                    <a:pt x="4526" y="312"/>
                  </a:cubicBezTo>
                  <a:cubicBezTo>
                    <a:pt x="3953" y="79"/>
                    <a:pt x="3345" y="1"/>
                    <a:pt x="2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2"/>
            <p:cNvSpPr/>
            <p:nvPr/>
          </p:nvSpPr>
          <p:spPr>
            <a:xfrm>
              <a:off x="5561250" y="2860200"/>
              <a:ext cx="255100" cy="137925"/>
            </a:xfrm>
            <a:custGeom>
              <a:avLst/>
              <a:gdLst/>
              <a:ahLst/>
              <a:cxnLst/>
              <a:rect l="l" t="t" r="r" b="b"/>
              <a:pathLst>
                <a:path w="10204" h="5517" extrusionOk="0">
                  <a:moveTo>
                    <a:pt x="2476" y="1"/>
                  </a:moveTo>
                  <a:cubicBezTo>
                    <a:pt x="1059" y="1"/>
                    <a:pt x="0" y="309"/>
                    <a:pt x="0" y="309"/>
                  </a:cubicBezTo>
                  <a:cubicBezTo>
                    <a:pt x="0" y="309"/>
                    <a:pt x="1292" y="3219"/>
                    <a:pt x="3974" y="4467"/>
                  </a:cubicBezTo>
                  <a:cubicBezTo>
                    <a:pt x="5466" y="5159"/>
                    <a:pt x="6923" y="5516"/>
                    <a:pt x="8007" y="5516"/>
                  </a:cubicBezTo>
                  <a:cubicBezTo>
                    <a:pt x="8872" y="5516"/>
                    <a:pt x="9499" y="5289"/>
                    <a:pt x="9716" y="4823"/>
                  </a:cubicBezTo>
                  <a:cubicBezTo>
                    <a:pt x="10204" y="3772"/>
                    <a:pt x="8424" y="1911"/>
                    <a:pt x="5740" y="665"/>
                  </a:cubicBezTo>
                  <a:cubicBezTo>
                    <a:pt x="4636" y="152"/>
                    <a:pt x="3468" y="1"/>
                    <a:pt x="2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2"/>
            <p:cNvSpPr/>
            <p:nvPr/>
          </p:nvSpPr>
          <p:spPr>
            <a:xfrm>
              <a:off x="5584025" y="3034075"/>
              <a:ext cx="276000" cy="133925"/>
            </a:xfrm>
            <a:custGeom>
              <a:avLst/>
              <a:gdLst/>
              <a:ahLst/>
              <a:cxnLst/>
              <a:rect l="l" t="t" r="r" b="b"/>
              <a:pathLst>
                <a:path w="11040" h="5357" extrusionOk="0">
                  <a:moveTo>
                    <a:pt x="0" y="0"/>
                  </a:moveTo>
                  <a:cubicBezTo>
                    <a:pt x="0" y="0"/>
                    <a:pt x="38" y="202"/>
                    <a:pt x="158" y="556"/>
                  </a:cubicBezTo>
                  <a:cubicBezTo>
                    <a:pt x="217" y="735"/>
                    <a:pt x="301" y="948"/>
                    <a:pt x="426" y="1175"/>
                  </a:cubicBezTo>
                  <a:cubicBezTo>
                    <a:pt x="550" y="1404"/>
                    <a:pt x="698" y="1676"/>
                    <a:pt x="898" y="1929"/>
                  </a:cubicBezTo>
                  <a:cubicBezTo>
                    <a:pt x="1093" y="2194"/>
                    <a:pt x="1324" y="2471"/>
                    <a:pt x="1597" y="2728"/>
                  </a:cubicBezTo>
                  <a:cubicBezTo>
                    <a:pt x="1867" y="3001"/>
                    <a:pt x="2172" y="3240"/>
                    <a:pt x="2508" y="3484"/>
                  </a:cubicBezTo>
                  <a:cubicBezTo>
                    <a:pt x="2837" y="3710"/>
                    <a:pt x="3204" y="3936"/>
                    <a:pt x="3577" y="4114"/>
                  </a:cubicBezTo>
                  <a:cubicBezTo>
                    <a:pt x="3958" y="4301"/>
                    <a:pt x="4345" y="4452"/>
                    <a:pt x="4751" y="4576"/>
                  </a:cubicBezTo>
                  <a:cubicBezTo>
                    <a:pt x="5148" y="4694"/>
                    <a:pt x="5539" y="4797"/>
                    <a:pt x="5901" y="4881"/>
                  </a:cubicBezTo>
                  <a:cubicBezTo>
                    <a:pt x="6275" y="4964"/>
                    <a:pt x="6610" y="5036"/>
                    <a:pt x="6944" y="5093"/>
                  </a:cubicBezTo>
                  <a:cubicBezTo>
                    <a:pt x="7594" y="5212"/>
                    <a:pt x="8177" y="5282"/>
                    <a:pt x="8679" y="5325"/>
                  </a:cubicBezTo>
                  <a:cubicBezTo>
                    <a:pt x="8917" y="5337"/>
                    <a:pt x="9123" y="5357"/>
                    <a:pt x="9325" y="5357"/>
                  </a:cubicBezTo>
                  <a:cubicBezTo>
                    <a:pt x="9346" y="5357"/>
                    <a:pt x="9367" y="5357"/>
                    <a:pt x="9388" y="5356"/>
                  </a:cubicBezTo>
                  <a:cubicBezTo>
                    <a:pt x="9615" y="5351"/>
                    <a:pt x="9813" y="5342"/>
                    <a:pt x="9995" y="5319"/>
                  </a:cubicBezTo>
                  <a:cubicBezTo>
                    <a:pt x="10360" y="5265"/>
                    <a:pt x="10664" y="5140"/>
                    <a:pt x="10838" y="4909"/>
                  </a:cubicBezTo>
                  <a:cubicBezTo>
                    <a:pt x="11013" y="4678"/>
                    <a:pt x="11039" y="4363"/>
                    <a:pt x="10906" y="3966"/>
                  </a:cubicBezTo>
                  <a:cubicBezTo>
                    <a:pt x="10839" y="3764"/>
                    <a:pt x="10732" y="3549"/>
                    <a:pt x="10577" y="3338"/>
                  </a:cubicBezTo>
                  <a:cubicBezTo>
                    <a:pt x="10425" y="3123"/>
                    <a:pt x="10234" y="2882"/>
                    <a:pt x="10000" y="2673"/>
                  </a:cubicBezTo>
                  <a:cubicBezTo>
                    <a:pt x="9537" y="2222"/>
                    <a:pt x="8918" y="1809"/>
                    <a:pt x="8219" y="1446"/>
                  </a:cubicBezTo>
                  <a:cubicBezTo>
                    <a:pt x="7874" y="1274"/>
                    <a:pt x="7497" y="1103"/>
                    <a:pt x="7123" y="960"/>
                  </a:cubicBezTo>
                  <a:cubicBezTo>
                    <a:pt x="6741" y="812"/>
                    <a:pt x="6358" y="682"/>
                    <a:pt x="5963" y="563"/>
                  </a:cubicBezTo>
                  <a:cubicBezTo>
                    <a:pt x="5578" y="444"/>
                    <a:pt x="5190" y="363"/>
                    <a:pt x="4833" y="303"/>
                  </a:cubicBezTo>
                  <a:cubicBezTo>
                    <a:pt x="4460" y="246"/>
                    <a:pt x="4123" y="204"/>
                    <a:pt x="3780" y="184"/>
                  </a:cubicBezTo>
                  <a:cubicBezTo>
                    <a:pt x="3453" y="155"/>
                    <a:pt x="3120" y="153"/>
                    <a:pt x="2821" y="137"/>
                  </a:cubicBezTo>
                  <a:cubicBezTo>
                    <a:pt x="2515" y="129"/>
                    <a:pt x="2224" y="122"/>
                    <a:pt x="1949" y="116"/>
                  </a:cubicBezTo>
                  <a:cubicBezTo>
                    <a:pt x="1939" y="116"/>
                    <a:pt x="1929" y="116"/>
                    <a:pt x="1920" y="116"/>
                  </a:cubicBezTo>
                  <a:cubicBezTo>
                    <a:pt x="1649" y="116"/>
                    <a:pt x="1412" y="94"/>
                    <a:pt x="1184" y="86"/>
                  </a:cubicBezTo>
                  <a:cubicBezTo>
                    <a:pt x="945" y="80"/>
                    <a:pt x="740" y="62"/>
                    <a:pt x="568" y="44"/>
                  </a:cubicBezTo>
                  <a:cubicBezTo>
                    <a:pt x="213" y="1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2"/>
            <p:cNvSpPr/>
            <p:nvPr/>
          </p:nvSpPr>
          <p:spPr>
            <a:xfrm>
              <a:off x="5615950" y="3209600"/>
              <a:ext cx="301600" cy="128675"/>
            </a:xfrm>
            <a:custGeom>
              <a:avLst/>
              <a:gdLst/>
              <a:ahLst/>
              <a:cxnLst/>
              <a:rect l="l" t="t" r="r" b="b"/>
              <a:pathLst>
                <a:path w="12064" h="5147" extrusionOk="0">
                  <a:moveTo>
                    <a:pt x="0" y="1"/>
                  </a:moveTo>
                  <a:cubicBezTo>
                    <a:pt x="0" y="1"/>
                    <a:pt x="62" y="206"/>
                    <a:pt x="223" y="564"/>
                  </a:cubicBezTo>
                  <a:cubicBezTo>
                    <a:pt x="301" y="749"/>
                    <a:pt x="412" y="961"/>
                    <a:pt x="564" y="1187"/>
                  </a:cubicBezTo>
                  <a:cubicBezTo>
                    <a:pt x="714" y="1418"/>
                    <a:pt x="896" y="1684"/>
                    <a:pt x="1127" y="1933"/>
                  </a:cubicBezTo>
                  <a:cubicBezTo>
                    <a:pt x="1241" y="2063"/>
                    <a:pt x="1365" y="2197"/>
                    <a:pt x="1496" y="2332"/>
                  </a:cubicBezTo>
                  <a:cubicBezTo>
                    <a:pt x="1631" y="2459"/>
                    <a:pt x="1775" y="2585"/>
                    <a:pt x="1926" y="2714"/>
                  </a:cubicBezTo>
                  <a:cubicBezTo>
                    <a:pt x="2232" y="2981"/>
                    <a:pt x="2568" y="3205"/>
                    <a:pt x="2938" y="3443"/>
                  </a:cubicBezTo>
                  <a:cubicBezTo>
                    <a:pt x="3300" y="3657"/>
                    <a:pt x="3700" y="3872"/>
                    <a:pt x="4105" y="4040"/>
                  </a:cubicBezTo>
                  <a:cubicBezTo>
                    <a:pt x="4520" y="4215"/>
                    <a:pt x="4940" y="4355"/>
                    <a:pt x="5379" y="4471"/>
                  </a:cubicBezTo>
                  <a:cubicBezTo>
                    <a:pt x="5808" y="4580"/>
                    <a:pt x="6233" y="4672"/>
                    <a:pt x="6628" y="4747"/>
                  </a:cubicBezTo>
                  <a:cubicBezTo>
                    <a:pt x="7033" y="4822"/>
                    <a:pt x="7401" y="4887"/>
                    <a:pt x="7765" y="4934"/>
                  </a:cubicBezTo>
                  <a:cubicBezTo>
                    <a:pt x="8474" y="5041"/>
                    <a:pt x="9115" y="5095"/>
                    <a:pt x="9657" y="5129"/>
                  </a:cubicBezTo>
                  <a:cubicBezTo>
                    <a:pt x="9884" y="5135"/>
                    <a:pt x="10087" y="5146"/>
                    <a:pt x="10280" y="5146"/>
                  </a:cubicBezTo>
                  <a:cubicBezTo>
                    <a:pt x="10327" y="5146"/>
                    <a:pt x="10372" y="5146"/>
                    <a:pt x="10418" y="5144"/>
                  </a:cubicBezTo>
                  <a:cubicBezTo>
                    <a:pt x="10657" y="5133"/>
                    <a:pt x="10870" y="5116"/>
                    <a:pt x="11057" y="5087"/>
                  </a:cubicBezTo>
                  <a:cubicBezTo>
                    <a:pt x="11438" y="5024"/>
                    <a:pt x="11744" y="4885"/>
                    <a:pt x="11903" y="4645"/>
                  </a:cubicBezTo>
                  <a:cubicBezTo>
                    <a:pt x="12064" y="4404"/>
                    <a:pt x="12061" y="4079"/>
                    <a:pt x="11883" y="3680"/>
                  </a:cubicBezTo>
                  <a:cubicBezTo>
                    <a:pt x="11796" y="3477"/>
                    <a:pt x="11662" y="3264"/>
                    <a:pt x="11483" y="3056"/>
                  </a:cubicBezTo>
                  <a:cubicBezTo>
                    <a:pt x="11304" y="2844"/>
                    <a:pt x="11085" y="2610"/>
                    <a:pt x="10823" y="2405"/>
                  </a:cubicBezTo>
                  <a:cubicBezTo>
                    <a:pt x="10302" y="1966"/>
                    <a:pt x="9626" y="1575"/>
                    <a:pt x="8865" y="1232"/>
                  </a:cubicBezTo>
                  <a:cubicBezTo>
                    <a:pt x="8490" y="1071"/>
                    <a:pt x="8082" y="908"/>
                    <a:pt x="7676" y="777"/>
                  </a:cubicBezTo>
                  <a:cubicBezTo>
                    <a:pt x="7261" y="638"/>
                    <a:pt x="6844" y="518"/>
                    <a:pt x="6415" y="408"/>
                  </a:cubicBezTo>
                  <a:cubicBezTo>
                    <a:pt x="5995" y="299"/>
                    <a:pt x="5574" y="227"/>
                    <a:pt x="5182" y="175"/>
                  </a:cubicBezTo>
                  <a:cubicBezTo>
                    <a:pt x="4779" y="128"/>
                    <a:pt x="4411" y="92"/>
                    <a:pt x="4039" y="82"/>
                  </a:cubicBezTo>
                  <a:cubicBezTo>
                    <a:pt x="3684" y="56"/>
                    <a:pt x="3321" y="66"/>
                    <a:pt x="2999" y="58"/>
                  </a:cubicBezTo>
                  <a:cubicBezTo>
                    <a:pt x="2833" y="59"/>
                    <a:pt x="2671" y="61"/>
                    <a:pt x="2513" y="63"/>
                  </a:cubicBezTo>
                  <a:cubicBezTo>
                    <a:pt x="2358" y="61"/>
                    <a:pt x="2207" y="59"/>
                    <a:pt x="2062" y="58"/>
                  </a:cubicBezTo>
                  <a:cubicBezTo>
                    <a:pt x="1978" y="61"/>
                    <a:pt x="1896" y="62"/>
                    <a:pt x="1816" y="62"/>
                  </a:cubicBezTo>
                  <a:cubicBezTo>
                    <a:pt x="1614" y="62"/>
                    <a:pt x="1428" y="55"/>
                    <a:pt x="1249" y="51"/>
                  </a:cubicBezTo>
                  <a:cubicBezTo>
                    <a:pt x="1231" y="51"/>
                    <a:pt x="1213" y="51"/>
                    <a:pt x="1195" y="51"/>
                  </a:cubicBezTo>
                  <a:cubicBezTo>
                    <a:pt x="965" y="51"/>
                    <a:pt x="766" y="42"/>
                    <a:pt x="599" y="29"/>
                  </a:cubicBezTo>
                  <a:cubicBezTo>
                    <a:pt x="224" y="11"/>
                    <a:pt x="2" y="1"/>
                    <a:pt x="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2"/>
            <p:cNvSpPr/>
            <p:nvPr/>
          </p:nvSpPr>
          <p:spPr>
            <a:xfrm>
              <a:off x="5796450" y="2443025"/>
              <a:ext cx="412350" cy="1652700"/>
            </a:xfrm>
            <a:custGeom>
              <a:avLst/>
              <a:gdLst/>
              <a:ahLst/>
              <a:cxnLst/>
              <a:rect l="l" t="t" r="r" b="b"/>
              <a:pathLst>
                <a:path w="16494" h="66108" extrusionOk="0">
                  <a:moveTo>
                    <a:pt x="735" y="1"/>
                  </a:moveTo>
                  <a:cubicBezTo>
                    <a:pt x="51" y="5715"/>
                    <a:pt x="0" y="11464"/>
                    <a:pt x="550" y="17185"/>
                  </a:cubicBezTo>
                  <a:cubicBezTo>
                    <a:pt x="835" y="20043"/>
                    <a:pt x="1272" y="22897"/>
                    <a:pt x="2022" y="25705"/>
                  </a:cubicBezTo>
                  <a:lnTo>
                    <a:pt x="2308" y="26755"/>
                  </a:lnTo>
                  <a:lnTo>
                    <a:pt x="2642" y="27796"/>
                  </a:lnTo>
                  <a:cubicBezTo>
                    <a:pt x="2855" y="28494"/>
                    <a:pt x="3123" y="29181"/>
                    <a:pt x="3395" y="29851"/>
                  </a:cubicBezTo>
                  <a:cubicBezTo>
                    <a:pt x="3943" y="31196"/>
                    <a:pt x="4556" y="32492"/>
                    <a:pt x="5155" y="33774"/>
                  </a:cubicBezTo>
                  <a:cubicBezTo>
                    <a:pt x="5753" y="35056"/>
                    <a:pt x="6332" y="36321"/>
                    <a:pt x="6830" y="37611"/>
                  </a:cubicBezTo>
                  <a:cubicBezTo>
                    <a:pt x="7331" y="38904"/>
                    <a:pt x="7770" y="40228"/>
                    <a:pt x="8178" y="41570"/>
                  </a:cubicBezTo>
                  <a:cubicBezTo>
                    <a:pt x="8985" y="44255"/>
                    <a:pt x="9724" y="47006"/>
                    <a:pt x="10496" y="49730"/>
                  </a:cubicBezTo>
                  <a:lnTo>
                    <a:pt x="15088" y="66107"/>
                  </a:lnTo>
                  <a:lnTo>
                    <a:pt x="16493" y="64156"/>
                  </a:lnTo>
                  <a:lnTo>
                    <a:pt x="11550" y="48266"/>
                  </a:lnTo>
                  <a:cubicBezTo>
                    <a:pt x="10716" y="45621"/>
                    <a:pt x="9933" y="42960"/>
                    <a:pt x="9022" y="40330"/>
                  </a:cubicBezTo>
                  <a:cubicBezTo>
                    <a:pt x="8564" y="39016"/>
                    <a:pt x="8068" y="37715"/>
                    <a:pt x="7503" y="36443"/>
                  </a:cubicBezTo>
                  <a:cubicBezTo>
                    <a:pt x="6937" y="35173"/>
                    <a:pt x="6309" y="33936"/>
                    <a:pt x="5688" y="32695"/>
                  </a:cubicBezTo>
                  <a:cubicBezTo>
                    <a:pt x="5067" y="31458"/>
                    <a:pt x="4452" y="30212"/>
                    <a:pt x="3914" y="28928"/>
                  </a:cubicBezTo>
                  <a:cubicBezTo>
                    <a:pt x="3370" y="27647"/>
                    <a:pt x="2949" y="26315"/>
                    <a:pt x="2555" y="24976"/>
                  </a:cubicBezTo>
                  <a:cubicBezTo>
                    <a:pt x="1812" y="22287"/>
                    <a:pt x="1324" y="19532"/>
                    <a:pt x="981" y="16762"/>
                  </a:cubicBezTo>
                  <a:cubicBezTo>
                    <a:pt x="316" y="11217"/>
                    <a:pt x="225" y="5606"/>
                    <a:pt x="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2"/>
            <p:cNvSpPr/>
            <p:nvPr/>
          </p:nvSpPr>
          <p:spPr>
            <a:xfrm>
              <a:off x="5822625" y="2463500"/>
              <a:ext cx="162025" cy="122625"/>
            </a:xfrm>
            <a:custGeom>
              <a:avLst/>
              <a:gdLst/>
              <a:ahLst/>
              <a:cxnLst/>
              <a:rect l="l" t="t" r="r" b="b"/>
              <a:pathLst>
                <a:path w="6481" h="4905" extrusionOk="0">
                  <a:moveTo>
                    <a:pt x="4450" y="0"/>
                  </a:moveTo>
                  <a:cubicBezTo>
                    <a:pt x="3765" y="0"/>
                    <a:pt x="3017" y="128"/>
                    <a:pt x="2397" y="545"/>
                  </a:cubicBezTo>
                  <a:cubicBezTo>
                    <a:pt x="785" y="1626"/>
                    <a:pt x="1" y="3282"/>
                    <a:pt x="645" y="4243"/>
                  </a:cubicBezTo>
                  <a:cubicBezTo>
                    <a:pt x="943" y="4686"/>
                    <a:pt x="1493" y="4904"/>
                    <a:pt x="2158" y="4904"/>
                  </a:cubicBezTo>
                  <a:cubicBezTo>
                    <a:pt x="2933" y="4904"/>
                    <a:pt x="3864" y="4608"/>
                    <a:pt x="4731" y="4025"/>
                  </a:cubicBezTo>
                  <a:cubicBezTo>
                    <a:pt x="6342" y="2944"/>
                    <a:pt x="6481" y="327"/>
                    <a:pt x="6481" y="327"/>
                  </a:cubicBezTo>
                  <a:cubicBezTo>
                    <a:pt x="6481" y="327"/>
                    <a:pt x="5545" y="0"/>
                    <a:pt x="4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2"/>
            <p:cNvSpPr/>
            <p:nvPr/>
          </p:nvSpPr>
          <p:spPr>
            <a:xfrm>
              <a:off x="5833850" y="2643050"/>
              <a:ext cx="175925" cy="133550"/>
            </a:xfrm>
            <a:custGeom>
              <a:avLst/>
              <a:gdLst/>
              <a:ahLst/>
              <a:cxnLst/>
              <a:rect l="l" t="t" r="r" b="b"/>
              <a:pathLst>
                <a:path w="7037" h="5342" extrusionOk="0">
                  <a:moveTo>
                    <a:pt x="4844" y="0"/>
                  </a:moveTo>
                  <a:cubicBezTo>
                    <a:pt x="4055" y="0"/>
                    <a:pt x="3156" y="174"/>
                    <a:pt x="2387" y="693"/>
                  </a:cubicBezTo>
                  <a:cubicBezTo>
                    <a:pt x="1398" y="1362"/>
                    <a:pt x="687" y="2217"/>
                    <a:pt x="345" y="2998"/>
                  </a:cubicBezTo>
                  <a:cubicBezTo>
                    <a:pt x="1" y="3782"/>
                    <a:pt x="18" y="4482"/>
                    <a:pt x="407" y="4908"/>
                  </a:cubicBezTo>
                  <a:cubicBezTo>
                    <a:pt x="683" y="5210"/>
                    <a:pt x="1099" y="5342"/>
                    <a:pt x="1589" y="5342"/>
                  </a:cubicBezTo>
                  <a:cubicBezTo>
                    <a:pt x="1796" y="5342"/>
                    <a:pt x="2017" y="5318"/>
                    <a:pt x="2245" y="5274"/>
                  </a:cubicBezTo>
                  <a:cubicBezTo>
                    <a:pt x="3016" y="5122"/>
                    <a:pt x="3888" y="4739"/>
                    <a:pt x="4735" y="4166"/>
                  </a:cubicBezTo>
                  <a:cubicBezTo>
                    <a:pt x="5580" y="3595"/>
                    <a:pt x="6110" y="2681"/>
                    <a:pt x="6484" y="1889"/>
                  </a:cubicBezTo>
                  <a:cubicBezTo>
                    <a:pt x="6851" y="1098"/>
                    <a:pt x="7037" y="432"/>
                    <a:pt x="7037" y="432"/>
                  </a:cubicBezTo>
                  <a:cubicBezTo>
                    <a:pt x="7037" y="432"/>
                    <a:pt x="6409" y="147"/>
                    <a:pt x="5495" y="40"/>
                  </a:cubicBezTo>
                  <a:cubicBezTo>
                    <a:pt x="5291" y="15"/>
                    <a:pt x="5072" y="0"/>
                    <a:pt x="4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2"/>
            <p:cNvSpPr/>
            <p:nvPr/>
          </p:nvSpPr>
          <p:spPr>
            <a:xfrm>
              <a:off x="5841850" y="2771300"/>
              <a:ext cx="218275" cy="189250"/>
            </a:xfrm>
            <a:custGeom>
              <a:avLst/>
              <a:gdLst/>
              <a:ahLst/>
              <a:cxnLst/>
              <a:rect l="l" t="t" r="r" b="b"/>
              <a:pathLst>
                <a:path w="8731" h="7570" extrusionOk="0">
                  <a:moveTo>
                    <a:pt x="8731" y="1"/>
                  </a:moveTo>
                  <a:lnTo>
                    <a:pt x="8731" y="1"/>
                  </a:lnTo>
                  <a:cubicBezTo>
                    <a:pt x="8730" y="1"/>
                    <a:pt x="5538" y="76"/>
                    <a:pt x="3343" y="2078"/>
                  </a:cubicBezTo>
                  <a:cubicBezTo>
                    <a:pt x="1148" y="4080"/>
                    <a:pt x="1" y="6398"/>
                    <a:pt x="780" y="7252"/>
                  </a:cubicBezTo>
                  <a:cubicBezTo>
                    <a:pt x="977" y="7467"/>
                    <a:pt x="1278" y="7570"/>
                    <a:pt x="1653" y="7570"/>
                  </a:cubicBezTo>
                  <a:cubicBezTo>
                    <a:pt x="2764" y="7570"/>
                    <a:pt x="4527" y="6672"/>
                    <a:pt x="6169" y="5175"/>
                  </a:cubicBezTo>
                  <a:cubicBezTo>
                    <a:pt x="8363" y="3172"/>
                    <a:pt x="8731" y="1"/>
                    <a:pt x="8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2"/>
            <p:cNvSpPr/>
            <p:nvPr/>
          </p:nvSpPr>
          <p:spPr>
            <a:xfrm>
              <a:off x="5963775" y="3118400"/>
              <a:ext cx="274000" cy="172625"/>
            </a:xfrm>
            <a:custGeom>
              <a:avLst/>
              <a:gdLst/>
              <a:ahLst/>
              <a:cxnLst/>
              <a:rect l="l" t="t" r="r" b="b"/>
              <a:pathLst>
                <a:path w="10960" h="6905" extrusionOk="0">
                  <a:moveTo>
                    <a:pt x="10960" y="1"/>
                  </a:moveTo>
                  <a:cubicBezTo>
                    <a:pt x="10960" y="1"/>
                    <a:pt x="10742" y="48"/>
                    <a:pt x="10379" y="127"/>
                  </a:cubicBezTo>
                  <a:cubicBezTo>
                    <a:pt x="10207" y="170"/>
                    <a:pt x="9997" y="217"/>
                    <a:pt x="9750" y="254"/>
                  </a:cubicBezTo>
                  <a:cubicBezTo>
                    <a:pt x="9507" y="295"/>
                    <a:pt x="9255" y="352"/>
                    <a:pt x="8961" y="388"/>
                  </a:cubicBezTo>
                  <a:cubicBezTo>
                    <a:pt x="8678" y="433"/>
                    <a:pt x="8377" y="482"/>
                    <a:pt x="8050" y="528"/>
                  </a:cubicBezTo>
                  <a:cubicBezTo>
                    <a:pt x="7739" y="585"/>
                    <a:pt x="7388" y="632"/>
                    <a:pt x="7045" y="708"/>
                  </a:cubicBezTo>
                  <a:cubicBezTo>
                    <a:pt x="6684" y="776"/>
                    <a:pt x="6331" y="864"/>
                    <a:pt x="5942" y="975"/>
                  </a:cubicBezTo>
                  <a:cubicBezTo>
                    <a:pt x="5566" y="1087"/>
                    <a:pt x="5165" y="1227"/>
                    <a:pt x="4769" y="1401"/>
                  </a:cubicBezTo>
                  <a:cubicBezTo>
                    <a:pt x="4361" y="1583"/>
                    <a:pt x="3971" y="1770"/>
                    <a:pt x="3584" y="1983"/>
                  </a:cubicBezTo>
                  <a:cubicBezTo>
                    <a:pt x="3203" y="2185"/>
                    <a:pt x="2826" y="2426"/>
                    <a:pt x="2482" y="2657"/>
                  </a:cubicBezTo>
                  <a:cubicBezTo>
                    <a:pt x="2134" y="2912"/>
                    <a:pt x="1814" y="3150"/>
                    <a:pt x="1526" y="3429"/>
                  </a:cubicBezTo>
                  <a:cubicBezTo>
                    <a:pt x="1236" y="3688"/>
                    <a:pt x="988" y="3969"/>
                    <a:pt x="779" y="4247"/>
                  </a:cubicBezTo>
                  <a:cubicBezTo>
                    <a:pt x="566" y="4509"/>
                    <a:pt x="409" y="4799"/>
                    <a:pt x="288" y="5053"/>
                  </a:cubicBezTo>
                  <a:cubicBezTo>
                    <a:pt x="163" y="5301"/>
                    <a:pt x="90" y="5545"/>
                    <a:pt x="62" y="5765"/>
                  </a:cubicBezTo>
                  <a:cubicBezTo>
                    <a:pt x="0" y="6199"/>
                    <a:pt x="88" y="6510"/>
                    <a:pt x="311" y="6694"/>
                  </a:cubicBezTo>
                  <a:cubicBezTo>
                    <a:pt x="490" y="6843"/>
                    <a:pt x="739" y="6905"/>
                    <a:pt x="1024" y="6905"/>
                  </a:cubicBezTo>
                  <a:cubicBezTo>
                    <a:pt x="1094" y="6905"/>
                    <a:pt x="1166" y="6901"/>
                    <a:pt x="1240" y="6894"/>
                  </a:cubicBezTo>
                  <a:cubicBezTo>
                    <a:pt x="1425" y="6873"/>
                    <a:pt x="1627" y="6837"/>
                    <a:pt x="1855" y="6795"/>
                  </a:cubicBezTo>
                  <a:cubicBezTo>
                    <a:pt x="2077" y="6751"/>
                    <a:pt x="2297" y="6679"/>
                    <a:pt x="2559" y="6617"/>
                  </a:cubicBezTo>
                  <a:cubicBezTo>
                    <a:pt x="2811" y="6542"/>
                    <a:pt x="3079" y="6463"/>
                    <a:pt x="3364" y="6380"/>
                  </a:cubicBezTo>
                  <a:cubicBezTo>
                    <a:pt x="3639" y="6284"/>
                    <a:pt x="3963" y="6194"/>
                    <a:pt x="4275" y="6077"/>
                  </a:cubicBezTo>
                  <a:cubicBezTo>
                    <a:pt x="4612" y="5970"/>
                    <a:pt x="4942" y="5843"/>
                    <a:pt x="5314" y="5706"/>
                  </a:cubicBezTo>
                  <a:cubicBezTo>
                    <a:pt x="5674" y="5568"/>
                    <a:pt x="6067" y="5412"/>
                    <a:pt x="6459" y="5238"/>
                  </a:cubicBezTo>
                  <a:cubicBezTo>
                    <a:pt x="6866" y="5057"/>
                    <a:pt x="7246" y="4856"/>
                    <a:pt x="7621" y="4618"/>
                  </a:cubicBezTo>
                  <a:cubicBezTo>
                    <a:pt x="7987" y="4394"/>
                    <a:pt x="8344" y="4121"/>
                    <a:pt x="8663" y="3852"/>
                  </a:cubicBezTo>
                  <a:cubicBezTo>
                    <a:pt x="8987" y="3564"/>
                    <a:pt x="9280" y="3288"/>
                    <a:pt x="9537" y="2979"/>
                  </a:cubicBezTo>
                  <a:cubicBezTo>
                    <a:pt x="9795" y="2686"/>
                    <a:pt x="10013" y="2377"/>
                    <a:pt x="10192" y="2084"/>
                  </a:cubicBezTo>
                  <a:cubicBezTo>
                    <a:pt x="10378" y="1803"/>
                    <a:pt x="10509" y="1507"/>
                    <a:pt x="10617" y="1256"/>
                  </a:cubicBezTo>
                  <a:cubicBezTo>
                    <a:pt x="10729" y="1011"/>
                    <a:pt x="10799" y="781"/>
                    <a:pt x="10843" y="589"/>
                  </a:cubicBezTo>
                  <a:cubicBezTo>
                    <a:pt x="10937" y="210"/>
                    <a:pt x="10960" y="1"/>
                    <a:pt x="10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2"/>
            <p:cNvSpPr/>
            <p:nvPr/>
          </p:nvSpPr>
          <p:spPr>
            <a:xfrm>
              <a:off x="5911850" y="2971775"/>
              <a:ext cx="227975" cy="137750"/>
            </a:xfrm>
            <a:custGeom>
              <a:avLst/>
              <a:gdLst/>
              <a:ahLst/>
              <a:cxnLst/>
              <a:rect l="l" t="t" r="r" b="b"/>
              <a:pathLst>
                <a:path w="9119" h="5510" extrusionOk="0">
                  <a:moveTo>
                    <a:pt x="7384" y="0"/>
                  </a:moveTo>
                  <a:cubicBezTo>
                    <a:pt x="7366" y="0"/>
                    <a:pt x="7349" y="0"/>
                    <a:pt x="7331" y="0"/>
                  </a:cubicBezTo>
                  <a:cubicBezTo>
                    <a:pt x="6295" y="8"/>
                    <a:pt x="4989" y="148"/>
                    <a:pt x="3806" y="760"/>
                  </a:cubicBezTo>
                  <a:cubicBezTo>
                    <a:pt x="2621" y="1372"/>
                    <a:pt x="1628" y="2094"/>
                    <a:pt x="971" y="2798"/>
                  </a:cubicBezTo>
                  <a:cubicBezTo>
                    <a:pt x="316" y="3502"/>
                    <a:pt x="0" y="4194"/>
                    <a:pt x="221" y="4730"/>
                  </a:cubicBezTo>
                  <a:cubicBezTo>
                    <a:pt x="430" y="5238"/>
                    <a:pt x="1096" y="5510"/>
                    <a:pt x="2026" y="5510"/>
                  </a:cubicBezTo>
                  <a:cubicBezTo>
                    <a:pt x="2073" y="5510"/>
                    <a:pt x="2121" y="5509"/>
                    <a:pt x="2170" y="5508"/>
                  </a:cubicBezTo>
                  <a:cubicBezTo>
                    <a:pt x="3174" y="5480"/>
                    <a:pt x="4455" y="5142"/>
                    <a:pt x="5729" y="4485"/>
                  </a:cubicBezTo>
                  <a:cubicBezTo>
                    <a:pt x="7006" y="3824"/>
                    <a:pt x="7879" y="2723"/>
                    <a:pt x="8401" y="1803"/>
                  </a:cubicBezTo>
                  <a:cubicBezTo>
                    <a:pt x="8927" y="879"/>
                    <a:pt x="9119" y="135"/>
                    <a:pt x="9119" y="135"/>
                  </a:cubicBezTo>
                  <a:cubicBezTo>
                    <a:pt x="9119" y="135"/>
                    <a:pt x="8389" y="0"/>
                    <a:pt x="7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9950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80"/>
        <p:cNvGrpSpPr/>
        <p:nvPr/>
      </p:nvGrpSpPr>
      <p:grpSpPr>
        <a:xfrm>
          <a:off x="0" y="0"/>
          <a:ext cx="0" cy="0"/>
          <a:chOff x="0" y="0"/>
          <a:chExt cx="0" cy="0"/>
        </a:xfrm>
      </p:grpSpPr>
      <p:grpSp>
        <p:nvGrpSpPr>
          <p:cNvPr id="1381" name="Google Shape;1381;p35"/>
          <p:cNvGrpSpPr/>
          <p:nvPr/>
        </p:nvGrpSpPr>
        <p:grpSpPr>
          <a:xfrm rot="10800000">
            <a:off x="-1326699" y="-433053"/>
            <a:ext cx="14147201" cy="7451185"/>
            <a:chOff x="-192300" y="-580303"/>
            <a:chExt cx="10610401" cy="5588389"/>
          </a:xfrm>
        </p:grpSpPr>
        <p:pic>
          <p:nvPicPr>
            <p:cNvPr id="1382" name="Google Shape;1382;p35"/>
            <p:cNvPicPr preferRelativeResize="0"/>
            <p:nvPr/>
          </p:nvPicPr>
          <p:blipFill rotWithShape="1">
            <a:blip r:embed="rId2">
              <a:alphaModFix/>
            </a:blip>
            <a:srcRect t="73094"/>
            <a:stretch/>
          </p:blipFill>
          <p:spPr>
            <a:xfrm rot="10800000" flipH="1">
              <a:off x="6513300" y="-580303"/>
              <a:ext cx="3904801" cy="995801"/>
            </a:xfrm>
            <a:prstGeom prst="rect">
              <a:avLst/>
            </a:prstGeom>
            <a:noFill/>
            <a:ln>
              <a:noFill/>
            </a:ln>
          </p:spPr>
        </p:pic>
        <p:pic>
          <p:nvPicPr>
            <p:cNvPr id="1383" name="Google Shape;1383;p35"/>
            <p:cNvPicPr preferRelativeResize="0"/>
            <p:nvPr/>
          </p:nvPicPr>
          <p:blipFill rotWithShape="1">
            <a:blip r:embed="rId2">
              <a:alphaModFix/>
            </a:blip>
            <a:srcRect t="73094"/>
            <a:stretch/>
          </p:blipFill>
          <p:spPr>
            <a:xfrm>
              <a:off x="2586375" y="3834922"/>
              <a:ext cx="3904801" cy="995801"/>
            </a:xfrm>
            <a:prstGeom prst="rect">
              <a:avLst/>
            </a:prstGeom>
            <a:noFill/>
            <a:ln>
              <a:noFill/>
            </a:ln>
          </p:spPr>
        </p:pic>
        <p:pic>
          <p:nvPicPr>
            <p:cNvPr id="1384" name="Google Shape;1384;p35"/>
            <p:cNvPicPr preferRelativeResize="0"/>
            <p:nvPr/>
          </p:nvPicPr>
          <p:blipFill rotWithShape="1">
            <a:blip r:embed="rId2">
              <a:alphaModFix/>
            </a:blip>
            <a:srcRect b="75267"/>
            <a:stretch/>
          </p:blipFill>
          <p:spPr>
            <a:xfrm rot="-5400000">
              <a:off x="6996400" y="2597999"/>
              <a:ext cx="3904801" cy="915374"/>
            </a:xfrm>
            <a:prstGeom prst="rect">
              <a:avLst/>
            </a:prstGeom>
            <a:noFill/>
            <a:ln>
              <a:noFill/>
            </a:ln>
          </p:spPr>
        </p:pic>
        <p:pic>
          <p:nvPicPr>
            <p:cNvPr id="1385" name="Google Shape;1385;p35"/>
            <p:cNvPicPr preferRelativeResize="0"/>
            <p:nvPr/>
          </p:nvPicPr>
          <p:blipFill rotWithShape="1">
            <a:blip r:embed="rId2">
              <a:alphaModFix/>
            </a:blip>
            <a:srcRect t="73094"/>
            <a:stretch/>
          </p:blipFill>
          <p:spPr>
            <a:xfrm rot="10800000" flipH="1">
              <a:off x="-192300" y="-275503"/>
              <a:ext cx="3904801" cy="995801"/>
            </a:xfrm>
            <a:prstGeom prst="rect">
              <a:avLst/>
            </a:prstGeom>
            <a:noFill/>
            <a:ln>
              <a:noFill/>
            </a:ln>
          </p:spPr>
        </p:pic>
        <p:pic>
          <p:nvPicPr>
            <p:cNvPr id="1386" name="Google Shape;1386;p35"/>
            <p:cNvPicPr preferRelativeResize="0"/>
            <p:nvPr/>
          </p:nvPicPr>
          <p:blipFill rotWithShape="1">
            <a:blip r:embed="rId2">
              <a:alphaModFix/>
            </a:blip>
            <a:srcRect b="75267"/>
            <a:stretch/>
          </p:blipFill>
          <p:spPr>
            <a:xfrm rot="-5400000">
              <a:off x="-1546475" y="1169924"/>
              <a:ext cx="3904801" cy="915374"/>
            </a:xfrm>
            <a:prstGeom prst="rect">
              <a:avLst/>
            </a:prstGeom>
            <a:noFill/>
            <a:ln>
              <a:noFill/>
            </a:ln>
          </p:spPr>
        </p:pic>
      </p:grpSp>
      <p:grpSp>
        <p:nvGrpSpPr>
          <p:cNvPr id="1387" name="Google Shape;1387;p35"/>
          <p:cNvGrpSpPr/>
          <p:nvPr/>
        </p:nvGrpSpPr>
        <p:grpSpPr>
          <a:xfrm>
            <a:off x="1581554" y="-1689423"/>
            <a:ext cx="12127567" cy="10234204"/>
            <a:chOff x="1186165" y="-1267068"/>
            <a:chExt cx="9095675" cy="7675653"/>
          </a:xfrm>
        </p:grpSpPr>
        <p:sp>
          <p:nvSpPr>
            <p:cNvPr id="1388" name="Google Shape;1388;p35"/>
            <p:cNvSpPr/>
            <p:nvPr/>
          </p:nvSpPr>
          <p:spPr>
            <a:xfrm rot="-733345" flipH="1">
              <a:off x="1307537" y="4639371"/>
              <a:ext cx="3002273" cy="1468050"/>
            </a:xfrm>
            <a:custGeom>
              <a:avLst/>
              <a:gdLst/>
              <a:ahLst/>
              <a:cxnLst/>
              <a:rect l="l" t="t" r="r" b="b"/>
              <a:pathLst>
                <a:path w="120095" h="58724" extrusionOk="0">
                  <a:moveTo>
                    <a:pt x="120095" y="31345"/>
                  </a:moveTo>
                  <a:lnTo>
                    <a:pt x="92069" y="37857"/>
                  </a:lnTo>
                  <a:lnTo>
                    <a:pt x="92069" y="37857"/>
                  </a:lnTo>
                  <a:cubicBezTo>
                    <a:pt x="94508" y="39342"/>
                    <a:pt x="97132" y="40432"/>
                    <a:pt x="99960" y="40714"/>
                  </a:cubicBezTo>
                  <a:cubicBezTo>
                    <a:pt x="100467" y="40765"/>
                    <a:pt x="100970" y="40790"/>
                    <a:pt x="101470" y="40790"/>
                  </a:cubicBezTo>
                  <a:cubicBezTo>
                    <a:pt x="108449" y="40790"/>
                    <a:pt x="114725" y="36011"/>
                    <a:pt x="120095" y="31345"/>
                  </a:cubicBezTo>
                  <a:close/>
                  <a:moveTo>
                    <a:pt x="42801" y="1"/>
                  </a:moveTo>
                  <a:cubicBezTo>
                    <a:pt x="38725" y="1"/>
                    <a:pt x="34621" y="887"/>
                    <a:pt x="30795" y="2338"/>
                  </a:cubicBezTo>
                  <a:cubicBezTo>
                    <a:pt x="20085" y="6401"/>
                    <a:pt x="11238" y="14892"/>
                    <a:pt x="6233" y="25196"/>
                  </a:cubicBezTo>
                  <a:cubicBezTo>
                    <a:pt x="1229" y="35500"/>
                    <a:pt x="1" y="47494"/>
                    <a:pt x="2265" y="58723"/>
                  </a:cubicBezTo>
                  <a:lnTo>
                    <a:pt x="2265" y="58723"/>
                  </a:lnTo>
                  <a:lnTo>
                    <a:pt x="92069" y="37857"/>
                  </a:lnTo>
                  <a:lnTo>
                    <a:pt x="92069" y="37857"/>
                  </a:lnTo>
                  <a:cubicBezTo>
                    <a:pt x="90150" y="36688"/>
                    <a:pt x="88346" y="35274"/>
                    <a:pt x="86649" y="33817"/>
                  </a:cubicBezTo>
                  <a:cubicBezTo>
                    <a:pt x="82085" y="29898"/>
                    <a:pt x="77931" y="25523"/>
                    <a:pt x="73990" y="20978"/>
                  </a:cubicBezTo>
                  <a:cubicBezTo>
                    <a:pt x="66886" y="12786"/>
                    <a:pt x="59682" y="3498"/>
                    <a:pt x="49183" y="787"/>
                  </a:cubicBezTo>
                  <a:cubicBezTo>
                    <a:pt x="47093" y="247"/>
                    <a:pt x="44951" y="1"/>
                    <a:pt x="428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5"/>
            <p:cNvSpPr/>
            <p:nvPr/>
          </p:nvSpPr>
          <p:spPr>
            <a:xfrm rot="446981" flipH="1">
              <a:off x="7464269" y="-1104166"/>
              <a:ext cx="2671223" cy="2430122"/>
            </a:xfrm>
            <a:custGeom>
              <a:avLst/>
              <a:gdLst/>
              <a:ahLst/>
              <a:cxnLst/>
              <a:rect l="l" t="t" r="r" b="b"/>
              <a:pathLst>
                <a:path w="73183" h="66577" extrusionOk="0">
                  <a:moveTo>
                    <a:pt x="38861" y="1"/>
                  </a:moveTo>
                  <a:lnTo>
                    <a:pt x="1" y="58797"/>
                  </a:lnTo>
                  <a:cubicBezTo>
                    <a:pt x="852" y="61241"/>
                    <a:pt x="3285" y="62708"/>
                    <a:pt x="5542" y="63972"/>
                  </a:cubicBezTo>
                  <a:cubicBezTo>
                    <a:pt x="7804" y="65240"/>
                    <a:pt x="10188" y="66540"/>
                    <a:pt x="12780" y="66576"/>
                  </a:cubicBezTo>
                  <a:cubicBezTo>
                    <a:pt x="12815" y="66576"/>
                    <a:pt x="12850" y="66577"/>
                    <a:pt x="12885" y="66577"/>
                  </a:cubicBezTo>
                  <a:cubicBezTo>
                    <a:pt x="16056" y="66577"/>
                    <a:pt x="18950" y="64660"/>
                    <a:pt x="21137" y="62355"/>
                  </a:cubicBezTo>
                  <a:cubicBezTo>
                    <a:pt x="23347" y="60025"/>
                    <a:pt x="25051" y="57255"/>
                    <a:pt x="27234" y="54899"/>
                  </a:cubicBezTo>
                  <a:cubicBezTo>
                    <a:pt x="29418" y="52542"/>
                    <a:pt x="32291" y="50547"/>
                    <a:pt x="35503" y="50477"/>
                  </a:cubicBezTo>
                  <a:cubicBezTo>
                    <a:pt x="35563" y="50476"/>
                    <a:pt x="35624" y="50475"/>
                    <a:pt x="35684" y="50475"/>
                  </a:cubicBezTo>
                  <a:cubicBezTo>
                    <a:pt x="36864" y="50475"/>
                    <a:pt x="38043" y="50712"/>
                    <a:pt x="39218" y="50712"/>
                  </a:cubicBezTo>
                  <a:cubicBezTo>
                    <a:pt x="39507" y="50712"/>
                    <a:pt x="39797" y="50698"/>
                    <a:pt x="40085" y="50662"/>
                  </a:cubicBezTo>
                  <a:cubicBezTo>
                    <a:pt x="43617" y="50221"/>
                    <a:pt x="45959" y="46784"/>
                    <a:pt x="47261" y="43471"/>
                  </a:cubicBezTo>
                  <a:cubicBezTo>
                    <a:pt x="48563" y="40158"/>
                    <a:pt x="49409" y="36481"/>
                    <a:pt x="51932" y="33970"/>
                  </a:cubicBezTo>
                  <a:cubicBezTo>
                    <a:pt x="53644" y="32267"/>
                    <a:pt x="56048" y="31282"/>
                    <a:pt x="58462" y="31282"/>
                  </a:cubicBezTo>
                  <a:cubicBezTo>
                    <a:pt x="58569" y="31282"/>
                    <a:pt x="58676" y="31284"/>
                    <a:pt x="58784" y="31288"/>
                  </a:cubicBezTo>
                  <a:cubicBezTo>
                    <a:pt x="60889" y="31364"/>
                    <a:pt x="62896" y="32154"/>
                    <a:pt x="64963" y="32566"/>
                  </a:cubicBezTo>
                  <a:cubicBezTo>
                    <a:pt x="65677" y="32708"/>
                    <a:pt x="66425" y="32797"/>
                    <a:pt x="67164" y="32797"/>
                  </a:cubicBezTo>
                  <a:cubicBezTo>
                    <a:pt x="68564" y="32797"/>
                    <a:pt x="69935" y="32479"/>
                    <a:pt x="70998" y="31599"/>
                  </a:cubicBezTo>
                  <a:cubicBezTo>
                    <a:pt x="73037" y="29912"/>
                    <a:pt x="73183" y="26867"/>
                    <a:pt x="72938" y="24231"/>
                  </a:cubicBezTo>
                  <a:cubicBezTo>
                    <a:pt x="72775" y="22467"/>
                    <a:pt x="72455" y="20588"/>
                    <a:pt x="71234" y="19305"/>
                  </a:cubicBezTo>
                  <a:lnTo>
                    <a:pt x="388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35"/>
            <p:cNvSpPr/>
            <p:nvPr/>
          </p:nvSpPr>
          <p:spPr>
            <a:xfrm rot="-7624500">
              <a:off x="8167489" y="4530752"/>
              <a:ext cx="1610132" cy="1354765"/>
            </a:xfrm>
            <a:custGeom>
              <a:avLst/>
              <a:gdLst/>
              <a:ahLst/>
              <a:cxnLst/>
              <a:rect l="l" t="t" r="r" b="b"/>
              <a:pathLst>
                <a:path w="64401" h="54187" extrusionOk="0">
                  <a:moveTo>
                    <a:pt x="40310" y="1"/>
                  </a:moveTo>
                  <a:cubicBezTo>
                    <a:pt x="37999" y="1"/>
                    <a:pt x="35687" y="238"/>
                    <a:pt x="33429" y="704"/>
                  </a:cubicBezTo>
                  <a:cubicBezTo>
                    <a:pt x="25708" y="2298"/>
                    <a:pt x="18632" y="6445"/>
                    <a:pt x="12969" y="11930"/>
                  </a:cubicBezTo>
                  <a:cubicBezTo>
                    <a:pt x="8815" y="15952"/>
                    <a:pt x="5340" y="20757"/>
                    <a:pt x="3331" y="26179"/>
                  </a:cubicBezTo>
                  <a:cubicBezTo>
                    <a:pt x="0" y="35166"/>
                    <a:pt x="613" y="49374"/>
                    <a:pt x="11122" y="53353"/>
                  </a:cubicBezTo>
                  <a:cubicBezTo>
                    <a:pt x="12602" y="53914"/>
                    <a:pt x="14182" y="54187"/>
                    <a:pt x="15763" y="54187"/>
                  </a:cubicBezTo>
                  <a:cubicBezTo>
                    <a:pt x="18900" y="54187"/>
                    <a:pt x="22043" y="53112"/>
                    <a:pt x="24428" y="51069"/>
                  </a:cubicBezTo>
                  <a:cubicBezTo>
                    <a:pt x="27017" y="48853"/>
                    <a:pt x="28999" y="45480"/>
                    <a:pt x="32354" y="44884"/>
                  </a:cubicBezTo>
                  <a:cubicBezTo>
                    <a:pt x="32707" y="44822"/>
                    <a:pt x="33055" y="44793"/>
                    <a:pt x="33401" y="44793"/>
                  </a:cubicBezTo>
                  <a:cubicBezTo>
                    <a:pt x="36556" y="44793"/>
                    <a:pt x="39471" y="47178"/>
                    <a:pt x="42670" y="47821"/>
                  </a:cubicBezTo>
                  <a:cubicBezTo>
                    <a:pt x="43233" y="47934"/>
                    <a:pt x="43804" y="47988"/>
                    <a:pt x="44376" y="47988"/>
                  </a:cubicBezTo>
                  <a:cubicBezTo>
                    <a:pt x="47045" y="47988"/>
                    <a:pt x="49712" y="46796"/>
                    <a:pt x="51521" y="44815"/>
                  </a:cubicBezTo>
                  <a:cubicBezTo>
                    <a:pt x="53718" y="42409"/>
                    <a:pt x="54644" y="38951"/>
                    <a:pt x="54131" y="35734"/>
                  </a:cubicBezTo>
                  <a:cubicBezTo>
                    <a:pt x="53651" y="32728"/>
                    <a:pt x="52063" y="29443"/>
                    <a:pt x="53679" y="26863"/>
                  </a:cubicBezTo>
                  <a:cubicBezTo>
                    <a:pt x="54751" y="25148"/>
                    <a:pt x="56864" y="24473"/>
                    <a:pt x="58564" y="23377"/>
                  </a:cubicBezTo>
                  <a:cubicBezTo>
                    <a:pt x="62740" y="20685"/>
                    <a:pt x="64400" y="14707"/>
                    <a:pt x="62211" y="10247"/>
                  </a:cubicBezTo>
                  <a:cubicBezTo>
                    <a:pt x="60955" y="7689"/>
                    <a:pt x="58687" y="5764"/>
                    <a:pt x="56252" y="4285"/>
                  </a:cubicBezTo>
                  <a:cubicBezTo>
                    <a:pt x="51484" y="1390"/>
                    <a:pt x="45902" y="1"/>
                    <a:pt x="40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1" name="Google Shape;1391;p35"/>
          <p:cNvGrpSpPr/>
          <p:nvPr/>
        </p:nvGrpSpPr>
        <p:grpSpPr>
          <a:xfrm>
            <a:off x="-28677" y="5365762"/>
            <a:ext cx="979639" cy="1545828"/>
            <a:chOff x="5034500" y="300750"/>
            <a:chExt cx="1142125" cy="1802225"/>
          </a:xfrm>
        </p:grpSpPr>
        <p:sp>
          <p:nvSpPr>
            <p:cNvPr id="1392" name="Google Shape;1392;p35"/>
            <p:cNvSpPr/>
            <p:nvPr/>
          </p:nvSpPr>
          <p:spPr>
            <a:xfrm>
              <a:off x="5790900" y="522400"/>
              <a:ext cx="82350" cy="157425"/>
            </a:xfrm>
            <a:custGeom>
              <a:avLst/>
              <a:gdLst/>
              <a:ahLst/>
              <a:cxnLst/>
              <a:rect l="l" t="t" r="r" b="b"/>
              <a:pathLst>
                <a:path w="3294" h="6297" extrusionOk="0">
                  <a:moveTo>
                    <a:pt x="678" y="0"/>
                  </a:moveTo>
                  <a:cubicBezTo>
                    <a:pt x="678" y="0"/>
                    <a:pt x="451" y="462"/>
                    <a:pt x="256" y="1127"/>
                  </a:cubicBezTo>
                  <a:cubicBezTo>
                    <a:pt x="162" y="1457"/>
                    <a:pt x="68" y="1841"/>
                    <a:pt x="37" y="2240"/>
                  </a:cubicBezTo>
                  <a:cubicBezTo>
                    <a:pt x="1" y="2642"/>
                    <a:pt x="14" y="3061"/>
                    <a:pt x="116" y="3479"/>
                  </a:cubicBezTo>
                  <a:cubicBezTo>
                    <a:pt x="323" y="4315"/>
                    <a:pt x="658" y="5039"/>
                    <a:pt x="1032" y="5550"/>
                  </a:cubicBezTo>
                  <a:cubicBezTo>
                    <a:pt x="1373" y="6010"/>
                    <a:pt x="1755" y="6296"/>
                    <a:pt x="2129" y="6296"/>
                  </a:cubicBezTo>
                  <a:cubicBezTo>
                    <a:pt x="2168" y="6296"/>
                    <a:pt x="2208" y="6293"/>
                    <a:pt x="2247" y="6287"/>
                  </a:cubicBezTo>
                  <a:cubicBezTo>
                    <a:pt x="2655" y="6221"/>
                    <a:pt x="2971" y="5799"/>
                    <a:pt x="3132" y="5154"/>
                  </a:cubicBezTo>
                  <a:cubicBezTo>
                    <a:pt x="3290" y="4510"/>
                    <a:pt x="3293" y="3645"/>
                    <a:pt x="3067" y="2742"/>
                  </a:cubicBezTo>
                  <a:cubicBezTo>
                    <a:pt x="2951" y="2292"/>
                    <a:pt x="2742" y="1888"/>
                    <a:pt x="2496" y="1542"/>
                  </a:cubicBezTo>
                  <a:cubicBezTo>
                    <a:pt x="2252" y="1194"/>
                    <a:pt x="1956" y="908"/>
                    <a:pt x="1686" y="680"/>
                  </a:cubicBezTo>
                  <a:cubicBezTo>
                    <a:pt x="1414" y="451"/>
                    <a:pt x="1159" y="281"/>
                    <a:pt x="974" y="169"/>
                  </a:cubicBezTo>
                  <a:cubicBezTo>
                    <a:pt x="788" y="57"/>
                    <a:pt x="678" y="0"/>
                    <a:pt x="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35"/>
            <p:cNvSpPr/>
            <p:nvPr/>
          </p:nvSpPr>
          <p:spPr>
            <a:xfrm>
              <a:off x="5864225" y="629575"/>
              <a:ext cx="131175" cy="184250"/>
            </a:xfrm>
            <a:custGeom>
              <a:avLst/>
              <a:gdLst/>
              <a:ahLst/>
              <a:cxnLst/>
              <a:rect l="l" t="t" r="r" b="b"/>
              <a:pathLst>
                <a:path w="5247" h="7370" extrusionOk="0">
                  <a:moveTo>
                    <a:pt x="4397" y="1"/>
                  </a:moveTo>
                  <a:cubicBezTo>
                    <a:pt x="4397" y="1"/>
                    <a:pt x="3812" y="326"/>
                    <a:pt x="3122" y="882"/>
                  </a:cubicBezTo>
                  <a:cubicBezTo>
                    <a:pt x="2949" y="1020"/>
                    <a:pt x="2775" y="1172"/>
                    <a:pt x="2595" y="1331"/>
                  </a:cubicBezTo>
                  <a:cubicBezTo>
                    <a:pt x="2408" y="1486"/>
                    <a:pt x="2245" y="1660"/>
                    <a:pt x="2078" y="1834"/>
                  </a:cubicBezTo>
                  <a:cubicBezTo>
                    <a:pt x="1749" y="2187"/>
                    <a:pt x="1458" y="2556"/>
                    <a:pt x="1248" y="2958"/>
                  </a:cubicBezTo>
                  <a:cubicBezTo>
                    <a:pt x="1040" y="3351"/>
                    <a:pt x="874" y="3730"/>
                    <a:pt x="724" y="4083"/>
                  </a:cubicBezTo>
                  <a:cubicBezTo>
                    <a:pt x="576" y="4436"/>
                    <a:pt x="451" y="4771"/>
                    <a:pt x="354" y="5096"/>
                  </a:cubicBezTo>
                  <a:cubicBezTo>
                    <a:pt x="165" y="5739"/>
                    <a:pt x="1" y="6341"/>
                    <a:pt x="230" y="6825"/>
                  </a:cubicBezTo>
                  <a:cubicBezTo>
                    <a:pt x="345" y="7061"/>
                    <a:pt x="567" y="7239"/>
                    <a:pt x="892" y="7322"/>
                  </a:cubicBezTo>
                  <a:cubicBezTo>
                    <a:pt x="1016" y="7353"/>
                    <a:pt x="1154" y="7370"/>
                    <a:pt x="1305" y="7370"/>
                  </a:cubicBezTo>
                  <a:cubicBezTo>
                    <a:pt x="1550" y="7370"/>
                    <a:pt x="1826" y="7326"/>
                    <a:pt x="2122" y="7232"/>
                  </a:cubicBezTo>
                  <a:cubicBezTo>
                    <a:pt x="3081" y="6941"/>
                    <a:pt x="4156" y="6038"/>
                    <a:pt x="4799" y="4805"/>
                  </a:cubicBezTo>
                  <a:cubicBezTo>
                    <a:pt x="5113" y="4195"/>
                    <a:pt x="5236" y="3559"/>
                    <a:pt x="5244" y="2984"/>
                  </a:cubicBezTo>
                  <a:cubicBezTo>
                    <a:pt x="5246" y="2694"/>
                    <a:pt x="5230" y="2422"/>
                    <a:pt x="5179" y="2161"/>
                  </a:cubicBezTo>
                  <a:cubicBezTo>
                    <a:pt x="5132" y="1902"/>
                    <a:pt x="5079" y="1663"/>
                    <a:pt x="5012" y="1443"/>
                  </a:cubicBezTo>
                  <a:cubicBezTo>
                    <a:pt x="4744" y="567"/>
                    <a:pt x="4397" y="1"/>
                    <a:pt x="4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35"/>
            <p:cNvSpPr/>
            <p:nvPr/>
          </p:nvSpPr>
          <p:spPr>
            <a:xfrm>
              <a:off x="5868700" y="832700"/>
              <a:ext cx="183300" cy="156325"/>
            </a:xfrm>
            <a:custGeom>
              <a:avLst/>
              <a:gdLst/>
              <a:ahLst/>
              <a:cxnLst/>
              <a:rect l="l" t="t" r="r" b="b"/>
              <a:pathLst>
                <a:path w="7332" h="6253" extrusionOk="0">
                  <a:moveTo>
                    <a:pt x="7097" y="0"/>
                  </a:moveTo>
                  <a:cubicBezTo>
                    <a:pt x="7097" y="0"/>
                    <a:pt x="6388" y="231"/>
                    <a:pt x="5526" y="436"/>
                  </a:cubicBezTo>
                  <a:cubicBezTo>
                    <a:pt x="5096" y="547"/>
                    <a:pt x="4628" y="656"/>
                    <a:pt x="4168" y="808"/>
                  </a:cubicBezTo>
                  <a:cubicBezTo>
                    <a:pt x="3707" y="963"/>
                    <a:pt x="3244" y="1155"/>
                    <a:pt x="2818" y="1474"/>
                  </a:cubicBezTo>
                  <a:cubicBezTo>
                    <a:pt x="2383" y="1794"/>
                    <a:pt x="1967" y="2144"/>
                    <a:pt x="1590" y="2515"/>
                  </a:cubicBezTo>
                  <a:cubicBezTo>
                    <a:pt x="1212" y="2881"/>
                    <a:pt x="885" y="3277"/>
                    <a:pt x="643" y="3671"/>
                  </a:cubicBezTo>
                  <a:cubicBezTo>
                    <a:pt x="150" y="4455"/>
                    <a:pt x="0" y="5179"/>
                    <a:pt x="323" y="5655"/>
                  </a:cubicBezTo>
                  <a:cubicBezTo>
                    <a:pt x="604" y="6072"/>
                    <a:pt x="1159" y="6252"/>
                    <a:pt x="1888" y="6252"/>
                  </a:cubicBezTo>
                  <a:cubicBezTo>
                    <a:pt x="1994" y="6252"/>
                    <a:pt x="2103" y="6248"/>
                    <a:pt x="2216" y="6241"/>
                  </a:cubicBezTo>
                  <a:cubicBezTo>
                    <a:pt x="3109" y="6184"/>
                    <a:pt x="4220" y="5831"/>
                    <a:pt x="5375" y="5041"/>
                  </a:cubicBezTo>
                  <a:cubicBezTo>
                    <a:pt x="5952" y="4639"/>
                    <a:pt x="6402" y="4086"/>
                    <a:pt x="6718" y="3505"/>
                  </a:cubicBezTo>
                  <a:cubicBezTo>
                    <a:pt x="7035" y="2921"/>
                    <a:pt x="7209" y="2310"/>
                    <a:pt x="7271" y="1775"/>
                  </a:cubicBezTo>
                  <a:cubicBezTo>
                    <a:pt x="7331" y="1238"/>
                    <a:pt x="7287" y="787"/>
                    <a:pt x="7224" y="478"/>
                  </a:cubicBezTo>
                  <a:cubicBezTo>
                    <a:pt x="7162" y="169"/>
                    <a:pt x="7097" y="0"/>
                    <a:pt x="7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5"/>
            <p:cNvSpPr/>
            <p:nvPr/>
          </p:nvSpPr>
          <p:spPr>
            <a:xfrm>
              <a:off x="5860250" y="1054175"/>
              <a:ext cx="204950" cy="125800"/>
            </a:xfrm>
            <a:custGeom>
              <a:avLst/>
              <a:gdLst/>
              <a:ahLst/>
              <a:cxnLst/>
              <a:rect l="l" t="t" r="r" b="b"/>
              <a:pathLst>
                <a:path w="8198" h="5032" extrusionOk="0">
                  <a:moveTo>
                    <a:pt x="5422" y="0"/>
                  </a:moveTo>
                  <a:cubicBezTo>
                    <a:pt x="4836" y="0"/>
                    <a:pt x="4222" y="55"/>
                    <a:pt x="3606" y="311"/>
                  </a:cubicBezTo>
                  <a:cubicBezTo>
                    <a:pt x="2567" y="726"/>
                    <a:pt x="1516" y="1370"/>
                    <a:pt x="864" y="2104"/>
                  </a:cubicBezTo>
                  <a:cubicBezTo>
                    <a:pt x="202" y="2834"/>
                    <a:pt x="0" y="3599"/>
                    <a:pt x="303" y="4124"/>
                  </a:cubicBezTo>
                  <a:cubicBezTo>
                    <a:pt x="610" y="4657"/>
                    <a:pt x="1274" y="4910"/>
                    <a:pt x="2107" y="5004"/>
                  </a:cubicBezTo>
                  <a:cubicBezTo>
                    <a:pt x="2290" y="5021"/>
                    <a:pt x="2485" y="5031"/>
                    <a:pt x="2691" y="5031"/>
                  </a:cubicBezTo>
                  <a:cubicBezTo>
                    <a:pt x="3423" y="5031"/>
                    <a:pt x="4296" y="4905"/>
                    <a:pt x="5285" y="4524"/>
                  </a:cubicBezTo>
                  <a:cubicBezTo>
                    <a:pt x="5919" y="4274"/>
                    <a:pt x="6495" y="3870"/>
                    <a:pt x="6942" y="3369"/>
                  </a:cubicBezTo>
                  <a:cubicBezTo>
                    <a:pt x="7393" y="2875"/>
                    <a:pt x="7721" y="2315"/>
                    <a:pt x="7915" y="1803"/>
                  </a:cubicBezTo>
                  <a:cubicBezTo>
                    <a:pt x="8110" y="1287"/>
                    <a:pt x="8175" y="830"/>
                    <a:pt x="8186" y="510"/>
                  </a:cubicBezTo>
                  <a:cubicBezTo>
                    <a:pt x="8198" y="189"/>
                    <a:pt x="8177" y="14"/>
                    <a:pt x="8177" y="14"/>
                  </a:cubicBezTo>
                  <a:cubicBezTo>
                    <a:pt x="8177" y="14"/>
                    <a:pt x="7995" y="30"/>
                    <a:pt x="7694" y="40"/>
                  </a:cubicBezTo>
                  <a:cubicBezTo>
                    <a:pt x="7588" y="43"/>
                    <a:pt x="7467" y="45"/>
                    <a:pt x="7336" y="45"/>
                  </a:cubicBezTo>
                  <a:cubicBezTo>
                    <a:pt x="7098" y="45"/>
                    <a:pt x="6824" y="39"/>
                    <a:pt x="6537" y="30"/>
                  </a:cubicBezTo>
                  <a:cubicBezTo>
                    <a:pt x="6182" y="24"/>
                    <a:pt x="5808" y="0"/>
                    <a:pt x="5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35"/>
            <p:cNvSpPr/>
            <p:nvPr/>
          </p:nvSpPr>
          <p:spPr>
            <a:xfrm>
              <a:off x="5801525" y="1225950"/>
              <a:ext cx="196350" cy="144425"/>
            </a:xfrm>
            <a:custGeom>
              <a:avLst/>
              <a:gdLst/>
              <a:ahLst/>
              <a:cxnLst/>
              <a:rect l="l" t="t" r="r" b="b"/>
              <a:pathLst>
                <a:path w="7854" h="5777" extrusionOk="0">
                  <a:moveTo>
                    <a:pt x="7574" y="0"/>
                  </a:moveTo>
                  <a:cubicBezTo>
                    <a:pt x="7574" y="0"/>
                    <a:pt x="7408" y="72"/>
                    <a:pt x="7115" y="156"/>
                  </a:cubicBezTo>
                  <a:cubicBezTo>
                    <a:pt x="6820" y="239"/>
                    <a:pt x="6433" y="335"/>
                    <a:pt x="6007" y="399"/>
                  </a:cubicBezTo>
                  <a:cubicBezTo>
                    <a:pt x="5137" y="532"/>
                    <a:pt x="4218" y="545"/>
                    <a:pt x="3346" y="1013"/>
                  </a:cubicBezTo>
                  <a:cubicBezTo>
                    <a:pt x="2442" y="1485"/>
                    <a:pt x="1471" y="2136"/>
                    <a:pt x="848" y="2864"/>
                  </a:cubicBezTo>
                  <a:cubicBezTo>
                    <a:pt x="217" y="3588"/>
                    <a:pt x="0" y="4345"/>
                    <a:pt x="295" y="4878"/>
                  </a:cubicBezTo>
                  <a:cubicBezTo>
                    <a:pt x="593" y="5416"/>
                    <a:pt x="1256" y="5685"/>
                    <a:pt x="2115" y="5761"/>
                  </a:cubicBezTo>
                  <a:cubicBezTo>
                    <a:pt x="2245" y="5771"/>
                    <a:pt x="2381" y="5776"/>
                    <a:pt x="2524" y="5776"/>
                  </a:cubicBezTo>
                  <a:cubicBezTo>
                    <a:pt x="3323" y="5776"/>
                    <a:pt x="4315" y="5606"/>
                    <a:pt x="5427" y="5057"/>
                  </a:cubicBezTo>
                  <a:cubicBezTo>
                    <a:pt x="6089" y="4722"/>
                    <a:pt x="6648" y="4211"/>
                    <a:pt x="7050" y="3631"/>
                  </a:cubicBezTo>
                  <a:cubicBezTo>
                    <a:pt x="7252" y="3341"/>
                    <a:pt x="7408" y="3029"/>
                    <a:pt x="7528" y="2726"/>
                  </a:cubicBezTo>
                  <a:cubicBezTo>
                    <a:pt x="7650" y="2422"/>
                    <a:pt x="7725" y="2116"/>
                    <a:pt x="7767" y="1833"/>
                  </a:cubicBezTo>
                  <a:cubicBezTo>
                    <a:pt x="7853" y="1267"/>
                    <a:pt x="7813" y="800"/>
                    <a:pt x="7726" y="478"/>
                  </a:cubicBezTo>
                  <a:cubicBezTo>
                    <a:pt x="7642" y="160"/>
                    <a:pt x="7574" y="0"/>
                    <a:pt x="75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35"/>
            <p:cNvSpPr/>
            <p:nvPr/>
          </p:nvSpPr>
          <p:spPr>
            <a:xfrm>
              <a:off x="5649700" y="651375"/>
              <a:ext cx="149650" cy="145475"/>
            </a:xfrm>
            <a:custGeom>
              <a:avLst/>
              <a:gdLst/>
              <a:ahLst/>
              <a:cxnLst/>
              <a:rect l="l" t="t" r="r" b="b"/>
              <a:pathLst>
                <a:path w="5986" h="5819" extrusionOk="0">
                  <a:moveTo>
                    <a:pt x="85" y="0"/>
                  </a:moveTo>
                  <a:cubicBezTo>
                    <a:pt x="85" y="0"/>
                    <a:pt x="0" y="638"/>
                    <a:pt x="116" y="1502"/>
                  </a:cubicBezTo>
                  <a:cubicBezTo>
                    <a:pt x="233" y="2360"/>
                    <a:pt x="589" y="3434"/>
                    <a:pt x="1402" y="4218"/>
                  </a:cubicBezTo>
                  <a:cubicBezTo>
                    <a:pt x="2214" y="4999"/>
                    <a:pt x="3126" y="5513"/>
                    <a:pt x="3905" y="5716"/>
                  </a:cubicBezTo>
                  <a:cubicBezTo>
                    <a:pt x="4166" y="5784"/>
                    <a:pt x="4412" y="5818"/>
                    <a:pt x="4635" y="5818"/>
                  </a:cubicBezTo>
                  <a:cubicBezTo>
                    <a:pt x="5082" y="5818"/>
                    <a:pt x="5440" y="5682"/>
                    <a:pt x="5657" y="5409"/>
                  </a:cubicBezTo>
                  <a:cubicBezTo>
                    <a:pt x="5986" y="4995"/>
                    <a:pt x="5943" y="4358"/>
                    <a:pt x="5649" y="3655"/>
                  </a:cubicBezTo>
                  <a:cubicBezTo>
                    <a:pt x="5351" y="2951"/>
                    <a:pt x="4808" y="2177"/>
                    <a:pt x="4078" y="1461"/>
                  </a:cubicBezTo>
                  <a:cubicBezTo>
                    <a:pt x="3349" y="749"/>
                    <a:pt x="2373" y="404"/>
                    <a:pt x="1552" y="213"/>
                  </a:cubicBezTo>
                  <a:cubicBezTo>
                    <a:pt x="729" y="30"/>
                    <a:pt x="85"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35"/>
            <p:cNvSpPr/>
            <p:nvPr/>
          </p:nvSpPr>
          <p:spPr>
            <a:xfrm>
              <a:off x="5634325" y="837925"/>
              <a:ext cx="177675" cy="133925"/>
            </a:xfrm>
            <a:custGeom>
              <a:avLst/>
              <a:gdLst/>
              <a:ahLst/>
              <a:cxnLst/>
              <a:rect l="l" t="t" r="r" b="b"/>
              <a:pathLst>
                <a:path w="7107" h="5357" extrusionOk="0">
                  <a:moveTo>
                    <a:pt x="99" y="1"/>
                  </a:moveTo>
                  <a:cubicBezTo>
                    <a:pt x="99" y="1"/>
                    <a:pt x="42" y="152"/>
                    <a:pt x="23" y="448"/>
                  </a:cubicBezTo>
                  <a:cubicBezTo>
                    <a:pt x="0" y="739"/>
                    <a:pt x="39" y="1187"/>
                    <a:pt x="205" y="1660"/>
                  </a:cubicBezTo>
                  <a:cubicBezTo>
                    <a:pt x="285" y="1896"/>
                    <a:pt x="391" y="2141"/>
                    <a:pt x="508" y="2374"/>
                  </a:cubicBezTo>
                  <a:cubicBezTo>
                    <a:pt x="625" y="2610"/>
                    <a:pt x="750" y="2823"/>
                    <a:pt x="900" y="3039"/>
                  </a:cubicBezTo>
                  <a:cubicBezTo>
                    <a:pt x="1197" y="3467"/>
                    <a:pt x="1575" y="3872"/>
                    <a:pt x="2048" y="4189"/>
                  </a:cubicBezTo>
                  <a:cubicBezTo>
                    <a:pt x="3206" y="4949"/>
                    <a:pt x="4396" y="5357"/>
                    <a:pt x="5281" y="5357"/>
                  </a:cubicBezTo>
                  <a:cubicBezTo>
                    <a:pt x="5858" y="5357"/>
                    <a:pt x="6306" y="5184"/>
                    <a:pt x="6532" y="4822"/>
                  </a:cubicBezTo>
                  <a:cubicBezTo>
                    <a:pt x="7106" y="3905"/>
                    <a:pt x="6114" y="2163"/>
                    <a:pt x="4340" y="904"/>
                  </a:cubicBezTo>
                  <a:cubicBezTo>
                    <a:pt x="3891" y="593"/>
                    <a:pt x="3392" y="399"/>
                    <a:pt x="2891" y="282"/>
                  </a:cubicBezTo>
                  <a:cubicBezTo>
                    <a:pt x="2640" y="224"/>
                    <a:pt x="2383" y="183"/>
                    <a:pt x="2157" y="159"/>
                  </a:cubicBezTo>
                  <a:cubicBezTo>
                    <a:pt x="1931" y="136"/>
                    <a:pt x="1719" y="133"/>
                    <a:pt x="1523" y="131"/>
                  </a:cubicBezTo>
                  <a:cubicBezTo>
                    <a:pt x="1134" y="128"/>
                    <a:pt x="779" y="128"/>
                    <a:pt x="519" y="87"/>
                  </a:cubicBezTo>
                  <a:cubicBezTo>
                    <a:pt x="259" y="50"/>
                    <a:pt x="99" y="1"/>
                    <a:pt x="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35"/>
            <p:cNvSpPr/>
            <p:nvPr/>
          </p:nvSpPr>
          <p:spPr>
            <a:xfrm>
              <a:off x="5625900" y="1032975"/>
              <a:ext cx="175150" cy="127475"/>
            </a:xfrm>
            <a:custGeom>
              <a:avLst/>
              <a:gdLst/>
              <a:ahLst/>
              <a:cxnLst/>
              <a:rect l="l" t="t" r="r" b="b"/>
              <a:pathLst>
                <a:path w="7006" h="5099" extrusionOk="0">
                  <a:moveTo>
                    <a:pt x="2267" y="1"/>
                  </a:moveTo>
                  <a:cubicBezTo>
                    <a:pt x="2003" y="1"/>
                    <a:pt x="1750" y="15"/>
                    <a:pt x="1513" y="29"/>
                  </a:cubicBezTo>
                  <a:cubicBezTo>
                    <a:pt x="685" y="96"/>
                    <a:pt x="5" y="133"/>
                    <a:pt x="5" y="133"/>
                  </a:cubicBezTo>
                  <a:lnTo>
                    <a:pt x="5" y="135"/>
                  </a:lnTo>
                  <a:cubicBezTo>
                    <a:pt x="5" y="135"/>
                    <a:pt x="1" y="302"/>
                    <a:pt x="40" y="588"/>
                  </a:cubicBezTo>
                  <a:cubicBezTo>
                    <a:pt x="80" y="873"/>
                    <a:pt x="178" y="1276"/>
                    <a:pt x="375" y="1719"/>
                  </a:cubicBezTo>
                  <a:cubicBezTo>
                    <a:pt x="570" y="2160"/>
                    <a:pt x="866" y="2631"/>
                    <a:pt x="1232" y="3049"/>
                  </a:cubicBezTo>
                  <a:cubicBezTo>
                    <a:pt x="1598" y="3466"/>
                    <a:pt x="2027" y="3820"/>
                    <a:pt x="2483" y="4064"/>
                  </a:cubicBezTo>
                  <a:cubicBezTo>
                    <a:pt x="2927" y="4303"/>
                    <a:pt x="3333" y="4484"/>
                    <a:pt x="3706" y="4619"/>
                  </a:cubicBezTo>
                  <a:cubicBezTo>
                    <a:pt x="4080" y="4756"/>
                    <a:pt x="4412" y="4860"/>
                    <a:pt x="4735" y="4931"/>
                  </a:cubicBezTo>
                  <a:cubicBezTo>
                    <a:pt x="5057" y="5006"/>
                    <a:pt x="5370" y="5060"/>
                    <a:pt x="5653" y="5089"/>
                  </a:cubicBezTo>
                  <a:cubicBezTo>
                    <a:pt x="5726" y="5095"/>
                    <a:pt x="5798" y="5098"/>
                    <a:pt x="5869" y="5098"/>
                  </a:cubicBezTo>
                  <a:cubicBezTo>
                    <a:pt x="6076" y="5098"/>
                    <a:pt x="6273" y="5069"/>
                    <a:pt x="6450" y="4980"/>
                  </a:cubicBezTo>
                  <a:cubicBezTo>
                    <a:pt x="6684" y="4865"/>
                    <a:pt x="6858" y="4643"/>
                    <a:pt x="6933" y="4313"/>
                  </a:cubicBezTo>
                  <a:cubicBezTo>
                    <a:pt x="7006" y="3986"/>
                    <a:pt x="6975" y="3547"/>
                    <a:pt x="6803" y="3071"/>
                  </a:cubicBezTo>
                  <a:cubicBezTo>
                    <a:pt x="6635" y="2589"/>
                    <a:pt x="6313" y="2100"/>
                    <a:pt x="5900" y="1655"/>
                  </a:cubicBezTo>
                  <a:cubicBezTo>
                    <a:pt x="5488" y="1208"/>
                    <a:pt x="4978" y="824"/>
                    <a:pt x="4434" y="519"/>
                  </a:cubicBezTo>
                  <a:cubicBezTo>
                    <a:pt x="3667" y="92"/>
                    <a:pt x="2929" y="1"/>
                    <a:pt x="2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35"/>
            <p:cNvSpPr/>
            <p:nvPr/>
          </p:nvSpPr>
          <p:spPr>
            <a:xfrm>
              <a:off x="5603750" y="1192000"/>
              <a:ext cx="144075" cy="137400"/>
            </a:xfrm>
            <a:custGeom>
              <a:avLst/>
              <a:gdLst/>
              <a:ahLst/>
              <a:cxnLst/>
              <a:rect l="l" t="t" r="r" b="b"/>
              <a:pathLst>
                <a:path w="5763" h="5496" extrusionOk="0">
                  <a:moveTo>
                    <a:pt x="348" y="0"/>
                  </a:moveTo>
                  <a:cubicBezTo>
                    <a:pt x="348" y="0"/>
                    <a:pt x="277" y="120"/>
                    <a:pt x="179" y="371"/>
                  </a:cubicBezTo>
                  <a:cubicBezTo>
                    <a:pt x="83" y="618"/>
                    <a:pt x="0" y="997"/>
                    <a:pt x="18" y="1466"/>
                  </a:cubicBezTo>
                  <a:cubicBezTo>
                    <a:pt x="34" y="1931"/>
                    <a:pt x="166" y="2469"/>
                    <a:pt x="416" y="2965"/>
                  </a:cubicBezTo>
                  <a:cubicBezTo>
                    <a:pt x="664" y="3461"/>
                    <a:pt x="1022" y="3915"/>
                    <a:pt x="1446" y="4245"/>
                  </a:cubicBezTo>
                  <a:cubicBezTo>
                    <a:pt x="1872" y="4577"/>
                    <a:pt x="2267" y="4816"/>
                    <a:pt x="2679" y="5018"/>
                  </a:cubicBezTo>
                  <a:cubicBezTo>
                    <a:pt x="3087" y="5211"/>
                    <a:pt x="3484" y="5346"/>
                    <a:pt x="3848" y="5423"/>
                  </a:cubicBezTo>
                  <a:cubicBezTo>
                    <a:pt x="4076" y="5471"/>
                    <a:pt x="4289" y="5495"/>
                    <a:pt x="4485" y="5495"/>
                  </a:cubicBezTo>
                  <a:cubicBezTo>
                    <a:pt x="4917" y="5495"/>
                    <a:pt x="5261" y="5375"/>
                    <a:pt x="5465" y="5117"/>
                  </a:cubicBezTo>
                  <a:cubicBezTo>
                    <a:pt x="5763" y="4743"/>
                    <a:pt x="5711" y="4148"/>
                    <a:pt x="5397" y="3474"/>
                  </a:cubicBezTo>
                  <a:cubicBezTo>
                    <a:pt x="5241" y="3136"/>
                    <a:pt x="5018" y="2780"/>
                    <a:pt x="4738" y="2425"/>
                  </a:cubicBezTo>
                  <a:cubicBezTo>
                    <a:pt x="4462" y="2079"/>
                    <a:pt x="4099" y="1721"/>
                    <a:pt x="3735" y="1417"/>
                  </a:cubicBezTo>
                  <a:cubicBezTo>
                    <a:pt x="3003" y="808"/>
                    <a:pt x="2241" y="686"/>
                    <a:pt x="1563" y="486"/>
                  </a:cubicBezTo>
                  <a:cubicBezTo>
                    <a:pt x="1225" y="392"/>
                    <a:pt x="922" y="277"/>
                    <a:pt x="698" y="177"/>
                  </a:cubicBezTo>
                  <a:cubicBezTo>
                    <a:pt x="477" y="76"/>
                    <a:pt x="348" y="0"/>
                    <a:pt x="3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35"/>
            <p:cNvSpPr/>
            <p:nvPr/>
          </p:nvSpPr>
          <p:spPr>
            <a:xfrm>
              <a:off x="5730450" y="1418300"/>
              <a:ext cx="201700" cy="116750"/>
            </a:xfrm>
            <a:custGeom>
              <a:avLst/>
              <a:gdLst/>
              <a:ahLst/>
              <a:cxnLst/>
              <a:rect l="l" t="t" r="r" b="b"/>
              <a:pathLst>
                <a:path w="8068" h="4670" extrusionOk="0">
                  <a:moveTo>
                    <a:pt x="4722" y="0"/>
                  </a:moveTo>
                  <a:cubicBezTo>
                    <a:pt x="4577" y="0"/>
                    <a:pt x="4433" y="9"/>
                    <a:pt x="4288" y="21"/>
                  </a:cubicBezTo>
                  <a:cubicBezTo>
                    <a:pt x="4024" y="47"/>
                    <a:pt x="3759" y="91"/>
                    <a:pt x="3501" y="177"/>
                  </a:cubicBezTo>
                  <a:cubicBezTo>
                    <a:pt x="2466" y="512"/>
                    <a:pt x="1580" y="1005"/>
                    <a:pt x="963" y="1559"/>
                  </a:cubicBezTo>
                  <a:cubicBezTo>
                    <a:pt x="347" y="2112"/>
                    <a:pt x="0" y="2726"/>
                    <a:pt x="117" y="3308"/>
                  </a:cubicBezTo>
                  <a:cubicBezTo>
                    <a:pt x="233" y="3887"/>
                    <a:pt x="804" y="4326"/>
                    <a:pt x="1659" y="4536"/>
                  </a:cubicBezTo>
                  <a:cubicBezTo>
                    <a:pt x="2009" y="4623"/>
                    <a:pt x="2406" y="4670"/>
                    <a:pt x="2832" y="4670"/>
                  </a:cubicBezTo>
                  <a:cubicBezTo>
                    <a:pt x="3448" y="4670"/>
                    <a:pt x="4125" y="4573"/>
                    <a:pt x="4813" y="4364"/>
                  </a:cubicBezTo>
                  <a:cubicBezTo>
                    <a:pt x="5104" y="4276"/>
                    <a:pt x="5376" y="4149"/>
                    <a:pt x="5626" y="3999"/>
                  </a:cubicBezTo>
                  <a:cubicBezTo>
                    <a:pt x="5877" y="3850"/>
                    <a:pt x="6111" y="3682"/>
                    <a:pt x="6318" y="3485"/>
                  </a:cubicBezTo>
                  <a:cubicBezTo>
                    <a:pt x="6526" y="3293"/>
                    <a:pt x="6718" y="3097"/>
                    <a:pt x="6885" y="2892"/>
                  </a:cubicBezTo>
                  <a:cubicBezTo>
                    <a:pt x="7058" y="2695"/>
                    <a:pt x="7199" y="2470"/>
                    <a:pt x="7331" y="2275"/>
                  </a:cubicBezTo>
                  <a:cubicBezTo>
                    <a:pt x="7591" y="1878"/>
                    <a:pt x="7775" y="1512"/>
                    <a:pt x="7891" y="1242"/>
                  </a:cubicBezTo>
                  <a:cubicBezTo>
                    <a:pt x="8008" y="972"/>
                    <a:pt x="8068" y="816"/>
                    <a:pt x="8068" y="816"/>
                  </a:cubicBezTo>
                  <a:cubicBezTo>
                    <a:pt x="8068" y="816"/>
                    <a:pt x="7907" y="753"/>
                    <a:pt x="7640" y="647"/>
                  </a:cubicBezTo>
                  <a:cubicBezTo>
                    <a:pt x="7368" y="543"/>
                    <a:pt x="6988" y="411"/>
                    <a:pt x="6545" y="292"/>
                  </a:cubicBezTo>
                  <a:cubicBezTo>
                    <a:pt x="6326" y="237"/>
                    <a:pt x="6082" y="164"/>
                    <a:pt x="5838" y="123"/>
                  </a:cubicBezTo>
                  <a:cubicBezTo>
                    <a:pt x="5592" y="78"/>
                    <a:pt x="5337" y="42"/>
                    <a:pt x="5075" y="21"/>
                  </a:cubicBezTo>
                  <a:cubicBezTo>
                    <a:pt x="4957" y="6"/>
                    <a:pt x="4839" y="0"/>
                    <a:pt x="4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35"/>
            <p:cNvSpPr/>
            <p:nvPr/>
          </p:nvSpPr>
          <p:spPr>
            <a:xfrm>
              <a:off x="5525825" y="1335525"/>
              <a:ext cx="148775" cy="123700"/>
            </a:xfrm>
            <a:custGeom>
              <a:avLst/>
              <a:gdLst/>
              <a:ahLst/>
              <a:cxnLst/>
              <a:rect l="l" t="t" r="r" b="b"/>
              <a:pathLst>
                <a:path w="5951" h="4948" extrusionOk="0">
                  <a:moveTo>
                    <a:pt x="1164" y="0"/>
                  </a:moveTo>
                  <a:cubicBezTo>
                    <a:pt x="865" y="0"/>
                    <a:pt x="599" y="25"/>
                    <a:pt x="402" y="41"/>
                  </a:cubicBezTo>
                  <a:cubicBezTo>
                    <a:pt x="150" y="64"/>
                    <a:pt x="1" y="88"/>
                    <a:pt x="1" y="88"/>
                  </a:cubicBezTo>
                  <a:cubicBezTo>
                    <a:pt x="1" y="88"/>
                    <a:pt x="9" y="240"/>
                    <a:pt x="43" y="490"/>
                  </a:cubicBezTo>
                  <a:cubicBezTo>
                    <a:pt x="75" y="741"/>
                    <a:pt x="123" y="1107"/>
                    <a:pt x="230" y="1495"/>
                  </a:cubicBezTo>
                  <a:cubicBezTo>
                    <a:pt x="427" y="2297"/>
                    <a:pt x="842" y="3226"/>
                    <a:pt x="1630" y="3839"/>
                  </a:cubicBezTo>
                  <a:cubicBezTo>
                    <a:pt x="2026" y="4145"/>
                    <a:pt x="2437" y="4394"/>
                    <a:pt x="2839" y="4586"/>
                  </a:cubicBezTo>
                  <a:cubicBezTo>
                    <a:pt x="3229" y="4768"/>
                    <a:pt x="3668" y="4921"/>
                    <a:pt x="3969" y="4939"/>
                  </a:cubicBezTo>
                  <a:cubicBezTo>
                    <a:pt x="4039" y="4944"/>
                    <a:pt x="4103" y="4947"/>
                    <a:pt x="4164" y="4947"/>
                  </a:cubicBezTo>
                  <a:cubicBezTo>
                    <a:pt x="4236" y="4947"/>
                    <a:pt x="4306" y="4943"/>
                    <a:pt x="4378" y="4932"/>
                  </a:cubicBezTo>
                  <a:cubicBezTo>
                    <a:pt x="4506" y="4919"/>
                    <a:pt x="4626" y="4906"/>
                    <a:pt x="4739" y="4893"/>
                  </a:cubicBezTo>
                  <a:cubicBezTo>
                    <a:pt x="4979" y="4874"/>
                    <a:pt x="5228" y="4880"/>
                    <a:pt x="5456" y="4787"/>
                  </a:cubicBezTo>
                  <a:cubicBezTo>
                    <a:pt x="5679" y="4698"/>
                    <a:pt x="5874" y="4504"/>
                    <a:pt x="5928" y="4171"/>
                  </a:cubicBezTo>
                  <a:cubicBezTo>
                    <a:pt x="5950" y="4002"/>
                    <a:pt x="5936" y="3805"/>
                    <a:pt x="5889" y="3597"/>
                  </a:cubicBezTo>
                  <a:cubicBezTo>
                    <a:pt x="5850" y="3384"/>
                    <a:pt x="5760" y="3179"/>
                    <a:pt x="5666" y="2976"/>
                  </a:cubicBezTo>
                  <a:cubicBezTo>
                    <a:pt x="5567" y="2774"/>
                    <a:pt x="5469" y="2587"/>
                    <a:pt x="5368" y="2414"/>
                  </a:cubicBezTo>
                  <a:cubicBezTo>
                    <a:pt x="5264" y="2237"/>
                    <a:pt x="5145" y="2057"/>
                    <a:pt x="5007" y="1883"/>
                  </a:cubicBezTo>
                  <a:cubicBezTo>
                    <a:pt x="4734" y="1531"/>
                    <a:pt x="4400" y="1185"/>
                    <a:pt x="4017" y="864"/>
                  </a:cubicBezTo>
                  <a:cubicBezTo>
                    <a:pt x="3246" y="228"/>
                    <a:pt x="2250" y="25"/>
                    <a:pt x="1425" y="7"/>
                  </a:cubicBezTo>
                  <a:cubicBezTo>
                    <a:pt x="1336" y="2"/>
                    <a:pt x="1249" y="0"/>
                    <a:pt x="1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35"/>
            <p:cNvSpPr/>
            <p:nvPr/>
          </p:nvSpPr>
          <p:spPr>
            <a:xfrm>
              <a:off x="5630250" y="1584650"/>
              <a:ext cx="226975" cy="118725"/>
            </a:xfrm>
            <a:custGeom>
              <a:avLst/>
              <a:gdLst/>
              <a:ahLst/>
              <a:cxnLst/>
              <a:rect l="l" t="t" r="r" b="b"/>
              <a:pathLst>
                <a:path w="9079" h="4749" extrusionOk="0">
                  <a:moveTo>
                    <a:pt x="4377" y="0"/>
                  </a:moveTo>
                  <a:cubicBezTo>
                    <a:pt x="3255" y="0"/>
                    <a:pt x="2234" y="220"/>
                    <a:pt x="1468" y="580"/>
                  </a:cubicBezTo>
                  <a:cubicBezTo>
                    <a:pt x="1258" y="683"/>
                    <a:pt x="1068" y="792"/>
                    <a:pt x="898" y="907"/>
                  </a:cubicBezTo>
                  <a:cubicBezTo>
                    <a:pt x="737" y="1024"/>
                    <a:pt x="570" y="1143"/>
                    <a:pt x="480" y="1283"/>
                  </a:cubicBezTo>
                  <a:cubicBezTo>
                    <a:pt x="321" y="1555"/>
                    <a:pt x="142" y="1795"/>
                    <a:pt x="70" y="2098"/>
                  </a:cubicBezTo>
                  <a:cubicBezTo>
                    <a:pt x="1" y="2397"/>
                    <a:pt x="59" y="2740"/>
                    <a:pt x="358" y="3043"/>
                  </a:cubicBezTo>
                  <a:cubicBezTo>
                    <a:pt x="495" y="3196"/>
                    <a:pt x="609" y="3328"/>
                    <a:pt x="770" y="3461"/>
                  </a:cubicBezTo>
                  <a:cubicBezTo>
                    <a:pt x="926" y="3593"/>
                    <a:pt x="1105" y="3721"/>
                    <a:pt x="1303" y="3843"/>
                  </a:cubicBezTo>
                  <a:cubicBezTo>
                    <a:pt x="2097" y="4320"/>
                    <a:pt x="3211" y="4658"/>
                    <a:pt x="4456" y="4739"/>
                  </a:cubicBezTo>
                  <a:cubicBezTo>
                    <a:pt x="4544" y="4746"/>
                    <a:pt x="4632" y="4749"/>
                    <a:pt x="4720" y="4749"/>
                  </a:cubicBezTo>
                  <a:cubicBezTo>
                    <a:pt x="5248" y="4749"/>
                    <a:pt x="5774" y="4640"/>
                    <a:pt x="6277" y="4463"/>
                  </a:cubicBezTo>
                  <a:cubicBezTo>
                    <a:pt x="6864" y="4256"/>
                    <a:pt x="7403" y="3954"/>
                    <a:pt x="7831" y="3629"/>
                  </a:cubicBezTo>
                  <a:cubicBezTo>
                    <a:pt x="8260" y="3308"/>
                    <a:pt x="8577" y="2955"/>
                    <a:pt x="8779" y="2706"/>
                  </a:cubicBezTo>
                  <a:cubicBezTo>
                    <a:pt x="8982" y="2454"/>
                    <a:pt x="9078" y="2287"/>
                    <a:pt x="9078" y="2287"/>
                  </a:cubicBezTo>
                  <a:cubicBezTo>
                    <a:pt x="9078" y="2287"/>
                    <a:pt x="8929" y="2173"/>
                    <a:pt x="8676" y="1981"/>
                  </a:cubicBezTo>
                  <a:cubicBezTo>
                    <a:pt x="8426" y="1799"/>
                    <a:pt x="8086" y="1522"/>
                    <a:pt x="7699" y="1246"/>
                  </a:cubicBezTo>
                  <a:cubicBezTo>
                    <a:pt x="7312" y="966"/>
                    <a:pt x="6877" y="673"/>
                    <a:pt x="6383" y="439"/>
                  </a:cubicBezTo>
                  <a:cubicBezTo>
                    <a:pt x="5890" y="203"/>
                    <a:pt x="5324" y="24"/>
                    <a:pt x="4693" y="6"/>
                  </a:cubicBezTo>
                  <a:cubicBezTo>
                    <a:pt x="4587" y="2"/>
                    <a:pt x="4481" y="0"/>
                    <a:pt x="43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35"/>
            <p:cNvSpPr/>
            <p:nvPr/>
          </p:nvSpPr>
          <p:spPr>
            <a:xfrm>
              <a:off x="5425800" y="1446225"/>
              <a:ext cx="126350" cy="176625"/>
            </a:xfrm>
            <a:custGeom>
              <a:avLst/>
              <a:gdLst/>
              <a:ahLst/>
              <a:cxnLst/>
              <a:rect l="l" t="t" r="r" b="b"/>
              <a:pathLst>
                <a:path w="5054" h="7065" extrusionOk="0">
                  <a:moveTo>
                    <a:pt x="383" y="0"/>
                  </a:moveTo>
                  <a:cubicBezTo>
                    <a:pt x="383" y="0"/>
                    <a:pt x="344" y="161"/>
                    <a:pt x="277" y="428"/>
                  </a:cubicBezTo>
                  <a:cubicBezTo>
                    <a:pt x="210" y="703"/>
                    <a:pt x="144" y="1082"/>
                    <a:pt x="90" y="1535"/>
                  </a:cubicBezTo>
                  <a:cubicBezTo>
                    <a:pt x="0" y="2428"/>
                    <a:pt x="56" y="3559"/>
                    <a:pt x="636" y="4496"/>
                  </a:cubicBezTo>
                  <a:cubicBezTo>
                    <a:pt x="924" y="4966"/>
                    <a:pt x="1245" y="5387"/>
                    <a:pt x="1593" y="5737"/>
                  </a:cubicBezTo>
                  <a:cubicBezTo>
                    <a:pt x="1768" y="5914"/>
                    <a:pt x="1931" y="6069"/>
                    <a:pt x="2126" y="6220"/>
                  </a:cubicBezTo>
                  <a:cubicBezTo>
                    <a:pt x="2312" y="6376"/>
                    <a:pt x="2510" y="6531"/>
                    <a:pt x="2718" y="6662"/>
                  </a:cubicBezTo>
                  <a:cubicBezTo>
                    <a:pt x="2925" y="6796"/>
                    <a:pt x="3156" y="6893"/>
                    <a:pt x="3359" y="6968"/>
                  </a:cubicBezTo>
                  <a:cubicBezTo>
                    <a:pt x="3545" y="7036"/>
                    <a:pt x="3735" y="7065"/>
                    <a:pt x="3901" y="7065"/>
                  </a:cubicBezTo>
                  <a:cubicBezTo>
                    <a:pt x="3918" y="7065"/>
                    <a:pt x="3935" y="7065"/>
                    <a:pt x="3951" y="7064"/>
                  </a:cubicBezTo>
                  <a:cubicBezTo>
                    <a:pt x="4312" y="7056"/>
                    <a:pt x="4556" y="6901"/>
                    <a:pt x="4696" y="6682"/>
                  </a:cubicBezTo>
                  <a:cubicBezTo>
                    <a:pt x="4839" y="6459"/>
                    <a:pt x="4890" y="6192"/>
                    <a:pt x="4942" y="5921"/>
                  </a:cubicBezTo>
                  <a:cubicBezTo>
                    <a:pt x="4968" y="5784"/>
                    <a:pt x="4997" y="5639"/>
                    <a:pt x="5013" y="5498"/>
                  </a:cubicBezTo>
                  <a:cubicBezTo>
                    <a:pt x="5026" y="5358"/>
                    <a:pt x="5052" y="5198"/>
                    <a:pt x="5052" y="5036"/>
                  </a:cubicBezTo>
                  <a:cubicBezTo>
                    <a:pt x="5054" y="4871"/>
                    <a:pt x="5043" y="4691"/>
                    <a:pt x="5008" y="4483"/>
                  </a:cubicBezTo>
                  <a:cubicBezTo>
                    <a:pt x="4986" y="4270"/>
                    <a:pt x="4916" y="4034"/>
                    <a:pt x="4847" y="3800"/>
                  </a:cubicBezTo>
                  <a:cubicBezTo>
                    <a:pt x="4708" y="3328"/>
                    <a:pt x="4491" y="2845"/>
                    <a:pt x="4213" y="2368"/>
                  </a:cubicBezTo>
                  <a:cubicBezTo>
                    <a:pt x="3667" y="1410"/>
                    <a:pt x="2700" y="823"/>
                    <a:pt x="1873" y="475"/>
                  </a:cubicBezTo>
                  <a:cubicBezTo>
                    <a:pt x="1448" y="307"/>
                    <a:pt x="1084" y="184"/>
                    <a:pt x="810" y="111"/>
                  </a:cubicBezTo>
                  <a:cubicBezTo>
                    <a:pt x="544" y="42"/>
                    <a:pt x="383" y="0"/>
                    <a:pt x="3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35"/>
            <p:cNvSpPr/>
            <p:nvPr/>
          </p:nvSpPr>
          <p:spPr>
            <a:xfrm>
              <a:off x="5515425" y="1705500"/>
              <a:ext cx="241075" cy="128800"/>
            </a:xfrm>
            <a:custGeom>
              <a:avLst/>
              <a:gdLst/>
              <a:ahLst/>
              <a:cxnLst/>
              <a:rect l="l" t="t" r="r" b="b"/>
              <a:pathLst>
                <a:path w="9643" h="5152" extrusionOk="0">
                  <a:moveTo>
                    <a:pt x="4453" y="1"/>
                  </a:moveTo>
                  <a:cubicBezTo>
                    <a:pt x="4363" y="1"/>
                    <a:pt x="4274" y="1"/>
                    <a:pt x="4185" y="1"/>
                  </a:cubicBezTo>
                  <a:cubicBezTo>
                    <a:pt x="3919" y="13"/>
                    <a:pt x="3660" y="14"/>
                    <a:pt x="3406" y="40"/>
                  </a:cubicBezTo>
                  <a:cubicBezTo>
                    <a:pt x="2902" y="75"/>
                    <a:pt x="2416" y="172"/>
                    <a:pt x="1980" y="275"/>
                  </a:cubicBezTo>
                  <a:cubicBezTo>
                    <a:pt x="1760" y="336"/>
                    <a:pt x="1557" y="387"/>
                    <a:pt x="1360" y="471"/>
                  </a:cubicBezTo>
                  <a:cubicBezTo>
                    <a:pt x="1163" y="559"/>
                    <a:pt x="986" y="637"/>
                    <a:pt x="827" y="735"/>
                  </a:cubicBezTo>
                  <a:cubicBezTo>
                    <a:pt x="506" y="929"/>
                    <a:pt x="256" y="1181"/>
                    <a:pt x="127" y="1488"/>
                  </a:cubicBezTo>
                  <a:cubicBezTo>
                    <a:pt x="0" y="1795"/>
                    <a:pt x="2" y="2147"/>
                    <a:pt x="140" y="2519"/>
                  </a:cubicBezTo>
                  <a:cubicBezTo>
                    <a:pt x="277" y="2892"/>
                    <a:pt x="547" y="3295"/>
                    <a:pt x="952" y="3656"/>
                  </a:cubicBezTo>
                  <a:cubicBezTo>
                    <a:pt x="1153" y="3842"/>
                    <a:pt x="1388" y="4014"/>
                    <a:pt x="1648" y="4183"/>
                  </a:cubicBezTo>
                  <a:cubicBezTo>
                    <a:pt x="1908" y="4360"/>
                    <a:pt x="2203" y="4497"/>
                    <a:pt x="2518" y="4634"/>
                  </a:cubicBezTo>
                  <a:cubicBezTo>
                    <a:pt x="2837" y="4759"/>
                    <a:pt x="3177" y="4881"/>
                    <a:pt x="3538" y="4961"/>
                  </a:cubicBezTo>
                  <a:cubicBezTo>
                    <a:pt x="3897" y="5052"/>
                    <a:pt x="4278" y="5105"/>
                    <a:pt x="4670" y="5141"/>
                  </a:cubicBezTo>
                  <a:cubicBezTo>
                    <a:pt x="4782" y="5148"/>
                    <a:pt x="4894" y="5152"/>
                    <a:pt x="5004" y="5152"/>
                  </a:cubicBezTo>
                  <a:cubicBezTo>
                    <a:pt x="5280" y="5152"/>
                    <a:pt x="5551" y="5129"/>
                    <a:pt x="5813" y="5079"/>
                  </a:cubicBezTo>
                  <a:cubicBezTo>
                    <a:pt x="6183" y="5019"/>
                    <a:pt x="6532" y="4894"/>
                    <a:pt x="6858" y="4759"/>
                  </a:cubicBezTo>
                  <a:cubicBezTo>
                    <a:pt x="7181" y="4616"/>
                    <a:pt x="7482" y="4452"/>
                    <a:pt x="7749" y="4248"/>
                  </a:cubicBezTo>
                  <a:cubicBezTo>
                    <a:pt x="8017" y="4064"/>
                    <a:pt x="8256" y="3861"/>
                    <a:pt x="8465" y="3661"/>
                  </a:cubicBezTo>
                  <a:cubicBezTo>
                    <a:pt x="8676" y="3471"/>
                    <a:pt x="8850" y="3253"/>
                    <a:pt x="8998" y="3067"/>
                  </a:cubicBezTo>
                  <a:cubicBezTo>
                    <a:pt x="9148" y="2885"/>
                    <a:pt x="9268" y="2713"/>
                    <a:pt x="9364" y="2568"/>
                  </a:cubicBezTo>
                  <a:cubicBezTo>
                    <a:pt x="9553" y="2280"/>
                    <a:pt x="9642" y="2103"/>
                    <a:pt x="9642" y="2103"/>
                  </a:cubicBezTo>
                  <a:cubicBezTo>
                    <a:pt x="9642" y="2103"/>
                    <a:pt x="9472" y="1999"/>
                    <a:pt x="9182" y="1821"/>
                  </a:cubicBezTo>
                  <a:cubicBezTo>
                    <a:pt x="8901" y="1656"/>
                    <a:pt x="8507" y="1421"/>
                    <a:pt x="8043" y="1146"/>
                  </a:cubicBezTo>
                  <a:cubicBezTo>
                    <a:pt x="7822" y="1026"/>
                    <a:pt x="7586" y="898"/>
                    <a:pt x="7338" y="761"/>
                  </a:cubicBezTo>
                  <a:cubicBezTo>
                    <a:pt x="7094" y="628"/>
                    <a:pt x="6843" y="501"/>
                    <a:pt x="6588" y="402"/>
                  </a:cubicBezTo>
                  <a:cubicBezTo>
                    <a:pt x="6332" y="291"/>
                    <a:pt x="6074" y="208"/>
                    <a:pt x="5810" y="135"/>
                  </a:cubicBezTo>
                  <a:cubicBezTo>
                    <a:pt x="5547" y="73"/>
                    <a:pt x="5278" y="23"/>
                    <a:pt x="5000" y="16"/>
                  </a:cubicBezTo>
                  <a:cubicBezTo>
                    <a:pt x="4816" y="3"/>
                    <a:pt x="4633" y="1"/>
                    <a:pt x="4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35"/>
            <p:cNvSpPr/>
            <p:nvPr/>
          </p:nvSpPr>
          <p:spPr>
            <a:xfrm>
              <a:off x="5346825" y="1588125"/>
              <a:ext cx="102750" cy="163650"/>
            </a:xfrm>
            <a:custGeom>
              <a:avLst/>
              <a:gdLst/>
              <a:ahLst/>
              <a:cxnLst/>
              <a:rect l="l" t="t" r="r" b="b"/>
              <a:pathLst>
                <a:path w="4110" h="6546" extrusionOk="0">
                  <a:moveTo>
                    <a:pt x="778" y="1"/>
                  </a:moveTo>
                  <a:cubicBezTo>
                    <a:pt x="778" y="1"/>
                    <a:pt x="708" y="123"/>
                    <a:pt x="602" y="342"/>
                  </a:cubicBezTo>
                  <a:cubicBezTo>
                    <a:pt x="505" y="559"/>
                    <a:pt x="342" y="884"/>
                    <a:pt x="233" y="1263"/>
                  </a:cubicBezTo>
                  <a:cubicBezTo>
                    <a:pt x="126" y="1640"/>
                    <a:pt x="17" y="2091"/>
                    <a:pt x="10" y="2559"/>
                  </a:cubicBezTo>
                  <a:cubicBezTo>
                    <a:pt x="1" y="3029"/>
                    <a:pt x="72" y="3522"/>
                    <a:pt x="272" y="3989"/>
                  </a:cubicBezTo>
                  <a:cubicBezTo>
                    <a:pt x="472" y="4454"/>
                    <a:pt x="716" y="4877"/>
                    <a:pt x="998" y="5228"/>
                  </a:cubicBezTo>
                  <a:cubicBezTo>
                    <a:pt x="1134" y="5407"/>
                    <a:pt x="1286" y="5565"/>
                    <a:pt x="1432" y="5710"/>
                  </a:cubicBezTo>
                  <a:cubicBezTo>
                    <a:pt x="1582" y="5853"/>
                    <a:pt x="1722" y="5985"/>
                    <a:pt x="1883" y="6087"/>
                  </a:cubicBezTo>
                  <a:cubicBezTo>
                    <a:pt x="2294" y="6384"/>
                    <a:pt x="2691" y="6545"/>
                    <a:pt x="3031" y="6545"/>
                  </a:cubicBezTo>
                  <a:cubicBezTo>
                    <a:pt x="3186" y="6545"/>
                    <a:pt x="3329" y="6512"/>
                    <a:pt x="3457" y="6443"/>
                  </a:cubicBezTo>
                  <a:cubicBezTo>
                    <a:pt x="3867" y="6222"/>
                    <a:pt x="4057" y="5679"/>
                    <a:pt x="4090" y="4981"/>
                  </a:cubicBezTo>
                  <a:cubicBezTo>
                    <a:pt x="4109" y="4800"/>
                    <a:pt x="4095" y="4623"/>
                    <a:pt x="4083" y="4430"/>
                  </a:cubicBezTo>
                  <a:cubicBezTo>
                    <a:pt x="4067" y="4241"/>
                    <a:pt x="4052" y="4038"/>
                    <a:pt x="4010" y="3838"/>
                  </a:cubicBezTo>
                  <a:cubicBezTo>
                    <a:pt x="3942" y="3431"/>
                    <a:pt x="3813" y="3011"/>
                    <a:pt x="3642" y="2587"/>
                  </a:cubicBezTo>
                  <a:cubicBezTo>
                    <a:pt x="3472" y="2162"/>
                    <a:pt x="3211" y="1798"/>
                    <a:pt x="2909" y="1484"/>
                  </a:cubicBezTo>
                  <a:cubicBezTo>
                    <a:pt x="2613" y="1168"/>
                    <a:pt x="2255" y="910"/>
                    <a:pt x="1948" y="687"/>
                  </a:cubicBezTo>
                  <a:cubicBezTo>
                    <a:pt x="1637" y="467"/>
                    <a:pt x="1318" y="303"/>
                    <a:pt x="1116" y="183"/>
                  </a:cubicBezTo>
                  <a:cubicBezTo>
                    <a:pt x="907" y="69"/>
                    <a:pt x="778" y="1"/>
                    <a:pt x="7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35"/>
            <p:cNvSpPr/>
            <p:nvPr/>
          </p:nvSpPr>
          <p:spPr>
            <a:xfrm>
              <a:off x="5632325" y="315975"/>
              <a:ext cx="182525" cy="222775"/>
            </a:xfrm>
            <a:custGeom>
              <a:avLst/>
              <a:gdLst/>
              <a:ahLst/>
              <a:cxnLst/>
              <a:rect l="l" t="t" r="r" b="b"/>
              <a:pathLst>
                <a:path w="7301" h="8911" extrusionOk="0">
                  <a:moveTo>
                    <a:pt x="39" y="0"/>
                  </a:moveTo>
                  <a:cubicBezTo>
                    <a:pt x="36" y="0"/>
                    <a:pt x="34" y="1"/>
                    <a:pt x="33" y="2"/>
                  </a:cubicBezTo>
                  <a:cubicBezTo>
                    <a:pt x="1" y="40"/>
                    <a:pt x="464" y="495"/>
                    <a:pt x="1201" y="1240"/>
                  </a:cubicBezTo>
                  <a:cubicBezTo>
                    <a:pt x="1934" y="1985"/>
                    <a:pt x="2935" y="3029"/>
                    <a:pt x="3971" y="4243"/>
                  </a:cubicBezTo>
                  <a:cubicBezTo>
                    <a:pt x="4496" y="4843"/>
                    <a:pt x="4961" y="5445"/>
                    <a:pt x="5396" y="5985"/>
                  </a:cubicBezTo>
                  <a:cubicBezTo>
                    <a:pt x="5825" y="6526"/>
                    <a:pt x="6235" y="7005"/>
                    <a:pt x="6541" y="7418"/>
                  </a:cubicBezTo>
                  <a:cubicBezTo>
                    <a:pt x="6850" y="7833"/>
                    <a:pt x="7035" y="8203"/>
                    <a:pt x="7120" y="8477"/>
                  </a:cubicBezTo>
                  <a:cubicBezTo>
                    <a:pt x="7206" y="8747"/>
                    <a:pt x="7216" y="8911"/>
                    <a:pt x="7243" y="8911"/>
                  </a:cubicBezTo>
                  <a:cubicBezTo>
                    <a:pt x="7243" y="8911"/>
                    <a:pt x="7243" y="8911"/>
                    <a:pt x="7243" y="8911"/>
                  </a:cubicBezTo>
                  <a:cubicBezTo>
                    <a:pt x="7244" y="8911"/>
                    <a:pt x="7244" y="8911"/>
                    <a:pt x="7244" y="8911"/>
                  </a:cubicBezTo>
                  <a:cubicBezTo>
                    <a:pt x="7262" y="8911"/>
                    <a:pt x="7300" y="8744"/>
                    <a:pt x="7248" y="8444"/>
                  </a:cubicBezTo>
                  <a:cubicBezTo>
                    <a:pt x="7201" y="8145"/>
                    <a:pt x="7035" y="7728"/>
                    <a:pt x="6741" y="7281"/>
                  </a:cubicBezTo>
                  <a:cubicBezTo>
                    <a:pt x="6448" y="6832"/>
                    <a:pt x="6061" y="6346"/>
                    <a:pt x="5643" y="5790"/>
                  </a:cubicBezTo>
                  <a:cubicBezTo>
                    <a:pt x="5220" y="5238"/>
                    <a:pt x="4760" y="4627"/>
                    <a:pt x="4231" y="4020"/>
                  </a:cubicBezTo>
                  <a:cubicBezTo>
                    <a:pt x="3185" y="2797"/>
                    <a:pt x="2149" y="1770"/>
                    <a:pt x="1367" y="1065"/>
                  </a:cubicBezTo>
                  <a:cubicBezTo>
                    <a:pt x="616" y="389"/>
                    <a:pt x="106" y="0"/>
                    <a:pt x="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35"/>
            <p:cNvSpPr/>
            <p:nvPr/>
          </p:nvSpPr>
          <p:spPr>
            <a:xfrm>
              <a:off x="5833200" y="370950"/>
              <a:ext cx="146700" cy="303050"/>
            </a:xfrm>
            <a:custGeom>
              <a:avLst/>
              <a:gdLst/>
              <a:ahLst/>
              <a:cxnLst/>
              <a:rect l="l" t="t" r="r" b="b"/>
              <a:pathLst>
                <a:path w="5868" h="12122" extrusionOk="0">
                  <a:moveTo>
                    <a:pt x="42" y="0"/>
                  </a:moveTo>
                  <a:cubicBezTo>
                    <a:pt x="41" y="0"/>
                    <a:pt x="40" y="0"/>
                    <a:pt x="40" y="1"/>
                  </a:cubicBezTo>
                  <a:cubicBezTo>
                    <a:pt x="1" y="19"/>
                    <a:pt x="324" y="731"/>
                    <a:pt x="1072" y="1728"/>
                  </a:cubicBezTo>
                  <a:cubicBezTo>
                    <a:pt x="1442" y="2229"/>
                    <a:pt x="1908" y="2802"/>
                    <a:pt x="2401" y="3449"/>
                  </a:cubicBezTo>
                  <a:cubicBezTo>
                    <a:pt x="2892" y="4098"/>
                    <a:pt x="3384" y="4835"/>
                    <a:pt x="3789" y="5677"/>
                  </a:cubicBezTo>
                  <a:cubicBezTo>
                    <a:pt x="4199" y="6515"/>
                    <a:pt x="4509" y="7354"/>
                    <a:pt x="4778" y="8124"/>
                  </a:cubicBezTo>
                  <a:cubicBezTo>
                    <a:pt x="5040" y="8895"/>
                    <a:pt x="5283" y="9596"/>
                    <a:pt x="5461" y="10180"/>
                  </a:cubicBezTo>
                  <a:cubicBezTo>
                    <a:pt x="5635" y="10764"/>
                    <a:pt x="5692" y="11253"/>
                    <a:pt x="5672" y="11591"/>
                  </a:cubicBezTo>
                  <a:cubicBezTo>
                    <a:pt x="5656" y="11928"/>
                    <a:pt x="5597" y="12114"/>
                    <a:pt x="5625" y="12122"/>
                  </a:cubicBezTo>
                  <a:cubicBezTo>
                    <a:pt x="5625" y="12122"/>
                    <a:pt x="5626" y="12122"/>
                    <a:pt x="5626" y="12122"/>
                  </a:cubicBezTo>
                  <a:cubicBezTo>
                    <a:pt x="5645" y="12122"/>
                    <a:pt x="5746" y="11951"/>
                    <a:pt x="5804" y="11604"/>
                  </a:cubicBezTo>
                  <a:cubicBezTo>
                    <a:pt x="5867" y="11253"/>
                    <a:pt x="5843" y="10728"/>
                    <a:pt x="5693" y="10118"/>
                  </a:cubicBezTo>
                  <a:cubicBezTo>
                    <a:pt x="5542" y="9506"/>
                    <a:pt x="5324" y="8808"/>
                    <a:pt x="5077" y="8023"/>
                  </a:cubicBezTo>
                  <a:cubicBezTo>
                    <a:pt x="4822" y="7242"/>
                    <a:pt x="4516" y="6387"/>
                    <a:pt x="4096" y="5526"/>
                  </a:cubicBezTo>
                  <a:cubicBezTo>
                    <a:pt x="3681" y="4664"/>
                    <a:pt x="3161" y="3901"/>
                    <a:pt x="2650" y="3257"/>
                  </a:cubicBezTo>
                  <a:cubicBezTo>
                    <a:pt x="2138" y="2611"/>
                    <a:pt x="1653" y="2058"/>
                    <a:pt x="1263" y="1580"/>
                  </a:cubicBezTo>
                  <a:cubicBezTo>
                    <a:pt x="490" y="649"/>
                    <a:pt x="99"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35"/>
            <p:cNvSpPr/>
            <p:nvPr/>
          </p:nvSpPr>
          <p:spPr>
            <a:xfrm>
              <a:off x="5995475" y="549800"/>
              <a:ext cx="76275" cy="348125"/>
            </a:xfrm>
            <a:custGeom>
              <a:avLst/>
              <a:gdLst/>
              <a:ahLst/>
              <a:cxnLst/>
              <a:rect l="l" t="t" r="r" b="b"/>
              <a:pathLst>
                <a:path w="3051" h="13925" extrusionOk="0">
                  <a:moveTo>
                    <a:pt x="24" y="1"/>
                  </a:moveTo>
                  <a:cubicBezTo>
                    <a:pt x="22" y="1"/>
                    <a:pt x="21" y="1"/>
                    <a:pt x="21" y="2"/>
                  </a:cubicBezTo>
                  <a:cubicBezTo>
                    <a:pt x="1" y="21"/>
                    <a:pt x="139" y="187"/>
                    <a:pt x="378" y="492"/>
                  </a:cubicBezTo>
                  <a:cubicBezTo>
                    <a:pt x="619" y="796"/>
                    <a:pt x="949" y="1248"/>
                    <a:pt x="1297" y="1843"/>
                  </a:cubicBezTo>
                  <a:cubicBezTo>
                    <a:pt x="1645" y="2437"/>
                    <a:pt x="1995" y="3183"/>
                    <a:pt x="2262" y="4050"/>
                  </a:cubicBezTo>
                  <a:cubicBezTo>
                    <a:pt x="2530" y="4917"/>
                    <a:pt x="2701" y="5909"/>
                    <a:pt x="2709" y="6954"/>
                  </a:cubicBezTo>
                  <a:cubicBezTo>
                    <a:pt x="2708" y="8000"/>
                    <a:pt x="2543" y="8992"/>
                    <a:pt x="2281" y="9860"/>
                  </a:cubicBezTo>
                  <a:cubicBezTo>
                    <a:pt x="2021" y="10729"/>
                    <a:pt x="1676" y="11479"/>
                    <a:pt x="1331" y="12074"/>
                  </a:cubicBezTo>
                  <a:cubicBezTo>
                    <a:pt x="643" y="13271"/>
                    <a:pt x="19" y="13881"/>
                    <a:pt x="66" y="13923"/>
                  </a:cubicBezTo>
                  <a:cubicBezTo>
                    <a:pt x="67" y="13924"/>
                    <a:pt x="68" y="13924"/>
                    <a:pt x="69" y="13924"/>
                  </a:cubicBezTo>
                  <a:cubicBezTo>
                    <a:pt x="97" y="13924"/>
                    <a:pt x="263" y="13788"/>
                    <a:pt x="523" y="13518"/>
                  </a:cubicBezTo>
                  <a:cubicBezTo>
                    <a:pt x="796" y="13235"/>
                    <a:pt x="1161" y="12795"/>
                    <a:pt x="1538" y="12198"/>
                  </a:cubicBezTo>
                  <a:cubicBezTo>
                    <a:pt x="1919" y="11604"/>
                    <a:pt x="2296" y="10844"/>
                    <a:pt x="2582" y="9953"/>
                  </a:cubicBezTo>
                  <a:cubicBezTo>
                    <a:pt x="2869" y="9063"/>
                    <a:pt x="3049" y="8037"/>
                    <a:pt x="3051" y="6952"/>
                  </a:cubicBezTo>
                  <a:cubicBezTo>
                    <a:pt x="3043" y="5869"/>
                    <a:pt x="2854" y="4844"/>
                    <a:pt x="2561" y="3956"/>
                  </a:cubicBezTo>
                  <a:cubicBezTo>
                    <a:pt x="2270" y="3066"/>
                    <a:pt x="1886" y="2310"/>
                    <a:pt x="1504" y="1718"/>
                  </a:cubicBezTo>
                  <a:cubicBezTo>
                    <a:pt x="1120" y="1124"/>
                    <a:pt x="754" y="685"/>
                    <a:pt x="479" y="405"/>
                  </a:cubicBezTo>
                  <a:cubicBezTo>
                    <a:pt x="218" y="138"/>
                    <a:pt x="50" y="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35"/>
            <p:cNvSpPr/>
            <p:nvPr/>
          </p:nvSpPr>
          <p:spPr>
            <a:xfrm>
              <a:off x="5549375" y="629525"/>
              <a:ext cx="104050" cy="240525"/>
            </a:xfrm>
            <a:custGeom>
              <a:avLst/>
              <a:gdLst/>
              <a:ahLst/>
              <a:cxnLst/>
              <a:rect l="l" t="t" r="r" b="b"/>
              <a:pathLst>
                <a:path w="4162" h="9621" extrusionOk="0">
                  <a:moveTo>
                    <a:pt x="83" y="1"/>
                  </a:moveTo>
                  <a:cubicBezTo>
                    <a:pt x="59" y="1"/>
                    <a:pt x="38" y="151"/>
                    <a:pt x="18" y="424"/>
                  </a:cubicBezTo>
                  <a:cubicBezTo>
                    <a:pt x="7" y="562"/>
                    <a:pt x="0" y="730"/>
                    <a:pt x="5" y="923"/>
                  </a:cubicBezTo>
                  <a:cubicBezTo>
                    <a:pt x="10" y="1118"/>
                    <a:pt x="7" y="1341"/>
                    <a:pt x="33" y="1585"/>
                  </a:cubicBezTo>
                  <a:cubicBezTo>
                    <a:pt x="65" y="2075"/>
                    <a:pt x="150" y="2655"/>
                    <a:pt x="292" y="3291"/>
                  </a:cubicBezTo>
                  <a:cubicBezTo>
                    <a:pt x="373" y="3605"/>
                    <a:pt x="449" y="3940"/>
                    <a:pt x="565" y="4275"/>
                  </a:cubicBezTo>
                  <a:cubicBezTo>
                    <a:pt x="669" y="4614"/>
                    <a:pt x="806" y="4955"/>
                    <a:pt x="944" y="5305"/>
                  </a:cubicBezTo>
                  <a:cubicBezTo>
                    <a:pt x="1097" y="5647"/>
                    <a:pt x="1246" y="5983"/>
                    <a:pt x="1417" y="6292"/>
                  </a:cubicBezTo>
                  <a:cubicBezTo>
                    <a:pt x="1576" y="6609"/>
                    <a:pt x="1764" y="6897"/>
                    <a:pt x="1933" y="7174"/>
                  </a:cubicBezTo>
                  <a:cubicBezTo>
                    <a:pt x="2289" y="7719"/>
                    <a:pt x="2645" y="8186"/>
                    <a:pt x="2975" y="8550"/>
                  </a:cubicBezTo>
                  <a:cubicBezTo>
                    <a:pt x="3131" y="8739"/>
                    <a:pt x="3294" y="8892"/>
                    <a:pt x="3431" y="9031"/>
                  </a:cubicBezTo>
                  <a:cubicBezTo>
                    <a:pt x="3566" y="9171"/>
                    <a:pt x="3691" y="9282"/>
                    <a:pt x="3797" y="9370"/>
                  </a:cubicBezTo>
                  <a:cubicBezTo>
                    <a:pt x="3989" y="9532"/>
                    <a:pt x="4107" y="9621"/>
                    <a:pt x="4138" y="9621"/>
                  </a:cubicBezTo>
                  <a:cubicBezTo>
                    <a:pt x="4141" y="9621"/>
                    <a:pt x="4143" y="9620"/>
                    <a:pt x="4145" y="9619"/>
                  </a:cubicBezTo>
                  <a:cubicBezTo>
                    <a:pt x="4161" y="9601"/>
                    <a:pt x="4070" y="9479"/>
                    <a:pt x="3891" y="9275"/>
                  </a:cubicBezTo>
                  <a:cubicBezTo>
                    <a:pt x="3800" y="9175"/>
                    <a:pt x="3691" y="9051"/>
                    <a:pt x="3571" y="8901"/>
                  </a:cubicBezTo>
                  <a:cubicBezTo>
                    <a:pt x="3450" y="8752"/>
                    <a:pt x="3304" y="8591"/>
                    <a:pt x="3161" y="8395"/>
                  </a:cubicBezTo>
                  <a:cubicBezTo>
                    <a:pt x="2861" y="8018"/>
                    <a:pt x="2533" y="7548"/>
                    <a:pt x="2199" y="7008"/>
                  </a:cubicBezTo>
                  <a:cubicBezTo>
                    <a:pt x="2042" y="6731"/>
                    <a:pt x="1864" y="6448"/>
                    <a:pt x="1715" y="6138"/>
                  </a:cubicBezTo>
                  <a:cubicBezTo>
                    <a:pt x="1552" y="5834"/>
                    <a:pt x="1409" y="5505"/>
                    <a:pt x="1258" y="5172"/>
                  </a:cubicBezTo>
                  <a:cubicBezTo>
                    <a:pt x="1124" y="4832"/>
                    <a:pt x="988" y="4500"/>
                    <a:pt x="884" y="4171"/>
                  </a:cubicBezTo>
                  <a:cubicBezTo>
                    <a:pt x="765" y="3846"/>
                    <a:pt x="685" y="3522"/>
                    <a:pt x="599" y="3217"/>
                  </a:cubicBezTo>
                  <a:cubicBezTo>
                    <a:pt x="444" y="2602"/>
                    <a:pt x="335" y="2037"/>
                    <a:pt x="274" y="1561"/>
                  </a:cubicBezTo>
                  <a:cubicBezTo>
                    <a:pt x="233" y="1322"/>
                    <a:pt x="220" y="1104"/>
                    <a:pt x="197" y="913"/>
                  </a:cubicBezTo>
                  <a:cubicBezTo>
                    <a:pt x="173" y="723"/>
                    <a:pt x="161" y="559"/>
                    <a:pt x="152" y="424"/>
                  </a:cubicBezTo>
                  <a:cubicBezTo>
                    <a:pt x="129" y="154"/>
                    <a:pt x="106" y="3"/>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35"/>
            <p:cNvSpPr/>
            <p:nvPr/>
          </p:nvSpPr>
          <p:spPr>
            <a:xfrm>
              <a:off x="5616425" y="464350"/>
              <a:ext cx="107875" cy="242100"/>
            </a:xfrm>
            <a:custGeom>
              <a:avLst/>
              <a:gdLst/>
              <a:ahLst/>
              <a:cxnLst/>
              <a:rect l="l" t="t" r="r" b="b"/>
              <a:pathLst>
                <a:path w="4315" h="9684" extrusionOk="0">
                  <a:moveTo>
                    <a:pt x="213" y="1"/>
                  </a:moveTo>
                  <a:cubicBezTo>
                    <a:pt x="175" y="1"/>
                    <a:pt x="1" y="600"/>
                    <a:pt x="43" y="1590"/>
                  </a:cubicBezTo>
                  <a:cubicBezTo>
                    <a:pt x="74" y="2584"/>
                    <a:pt x="396" y="3950"/>
                    <a:pt x="1077" y="5303"/>
                  </a:cubicBezTo>
                  <a:cubicBezTo>
                    <a:pt x="1760" y="6655"/>
                    <a:pt x="2593" y="7743"/>
                    <a:pt x="3208" y="8504"/>
                  </a:cubicBezTo>
                  <a:cubicBezTo>
                    <a:pt x="3809" y="9243"/>
                    <a:pt x="4216" y="9683"/>
                    <a:pt x="4273" y="9683"/>
                  </a:cubicBezTo>
                  <a:cubicBezTo>
                    <a:pt x="4274" y="9683"/>
                    <a:pt x="4276" y="9683"/>
                    <a:pt x="4277" y="9682"/>
                  </a:cubicBezTo>
                  <a:cubicBezTo>
                    <a:pt x="4314" y="9651"/>
                    <a:pt x="3968" y="9153"/>
                    <a:pt x="3400" y="8360"/>
                  </a:cubicBezTo>
                  <a:cubicBezTo>
                    <a:pt x="2837" y="7563"/>
                    <a:pt x="2048" y="6468"/>
                    <a:pt x="1385" y="5151"/>
                  </a:cubicBezTo>
                  <a:cubicBezTo>
                    <a:pt x="719" y="3833"/>
                    <a:pt x="376" y="2530"/>
                    <a:pt x="284" y="1572"/>
                  </a:cubicBezTo>
                  <a:cubicBezTo>
                    <a:pt x="181" y="611"/>
                    <a:pt x="271" y="9"/>
                    <a:pt x="214" y="1"/>
                  </a:cubicBezTo>
                  <a:cubicBezTo>
                    <a:pt x="213" y="1"/>
                    <a:pt x="213"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35"/>
            <p:cNvSpPr/>
            <p:nvPr/>
          </p:nvSpPr>
          <p:spPr>
            <a:xfrm>
              <a:off x="5987800" y="810200"/>
              <a:ext cx="174225" cy="274225"/>
            </a:xfrm>
            <a:custGeom>
              <a:avLst/>
              <a:gdLst/>
              <a:ahLst/>
              <a:cxnLst/>
              <a:rect l="l" t="t" r="r" b="b"/>
              <a:pathLst>
                <a:path w="6969" h="10969" extrusionOk="0">
                  <a:moveTo>
                    <a:pt x="5921" y="0"/>
                  </a:moveTo>
                  <a:cubicBezTo>
                    <a:pt x="5920" y="0"/>
                    <a:pt x="5920" y="0"/>
                    <a:pt x="5920" y="1"/>
                  </a:cubicBezTo>
                  <a:cubicBezTo>
                    <a:pt x="5893" y="18"/>
                    <a:pt x="6012" y="199"/>
                    <a:pt x="6165" y="552"/>
                  </a:cubicBezTo>
                  <a:cubicBezTo>
                    <a:pt x="6320" y="903"/>
                    <a:pt x="6500" y="1432"/>
                    <a:pt x="6586" y="2112"/>
                  </a:cubicBezTo>
                  <a:cubicBezTo>
                    <a:pt x="6674" y="2790"/>
                    <a:pt x="6669" y="3611"/>
                    <a:pt x="6549" y="4514"/>
                  </a:cubicBezTo>
                  <a:cubicBezTo>
                    <a:pt x="6422" y="5414"/>
                    <a:pt x="6230" y="6407"/>
                    <a:pt x="5861" y="7383"/>
                  </a:cubicBezTo>
                  <a:cubicBezTo>
                    <a:pt x="5495" y="8356"/>
                    <a:pt x="4942" y="9205"/>
                    <a:pt x="4267" y="9782"/>
                  </a:cubicBezTo>
                  <a:cubicBezTo>
                    <a:pt x="3587" y="10355"/>
                    <a:pt x="2798" y="10641"/>
                    <a:pt x="2133" y="10718"/>
                  </a:cubicBezTo>
                  <a:cubicBezTo>
                    <a:pt x="1969" y="10736"/>
                    <a:pt x="1811" y="10746"/>
                    <a:pt x="1661" y="10746"/>
                  </a:cubicBezTo>
                  <a:cubicBezTo>
                    <a:pt x="1506" y="10746"/>
                    <a:pt x="1360" y="10735"/>
                    <a:pt x="1225" y="10711"/>
                  </a:cubicBezTo>
                  <a:cubicBezTo>
                    <a:pt x="959" y="10677"/>
                    <a:pt x="737" y="10606"/>
                    <a:pt x="557" y="10540"/>
                  </a:cubicBezTo>
                  <a:cubicBezTo>
                    <a:pt x="235" y="10410"/>
                    <a:pt x="60" y="10291"/>
                    <a:pt x="19" y="10291"/>
                  </a:cubicBezTo>
                  <a:cubicBezTo>
                    <a:pt x="15" y="10291"/>
                    <a:pt x="12" y="10293"/>
                    <a:pt x="10" y="10295"/>
                  </a:cubicBezTo>
                  <a:cubicBezTo>
                    <a:pt x="1" y="10305"/>
                    <a:pt x="149" y="10474"/>
                    <a:pt x="503" y="10662"/>
                  </a:cubicBezTo>
                  <a:cubicBezTo>
                    <a:pt x="682" y="10749"/>
                    <a:pt x="911" y="10845"/>
                    <a:pt x="1191" y="10900"/>
                  </a:cubicBezTo>
                  <a:cubicBezTo>
                    <a:pt x="1389" y="10947"/>
                    <a:pt x="1613" y="10968"/>
                    <a:pt x="1854" y="10968"/>
                  </a:cubicBezTo>
                  <a:cubicBezTo>
                    <a:pt x="1952" y="10968"/>
                    <a:pt x="2053" y="10965"/>
                    <a:pt x="2156" y="10958"/>
                  </a:cubicBezTo>
                  <a:cubicBezTo>
                    <a:pt x="2870" y="10908"/>
                    <a:pt x="3720" y="10630"/>
                    <a:pt x="4469" y="10026"/>
                  </a:cubicBezTo>
                  <a:cubicBezTo>
                    <a:pt x="5209" y="9417"/>
                    <a:pt x="5799" y="8519"/>
                    <a:pt x="6180" y="7505"/>
                  </a:cubicBezTo>
                  <a:cubicBezTo>
                    <a:pt x="6565" y="6489"/>
                    <a:pt x="6749" y="5475"/>
                    <a:pt x="6861" y="4552"/>
                  </a:cubicBezTo>
                  <a:cubicBezTo>
                    <a:pt x="6969" y="3626"/>
                    <a:pt x="6947" y="2775"/>
                    <a:pt x="6825" y="2076"/>
                  </a:cubicBezTo>
                  <a:cubicBezTo>
                    <a:pt x="6705" y="1375"/>
                    <a:pt x="6481" y="835"/>
                    <a:pt x="6284" y="493"/>
                  </a:cubicBezTo>
                  <a:cubicBezTo>
                    <a:pt x="6094" y="159"/>
                    <a:pt x="5942" y="0"/>
                    <a:pt x="5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35"/>
            <p:cNvSpPr/>
            <p:nvPr/>
          </p:nvSpPr>
          <p:spPr>
            <a:xfrm>
              <a:off x="5961075" y="837450"/>
              <a:ext cx="139800" cy="273725"/>
            </a:xfrm>
            <a:custGeom>
              <a:avLst/>
              <a:gdLst/>
              <a:ahLst/>
              <a:cxnLst/>
              <a:rect l="l" t="t" r="r" b="b"/>
              <a:pathLst>
                <a:path w="5592" h="10949" extrusionOk="0">
                  <a:moveTo>
                    <a:pt x="5409" y="0"/>
                  </a:moveTo>
                  <a:cubicBezTo>
                    <a:pt x="5409" y="0"/>
                    <a:pt x="5409" y="0"/>
                    <a:pt x="5409" y="0"/>
                  </a:cubicBezTo>
                  <a:lnTo>
                    <a:pt x="5410" y="0"/>
                  </a:lnTo>
                  <a:cubicBezTo>
                    <a:pt x="5410" y="0"/>
                    <a:pt x="5410" y="0"/>
                    <a:pt x="5409" y="0"/>
                  </a:cubicBezTo>
                  <a:close/>
                  <a:moveTo>
                    <a:pt x="5410" y="0"/>
                  </a:moveTo>
                  <a:cubicBezTo>
                    <a:pt x="5410" y="0"/>
                    <a:pt x="5410" y="0"/>
                    <a:pt x="5410" y="0"/>
                  </a:cubicBezTo>
                  <a:lnTo>
                    <a:pt x="5410" y="0"/>
                  </a:lnTo>
                  <a:cubicBezTo>
                    <a:pt x="5411" y="0"/>
                    <a:pt x="5411" y="0"/>
                    <a:pt x="5411" y="0"/>
                  </a:cubicBezTo>
                  <a:close/>
                  <a:moveTo>
                    <a:pt x="5410" y="0"/>
                  </a:moveTo>
                  <a:lnTo>
                    <a:pt x="5410" y="0"/>
                  </a:lnTo>
                  <a:cubicBezTo>
                    <a:pt x="5386" y="6"/>
                    <a:pt x="5378" y="187"/>
                    <a:pt x="5381" y="509"/>
                  </a:cubicBezTo>
                  <a:cubicBezTo>
                    <a:pt x="5386" y="670"/>
                    <a:pt x="5390" y="869"/>
                    <a:pt x="5373" y="1098"/>
                  </a:cubicBezTo>
                  <a:cubicBezTo>
                    <a:pt x="5362" y="1326"/>
                    <a:pt x="5365" y="1588"/>
                    <a:pt x="5326" y="1874"/>
                  </a:cubicBezTo>
                  <a:cubicBezTo>
                    <a:pt x="5282" y="2447"/>
                    <a:pt x="5167" y="3123"/>
                    <a:pt x="4981" y="3860"/>
                  </a:cubicBezTo>
                  <a:cubicBezTo>
                    <a:pt x="4872" y="4223"/>
                    <a:pt x="4776" y="4610"/>
                    <a:pt x="4620" y="4992"/>
                  </a:cubicBezTo>
                  <a:cubicBezTo>
                    <a:pt x="4485" y="5383"/>
                    <a:pt x="4301" y="5770"/>
                    <a:pt x="4121" y="6168"/>
                  </a:cubicBezTo>
                  <a:cubicBezTo>
                    <a:pt x="3914" y="6554"/>
                    <a:pt x="3719" y="6934"/>
                    <a:pt x="3493" y="7279"/>
                  </a:cubicBezTo>
                  <a:cubicBezTo>
                    <a:pt x="3285" y="7635"/>
                    <a:pt x="3036" y="7948"/>
                    <a:pt x="2815" y="8255"/>
                  </a:cubicBezTo>
                  <a:cubicBezTo>
                    <a:pt x="2343" y="8850"/>
                    <a:pt x="1876" y="9354"/>
                    <a:pt x="1449" y="9738"/>
                  </a:cubicBezTo>
                  <a:cubicBezTo>
                    <a:pt x="1245" y="9943"/>
                    <a:pt x="1035" y="10098"/>
                    <a:pt x="861" y="10247"/>
                  </a:cubicBezTo>
                  <a:cubicBezTo>
                    <a:pt x="689" y="10400"/>
                    <a:pt x="531" y="10517"/>
                    <a:pt x="399" y="10612"/>
                  </a:cubicBezTo>
                  <a:cubicBezTo>
                    <a:pt x="141" y="10807"/>
                    <a:pt x="1" y="10924"/>
                    <a:pt x="14" y="10945"/>
                  </a:cubicBezTo>
                  <a:cubicBezTo>
                    <a:pt x="15" y="10947"/>
                    <a:pt x="18" y="10948"/>
                    <a:pt x="22" y="10948"/>
                  </a:cubicBezTo>
                  <a:cubicBezTo>
                    <a:pt x="60" y="10948"/>
                    <a:pt x="216" y="10869"/>
                    <a:pt x="473" y="10722"/>
                  </a:cubicBezTo>
                  <a:cubicBezTo>
                    <a:pt x="617" y="10644"/>
                    <a:pt x="790" y="10540"/>
                    <a:pt x="977" y="10400"/>
                  </a:cubicBezTo>
                  <a:cubicBezTo>
                    <a:pt x="1166" y="10264"/>
                    <a:pt x="1390" y="10117"/>
                    <a:pt x="1608" y="9921"/>
                  </a:cubicBezTo>
                  <a:cubicBezTo>
                    <a:pt x="2067" y="9551"/>
                    <a:pt x="2563" y="9052"/>
                    <a:pt x="3060" y="8452"/>
                  </a:cubicBezTo>
                  <a:cubicBezTo>
                    <a:pt x="3295" y="8141"/>
                    <a:pt x="3557" y="7822"/>
                    <a:pt x="3774" y="7458"/>
                  </a:cubicBezTo>
                  <a:cubicBezTo>
                    <a:pt x="4012" y="7107"/>
                    <a:pt x="4215" y="6716"/>
                    <a:pt x="4428" y="6319"/>
                  </a:cubicBezTo>
                  <a:cubicBezTo>
                    <a:pt x="4614" y="5910"/>
                    <a:pt x="4799" y="5509"/>
                    <a:pt x="4934" y="5108"/>
                  </a:cubicBezTo>
                  <a:cubicBezTo>
                    <a:pt x="5090" y="4712"/>
                    <a:pt x="5185" y="4311"/>
                    <a:pt x="5287" y="3937"/>
                  </a:cubicBezTo>
                  <a:cubicBezTo>
                    <a:pt x="5460" y="3175"/>
                    <a:pt x="5554" y="2478"/>
                    <a:pt x="5569" y="1889"/>
                  </a:cubicBezTo>
                  <a:cubicBezTo>
                    <a:pt x="5591" y="1596"/>
                    <a:pt x="5570" y="1329"/>
                    <a:pt x="5564" y="1097"/>
                  </a:cubicBezTo>
                  <a:cubicBezTo>
                    <a:pt x="5562" y="862"/>
                    <a:pt x="5539" y="662"/>
                    <a:pt x="5513" y="501"/>
                  </a:cubicBezTo>
                  <a:cubicBezTo>
                    <a:pt x="5470" y="180"/>
                    <a:pt x="5435" y="5"/>
                    <a:pt x="5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35"/>
            <p:cNvSpPr/>
            <p:nvPr/>
          </p:nvSpPr>
          <p:spPr>
            <a:xfrm>
              <a:off x="5922950" y="1107600"/>
              <a:ext cx="211675" cy="200700"/>
            </a:xfrm>
            <a:custGeom>
              <a:avLst/>
              <a:gdLst/>
              <a:ahLst/>
              <a:cxnLst/>
              <a:rect l="l" t="t" r="r" b="b"/>
              <a:pathLst>
                <a:path w="8467" h="8028" extrusionOk="0">
                  <a:moveTo>
                    <a:pt x="8443" y="1"/>
                  </a:moveTo>
                  <a:cubicBezTo>
                    <a:pt x="8419" y="1"/>
                    <a:pt x="8356" y="165"/>
                    <a:pt x="8263" y="456"/>
                  </a:cubicBezTo>
                  <a:cubicBezTo>
                    <a:pt x="8219" y="606"/>
                    <a:pt x="8164" y="787"/>
                    <a:pt x="8079" y="992"/>
                  </a:cubicBezTo>
                  <a:cubicBezTo>
                    <a:pt x="7998" y="1195"/>
                    <a:pt x="7923" y="1434"/>
                    <a:pt x="7799" y="1683"/>
                  </a:cubicBezTo>
                  <a:cubicBezTo>
                    <a:pt x="7583" y="2190"/>
                    <a:pt x="7264" y="2768"/>
                    <a:pt x="6863" y="3374"/>
                  </a:cubicBezTo>
                  <a:cubicBezTo>
                    <a:pt x="6648" y="3667"/>
                    <a:pt x="6436" y="3989"/>
                    <a:pt x="6170" y="4282"/>
                  </a:cubicBezTo>
                  <a:cubicBezTo>
                    <a:pt x="5921" y="4591"/>
                    <a:pt x="5630" y="4879"/>
                    <a:pt x="5335" y="5178"/>
                  </a:cubicBezTo>
                  <a:cubicBezTo>
                    <a:pt x="5020" y="5456"/>
                    <a:pt x="4717" y="5733"/>
                    <a:pt x="4397" y="5965"/>
                  </a:cubicBezTo>
                  <a:cubicBezTo>
                    <a:pt x="4089" y="6218"/>
                    <a:pt x="3759" y="6411"/>
                    <a:pt x="3455" y="6611"/>
                  </a:cubicBezTo>
                  <a:cubicBezTo>
                    <a:pt x="2827" y="6980"/>
                    <a:pt x="2235" y="7268"/>
                    <a:pt x="1716" y="7459"/>
                  </a:cubicBezTo>
                  <a:cubicBezTo>
                    <a:pt x="1463" y="7569"/>
                    <a:pt x="1219" y="7633"/>
                    <a:pt x="1010" y="7703"/>
                  </a:cubicBezTo>
                  <a:cubicBezTo>
                    <a:pt x="802" y="7776"/>
                    <a:pt x="618" y="7823"/>
                    <a:pt x="467" y="7859"/>
                  </a:cubicBezTo>
                  <a:cubicBezTo>
                    <a:pt x="166" y="7937"/>
                    <a:pt x="0" y="7992"/>
                    <a:pt x="4" y="8015"/>
                  </a:cubicBezTo>
                  <a:cubicBezTo>
                    <a:pt x="5" y="8024"/>
                    <a:pt x="27" y="8028"/>
                    <a:pt x="70" y="8028"/>
                  </a:cubicBezTo>
                  <a:cubicBezTo>
                    <a:pt x="148" y="8028"/>
                    <a:pt x="292" y="8014"/>
                    <a:pt x="493" y="7989"/>
                  </a:cubicBezTo>
                  <a:cubicBezTo>
                    <a:pt x="651" y="7973"/>
                    <a:pt x="843" y="7945"/>
                    <a:pt x="1059" y="7888"/>
                  </a:cubicBezTo>
                  <a:cubicBezTo>
                    <a:pt x="1277" y="7833"/>
                    <a:pt x="1531" y="7786"/>
                    <a:pt x="1796" y="7686"/>
                  </a:cubicBezTo>
                  <a:cubicBezTo>
                    <a:pt x="2338" y="7522"/>
                    <a:pt x="2959" y="7249"/>
                    <a:pt x="3614" y="6883"/>
                  </a:cubicBezTo>
                  <a:cubicBezTo>
                    <a:pt x="3932" y="6684"/>
                    <a:pt x="4278" y="6489"/>
                    <a:pt x="4597" y="6234"/>
                  </a:cubicBezTo>
                  <a:cubicBezTo>
                    <a:pt x="4932" y="5998"/>
                    <a:pt x="5246" y="5713"/>
                    <a:pt x="5569" y="5425"/>
                  </a:cubicBezTo>
                  <a:cubicBezTo>
                    <a:pt x="5874" y="5116"/>
                    <a:pt x="6173" y="4817"/>
                    <a:pt x="6427" y="4497"/>
                  </a:cubicBezTo>
                  <a:cubicBezTo>
                    <a:pt x="6698" y="4189"/>
                    <a:pt x="6911" y="3856"/>
                    <a:pt x="7126" y="3548"/>
                  </a:cubicBezTo>
                  <a:cubicBezTo>
                    <a:pt x="7526" y="2914"/>
                    <a:pt x="7830" y="2307"/>
                    <a:pt x="8024" y="1774"/>
                  </a:cubicBezTo>
                  <a:cubicBezTo>
                    <a:pt x="8136" y="1514"/>
                    <a:pt x="8196" y="1263"/>
                    <a:pt x="8261" y="1048"/>
                  </a:cubicBezTo>
                  <a:cubicBezTo>
                    <a:pt x="8330" y="835"/>
                    <a:pt x="8369" y="645"/>
                    <a:pt x="8393" y="489"/>
                  </a:cubicBezTo>
                  <a:cubicBezTo>
                    <a:pt x="8448" y="178"/>
                    <a:pt x="8466" y="6"/>
                    <a:pt x="8444" y="1"/>
                  </a:cubicBezTo>
                  <a:cubicBezTo>
                    <a:pt x="8443" y="1"/>
                    <a:pt x="8443" y="1"/>
                    <a:pt x="8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35"/>
            <p:cNvSpPr/>
            <p:nvPr/>
          </p:nvSpPr>
          <p:spPr>
            <a:xfrm>
              <a:off x="5530025" y="988500"/>
              <a:ext cx="109725" cy="270200"/>
            </a:xfrm>
            <a:custGeom>
              <a:avLst/>
              <a:gdLst/>
              <a:ahLst/>
              <a:cxnLst/>
              <a:rect l="l" t="t" r="r" b="b"/>
              <a:pathLst>
                <a:path w="4389" h="10808" extrusionOk="0">
                  <a:moveTo>
                    <a:pt x="626" y="1"/>
                  </a:moveTo>
                  <a:cubicBezTo>
                    <a:pt x="587" y="1"/>
                    <a:pt x="334" y="634"/>
                    <a:pt x="151" y="1718"/>
                  </a:cubicBezTo>
                  <a:cubicBezTo>
                    <a:pt x="67" y="2263"/>
                    <a:pt x="0" y="2927"/>
                    <a:pt x="65" y="3665"/>
                  </a:cubicBezTo>
                  <a:cubicBezTo>
                    <a:pt x="98" y="4035"/>
                    <a:pt x="158" y="4420"/>
                    <a:pt x="270" y="4811"/>
                  </a:cubicBezTo>
                  <a:cubicBezTo>
                    <a:pt x="382" y="5201"/>
                    <a:pt x="548" y="5591"/>
                    <a:pt x="757" y="5965"/>
                  </a:cubicBezTo>
                  <a:cubicBezTo>
                    <a:pt x="1179" y="6715"/>
                    <a:pt x="1716" y="7323"/>
                    <a:pt x="2194" y="7865"/>
                  </a:cubicBezTo>
                  <a:cubicBezTo>
                    <a:pt x="2676" y="8405"/>
                    <a:pt x="3107" y="8887"/>
                    <a:pt x="3432" y="9318"/>
                  </a:cubicBezTo>
                  <a:cubicBezTo>
                    <a:pt x="4083" y="10162"/>
                    <a:pt x="4291" y="10808"/>
                    <a:pt x="4350" y="10808"/>
                  </a:cubicBezTo>
                  <a:cubicBezTo>
                    <a:pt x="4351" y="10808"/>
                    <a:pt x="4352" y="10808"/>
                    <a:pt x="4353" y="10808"/>
                  </a:cubicBezTo>
                  <a:cubicBezTo>
                    <a:pt x="4389" y="10804"/>
                    <a:pt x="4260" y="10102"/>
                    <a:pt x="3629" y="9178"/>
                  </a:cubicBezTo>
                  <a:cubicBezTo>
                    <a:pt x="3320" y="8716"/>
                    <a:pt x="2899" y="8208"/>
                    <a:pt x="2432" y="7660"/>
                  </a:cubicBezTo>
                  <a:cubicBezTo>
                    <a:pt x="1968" y="7107"/>
                    <a:pt x="1453" y="6507"/>
                    <a:pt x="1054" y="5799"/>
                  </a:cubicBezTo>
                  <a:cubicBezTo>
                    <a:pt x="652" y="5095"/>
                    <a:pt x="452" y="4337"/>
                    <a:pt x="378" y="3635"/>
                  </a:cubicBezTo>
                  <a:cubicBezTo>
                    <a:pt x="299" y="2932"/>
                    <a:pt x="338" y="2288"/>
                    <a:pt x="391" y="1749"/>
                  </a:cubicBezTo>
                  <a:cubicBezTo>
                    <a:pt x="511" y="674"/>
                    <a:pt x="682" y="16"/>
                    <a:pt x="626" y="1"/>
                  </a:cubicBezTo>
                  <a:cubicBezTo>
                    <a:pt x="626" y="1"/>
                    <a:pt x="626"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35"/>
            <p:cNvSpPr/>
            <p:nvPr/>
          </p:nvSpPr>
          <p:spPr>
            <a:xfrm>
              <a:off x="5567600" y="864650"/>
              <a:ext cx="129575" cy="230975"/>
            </a:xfrm>
            <a:custGeom>
              <a:avLst/>
              <a:gdLst/>
              <a:ahLst/>
              <a:cxnLst/>
              <a:rect l="l" t="t" r="r" b="b"/>
              <a:pathLst>
                <a:path w="5183" h="9239" extrusionOk="0">
                  <a:moveTo>
                    <a:pt x="39" y="0"/>
                  </a:moveTo>
                  <a:cubicBezTo>
                    <a:pt x="38" y="0"/>
                    <a:pt x="38" y="0"/>
                    <a:pt x="37" y="0"/>
                  </a:cubicBezTo>
                  <a:lnTo>
                    <a:pt x="37" y="2"/>
                  </a:lnTo>
                  <a:cubicBezTo>
                    <a:pt x="0" y="4"/>
                    <a:pt x="10" y="617"/>
                    <a:pt x="316" y="1547"/>
                  </a:cubicBezTo>
                  <a:cubicBezTo>
                    <a:pt x="610" y="2481"/>
                    <a:pt x="1253" y="3681"/>
                    <a:pt x="2105" y="4885"/>
                  </a:cubicBezTo>
                  <a:cubicBezTo>
                    <a:pt x="2959" y="6089"/>
                    <a:pt x="3772" y="7133"/>
                    <a:pt x="4292" y="7935"/>
                  </a:cubicBezTo>
                  <a:cubicBezTo>
                    <a:pt x="4812" y="8716"/>
                    <a:pt x="5085" y="9238"/>
                    <a:pt x="5140" y="9238"/>
                  </a:cubicBezTo>
                  <a:cubicBezTo>
                    <a:pt x="5141" y="9238"/>
                    <a:pt x="5142" y="9238"/>
                    <a:pt x="5143" y="9238"/>
                  </a:cubicBezTo>
                  <a:cubicBezTo>
                    <a:pt x="5182" y="9221"/>
                    <a:pt x="4984" y="8649"/>
                    <a:pt x="4499" y="7808"/>
                  </a:cubicBezTo>
                  <a:cubicBezTo>
                    <a:pt x="4022" y="6962"/>
                    <a:pt x="3230" y="5880"/>
                    <a:pt x="2386" y="4688"/>
                  </a:cubicBezTo>
                  <a:cubicBezTo>
                    <a:pt x="1540" y="3498"/>
                    <a:pt x="887" y="2352"/>
                    <a:pt x="542" y="1464"/>
                  </a:cubicBezTo>
                  <a:cubicBezTo>
                    <a:pt x="190" y="589"/>
                    <a:pt x="96" y="0"/>
                    <a:pt x="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35"/>
            <p:cNvSpPr/>
            <p:nvPr/>
          </p:nvSpPr>
          <p:spPr>
            <a:xfrm>
              <a:off x="5806050" y="1358500"/>
              <a:ext cx="191375" cy="137125"/>
            </a:xfrm>
            <a:custGeom>
              <a:avLst/>
              <a:gdLst/>
              <a:ahLst/>
              <a:cxnLst/>
              <a:rect l="l" t="t" r="r" b="b"/>
              <a:pathLst>
                <a:path w="7655" h="5485" extrusionOk="0">
                  <a:moveTo>
                    <a:pt x="7623" y="0"/>
                  </a:moveTo>
                  <a:cubicBezTo>
                    <a:pt x="7564" y="0"/>
                    <a:pt x="7501" y="571"/>
                    <a:pt x="7093" y="1359"/>
                  </a:cubicBezTo>
                  <a:cubicBezTo>
                    <a:pt x="6693" y="2154"/>
                    <a:pt x="5878" y="3133"/>
                    <a:pt x="4709" y="3839"/>
                  </a:cubicBezTo>
                  <a:cubicBezTo>
                    <a:pt x="3538" y="4545"/>
                    <a:pt x="2318" y="4883"/>
                    <a:pt x="1441" y="5100"/>
                  </a:cubicBezTo>
                  <a:cubicBezTo>
                    <a:pt x="558" y="5311"/>
                    <a:pt x="0" y="5414"/>
                    <a:pt x="8" y="5466"/>
                  </a:cubicBezTo>
                  <a:cubicBezTo>
                    <a:pt x="10" y="5478"/>
                    <a:pt x="60" y="5485"/>
                    <a:pt x="154" y="5485"/>
                  </a:cubicBezTo>
                  <a:cubicBezTo>
                    <a:pt x="378" y="5485"/>
                    <a:pt x="850" y="5445"/>
                    <a:pt x="1490" y="5336"/>
                  </a:cubicBezTo>
                  <a:cubicBezTo>
                    <a:pt x="2391" y="5179"/>
                    <a:pt x="3660" y="4870"/>
                    <a:pt x="4886" y="4132"/>
                  </a:cubicBezTo>
                  <a:cubicBezTo>
                    <a:pt x="5496" y="3758"/>
                    <a:pt x="6018" y="3311"/>
                    <a:pt x="6425" y="2844"/>
                  </a:cubicBezTo>
                  <a:cubicBezTo>
                    <a:pt x="6831" y="2375"/>
                    <a:pt x="7127" y="1894"/>
                    <a:pt x="7311" y="1464"/>
                  </a:cubicBezTo>
                  <a:cubicBezTo>
                    <a:pt x="7497" y="1033"/>
                    <a:pt x="7589" y="664"/>
                    <a:pt x="7620" y="406"/>
                  </a:cubicBezTo>
                  <a:cubicBezTo>
                    <a:pt x="7654" y="147"/>
                    <a:pt x="7646" y="4"/>
                    <a:pt x="7625" y="1"/>
                  </a:cubicBezTo>
                  <a:cubicBezTo>
                    <a:pt x="7625" y="1"/>
                    <a:pt x="7624" y="0"/>
                    <a:pt x="7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35"/>
            <p:cNvSpPr/>
            <p:nvPr/>
          </p:nvSpPr>
          <p:spPr>
            <a:xfrm>
              <a:off x="5464750" y="1189900"/>
              <a:ext cx="118475" cy="214525"/>
            </a:xfrm>
            <a:custGeom>
              <a:avLst/>
              <a:gdLst/>
              <a:ahLst/>
              <a:cxnLst/>
              <a:rect l="l" t="t" r="r" b="b"/>
              <a:pathLst>
                <a:path w="4739" h="8581" extrusionOk="0">
                  <a:moveTo>
                    <a:pt x="26" y="1"/>
                  </a:moveTo>
                  <a:cubicBezTo>
                    <a:pt x="26" y="1"/>
                    <a:pt x="25" y="1"/>
                    <a:pt x="25" y="1"/>
                  </a:cubicBezTo>
                  <a:cubicBezTo>
                    <a:pt x="1" y="4"/>
                    <a:pt x="5" y="146"/>
                    <a:pt x="32" y="400"/>
                  </a:cubicBezTo>
                  <a:cubicBezTo>
                    <a:pt x="54" y="652"/>
                    <a:pt x="118" y="1014"/>
                    <a:pt x="219" y="1458"/>
                  </a:cubicBezTo>
                  <a:cubicBezTo>
                    <a:pt x="319" y="1902"/>
                    <a:pt x="474" y="2423"/>
                    <a:pt x="682" y="2989"/>
                  </a:cubicBezTo>
                  <a:cubicBezTo>
                    <a:pt x="793" y="3269"/>
                    <a:pt x="902" y="3566"/>
                    <a:pt x="1045" y="3861"/>
                  </a:cubicBezTo>
                  <a:cubicBezTo>
                    <a:pt x="1177" y="4162"/>
                    <a:pt x="1334" y="4463"/>
                    <a:pt x="1497" y="4770"/>
                  </a:cubicBezTo>
                  <a:cubicBezTo>
                    <a:pt x="1669" y="5073"/>
                    <a:pt x="1837" y="5369"/>
                    <a:pt x="2019" y="5640"/>
                  </a:cubicBezTo>
                  <a:cubicBezTo>
                    <a:pt x="2192" y="5920"/>
                    <a:pt x="2383" y="6172"/>
                    <a:pt x="2559" y="6416"/>
                  </a:cubicBezTo>
                  <a:cubicBezTo>
                    <a:pt x="2925" y="6896"/>
                    <a:pt x="3280" y="7307"/>
                    <a:pt x="3600" y="7629"/>
                  </a:cubicBezTo>
                  <a:cubicBezTo>
                    <a:pt x="3919" y="7955"/>
                    <a:pt x="4191" y="8202"/>
                    <a:pt x="4392" y="8358"/>
                  </a:cubicBezTo>
                  <a:cubicBezTo>
                    <a:pt x="4572" y="8503"/>
                    <a:pt x="4685" y="8580"/>
                    <a:pt x="4717" y="8580"/>
                  </a:cubicBezTo>
                  <a:cubicBezTo>
                    <a:pt x="4720" y="8580"/>
                    <a:pt x="4722" y="8579"/>
                    <a:pt x="4724" y="8578"/>
                  </a:cubicBezTo>
                  <a:cubicBezTo>
                    <a:pt x="4739" y="8560"/>
                    <a:pt x="4652" y="8448"/>
                    <a:pt x="4483" y="8262"/>
                  </a:cubicBezTo>
                  <a:cubicBezTo>
                    <a:pt x="4313" y="8078"/>
                    <a:pt x="4070" y="7807"/>
                    <a:pt x="3779" y="7467"/>
                  </a:cubicBezTo>
                  <a:cubicBezTo>
                    <a:pt x="3486" y="7128"/>
                    <a:pt x="3158" y="6709"/>
                    <a:pt x="2814" y="6231"/>
                  </a:cubicBezTo>
                  <a:cubicBezTo>
                    <a:pt x="2649" y="5987"/>
                    <a:pt x="2466" y="5736"/>
                    <a:pt x="2302" y="5460"/>
                  </a:cubicBezTo>
                  <a:cubicBezTo>
                    <a:pt x="2126" y="5191"/>
                    <a:pt x="1965" y="4902"/>
                    <a:pt x="1796" y="4606"/>
                  </a:cubicBezTo>
                  <a:cubicBezTo>
                    <a:pt x="1639" y="4305"/>
                    <a:pt x="1481" y="4012"/>
                    <a:pt x="1347" y="3719"/>
                  </a:cubicBezTo>
                  <a:cubicBezTo>
                    <a:pt x="1204" y="3433"/>
                    <a:pt x="1092" y="3144"/>
                    <a:pt x="975" y="2873"/>
                  </a:cubicBezTo>
                  <a:cubicBezTo>
                    <a:pt x="757" y="2325"/>
                    <a:pt x="580" y="1823"/>
                    <a:pt x="453" y="1395"/>
                  </a:cubicBezTo>
                  <a:cubicBezTo>
                    <a:pt x="323" y="967"/>
                    <a:pt x="225" y="616"/>
                    <a:pt x="162" y="374"/>
                  </a:cubicBezTo>
                  <a:cubicBezTo>
                    <a:pt x="97" y="134"/>
                    <a:pt x="49" y="1"/>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35"/>
            <p:cNvSpPr/>
            <p:nvPr/>
          </p:nvSpPr>
          <p:spPr>
            <a:xfrm>
              <a:off x="5737400" y="1569275"/>
              <a:ext cx="229775" cy="97300"/>
            </a:xfrm>
            <a:custGeom>
              <a:avLst/>
              <a:gdLst/>
              <a:ahLst/>
              <a:cxnLst/>
              <a:rect l="l" t="t" r="r" b="b"/>
              <a:pathLst>
                <a:path w="9191" h="3892" extrusionOk="0">
                  <a:moveTo>
                    <a:pt x="9167" y="1"/>
                  </a:moveTo>
                  <a:cubicBezTo>
                    <a:pt x="9105" y="1"/>
                    <a:pt x="8893" y="560"/>
                    <a:pt x="8281" y="1249"/>
                  </a:cubicBezTo>
                  <a:cubicBezTo>
                    <a:pt x="7972" y="1602"/>
                    <a:pt x="7551" y="1973"/>
                    <a:pt x="7032" y="2311"/>
                  </a:cubicBezTo>
                  <a:cubicBezTo>
                    <a:pt x="6513" y="2650"/>
                    <a:pt x="5893" y="2946"/>
                    <a:pt x="5210" y="3159"/>
                  </a:cubicBezTo>
                  <a:cubicBezTo>
                    <a:pt x="3834" y="3577"/>
                    <a:pt x="2505" y="3617"/>
                    <a:pt x="1555" y="3627"/>
                  </a:cubicBezTo>
                  <a:cubicBezTo>
                    <a:pt x="1491" y="3627"/>
                    <a:pt x="1429" y="3627"/>
                    <a:pt x="1368" y="3627"/>
                  </a:cubicBezTo>
                  <a:cubicBezTo>
                    <a:pt x="1009" y="3627"/>
                    <a:pt x="710" y="3624"/>
                    <a:pt x="483" y="3624"/>
                  </a:cubicBezTo>
                  <a:cubicBezTo>
                    <a:pt x="177" y="3624"/>
                    <a:pt x="5" y="3630"/>
                    <a:pt x="4" y="3658"/>
                  </a:cubicBezTo>
                  <a:cubicBezTo>
                    <a:pt x="0" y="3700"/>
                    <a:pt x="586" y="3809"/>
                    <a:pt x="1551" y="3868"/>
                  </a:cubicBezTo>
                  <a:cubicBezTo>
                    <a:pt x="1798" y="3882"/>
                    <a:pt x="2072" y="3892"/>
                    <a:pt x="2368" y="3892"/>
                  </a:cubicBezTo>
                  <a:cubicBezTo>
                    <a:pt x="3218" y="3892"/>
                    <a:pt x="4245" y="3808"/>
                    <a:pt x="5311" y="3486"/>
                  </a:cubicBezTo>
                  <a:cubicBezTo>
                    <a:pt x="6027" y="3263"/>
                    <a:pt x="6672" y="2942"/>
                    <a:pt x="7208" y="2575"/>
                  </a:cubicBezTo>
                  <a:cubicBezTo>
                    <a:pt x="7741" y="2204"/>
                    <a:pt x="8167" y="1794"/>
                    <a:pt x="8467" y="1405"/>
                  </a:cubicBezTo>
                  <a:cubicBezTo>
                    <a:pt x="8769" y="1016"/>
                    <a:pt x="8958" y="665"/>
                    <a:pt x="9059" y="411"/>
                  </a:cubicBezTo>
                  <a:cubicBezTo>
                    <a:pt x="9159" y="158"/>
                    <a:pt x="9190" y="10"/>
                    <a:pt x="9171" y="2"/>
                  </a:cubicBezTo>
                  <a:cubicBezTo>
                    <a:pt x="9170" y="1"/>
                    <a:pt x="9168" y="1"/>
                    <a:pt x="9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35"/>
            <p:cNvSpPr/>
            <p:nvPr/>
          </p:nvSpPr>
          <p:spPr>
            <a:xfrm>
              <a:off x="5574550" y="1728225"/>
              <a:ext cx="354150" cy="71375"/>
            </a:xfrm>
            <a:custGeom>
              <a:avLst/>
              <a:gdLst/>
              <a:ahLst/>
              <a:cxnLst/>
              <a:rect l="l" t="t" r="r" b="b"/>
              <a:pathLst>
                <a:path w="14166" h="2855" extrusionOk="0">
                  <a:moveTo>
                    <a:pt x="14144" y="1"/>
                  </a:moveTo>
                  <a:cubicBezTo>
                    <a:pt x="14040" y="1"/>
                    <a:pt x="13314" y="341"/>
                    <a:pt x="12160" y="808"/>
                  </a:cubicBezTo>
                  <a:cubicBezTo>
                    <a:pt x="10934" y="1303"/>
                    <a:pt x="9208" y="1932"/>
                    <a:pt x="7225" y="2282"/>
                  </a:cubicBezTo>
                  <a:cubicBezTo>
                    <a:pt x="6195" y="2465"/>
                    <a:pt x="5204" y="2539"/>
                    <a:pt x="4306" y="2539"/>
                  </a:cubicBezTo>
                  <a:cubicBezTo>
                    <a:pt x="3477" y="2539"/>
                    <a:pt x="2729" y="2476"/>
                    <a:pt x="2105" y="2376"/>
                  </a:cubicBezTo>
                  <a:cubicBezTo>
                    <a:pt x="915" y="2195"/>
                    <a:pt x="165" y="1938"/>
                    <a:pt x="29" y="1938"/>
                  </a:cubicBezTo>
                  <a:cubicBezTo>
                    <a:pt x="16" y="1938"/>
                    <a:pt x="8" y="1940"/>
                    <a:pt x="7" y="1945"/>
                  </a:cubicBezTo>
                  <a:cubicBezTo>
                    <a:pt x="0" y="1965"/>
                    <a:pt x="184" y="2059"/>
                    <a:pt x="535" y="2191"/>
                  </a:cubicBezTo>
                  <a:cubicBezTo>
                    <a:pt x="885" y="2324"/>
                    <a:pt x="1406" y="2482"/>
                    <a:pt x="2064" y="2614"/>
                  </a:cubicBezTo>
                  <a:cubicBezTo>
                    <a:pt x="2770" y="2761"/>
                    <a:pt x="3641" y="2855"/>
                    <a:pt x="4609" y="2855"/>
                  </a:cubicBezTo>
                  <a:cubicBezTo>
                    <a:pt x="5443" y="2855"/>
                    <a:pt x="6350" y="2785"/>
                    <a:pt x="7285" y="2619"/>
                  </a:cubicBezTo>
                  <a:cubicBezTo>
                    <a:pt x="9306" y="2261"/>
                    <a:pt x="11044" y="1586"/>
                    <a:pt x="12256" y="1031"/>
                  </a:cubicBezTo>
                  <a:cubicBezTo>
                    <a:pt x="12863" y="751"/>
                    <a:pt x="13343" y="504"/>
                    <a:pt x="13668" y="322"/>
                  </a:cubicBezTo>
                  <a:cubicBezTo>
                    <a:pt x="13993" y="138"/>
                    <a:pt x="14166" y="24"/>
                    <a:pt x="14156" y="5"/>
                  </a:cubicBezTo>
                  <a:cubicBezTo>
                    <a:pt x="14154" y="2"/>
                    <a:pt x="14150" y="1"/>
                    <a:pt x="14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35"/>
            <p:cNvSpPr/>
            <p:nvPr/>
          </p:nvSpPr>
          <p:spPr>
            <a:xfrm>
              <a:off x="5268175" y="1166950"/>
              <a:ext cx="121000" cy="491475"/>
            </a:xfrm>
            <a:custGeom>
              <a:avLst/>
              <a:gdLst/>
              <a:ahLst/>
              <a:cxnLst/>
              <a:rect l="l" t="t" r="r" b="b"/>
              <a:pathLst>
                <a:path w="4840" h="19659" extrusionOk="0">
                  <a:moveTo>
                    <a:pt x="2477" y="0"/>
                  </a:moveTo>
                  <a:cubicBezTo>
                    <a:pt x="2461" y="0"/>
                    <a:pt x="2397" y="37"/>
                    <a:pt x="2291" y="107"/>
                  </a:cubicBezTo>
                  <a:cubicBezTo>
                    <a:pt x="2174" y="187"/>
                    <a:pt x="2006" y="317"/>
                    <a:pt x="1811" y="508"/>
                  </a:cubicBezTo>
                  <a:cubicBezTo>
                    <a:pt x="1421" y="880"/>
                    <a:pt x="928" y="1521"/>
                    <a:pt x="569" y="2428"/>
                  </a:cubicBezTo>
                  <a:cubicBezTo>
                    <a:pt x="204" y="3333"/>
                    <a:pt x="1" y="4504"/>
                    <a:pt x="74" y="5787"/>
                  </a:cubicBezTo>
                  <a:cubicBezTo>
                    <a:pt x="133" y="7072"/>
                    <a:pt x="442" y="8451"/>
                    <a:pt x="822" y="9863"/>
                  </a:cubicBezTo>
                  <a:cubicBezTo>
                    <a:pt x="1580" y="12697"/>
                    <a:pt x="2560" y="15174"/>
                    <a:pt x="3366" y="16914"/>
                  </a:cubicBezTo>
                  <a:cubicBezTo>
                    <a:pt x="3770" y="17784"/>
                    <a:pt x="4124" y="18476"/>
                    <a:pt x="4383" y="18946"/>
                  </a:cubicBezTo>
                  <a:cubicBezTo>
                    <a:pt x="4637" y="19407"/>
                    <a:pt x="4792" y="19659"/>
                    <a:pt x="4817" y="19659"/>
                  </a:cubicBezTo>
                  <a:cubicBezTo>
                    <a:pt x="4818" y="19659"/>
                    <a:pt x="4818" y="19658"/>
                    <a:pt x="4819" y="19658"/>
                  </a:cubicBezTo>
                  <a:cubicBezTo>
                    <a:pt x="4840" y="19647"/>
                    <a:pt x="4723" y="19374"/>
                    <a:pt x="4502" y="18887"/>
                  </a:cubicBezTo>
                  <a:cubicBezTo>
                    <a:pt x="4280" y="18399"/>
                    <a:pt x="3960" y="17695"/>
                    <a:pt x="3587" y="16817"/>
                  </a:cubicBezTo>
                  <a:cubicBezTo>
                    <a:pt x="2841" y="15058"/>
                    <a:pt x="1904" y="12588"/>
                    <a:pt x="1153" y="9774"/>
                  </a:cubicBezTo>
                  <a:cubicBezTo>
                    <a:pt x="774" y="8369"/>
                    <a:pt x="463" y="7017"/>
                    <a:pt x="388" y="5769"/>
                  </a:cubicBezTo>
                  <a:cubicBezTo>
                    <a:pt x="302" y="4523"/>
                    <a:pt x="471" y="3398"/>
                    <a:pt x="795" y="2515"/>
                  </a:cubicBezTo>
                  <a:cubicBezTo>
                    <a:pt x="1114" y="1628"/>
                    <a:pt x="1558" y="991"/>
                    <a:pt x="1909" y="599"/>
                  </a:cubicBezTo>
                  <a:cubicBezTo>
                    <a:pt x="2262" y="205"/>
                    <a:pt x="2499" y="26"/>
                    <a:pt x="2481" y="2"/>
                  </a:cubicBezTo>
                  <a:cubicBezTo>
                    <a:pt x="2481" y="1"/>
                    <a:pt x="2479" y="0"/>
                    <a:pt x="24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35"/>
            <p:cNvSpPr/>
            <p:nvPr/>
          </p:nvSpPr>
          <p:spPr>
            <a:xfrm>
              <a:off x="5423800" y="1257125"/>
              <a:ext cx="53550" cy="254250"/>
            </a:xfrm>
            <a:custGeom>
              <a:avLst/>
              <a:gdLst/>
              <a:ahLst/>
              <a:cxnLst/>
              <a:rect l="l" t="t" r="r" b="b"/>
              <a:pathLst>
                <a:path w="2142" h="10170" extrusionOk="0">
                  <a:moveTo>
                    <a:pt x="1208" y="0"/>
                  </a:moveTo>
                  <a:cubicBezTo>
                    <a:pt x="1184" y="0"/>
                    <a:pt x="1107" y="128"/>
                    <a:pt x="985" y="365"/>
                  </a:cubicBezTo>
                  <a:cubicBezTo>
                    <a:pt x="918" y="487"/>
                    <a:pt x="848" y="640"/>
                    <a:pt x="778" y="824"/>
                  </a:cubicBezTo>
                  <a:cubicBezTo>
                    <a:pt x="703" y="1004"/>
                    <a:pt x="620" y="1212"/>
                    <a:pt x="552" y="1450"/>
                  </a:cubicBezTo>
                  <a:cubicBezTo>
                    <a:pt x="245" y="2387"/>
                    <a:pt x="1" y="3760"/>
                    <a:pt x="123" y="5272"/>
                  </a:cubicBezTo>
                  <a:cubicBezTo>
                    <a:pt x="228" y="6787"/>
                    <a:pt x="681" y="8107"/>
                    <a:pt x="1128" y="8986"/>
                  </a:cubicBezTo>
                  <a:cubicBezTo>
                    <a:pt x="1240" y="9205"/>
                    <a:pt x="1341" y="9405"/>
                    <a:pt x="1448" y="9570"/>
                  </a:cubicBezTo>
                  <a:cubicBezTo>
                    <a:pt x="1557" y="9737"/>
                    <a:pt x="1630" y="9877"/>
                    <a:pt x="1728" y="9994"/>
                  </a:cubicBezTo>
                  <a:cubicBezTo>
                    <a:pt x="1821" y="10105"/>
                    <a:pt x="1933" y="10170"/>
                    <a:pt x="2021" y="10170"/>
                  </a:cubicBezTo>
                  <a:cubicBezTo>
                    <a:pt x="2022" y="10170"/>
                    <a:pt x="2023" y="10170"/>
                    <a:pt x="2024" y="10170"/>
                  </a:cubicBezTo>
                  <a:cubicBezTo>
                    <a:pt x="2112" y="10168"/>
                    <a:pt x="2141" y="10124"/>
                    <a:pt x="2136" y="10119"/>
                  </a:cubicBezTo>
                  <a:cubicBezTo>
                    <a:pt x="2130" y="10105"/>
                    <a:pt x="2091" y="10121"/>
                    <a:pt x="2034" y="10101"/>
                  </a:cubicBezTo>
                  <a:cubicBezTo>
                    <a:pt x="1977" y="10084"/>
                    <a:pt x="1902" y="10022"/>
                    <a:pt x="1834" y="9914"/>
                  </a:cubicBezTo>
                  <a:cubicBezTo>
                    <a:pt x="1770" y="9810"/>
                    <a:pt x="1704" y="9646"/>
                    <a:pt x="1617" y="9478"/>
                  </a:cubicBezTo>
                  <a:cubicBezTo>
                    <a:pt x="1528" y="9308"/>
                    <a:pt x="1443" y="9106"/>
                    <a:pt x="1347" y="8885"/>
                  </a:cubicBezTo>
                  <a:cubicBezTo>
                    <a:pt x="967" y="8000"/>
                    <a:pt x="567" y="6712"/>
                    <a:pt x="463" y="5246"/>
                  </a:cubicBezTo>
                  <a:cubicBezTo>
                    <a:pt x="346" y="3781"/>
                    <a:pt x="544" y="2449"/>
                    <a:pt x="785" y="1515"/>
                  </a:cubicBezTo>
                  <a:cubicBezTo>
                    <a:pt x="838" y="1279"/>
                    <a:pt x="902" y="1071"/>
                    <a:pt x="959" y="887"/>
                  </a:cubicBezTo>
                  <a:cubicBezTo>
                    <a:pt x="1011" y="702"/>
                    <a:pt x="1061" y="544"/>
                    <a:pt x="1108" y="415"/>
                  </a:cubicBezTo>
                  <a:cubicBezTo>
                    <a:pt x="1195" y="158"/>
                    <a:pt x="1234" y="10"/>
                    <a:pt x="1212" y="1"/>
                  </a:cubicBezTo>
                  <a:lnTo>
                    <a:pt x="1211" y="1"/>
                  </a:lnTo>
                  <a:cubicBezTo>
                    <a:pt x="1210" y="0"/>
                    <a:pt x="1209" y="0"/>
                    <a:pt x="12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35"/>
            <p:cNvSpPr/>
            <p:nvPr/>
          </p:nvSpPr>
          <p:spPr>
            <a:xfrm>
              <a:off x="5648425" y="1623700"/>
              <a:ext cx="322575" cy="133225"/>
            </a:xfrm>
            <a:custGeom>
              <a:avLst/>
              <a:gdLst/>
              <a:ahLst/>
              <a:cxnLst/>
              <a:rect l="l" t="t" r="r" b="b"/>
              <a:pathLst>
                <a:path w="12903" h="5329" extrusionOk="0">
                  <a:moveTo>
                    <a:pt x="12879" y="1"/>
                  </a:moveTo>
                  <a:cubicBezTo>
                    <a:pt x="12808" y="1"/>
                    <a:pt x="12315" y="626"/>
                    <a:pt x="11344" y="1405"/>
                  </a:cubicBezTo>
                  <a:cubicBezTo>
                    <a:pt x="10352" y="2215"/>
                    <a:pt x="8810" y="3124"/>
                    <a:pt x="6956" y="3760"/>
                  </a:cubicBezTo>
                  <a:cubicBezTo>
                    <a:pt x="5103" y="4397"/>
                    <a:pt x="3340" y="4706"/>
                    <a:pt x="2068" y="4924"/>
                  </a:cubicBezTo>
                  <a:cubicBezTo>
                    <a:pt x="794" y="5137"/>
                    <a:pt x="1" y="5261"/>
                    <a:pt x="7" y="5311"/>
                  </a:cubicBezTo>
                  <a:cubicBezTo>
                    <a:pt x="8" y="5322"/>
                    <a:pt x="59" y="5328"/>
                    <a:pt x="155" y="5328"/>
                  </a:cubicBezTo>
                  <a:cubicBezTo>
                    <a:pt x="443" y="5328"/>
                    <a:pt x="1136" y="5277"/>
                    <a:pt x="2104" y="5163"/>
                  </a:cubicBezTo>
                  <a:cubicBezTo>
                    <a:pt x="3389" y="5006"/>
                    <a:pt x="5178" y="4732"/>
                    <a:pt x="7068" y="4083"/>
                  </a:cubicBezTo>
                  <a:cubicBezTo>
                    <a:pt x="8010" y="3755"/>
                    <a:pt x="8880" y="3356"/>
                    <a:pt x="9628" y="2922"/>
                  </a:cubicBezTo>
                  <a:cubicBezTo>
                    <a:pt x="10378" y="2489"/>
                    <a:pt x="11011" y="2026"/>
                    <a:pt x="11500" y="1590"/>
                  </a:cubicBezTo>
                  <a:cubicBezTo>
                    <a:pt x="11990" y="1156"/>
                    <a:pt x="12348" y="764"/>
                    <a:pt x="12572" y="476"/>
                  </a:cubicBezTo>
                  <a:cubicBezTo>
                    <a:pt x="12796" y="188"/>
                    <a:pt x="12902" y="15"/>
                    <a:pt x="12884" y="2"/>
                  </a:cubicBezTo>
                  <a:cubicBezTo>
                    <a:pt x="12883" y="1"/>
                    <a:pt x="12881" y="1"/>
                    <a:pt x="128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35"/>
            <p:cNvSpPr/>
            <p:nvPr/>
          </p:nvSpPr>
          <p:spPr>
            <a:xfrm>
              <a:off x="5923150" y="1123500"/>
              <a:ext cx="153775" cy="151925"/>
            </a:xfrm>
            <a:custGeom>
              <a:avLst/>
              <a:gdLst/>
              <a:ahLst/>
              <a:cxnLst/>
              <a:rect l="l" t="t" r="r" b="b"/>
              <a:pathLst>
                <a:path w="6151" h="6077" extrusionOk="0">
                  <a:moveTo>
                    <a:pt x="6126" y="1"/>
                  </a:moveTo>
                  <a:cubicBezTo>
                    <a:pt x="6101" y="1"/>
                    <a:pt x="6046" y="117"/>
                    <a:pt x="5968" y="326"/>
                  </a:cubicBezTo>
                  <a:cubicBezTo>
                    <a:pt x="5931" y="434"/>
                    <a:pt x="5884" y="564"/>
                    <a:pt x="5817" y="712"/>
                  </a:cubicBezTo>
                  <a:cubicBezTo>
                    <a:pt x="5753" y="860"/>
                    <a:pt x="5692" y="1032"/>
                    <a:pt x="5597" y="1211"/>
                  </a:cubicBezTo>
                  <a:cubicBezTo>
                    <a:pt x="5430" y="1579"/>
                    <a:pt x="5194" y="1998"/>
                    <a:pt x="4899" y="2441"/>
                  </a:cubicBezTo>
                  <a:cubicBezTo>
                    <a:pt x="4742" y="2655"/>
                    <a:pt x="4589" y="2890"/>
                    <a:pt x="4397" y="3106"/>
                  </a:cubicBezTo>
                  <a:cubicBezTo>
                    <a:pt x="4216" y="3332"/>
                    <a:pt x="4007" y="3547"/>
                    <a:pt x="3797" y="3770"/>
                  </a:cubicBezTo>
                  <a:cubicBezTo>
                    <a:pt x="3572" y="3978"/>
                    <a:pt x="3356" y="4186"/>
                    <a:pt x="3127" y="4363"/>
                  </a:cubicBezTo>
                  <a:cubicBezTo>
                    <a:pt x="2909" y="4554"/>
                    <a:pt x="2673" y="4705"/>
                    <a:pt x="2458" y="4859"/>
                  </a:cubicBezTo>
                  <a:cubicBezTo>
                    <a:pt x="2012" y="5149"/>
                    <a:pt x="1591" y="5383"/>
                    <a:pt x="1222" y="5546"/>
                  </a:cubicBezTo>
                  <a:cubicBezTo>
                    <a:pt x="1041" y="5638"/>
                    <a:pt x="867" y="5699"/>
                    <a:pt x="719" y="5760"/>
                  </a:cubicBezTo>
                  <a:cubicBezTo>
                    <a:pt x="571" y="5826"/>
                    <a:pt x="440" y="5873"/>
                    <a:pt x="332" y="5908"/>
                  </a:cubicBezTo>
                  <a:cubicBezTo>
                    <a:pt x="119" y="5987"/>
                    <a:pt x="0" y="6040"/>
                    <a:pt x="5" y="6065"/>
                  </a:cubicBezTo>
                  <a:cubicBezTo>
                    <a:pt x="8" y="6072"/>
                    <a:pt x="24" y="6076"/>
                    <a:pt x="54" y="6076"/>
                  </a:cubicBezTo>
                  <a:cubicBezTo>
                    <a:pt x="111" y="6076"/>
                    <a:pt x="218" y="6063"/>
                    <a:pt x="368" y="6037"/>
                  </a:cubicBezTo>
                  <a:cubicBezTo>
                    <a:pt x="483" y="6019"/>
                    <a:pt x="622" y="5991"/>
                    <a:pt x="780" y="5943"/>
                  </a:cubicBezTo>
                  <a:cubicBezTo>
                    <a:pt x="937" y="5895"/>
                    <a:pt x="1123" y="5850"/>
                    <a:pt x="1315" y="5770"/>
                  </a:cubicBezTo>
                  <a:cubicBezTo>
                    <a:pt x="1707" y="5629"/>
                    <a:pt x="2156" y="5411"/>
                    <a:pt x="2627" y="5124"/>
                  </a:cubicBezTo>
                  <a:cubicBezTo>
                    <a:pt x="2857" y="4970"/>
                    <a:pt x="3105" y="4817"/>
                    <a:pt x="3336" y="4624"/>
                  </a:cubicBezTo>
                  <a:cubicBezTo>
                    <a:pt x="3576" y="4443"/>
                    <a:pt x="3803" y="4230"/>
                    <a:pt x="4036" y="4012"/>
                  </a:cubicBezTo>
                  <a:cubicBezTo>
                    <a:pt x="4255" y="3779"/>
                    <a:pt x="4472" y="3555"/>
                    <a:pt x="4656" y="3316"/>
                  </a:cubicBezTo>
                  <a:cubicBezTo>
                    <a:pt x="4851" y="3088"/>
                    <a:pt x="5007" y="2841"/>
                    <a:pt x="5161" y="2613"/>
                  </a:cubicBezTo>
                  <a:cubicBezTo>
                    <a:pt x="5453" y="2143"/>
                    <a:pt x="5675" y="1697"/>
                    <a:pt x="5820" y="1305"/>
                  </a:cubicBezTo>
                  <a:cubicBezTo>
                    <a:pt x="5903" y="1115"/>
                    <a:pt x="5950" y="931"/>
                    <a:pt x="5997" y="774"/>
                  </a:cubicBezTo>
                  <a:cubicBezTo>
                    <a:pt x="6048" y="616"/>
                    <a:pt x="6077" y="478"/>
                    <a:pt x="6097" y="362"/>
                  </a:cubicBezTo>
                  <a:cubicBezTo>
                    <a:pt x="6137" y="134"/>
                    <a:pt x="6150" y="6"/>
                    <a:pt x="6128" y="1"/>
                  </a:cubicBezTo>
                  <a:cubicBezTo>
                    <a:pt x="6127" y="1"/>
                    <a:pt x="6127" y="1"/>
                    <a:pt x="6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35"/>
            <p:cNvSpPr/>
            <p:nvPr/>
          </p:nvSpPr>
          <p:spPr>
            <a:xfrm>
              <a:off x="5821975" y="1368350"/>
              <a:ext cx="307850" cy="146700"/>
            </a:xfrm>
            <a:custGeom>
              <a:avLst/>
              <a:gdLst/>
              <a:ahLst/>
              <a:cxnLst/>
              <a:rect l="l" t="t" r="r" b="b"/>
              <a:pathLst>
                <a:path w="12314" h="5868" extrusionOk="0">
                  <a:moveTo>
                    <a:pt x="12295" y="0"/>
                  </a:moveTo>
                  <a:cubicBezTo>
                    <a:pt x="12265" y="0"/>
                    <a:pt x="12205" y="199"/>
                    <a:pt x="12058" y="530"/>
                  </a:cubicBezTo>
                  <a:cubicBezTo>
                    <a:pt x="11910" y="869"/>
                    <a:pt x="11682" y="1357"/>
                    <a:pt x="11295" y="1890"/>
                  </a:cubicBezTo>
                  <a:cubicBezTo>
                    <a:pt x="10918" y="2427"/>
                    <a:pt x="10381" y="3008"/>
                    <a:pt x="9691" y="3535"/>
                  </a:cubicBezTo>
                  <a:cubicBezTo>
                    <a:pt x="9005" y="4063"/>
                    <a:pt x="8156" y="4520"/>
                    <a:pt x="7209" y="4857"/>
                  </a:cubicBezTo>
                  <a:cubicBezTo>
                    <a:pt x="6263" y="5195"/>
                    <a:pt x="5314" y="5381"/>
                    <a:pt x="4446" y="5485"/>
                  </a:cubicBezTo>
                  <a:cubicBezTo>
                    <a:pt x="3830" y="5559"/>
                    <a:pt x="3253" y="5592"/>
                    <a:pt x="2733" y="5592"/>
                  </a:cubicBezTo>
                  <a:cubicBezTo>
                    <a:pt x="2521" y="5592"/>
                    <a:pt x="2318" y="5587"/>
                    <a:pt x="2126" y="5576"/>
                  </a:cubicBezTo>
                  <a:cubicBezTo>
                    <a:pt x="909" y="5512"/>
                    <a:pt x="153" y="5236"/>
                    <a:pt x="27" y="5236"/>
                  </a:cubicBezTo>
                  <a:cubicBezTo>
                    <a:pt x="16" y="5236"/>
                    <a:pt x="10" y="5238"/>
                    <a:pt x="9" y="5243"/>
                  </a:cubicBezTo>
                  <a:cubicBezTo>
                    <a:pt x="1" y="5262"/>
                    <a:pt x="184" y="5365"/>
                    <a:pt x="542" y="5490"/>
                  </a:cubicBezTo>
                  <a:cubicBezTo>
                    <a:pt x="898" y="5613"/>
                    <a:pt x="1434" y="5750"/>
                    <a:pt x="2109" y="5817"/>
                  </a:cubicBezTo>
                  <a:cubicBezTo>
                    <a:pt x="2424" y="5850"/>
                    <a:pt x="2768" y="5868"/>
                    <a:pt x="3136" y="5868"/>
                  </a:cubicBezTo>
                  <a:cubicBezTo>
                    <a:pt x="3556" y="5868"/>
                    <a:pt x="4007" y="5845"/>
                    <a:pt x="4480" y="5797"/>
                  </a:cubicBezTo>
                  <a:cubicBezTo>
                    <a:pt x="5370" y="5709"/>
                    <a:pt x="6346" y="5529"/>
                    <a:pt x="7323" y="5179"/>
                  </a:cubicBezTo>
                  <a:cubicBezTo>
                    <a:pt x="8301" y="4833"/>
                    <a:pt x="9181" y="4348"/>
                    <a:pt x="9887" y="3784"/>
                  </a:cubicBezTo>
                  <a:cubicBezTo>
                    <a:pt x="10591" y="3221"/>
                    <a:pt x="11129" y="2599"/>
                    <a:pt x="11495" y="2025"/>
                  </a:cubicBezTo>
                  <a:cubicBezTo>
                    <a:pt x="11871" y="1456"/>
                    <a:pt x="12071" y="937"/>
                    <a:pt x="12183" y="578"/>
                  </a:cubicBezTo>
                  <a:cubicBezTo>
                    <a:pt x="12297" y="215"/>
                    <a:pt x="12313" y="5"/>
                    <a:pt x="12297" y="0"/>
                  </a:cubicBezTo>
                  <a:cubicBezTo>
                    <a:pt x="12297" y="0"/>
                    <a:pt x="12296" y="0"/>
                    <a:pt x="12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35"/>
            <p:cNvSpPr/>
            <p:nvPr/>
          </p:nvSpPr>
          <p:spPr>
            <a:xfrm>
              <a:off x="5585675" y="684275"/>
              <a:ext cx="124550" cy="200375"/>
            </a:xfrm>
            <a:custGeom>
              <a:avLst/>
              <a:gdLst/>
              <a:ahLst/>
              <a:cxnLst/>
              <a:rect l="l" t="t" r="r" b="b"/>
              <a:pathLst>
                <a:path w="4982" h="8015" extrusionOk="0">
                  <a:moveTo>
                    <a:pt x="152" y="0"/>
                  </a:moveTo>
                  <a:cubicBezTo>
                    <a:pt x="115" y="0"/>
                    <a:pt x="0" y="550"/>
                    <a:pt x="134" y="1432"/>
                  </a:cubicBezTo>
                  <a:cubicBezTo>
                    <a:pt x="260" y="2315"/>
                    <a:pt x="700" y="3501"/>
                    <a:pt x="1486" y="4611"/>
                  </a:cubicBezTo>
                  <a:cubicBezTo>
                    <a:pt x="2270" y="5722"/>
                    <a:pt x="3168" y="6562"/>
                    <a:pt x="3823" y="7142"/>
                  </a:cubicBezTo>
                  <a:cubicBezTo>
                    <a:pt x="4452" y="7692"/>
                    <a:pt x="4876" y="8015"/>
                    <a:pt x="4940" y="8015"/>
                  </a:cubicBezTo>
                  <a:cubicBezTo>
                    <a:pt x="4943" y="8015"/>
                    <a:pt x="4946" y="8014"/>
                    <a:pt x="4947" y="8012"/>
                  </a:cubicBezTo>
                  <a:cubicBezTo>
                    <a:pt x="4981" y="7977"/>
                    <a:pt x="4604" y="7585"/>
                    <a:pt x="3989" y="6965"/>
                  </a:cubicBezTo>
                  <a:cubicBezTo>
                    <a:pt x="3379" y="6344"/>
                    <a:pt x="2524" y="5491"/>
                    <a:pt x="1766" y="4416"/>
                  </a:cubicBezTo>
                  <a:cubicBezTo>
                    <a:pt x="1006" y="3341"/>
                    <a:pt x="552" y="2225"/>
                    <a:pt x="372" y="1386"/>
                  </a:cubicBezTo>
                  <a:cubicBezTo>
                    <a:pt x="181" y="547"/>
                    <a:pt x="211" y="2"/>
                    <a:pt x="152" y="0"/>
                  </a:cubicBezTo>
                  <a:cubicBezTo>
                    <a:pt x="152" y="0"/>
                    <a:pt x="152"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35"/>
            <p:cNvSpPr/>
            <p:nvPr/>
          </p:nvSpPr>
          <p:spPr>
            <a:xfrm>
              <a:off x="5688475" y="385675"/>
              <a:ext cx="59275" cy="298275"/>
            </a:xfrm>
            <a:custGeom>
              <a:avLst/>
              <a:gdLst/>
              <a:ahLst/>
              <a:cxnLst/>
              <a:rect l="l" t="t" r="r" b="b"/>
              <a:pathLst>
                <a:path w="2371" h="11931" extrusionOk="0">
                  <a:moveTo>
                    <a:pt x="2274" y="11766"/>
                  </a:moveTo>
                  <a:lnTo>
                    <a:pt x="2274" y="11766"/>
                  </a:lnTo>
                  <a:cubicBezTo>
                    <a:pt x="2268" y="11768"/>
                    <a:pt x="2269" y="11772"/>
                    <a:pt x="2270" y="11772"/>
                  </a:cubicBezTo>
                  <a:cubicBezTo>
                    <a:pt x="2271" y="11772"/>
                    <a:pt x="2271" y="11771"/>
                    <a:pt x="2271" y="11770"/>
                  </a:cubicBezTo>
                  <a:cubicBezTo>
                    <a:pt x="2271" y="11770"/>
                    <a:pt x="2272" y="11768"/>
                    <a:pt x="2274" y="11766"/>
                  </a:cubicBezTo>
                  <a:close/>
                  <a:moveTo>
                    <a:pt x="2299" y="11747"/>
                  </a:moveTo>
                  <a:cubicBezTo>
                    <a:pt x="2299" y="11747"/>
                    <a:pt x="2298" y="11747"/>
                    <a:pt x="2297" y="11747"/>
                  </a:cubicBezTo>
                  <a:cubicBezTo>
                    <a:pt x="2284" y="11751"/>
                    <a:pt x="2277" y="11760"/>
                    <a:pt x="2274" y="11766"/>
                  </a:cubicBezTo>
                  <a:lnTo>
                    <a:pt x="2274" y="11766"/>
                  </a:lnTo>
                  <a:cubicBezTo>
                    <a:pt x="2275" y="11765"/>
                    <a:pt x="2277" y="11765"/>
                    <a:pt x="2280" y="11765"/>
                  </a:cubicBezTo>
                  <a:cubicBezTo>
                    <a:pt x="2282" y="11765"/>
                    <a:pt x="2284" y="11765"/>
                    <a:pt x="2286" y="11765"/>
                  </a:cubicBezTo>
                  <a:cubicBezTo>
                    <a:pt x="2303" y="11791"/>
                    <a:pt x="2326" y="11803"/>
                    <a:pt x="2342" y="11817"/>
                  </a:cubicBezTo>
                  <a:lnTo>
                    <a:pt x="2342" y="11817"/>
                  </a:lnTo>
                  <a:cubicBezTo>
                    <a:pt x="2343" y="11813"/>
                    <a:pt x="2343" y="11808"/>
                    <a:pt x="2341" y="11803"/>
                  </a:cubicBezTo>
                  <a:cubicBezTo>
                    <a:pt x="2338" y="11773"/>
                    <a:pt x="2320" y="11747"/>
                    <a:pt x="2299" y="11747"/>
                  </a:cubicBezTo>
                  <a:close/>
                  <a:moveTo>
                    <a:pt x="1320" y="1"/>
                  </a:moveTo>
                  <a:cubicBezTo>
                    <a:pt x="1276" y="1"/>
                    <a:pt x="1021" y="665"/>
                    <a:pt x="700" y="1765"/>
                  </a:cubicBezTo>
                  <a:cubicBezTo>
                    <a:pt x="539" y="2322"/>
                    <a:pt x="363" y="2989"/>
                    <a:pt x="225" y="3745"/>
                  </a:cubicBezTo>
                  <a:cubicBezTo>
                    <a:pt x="160" y="4124"/>
                    <a:pt x="100" y="4524"/>
                    <a:pt x="61" y="4942"/>
                  </a:cubicBezTo>
                  <a:cubicBezTo>
                    <a:pt x="27" y="5360"/>
                    <a:pt x="1" y="5796"/>
                    <a:pt x="19" y="6243"/>
                  </a:cubicBezTo>
                  <a:cubicBezTo>
                    <a:pt x="25" y="6691"/>
                    <a:pt x="80" y="7126"/>
                    <a:pt x="149" y="7543"/>
                  </a:cubicBezTo>
                  <a:cubicBezTo>
                    <a:pt x="227" y="7959"/>
                    <a:pt x="334" y="8354"/>
                    <a:pt x="459" y="8722"/>
                  </a:cubicBezTo>
                  <a:cubicBezTo>
                    <a:pt x="721" y="9456"/>
                    <a:pt x="1060" y="10064"/>
                    <a:pt x="1344" y="10567"/>
                  </a:cubicBezTo>
                  <a:cubicBezTo>
                    <a:pt x="1632" y="11066"/>
                    <a:pt x="1873" y="11466"/>
                    <a:pt x="2044" y="11739"/>
                  </a:cubicBezTo>
                  <a:cubicBezTo>
                    <a:pt x="2086" y="11808"/>
                    <a:pt x="2135" y="11881"/>
                    <a:pt x="2211" y="11917"/>
                  </a:cubicBezTo>
                  <a:cubicBezTo>
                    <a:pt x="2231" y="11927"/>
                    <a:pt x="2252" y="11931"/>
                    <a:pt x="2271" y="11931"/>
                  </a:cubicBezTo>
                  <a:cubicBezTo>
                    <a:pt x="2325" y="11931"/>
                    <a:pt x="2370" y="11899"/>
                    <a:pt x="2361" y="11863"/>
                  </a:cubicBezTo>
                  <a:cubicBezTo>
                    <a:pt x="2363" y="11841"/>
                    <a:pt x="2355" y="11828"/>
                    <a:pt x="2342" y="11817"/>
                  </a:cubicBezTo>
                  <a:lnTo>
                    <a:pt x="2342" y="11817"/>
                  </a:lnTo>
                  <a:cubicBezTo>
                    <a:pt x="2339" y="11833"/>
                    <a:pt x="2321" y="11842"/>
                    <a:pt x="2300" y="11842"/>
                  </a:cubicBezTo>
                  <a:cubicBezTo>
                    <a:pt x="2286" y="11842"/>
                    <a:pt x="2270" y="11838"/>
                    <a:pt x="2258" y="11827"/>
                  </a:cubicBezTo>
                  <a:cubicBezTo>
                    <a:pt x="2224" y="11803"/>
                    <a:pt x="2193" y="11749"/>
                    <a:pt x="2161" y="11676"/>
                  </a:cubicBezTo>
                  <a:cubicBezTo>
                    <a:pt x="2026" y="11383"/>
                    <a:pt x="1818" y="10965"/>
                    <a:pt x="1557" y="10451"/>
                  </a:cubicBezTo>
                  <a:cubicBezTo>
                    <a:pt x="1302" y="9939"/>
                    <a:pt x="993" y="9329"/>
                    <a:pt x="759" y="8620"/>
                  </a:cubicBezTo>
                  <a:cubicBezTo>
                    <a:pt x="646" y="8263"/>
                    <a:pt x="549" y="7884"/>
                    <a:pt x="479" y="7484"/>
                  </a:cubicBezTo>
                  <a:cubicBezTo>
                    <a:pt x="419" y="7084"/>
                    <a:pt x="368" y="6665"/>
                    <a:pt x="362" y="6233"/>
                  </a:cubicBezTo>
                  <a:cubicBezTo>
                    <a:pt x="342" y="5802"/>
                    <a:pt x="367" y="5378"/>
                    <a:pt x="396" y="4971"/>
                  </a:cubicBezTo>
                  <a:cubicBezTo>
                    <a:pt x="429" y="4563"/>
                    <a:pt x="481" y="4171"/>
                    <a:pt x="537" y="3799"/>
                  </a:cubicBezTo>
                  <a:cubicBezTo>
                    <a:pt x="655" y="3052"/>
                    <a:pt x="804" y="2385"/>
                    <a:pt x="934" y="1827"/>
                  </a:cubicBezTo>
                  <a:cubicBezTo>
                    <a:pt x="1196" y="708"/>
                    <a:pt x="1372" y="15"/>
                    <a:pt x="1323" y="1"/>
                  </a:cubicBezTo>
                  <a:lnTo>
                    <a:pt x="1321" y="1"/>
                  </a:lnTo>
                  <a:cubicBezTo>
                    <a:pt x="1321" y="1"/>
                    <a:pt x="1321" y="1"/>
                    <a:pt x="1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35"/>
            <p:cNvSpPr/>
            <p:nvPr/>
          </p:nvSpPr>
          <p:spPr>
            <a:xfrm>
              <a:off x="5913600" y="403125"/>
              <a:ext cx="148000" cy="349825"/>
            </a:xfrm>
            <a:custGeom>
              <a:avLst/>
              <a:gdLst/>
              <a:ahLst/>
              <a:cxnLst/>
              <a:rect l="l" t="t" r="r" b="b"/>
              <a:pathLst>
                <a:path w="5920" h="13993" extrusionOk="0">
                  <a:moveTo>
                    <a:pt x="3398" y="0"/>
                  </a:moveTo>
                  <a:cubicBezTo>
                    <a:pt x="3346" y="39"/>
                    <a:pt x="3984" y="755"/>
                    <a:pt x="4634" y="2121"/>
                  </a:cubicBezTo>
                  <a:cubicBezTo>
                    <a:pt x="4955" y="2803"/>
                    <a:pt x="5264" y="3654"/>
                    <a:pt x="5421" y="4633"/>
                  </a:cubicBezTo>
                  <a:cubicBezTo>
                    <a:pt x="5581" y="5609"/>
                    <a:pt x="5574" y="6718"/>
                    <a:pt x="5306" y="7827"/>
                  </a:cubicBezTo>
                  <a:cubicBezTo>
                    <a:pt x="5042" y="8938"/>
                    <a:pt x="4520" y="9912"/>
                    <a:pt x="3894" y="10679"/>
                  </a:cubicBezTo>
                  <a:cubicBezTo>
                    <a:pt x="3268" y="11446"/>
                    <a:pt x="2578" y="12035"/>
                    <a:pt x="1983" y="12502"/>
                  </a:cubicBezTo>
                  <a:cubicBezTo>
                    <a:pt x="1386" y="12970"/>
                    <a:pt x="877" y="13322"/>
                    <a:pt x="534" y="13574"/>
                  </a:cubicBezTo>
                  <a:cubicBezTo>
                    <a:pt x="187" y="13824"/>
                    <a:pt x="0" y="13969"/>
                    <a:pt x="13" y="13990"/>
                  </a:cubicBezTo>
                  <a:cubicBezTo>
                    <a:pt x="14" y="13992"/>
                    <a:pt x="16" y="13992"/>
                    <a:pt x="20" y="13992"/>
                  </a:cubicBezTo>
                  <a:cubicBezTo>
                    <a:pt x="59" y="13992"/>
                    <a:pt x="266" y="13884"/>
                    <a:pt x="605" y="13684"/>
                  </a:cubicBezTo>
                  <a:cubicBezTo>
                    <a:pt x="973" y="13466"/>
                    <a:pt x="1505" y="13144"/>
                    <a:pt x="2128" y="12695"/>
                  </a:cubicBezTo>
                  <a:cubicBezTo>
                    <a:pt x="2751" y="12247"/>
                    <a:pt x="3473" y="11666"/>
                    <a:pt x="4138" y="10879"/>
                  </a:cubicBezTo>
                  <a:cubicBezTo>
                    <a:pt x="4803" y="10095"/>
                    <a:pt x="5364" y="9068"/>
                    <a:pt x="5639" y="7907"/>
                  </a:cubicBezTo>
                  <a:cubicBezTo>
                    <a:pt x="5919" y="6749"/>
                    <a:pt x="5916" y="5591"/>
                    <a:pt x="5732" y="4581"/>
                  </a:cubicBezTo>
                  <a:cubicBezTo>
                    <a:pt x="5552" y="3567"/>
                    <a:pt x="5208" y="2699"/>
                    <a:pt x="4852" y="2016"/>
                  </a:cubicBezTo>
                  <a:cubicBezTo>
                    <a:pt x="4494" y="1329"/>
                    <a:pt x="4128" y="820"/>
                    <a:pt x="3860" y="485"/>
                  </a:cubicBezTo>
                  <a:cubicBezTo>
                    <a:pt x="3599" y="165"/>
                    <a:pt x="3429" y="1"/>
                    <a:pt x="3401" y="1"/>
                  </a:cubicBezTo>
                  <a:cubicBezTo>
                    <a:pt x="3400" y="1"/>
                    <a:pt x="3399" y="1"/>
                    <a:pt x="3398" y="2"/>
                  </a:cubicBezTo>
                  <a:lnTo>
                    <a:pt x="33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35"/>
            <p:cNvSpPr/>
            <p:nvPr/>
          </p:nvSpPr>
          <p:spPr>
            <a:xfrm>
              <a:off x="5514775" y="1116725"/>
              <a:ext cx="109775" cy="288225"/>
            </a:xfrm>
            <a:custGeom>
              <a:avLst/>
              <a:gdLst/>
              <a:ahLst/>
              <a:cxnLst/>
              <a:rect l="l" t="t" r="r" b="b"/>
              <a:pathLst>
                <a:path w="4391" h="11529" extrusionOk="0">
                  <a:moveTo>
                    <a:pt x="44" y="0"/>
                  </a:moveTo>
                  <a:cubicBezTo>
                    <a:pt x="43" y="0"/>
                    <a:pt x="43" y="0"/>
                    <a:pt x="43" y="0"/>
                  </a:cubicBezTo>
                  <a:cubicBezTo>
                    <a:pt x="0" y="8"/>
                    <a:pt x="90" y="696"/>
                    <a:pt x="337" y="1791"/>
                  </a:cubicBezTo>
                  <a:cubicBezTo>
                    <a:pt x="583" y="2884"/>
                    <a:pt x="1002" y="4381"/>
                    <a:pt x="1599" y="5986"/>
                  </a:cubicBezTo>
                  <a:cubicBezTo>
                    <a:pt x="2199" y="7590"/>
                    <a:pt x="2863" y="8995"/>
                    <a:pt x="3395" y="9982"/>
                  </a:cubicBezTo>
                  <a:cubicBezTo>
                    <a:pt x="3916" y="10952"/>
                    <a:pt x="4294" y="11528"/>
                    <a:pt x="4344" y="11528"/>
                  </a:cubicBezTo>
                  <a:cubicBezTo>
                    <a:pt x="4345" y="11528"/>
                    <a:pt x="4346" y="11528"/>
                    <a:pt x="4346" y="11527"/>
                  </a:cubicBezTo>
                  <a:cubicBezTo>
                    <a:pt x="4390" y="11503"/>
                    <a:pt x="4083" y="10883"/>
                    <a:pt x="3611" y="9873"/>
                  </a:cubicBezTo>
                  <a:cubicBezTo>
                    <a:pt x="3138" y="8865"/>
                    <a:pt x="2515" y="7458"/>
                    <a:pt x="1920" y="5866"/>
                  </a:cubicBezTo>
                  <a:cubicBezTo>
                    <a:pt x="1327" y="4275"/>
                    <a:pt x="875" y="2803"/>
                    <a:pt x="571" y="1731"/>
                  </a:cubicBezTo>
                  <a:cubicBezTo>
                    <a:pt x="270" y="668"/>
                    <a:pt x="9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35"/>
            <p:cNvSpPr/>
            <p:nvPr/>
          </p:nvSpPr>
          <p:spPr>
            <a:xfrm>
              <a:off x="5381600" y="1324650"/>
              <a:ext cx="111875" cy="240650"/>
            </a:xfrm>
            <a:custGeom>
              <a:avLst/>
              <a:gdLst/>
              <a:ahLst/>
              <a:cxnLst/>
              <a:rect l="l" t="t" r="r" b="b"/>
              <a:pathLst>
                <a:path w="4475" h="9626" extrusionOk="0">
                  <a:moveTo>
                    <a:pt x="348" y="1"/>
                  </a:moveTo>
                  <a:cubicBezTo>
                    <a:pt x="337" y="1"/>
                    <a:pt x="315" y="33"/>
                    <a:pt x="285" y="94"/>
                  </a:cubicBezTo>
                  <a:cubicBezTo>
                    <a:pt x="256" y="162"/>
                    <a:pt x="200" y="258"/>
                    <a:pt x="165" y="393"/>
                  </a:cubicBezTo>
                  <a:cubicBezTo>
                    <a:pt x="74" y="658"/>
                    <a:pt x="0" y="1063"/>
                    <a:pt x="8" y="1568"/>
                  </a:cubicBezTo>
                  <a:cubicBezTo>
                    <a:pt x="17" y="2074"/>
                    <a:pt x="135" y="2669"/>
                    <a:pt x="361" y="3292"/>
                  </a:cubicBezTo>
                  <a:cubicBezTo>
                    <a:pt x="589" y="3913"/>
                    <a:pt x="929" y="4561"/>
                    <a:pt x="1355" y="5190"/>
                  </a:cubicBezTo>
                  <a:cubicBezTo>
                    <a:pt x="1781" y="5815"/>
                    <a:pt x="2227" y="6376"/>
                    <a:pt x="2621" y="6888"/>
                  </a:cubicBezTo>
                  <a:cubicBezTo>
                    <a:pt x="3016" y="7399"/>
                    <a:pt x="3361" y="7864"/>
                    <a:pt x="3626" y="8271"/>
                  </a:cubicBezTo>
                  <a:cubicBezTo>
                    <a:pt x="4155" y="9067"/>
                    <a:pt x="4378" y="9626"/>
                    <a:pt x="4435" y="9626"/>
                  </a:cubicBezTo>
                  <a:cubicBezTo>
                    <a:pt x="4436" y="9626"/>
                    <a:pt x="4437" y="9626"/>
                    <a:pt x="4438" y="9626"/>
                  </a:cubicBezTo>
                  <a:cubicBezTo>
                    <a:pt x="4475" y="9616"/>
                    <a:pt x="4330" y="9007"/>
                    <a:pt x="3832" y="8144"/>
                  </a:cubicBezTo>
                  <a:cubicBezTo>
                    <a:pt x="3588" y="7713"/>
                    <a:pt x="3257" y="7223"/>
                    <a:pt x="2873" y="6698"/>
                  </a:cubicBezTo>
                  <a:cubicBezTo>
                    <a:pt x="2491" y="6172"/>
                    <a:pt x="2055" y="5610"/>
                    <a:pt x="1638" y="4998"/>
                  </a:cubicBezTo>
                  <a:cubicBezTo>
                    <a:pt x="1225" y="4388"/>
                    <a:pt x="890" y="3768"/>
                    <a:pt x="656" y="3180"/>
                  </a:cubicBezTo>
                  <a:cubicBezTo>
                    <a:pt x="425" y="2589"/>
                    <a:pt x="287" y="2031"/>
                    <a:pt x="251" y="1555"/>
                  </a:cubicBezTo>
                  <a:cubicBezTo>
                    <a:pt x="212" y="1080"/>
                    <a:pt x="246" y="689"/>
                    <a:pt x="295" y="424"/>
                  </a:cubicBezTo>
                  <a:cubicBezTo>
                    <a:pt x="309" y="289"/>
                    <a:pt x="342" y="190"/>
                    <a:pt x="350" y="117"/>
                  </a:cubicBezTo>
                  <a:cubicBezTo>
                    <a:pt x="361" y="45"/>
                    <a:pt x="361" y="5"/>
                    <a:pt x="352" y="1"/>
                  </a:cubicBezTo>
                  <a:lnTo>
                    <a:pt x="350" y="1"/>
                  </a:lnTo>
                  <a:cubicBezTo>
                    <a:pt x="349" y="1"/>
                    <a:pt x="349" y="1"/>
                    <a:pt x="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35"/>
            <p:cNvSpPr/>
            <p:nvPr/>
          </p:nvSpPr>
          <p:spPr>
            <a:xfrm>
              <a:off x="5239800" y="1352750"/>
              <a:ext cx="164400" cy="338575"/>
            </a:xfrm>
            <a:custGeom>
              <a:avLst/>
              <a:gdLst/>
              <a:ahLst/>
              <a:cxnLst/>
              <a:rect l="l" t="t" r="r" b="b"/>
              <a:pathLst>
                <a:path w="6576" h="13543" extrusionOk="0">
                  <a:moveTo>
                    <a:pt x="871" y="1"/>
                  </a:moveTo>
                  <a:cubicBezTo>
                    <a:pt x="860" y="1"/>
                    <a:pt x="828" y="47"/>
                    <a:pt x="778" y="136"/>
                  </a:cubicBezTo>
                  <a:cubicBezTo>
                    <a:pt x="731" y="231"/>
                    <a:pt x="646" y="367"/>
                    <a:pt x="575" y="558"/>
                  </a:cubicBezTo>
                  <a:cubicBezTo>
                    <a:pt x="411" y="930"/>
                    <a:pt x="232" y="1496"/>
                    <a:pt x="123" y="2220"/>
                  </a:cubicBezTo>
                  <a:cubicBezTo>
                    <a:pt x="12" y="2942"/>
                    <a:pt x="1" y="3822"/>
                    <a:pt x="145" y="4780"/>
                  </a:cubicBezTo>
                  <a:cubicBezTo>
                    <a:pt x="292" y="5736"/>
                    <a:pt x="607" y="6764"/>
                    <a:pt x="1103" y="7766"/>
                  </a:cubicBezTo>
                  <a:cubicBezTo>
                    <a:pt x="2114" y="9767"/>
                    <a:pt x="3561" y="11223"/>
                    <a:pt x="4653" y="12161"/>
                  </a:cubicBezTo>
                  <a:cubicBezTo>
                    <a:pt x="5202" y="12631"/>
                    <a:pt x="5671" y="12984"/>
                    <a:pt x="6003" y="13215"/>
                  </a:cubicBezTo>
                  <a:cubicBezTo>
                    <a:pt x="6311" y="13430"/>
                    <a:pt x="6501" y="13542"/>
                    <a:pt x="6536" y="13542"/>
                  </a:cubicBezTo>
                  <a:cubicBezTo>
                    <a:pt x="6538" y="13542"/>
                    <a:pt x="6540" y="13542"/>
                    <a:pt x="6541" y="13540"/>
                  </a:cubicBezTo>
                  <a:cubicBezTo>
                    <a:pt x="6575" y="13497"/>
                    <a:pt x="5863" y="12957"/>
                    <a:pt x="4814" y="11981"/>
                  </a:cubicBezTo>
                  <a:cubicBezTo>
                    <a:pt x="3774" y="11008"/>
                    <a:pt x="2388" y="9554"/>
                    <a:pt x="1409" y="7613"/>
                  </a:cubicBezTo>
                  <a:cubicBezTo>
                    <a:pt x="929" y="6644"/>
                    <a:pt x="615" y="5652"/>
                    <a:pt x="458" y="4730"/>
                  </a:cubicBezTo>
                  <a:cubicBezTo>
                    <a:pt x="300" y="3806"/>
                    <a:pt x="285" y="2955"/>
                    <a:pt x="363" y="2249"/>
                  </a:cubicBezTo>
                  <a:cubicBezTo>
                    <a:pt x="438" y="1545"/>
                    <a:pt x="576" y="982"/>
                    <a:pt x="700" y="603"/>
                  </a:cubicBezTo>
                  <a:cubicBezTo>
                    <a:pt x="750" y="410"/>
                    <a:pt x="814" y="266"/>
                    <a:pt x="842" y="164"/>
                  </a:cubicBezTo>
                  <a:cubicBezTo>
                    <a:pt x="872" y="61"/>
                    <a:pt x="884" y="6"/>
                    <a:pt x="872" y="1"/>
                  </a:cubicBezTo>
                  <a:cubicBezTo>
                    <a:pt x="872" y="1"/>
                    <a:pt x="871" y="1"/>
                    <a:pt x="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35"/>
            <p:cNvSpPr/>
            <p:nvPr/>
          </p:nvSpPr>
          <p:spPr>
            <a:xfrm>
              <a:off x="5511525" y="1074575"/>
              <a:ext cx="82075" cy="311525"/>
            </a:xfrm>
            <a:custGeom>
              <a:avLst/>
              <a:gdLst/>
              <a:ahLst/>
              <a:cxnLst/>
              <a:rect l="l" t="t" r="r" b="b"/>
              <a:pathLst>
                <a:path w="3283" h="12461" extrusionOk="0">
                  <a:moveTo>
                    <a:pt x="2682" y="0"/>
                  </a:moveTo>
                  <a:cubicBezTo>
                    <a:pt x="2654" y="0"/>
                    <a:pt x="2526" y="144"/>
                    <a:pt x="2321" y="408"/>
                  </a:cubicBezTo>
                  <a:cubicBezTo>
                    <a:pt x="2106" y="684"/>
                    <a:pt x="1807" y="1094"/>
                    <a:pt x="1472" y="1626"/>
                  </a:cubicBezTo>
                  <a:cubicBezTo>
                    <a:pt x="1139" y="2158"/>
                    <a:pt x="769" y="2818"/>
                    <a:pt x="478" y="3607"/>
                  </a:cubicBezTo>
                  <a:cubicBezTo>
                    <a:pt x="190" y="4394"/>
                    <a:pt x="0" y="5333"/>
                    <a:pt x="103" y="6315"/>
                  </a:cubicBezTo>
                  <a:cubicBezTo>
                    <a:pt x="146" y="6807"/>
                    <a:pt x="275" y="7272"/>
                    <a:pt x="426" y="7704"/>
                  </a:cubicBezTo>
                  <a:cubicBezTo>
                    <a:pt x="578" y="8139"/>
                    <a:pt x="771" y="8536"/>
                    <a:pt x="968" y="8905"/>
                  </a:cubicBezTo>
                  <a:cubicBezTo>
                    <a:pt x="1363" y="9640"/>
                    <a:pt x="1783" y="10258"/>
                    <a:pt x="2124" y="10779"/>
                  </a:cubicBezTo>
                  <a:cubicBezTo>
                    <a:pt x="2810" y="11797"/>
                    <a:pt x="3185" y="12461"/>
                    <a:pt x="3239" y="12461"/>
                  </a:cubicBezTo>
                  <a:cubicBezTo>
                    <a:pt x="3240" y="12461"/>
                    <a:pt x="3241" y="12461"/>
                    <a:pt x="3242" y="12460"/>
                  </a:cubicBezTo>
                  <a:cubicBezTo>
                    <a:pt x="3282" y="12443"/>
                    <a:pt x="2977" y="11722"/>
                    <a:pt x="2329" y="10652"/>
                  </a:cubicBezTo>
                  <a:cubicBezTo>
                    <a:pt x="2012" y="10113"/>
                    <a:pt x="1617" y="9484"/>
                    <a:pt x="1248" y="8758"/>
                  </a:cubicBezTo>
                  <a:cubicBezTo>
                    <a:pt x="1062" y="8396"/>
                    <a:pt x="883" y="8009"/>
                    <a:pt x="743" y="7592"/>
                  </a:cubicBezTo>
                  <a:cubicBezTo>
                    <a:pt x="604" y="7179"/>
                    <a:pt x="483" y="6740"/>
                    <a:pt x="443" y="6280"/>
                  </a:cubicBezTo>
                  <a:cubicBezTo>
                    <a:pt x="347" y="5362"/>
                    <a:pt x="514" y="4476"/>
                    <a:pt x="776" y="3713"/>
                  </a:cubicBezTo>
                  <a:cubicBezTo>
                    <a:pt x="1039" y="2945"/>
                    <a:pt x="1376" y="2290"/>
                    <a:pt x="1680" y="1750"/>
                  </a:cubicBezTo>
                  <a:cubicBezTo>
                    <a:pt x="2295" y="673"/>
                    <a:pt x="2731" y="32"/>
                    <a:pt x="2685" y="1"/>
                  </a:cubicBezTo>
                  <a:cubicBezTo>
                    <a:pt x="2685" y="1"/>
                    <a:pt x="2683" y="0"/>
                    <a:pt x="2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35"/>
            <p:cNvSpPr/>
            <p:nvPr/>
          </p:nvSpPr>
          <p:spPr>
            <a:xfrm>
              <a:off x="5865925" y="1119150"/>
              <a:ext cx="310700" cy="354975"/>
            </a:xfrm>
            <a:custGeom>
              <a:avLst/>
              <a:gdLst/>
              <a:ahLst/>
              <a:cxnLst/>
              <a:rect l="l" t="t" r="r" b="b"/>
              <a:pathLst>
                <a:path w="12428" h="14199" extrusionOk="0">
                  <a:moveTo>
                    <a:pt x="12406" y="1"/>
                  </a:moveTo>
                  <a:cubicBezTo>
                    <a:pt x="12380" y="1"/>
                    <a:pt x="12328" y="297"/>
                    <a:pt x="12231" y="829"/>
                  </a:cubicBezTo>
                  <a:cubicBezTo>
                    <a:pt x="12136" y="1362"/>
                    <a:pt x="11992" y="2133"/>
                    <a:pt x="11766" y="3075"/>
                  </a:cubicBezTo>
                  <a:cubicBezTo>
                    <a:pt x="11535" y="4015"/>
                    <a:pt x="11227" y="5128"/>
                    <a:pt x="10795" y="6331"/>
                  </a:cubicBezTo>
                  <a:cubicBezTo>
                    <a:pt x="10580" y="6933"/>
                    <a:pt x="10339" y="7559"/>
                    <a:pt x="10059" y="8197"/>
                  </a:cubicBezTo>
                  <a:cubicBezTo>
                    <a:pt x="9781" y="8833"/>
                    <a:pt x="9480" y="9492"/>
                    <a:pt x="9135" y="10137"/>
                  </a:cubicBezTo>
                  <a:cubicBezTo>
                    <a:pt x="8787" y="10783"/>
                    <a:pt x="8399" y="11382"/>
                    <a:pt x="7937" y="11883"/>
                  </a:cubicBezTo>
                  <a:cubicBezTo>
                    <a:pt x="7480" y="12387"/>
                    <a:pt x="6933" y="12761"/>
                    <a:pt x="6375" y="13041"/>
                  </a:cubicBezTo>
                  <a:cubicBezTo>
                    <a:pt x="5243" y="13591"/>
                    <a:pt x="4087" y="13752"/>
                    <a:pt x="3132" y="13861"/>
                  </a:cubicBezTo>
                  <a:cubicBezTo>
                    <a:pt x="2171" y="13963"/>
                    <a:pt x="1382" y="14004"/>
                    <a:pt x="840" y="14059"/>
                  </a:cubicBezTo>
                  <a:cubicBezTo>
                    <a:pt x="299" y="14108"/>
                    <a:pt x="1" y="14158"/>
                    <a:pt x="3" y="14179"/>
                  </a:cubicBezTo>
                  <a:cubicBezTo>
                    <a:pt x="3" y="14194"/>
                    <a:pt x="94" y="14199"/>
                    <a:pt x="265" y="14199"/>
                  </a:cubicBezTo>
                  <a:cubicBezTo>
                    <a:pt x="406" y="14199"/>
                    <a:pt x="602" y="14195"/>
                    <a:pt x="848" y="14191"/>
                  </a:cubicBezTo>
                  <a:cubicBezTo>
                    <a:pt x="1392" y="14176"/>
                    <a:pt x="2179" y="14173"/>
                    <a:pt x="3155" y="14101"/>
                  </a:cubicBezTo>
                  <a:cubicBezTo>
                    <a:pt x="4123" y="14020"/>
                    <a:pt x="5311" y="13887"/>
                    <a:pt x="6512" y="13324"/>
                  </a:cubicBezTo>
                  <a:cubicBezTo>
                    <a:pt x="7104" y="13039"/>
                    <a:pt x="7694" y="12641"/>
                    <a:pt x="8182" y="12110"/>
                  </a:cubicBezTo>
                  <a:cubicBezTo>
                    <a:pt x="8674" y="11583"/>
                    <a:pt x="9082" y="10960"/>
                    <a:pt x="9436" y="10300"/>
                  </a:cubicBezTo>
                  <a:cubicBezTo>
                    <a:pt x="10829" y="7649"/>
                    <a:pt x="11606" y="5037"/>
                    <a:pt x="12001" y="3129"/>
                  </a:cubicBezTo>
                  <a:cubicBezTo>
                    <a:pt x="12200" y="2172"/>
                    <a:pt x="12309" y="1390"/>
                    <a:pt x="12364" y="847"/>
                  </a:cubicBezTo>
                  <a:cubicBezTo>
                    <a:pt x="12419" y="305"/>
                    <a:pt x="12428" y="3"/>
                    <a:pt x="12406" y="1"/>
                  </a:cubicBezTo>
                  <a:cubicBezTo>
                    <a:pt x="12406" y="1"/>
                    <a:pt x="12406" y="1"/>
                    <a:pt x="12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35"/>
            <p:cNvSpPr/>
            <p:nvPr/>
          </p:nvSpPr>
          <p:spPr>
            <a:xfrm>
              <a:off x="5968475" y="465250"/>
              <a:ext cx="153425" cy="412825"/>
            </a:xfrm>
            <a:custGeom>
              <a:avLst/>
              <a:gdLst/>
              <a:ahLst/>
              <a:cxnLst/>
              <a:rect l="l" t="t" r="r" b="b"/>
              <a:pathLst>
                <a:path w="6137" h="16513" extrusionOk="0">
                  <a:moveTo>
                    <a:pt x="18" y="0"/>
                  </a:moveTo>
                  <a:cubicBezTo>
                    <a:pt x="15" y="0"/>
                    <a:pt x="13" y="1"/>
                    <a:pt x="12" y="2"/>
                  </a:cubicBezTo>
                  <a:cubicBezTo>
                    <a:pt x="1" y="25"/>
                    <a:pt x="256" y="193"/>
                    <a:pt x="725" y="477"/>
                  </a:cubicBezTo>
                  <a:cubicBezTo>
                    <a:pt x="946" y="640"/>
                    <a:pt x="1221" y="830"/>
                    <a:pt x="1528" y="1068"/>
                  </a:cubicBezTo>
                  <a:cubicBezTo>
                    <a:pt x="1823" y="1322"/>
                    <a:pt x="2168" y="1598"/>
                    <a:pt x="2501" y="1954"/>
                  </a:cubicBezTo>
                  <a:cubicBezTo>
                    <a:pt x="2678" y="2120"/>
                    <a:pt x="2849" y="2310"/>
                    <a:pt x="3018" y="2517"/>
                  </a:cubicBezTo>
                  <a:cubicBezTo>
                    <a:pt x="3194" y="2717"/>
                    <a:pt x="3371" y="2927"/>
                    <a:pt x="3534" y="3164"/>
                  </a:cubicBezTo>
                  <a:cubicBezTo>
                    <a:pt x="3705" y="3394"/>
                    <a:pt x="3879" y="3633"/>
                    <a:pt x="4033" y="3896"/>
                  </a:cubicBezTo>
                  <a:cubicBezTo>
                    <a:pt x="4197" y="4153"/>
                    <a:pt x="4357" y="4423"/>
                    <a:pt x="4498" y="4713"/>
                  </a:cubicBezTo>
                  <a:cubicBezTo>
                    <a:pt x="4654" y="4994"/>
                    <a:pt x="4788" y="5295"/>
                    <a:pt x="4916" y="5606"/>
                  </a:cubicBezTo>
                  <a:cubicBezTo>
                    <a:pt x="5059" y="5912"/>
                    <a:pt x="5154" y="6242"/>
                    <a:pt x="5271" y="6572"/>
                  </a:cubicBezTo>
                  <a:cubicBezTo>
                    <a:pt x="5382" y="6902"/>
                    <a:pt x="5453" y="7252"/>
                    <a:pt x="5547" y="7600"/>
                  </a:cubicBezTo>
                  <a:cubicBezTo>
                    <a:pt x="5599" y="7958"/>
                    <a:pt x="5692" y="8314"/>
                    <a:pt x="5717" y="8683"/>
                  </a:cubicBezTo>
                  <a:cubicBezTo>
                    <a:pt x="5756" y="9052"/>
                    <a:pt x="5788" y="9417"/>
                    <a:pt x="5780" y="9776"/>
                  </a:cubicBezTo>
                  <a:cubicBezTo>
                    <a:pt x="5798" y="10137"/>
                    <a:pt x="5762" y="10492"/>
                    <a:pt x="5736" y="10838"/>
                  </a:cubicBezTo>
                  <a:cubicBezTo>
                    <a:pt x="5660" y="11530"/>
                    <a:pt x="5549" y="12201"/>
                    <a:pt x="5339" y="12802"/>
                  </a:cubicBezTo>
                  <a:cubicBezTo>
                    <a:pt x="5139" y="13403"/>
                    <a:pt x="4833" y="13927"/>
                    <a:pt x="4446" y="14334"/>
                  </a:cubicBezTo>
                  <a:cubicBezTo>
                    <a:pt x="4062" y="14744"/>
                    <a:pt x="3628" y="15053"/>
                    <a:pt x="3210" y="15295"/>
                  </a:cubicBezTo>
                  <a:cubicBezTo>
                    <a:pt x="2364" y="15773"/>
                    <a:pt x="1601" y="16019"/>
                    <a:pt x="1086" y="16204"/>
                  </a:cubicBezTo>
                  <a:cubicBezTo>
                    <a:pt x="565" y="16385"/>
                    <a:pt x="276" y="16484"/>
                    <a:pt x="282" y="16508"/>
                  </a:cubicBezTo>
                  <a:cubicBezTo>
                    <a:pt x="283" y="16511"/>
                    <a:pt x="289" y="16513"/>
                    <a:pt x="301" y="16513"/>
                  </a:cubicBezTo>
                  <a:cubicBezTo>
                    <a:pt x="374" y="16513"/>
                    <a:pt x="662" y="16454"/>
                    <a:pt x="1125" y="16333"/>
                  </a:cubicBezTo>
                  <a:cubicBezTo>
                    <a:pt x="1657" y="16185"/>
                    <a:pt x="2438" y="15973"/>
                    <a:pt x="3327" y="15506"/>
                  </a:cubicBezTo>
                  <a:cubicBezTo>
                    <a:pt x="3768" y="15269"/>
                    <a:pt x="4233" y="14957"/>
                    <a:pt x="4653" y="14527"/>
                  </a:cubicBezTo>
                  <a:cubicBezTo>
                    <a:pt x="5074" y="14103"/>
                    <a:pt x="5419" y="13537"/>
                    <a:pt x="5637" y="12906"/>
                  </a:cubicBezTo>
                  <a:cubicBezTo>
                    <a:pt x="5866" y="12275"/>
                    <a:pt x="5985" y="11588"/>
                    <a:pt x="6070" y="10872"/>
                  </a:cubicBezTo>
                  <a:cubicBezTo>
                    <a:pt x="6099" y="10513"/>
                    <a:pt x="6136" y="10147"/>
                    <a:pt x="6122" y="9775"/>
                  </a:cubicBezTo>
                  <a:cubicBezTo>
                    <a:pt x="6130" y="9402"/>
                    <a:pt x="6097" y="9025"/>
                    <a:pt x="6057" y="8646"/>
                  </a:cubicBezTo>
                  <a:cubicBezTo>
                    <a:pt x="6031" y="8264"/>
                    <a:pt x="5936" y="7896"/>
                    <a:pt x="5879" y="7528"/>
                  </a:cubicBezTo>
                  <a:cubicBezTo>
                    <a:pt x="5783" y="7170"/>
                    <a:pt x="5707" y="6809"/>
                    <a:pt x="5590" y="6469"/>
                  </a:cubicBezTo>
                  <a:cubicBezTo>
                    <a:pt x="5468" y="6131"/>
                    <a:pt x="5367" y="5791"/>
                    <a:pt x="5217" y="5479"/>
                  </a:cubicBezTo>
                  <a:cubicBezTo>
                    <a:pt x="5082" y="5160"/>
                    <a:pt x="4942" y="4853"/>
                    <a:pt x="4776" y="4565"/>
                  </a:cubicBezTo>
                  <a:cubicBezTo>
                    <a:pt x="4628" y="4269"/>
                    <a:pt x="4461" y="3996"/>
                    <a:pt x="4287" y="3735"/>
                  </a:cubicBezTo>
                  <a:cubicBezTo>
                    <a:pt x="4124" y="3467"/>
                    <a:pt x="3940" y="3225"/>
                    <a:pt x="3760" y="2994"/>
                  </a:cubicBezTo>
                  <a:cubicBezTo>
                    <a:pt x="3589" y="2754"/>
                    <a:pt x="3402" y="2543"/>
                    <a:pt x="3217" y="2341"/>
                  </a:cubicBezTo>
                  <a:cubicBezTo>
                    <a:pt x="3038" y="2136"/>
                    <a:pt x="2859" y="1946"/>
                    <a:pt x="2672" y="1780"/>
                  </a:cubicBezTo>
                  <a:cubicBezTo>
                    <a:pt x="2319" y="1427"/>
                    <a:pt x="1954" y="1159"/>
                    <a:pt x="1644" y="915"/>
                  </a:cubicBezTo>
                  <a:cubicBezTo>
                    <a:pt x="1320" y="689"/>
                    <a:pt x="1031" y="510"/>
                    <a:pt x="795" y="365"/>
                  </a:cubicBezTo>
                  <a:cubicBezTo>
                    <a:pt x="332" y="128"/>
                    <a:pt x="61" y="0"/>
                    <a:pt x="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35"/>
            <p:cNvSpPr/>
            <p:nvPr/>
          </p:nvSpPr>
          <p:spPr>
            <a:xfrm>
              <a:off x="5520875" y="626375"/>
              <a:ext cx="171325" cy="458775"/>
            </a:xfrm>
            <a:custGeom>
              <a:avLst/>
              <a:gdLst/>
              <a:ahLst/>
              <a:cxnLst/>
              <a:rect l="l" t="t" r="r" b="b"/>
              <a:pathLst>
                <a:path w="6853" h="18351" extrusionOk="0">
                  <a:moveTo>
                    <a:pt x="5442" y="1"/>
                  </a:moveTo>
                  <a:cubicBezTo>
                    <a:pt x="5412" y="1"/>
                    <a:pt x="5167" y="201"/>
                    <a:pt x="4769" y="589"/>
                  </a:cubicBezTo>
                  <a:cubicBezTo>
                    <a:pt x="4359" y="994"/>
                    <a:pt x="3785" y="1604"/>
                    <a:pt x="3157" y="2422"/>
                  </a:cubicBezTo>
                  <a:cubicBezTo>
                    <a:pt x="2528" y="3240"/>
                    <a:pt x="1843" y="4270"/>
                    <a:pt x="1220" y="5488"/>
                  </a:cubicBezTo>
                  <a:cubicBezTo>
                    <a:pt x="909" y="6096"/>
                    <a:pt x="613" y="6757"/>
                    <a:pt x="384" y="7472"/>
                  </a:cubicBezTo>
                  <a:cubicBezTo>
                    <a:pt x="156" y="8186"/>
                    <a:pt x="0" y="8962"/>
                    <a:pt x="2" y="9769"/>
                  </a:cubicBezTo>
                  <a:cubicBezTo>
                    <a:pt x="2" y="10577"/>
                    <a:pt x="177" y="11356"/>
                    <a:pt x="444" y="12061"/>
                  </a:cubicBezTo>
                  <a:cubicBezTo>
                    <a:pt x="716" y="12767"/>
                    <a:pt x="1079" y="13403"/>
                    <a:pt x="1480" y="13962"/>
                  </a:cubicBezTo>
                  <a:cubicBezTo>
                    <a:pt x="2285" y="15088"/>
                    <a:pt x="3235" y="15901"/>
                    <a:pt x="4050" y="16530"/>
                  </a:cubicBezTo>
                  <a:cubicBezTo>
                    <a:pt x="4872" y="17158"/>
                    <a:pt x="5574" y="17606"/>
                    <a:pt x="6062" y="17910"/>
                  </a:cubicBezTo>
                  <a:cubicBezTo>
                    <a:pt x="6523" y="18195"/>
                    <a:pt x="6797" y="18351"/>
                    <a:pt x="6837" y="18351"/>
                  </a:cubicBezTo>
                  <a:cubicBezTo>
                    <a:pt x="6839" y="18351"/>
                    <a:pt x="6841" y="18350"/>
                    <a:pt x="6841" y="18349"/>
                  </a:cubicBezTo>
                  <a:cubicBezTo>
                    <a:pt x="6853" y="18328"/>
                    <a:pt x="6601" y="18136"/>
                    <a:pt x="6135" y="17799"/>
                  </a:cubicBezTo>
                  <a:cubicBezTo>
                    <a:pt x="5672" y="17461"/>
                    <a:pt x="4992" y="16984"/>
                    <a:pt x="4200" y="16342"/>
                  </a:cubicBezTo>
                  <a:cubicBezTo>
                    <a:pt x="3414" y="15696"/>
                    <a:pt x="2502" y="14878"/>
                    <a:pt x="1737" y="13780"/>
                  </a:cubicBezTo>
                  <a:cubicBezTo>
                    <a:pt x="976" y="12695"/>
                    <a:pt x="347" y="11300"/>
                    <a:pt x="345" y="9767"/>
                  </a:cubicBezTo>
                  <a:cubicBezTo>
                    <a:pt x="345" y="8235"/>
                    <a:pt x="914" y="6828"/>
                    <a:pt x="1501" y="5629"/>
                  </a:cubicBezTo>
                  <a:cubicBezTo>
                    <a:pt x="2098" y="4421"/>
                    <a:pt x="2752" y="3393"/>
                    <a:pt x="3351" y="2567"/>
                  </a:cubicBezTo>
                  <a:cubicBezTo>
                    <a:pt x="3946" y="1739"/>
                    <a:pt x="4488" y="1111"/>
                    <a:pt x="4865" y="680"/>
                  </a:cubicBezTo>
                  <a:cubicBezTo>
                    <a:pt x="5246" y="252"/>
                    <a:pt x="5462" y="20"/>
                    <a:pt x="5444" y="2"/>
                  </a:cubicBezTo>
                  <a:cubicBezTo>
                    <a:pt x="5444" y="1"/>
                    <a:pt x="5443" y="1"/>
                    <a:pt x="54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35"/>
            <p:cNvSpPr/>
            <p:nvPr/>
          </p:nvSpPr>
          <p:spPr>
            <a:xfrm>
              <a:off x="5699350" y="300750"/>
              <a:ext cx="169700" cy="301375"/>
            </a:xfrm>
            <a:custGeom>
              <a:avLst/>
              <a:gdLst/>
              <a:ahLst/>
              <a:cxnLst/>
              <a:rect l="l" t="t" r="r" b="b"/>
              <a:pathLst>
                <a:path w="6788" h="12055" extrusionOk="0">
                  <a:moveTo>
                    <a:pt x="54" y="1"/>
                  </a:moveTo>
                  <a:cubicBezTo>
                    <a:pt x="40" y="1"/>
                    <a:pt x="30" y="4"/>
                    <a:pt x="26" y="11"/>
                  </a:cubicBezTo>
                  <a:cubicBezTo>
                    <a:pt x="0" y="50"/>
                    <a:pt x="140" y="202"/>
                    <a:pt x="412" y="439"/>
                  </a:cubicBezTo>
                  <a:cubicBezTo>
                    <a:pt x="550" y="554"/>
                    <a:pt x="717" y="696"/>
                    <a:pt x="901" y="872"/>
                  </a:cubicBezTo>
                  <a:cubicBezTo>
                    <a:pt x="1088" y="1046"/>
                    <a:pt x="1311" y="1228"/>
                    <a:pt x="1532" y="1459"/>
                  </a:cubicBezTo>
                  <a:cubicBezTo>
                    <a:pt x="1994" y="1898"/>
                    <a:pt x="2503" y="2458"/>
                    <a:pt x="3029" y="3110"/>
                  </a:cubicBezTo>
                  <a:cubicBezTo>
                    <a:pt x="3279" y="3446"/>
                    <a:pt x="3557" y="3786"/>
                    <a:pt x="3800" y="4174"/>
                  </a:cubicBezTo>
                  <a:cubicBezTo>
                    <a:pt x="4060" y="4548"/>
                    <a:pt x="4292" y="4957"/>
                    <a:pt x="4536" y="5374"/>
                  </a:cubicBezTo>
                  <a:cubicBezTo>
                    <a:pt x="4758" y="5803"/>
                    <a:pt x="4979" y="6218"/>
                    <a:pt x="5156" y="6639"/>
                  </a:cubicBezTo>
                  <a:cubicBezTo>
                    <a:pt x="5353" y="7049"/>
                    <a:pt x="5491" y="7467"/>
                    <a:pt x="5641" y="7858"/>
                  </a:cubicBezTo>
                  <a:cubicBezTo>
                    <a:pt x="5911" y="8651"/>
                    <a:pt x="6111" y="9382"/>
                    <a:pt x="6233" y="10006"/>
                  </a:cubicBezTo>
                  <a:cubicBezTo>
                    <a:pt x="6311" y="10317"/>
                    <a:pt x="6345" y="10603"/>
                    <a:pt x="6392" y="10852"/>
                  </a:cubicBezTo>
                  <a:cubicBezTo>
                    <a:pt x="6443" y="11103"/>
                    <a:pt x="6472" y="11320"/>
                    <a:pt x="6496" y="11498"/>
                  </a:cubicBezTo>
                  <a:cubicBezTo>
                    <a:pt x="6550" y="11854"/>
                    <a:pt x="6604" y="12054"/>
                    <a:pt x="6651" y="12054"/>
                  </a:cubicBezTo>
                  <a:cubicBezTo>
                    <a:pt x="6698" y="12052"/>
                    <a:pt x="6735" y="11852"/>
                    <a:pt x="6761" y="11485"/>
                  </a:cubicBezTo>
                  <a:cubicBezTo>
                    <a:pt x="6778" y="11301"/>
                    <a:pt x="6788" y="11076"/>
                    <a:pt x="6773" y="10816"/>
                  </a:cubicBezTo>
                  <a:cubicBezTo>
                    <a:pt x="6761" y="10554"/>
                    <a:pt x="6760" y="10255"/>
                    <a:pt x="6711" y="9930"/>
                  </a:cubicBezTo>
                  <a:cubicBezTo>
                    <a:pt x="6646" y="9274"/>
                    <a:pt x="6488" y="8500"/>
                    <a:pt x="6241" y="7662"/>
                  </a:cubicBezTo>
                  <a:cubicBezTo>
                    <a:pt x="6101" y="7249"/>
                    <a:pt x="5968" y="6807"/>
                    <a:pt x="5771" y="6373"/>
                  </a:cubicBezTo>
                  <a:cubicBezTo>
                    <a:pt x="5594" y="5930"/>
                    <a:pt x="5368" y="5493"/>
                    <a:pt x="5135" y="5044"/>
                  </a:cubicBezTo>
                  <a:cubicBezTo>
                    <a:pt x="4880" y="4608"/>
                    <a:pt x="4632" y="4182"/>
                    <a:pt x="4353" y="3795"/>
                  </a:cubicBezTo>
                  <a:cubicBezTo>
                    <a:pt x="4091" y="3396"/>
                    <a:pt x="3790" y="3048"/>
                    <a:pt x="3515" y="2708"/>
                  </a:cubicBezTo>
                  <a:cubicBezTo>
                    <a:pt x="2939" y="2051"/>
                    <a:pt x="2371" y="1503"/>
                    <a:pt x="1851" y="1096"/>
                  </a:cubicBezTo>
                  <a:cubicBezTo>
                    <a:pt x="1602" y="881"/>
                    <a:pt x="1350" y="720"/>
                    <a:pt x="1137" y="571"/>
                  </a:cubicBezTo>
                  <a:cubicBezTo>
                    <a:pt x="924" y="419"/>
                    <a:pt x="729" y="306"/>
                    <a:pt x="564" y="221"/>
                  </a:cubicBezTo>
                  <a:cubicBezTo>
                    <a:pt x="298" y="78"/>
                    <a:pt x="122" y="1"/>
                    <a:pt x="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35"/>
            <p:cNvSpPr/>
            <p:nvPr/>
          </p:nvSpPr>
          <p:spPr>
            <a:xfrm>
              <a:off x="5934050" y="478000"/>
              <a:ext cx="58750" cy="235375"/>
            </a:xfrm>
            <a:custGeom>
              <a:avLst/>
              <a:gdLst/>
              <a:ahLst/>
              <a:cxnLst/>
              <a:rect l="l" t="t" r="r" b="b"/>
              <a:pathLst>
                <a:path w="2350" h="9415" extrusionOk="0">
                  <a:moveTo>
                    <a:pt x="988" y="1"/>
                  </a:moveTo>
                  <a:cubicBezTo>
                    <a:pt x="985" y="1"/>
                    <a:pt x="981" y="1"/>
                    <a:pt x="978" y="3"/>
                  </a:cubicBezTo>
                  <a:cubicBezTo>
                    <a:pt x="887" y="47"/>
                    <a:pt x="1080" y="576"/>
                    <a:pt x="1277" y="1439"/>
                  </a:cubicBezTo>
                  <a:cubicBezTo>
                    <a:pt x="1474" y="2300"/>
                    <a:pt x="1661" y="3520"/>
                    <a:pt x="1589" y="4853"/>
                  </a:cubicBezTo>
                  <a:cubicBezTo>
                    <a:pt x="1524" y="6190"/>
                    <a:pt x="1163" y="7353"/>
                    <a:pt x="768" y="8129"/>
                  </a:cubicBezTo>
                  <a:cubicBezTo>
                    <a:pt x="379" y="8912"/>
                    <a:pt x="0" y="9330"/>
                    <a:pt x="74" y="9406"/>
                  </a:cubicBezTo>
                  <a:cubicBezTo>
                    <a:pt x="79" y="9412"/>
                    <a:pt x="87" y="9415"/>
                    <a:pt x="98" y="9415"/>
                  </a:cubicBezTo>
                  <a:cubicBezTo>
                    <a:pt x="153" y="9415"/>
                    <a:pt x="271" y="9344"/>
                    <a:pt x="446" y="9211"/>
                  </a:cubicBezTo>
                  <a:cubicBezTo>
                    <a:pt x="643" y="9038"/>
                    <a:pt x="923" y="8770"/>
                    <a:pt x="1184" y="8375"/>
                  </a:cubicBezTo>
                  <a:cubicBezTo>
                    <a:pt x="1451" y="7984"/>
                    <a:pt x="1711" y="7477"/>
                    <a:pt x="1907" y="6883"/>
                  </a:cubicBezTo>
                  <a:cubicBezTo>
                    <a:pt x="2107" y="6288"/>
                    <a:pt x="2229" y="5608"/>
                    <a:pt x="2273" y="4892"/>
                  </a:cubicBezTo>
                  <a:cubicBezTo>
                    <a:pt x="2349" y="3453"/>
                    <a:pt x="2069" y="2171"/>
                    <a:pt x="1741" y="1299"/>
                  </a:cubicBezTo>
                  <a:cubicBezTo>
                    <a:pt x="1424" y="461"/>
                    <a:pt x="1083" y="1"/>
                    <a:pt x="9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35"/>
            <p:cNvSpPr/>
            <p:nvPr/>
          </p:nvSpPr>
          <p:spPr>
            <a:xfrm>
              <a:off x="6000175" y="705125"/>
              <a:ext cx="81100" cy="192325"/>
            </a:xfrm>
            <a:custGeom>
              <a:avLst/>
              <a:gdLst/>
              <a:ahLst/>
              <a:cxnLst/>
              <a:rect l="l" t="t" r="r" b="b"/>
              <a:pathLst>
                <a:path w="3244" h="7693" extrusionOk="0">
                  <a:moveTo>
                    <a:pt x="2908" y="1"/>
                  </a:moveTo>
                  <a:cubicBezTo>
                    <a:pt x="2861" y="7"/>
                    <a:pt x="2829" y="132"/>
                    <a:pt x="2809" y="347"/>
                  </a:cubicBezTo>
                  <a:cubicBezTo>
                    <a:pt x="2801" y="454"/>
                    <a:pt x="2793" y="585"/>
                    <a:pt x="2777" y="734"/>
                  </a:cubicBezTo>
                  <a:cubicBezTo>
                    <a:pt x="2762" y="885"/>
                    <a:pt x="2759" y="1055"/>
                    <a:pt x="2733" y="1243"/>
                  </a:cubicBezTo>
                  <a:cubicBezTo>
                    <a:pt x="2698" y="1617"/>
                    <a:pt x="2632" y="2058"/>
                    <a:pt x="2534" y="2540"/>
                  </a:cubicBezTo>
                  <a:cubicBezTo>
                    <a:pt x="2476" y="2779"/>
                    <a:pt x="2427" y="3032"/>
                    <a:pt x="2345" y="3288"/>
                  </a:cubicBezTo>
                  <a:cubicBezTo>
                    <a:pt x="2276" y="3545"/>
                    <a:pt x="2181" y="3805"/>
                    <a:pt x="2089" y="4073"/>
                  </a:cubicBezTo>
                  <a:cubicBezTo>
                    <a:pt x="1983" y="4335"/>
                    <a:pt x="1884" y="4594"/>
                    <a:pt x="1766" y="4835"/>
                  </a:cubicBezTo>
                  <a:cubicBezTo>
                    <a:pt x="1661" y="5080"/>
                    <a:pt x="1531" y="5303"/>
                    <a:pt x="1417" y="5523"/>
                  </a:cubicBezTo>
                  <a:cubicBezTo>
                    <a:pt x="1174" y="5949"/>
                    <a:pt x="935" y="6326"/>
                    <a:pt x="714" y="6630"/>
                  </a:cubicBezTo>
                  <a:cubicBezTo>
                    <a:pt x="610" y="6788"/>
                    <a:pt x="503" y="6918"/>
                    <a:pt x="415" y="7042"/>
                  </a:cubicBezTo>
                  <a:cubicBezTo>
                    <a:pt x="327" y="7165"/>
                    <a:pt x="247" y="7270"/>
                    <a:pt x="184" y="7356"/>
                  </a:cubicBezTo>
                  <a:cubicBezTo>
                    <a:pt x="57" y="7531"/>
                    <a:pt x="0" y="7647"/>
                    <a:pt x="33" y="7681"/>
                  </a:cubicBezTo>
                  <a:cubicBezTo>
                    <a:pt x="39" y="7689"/>
                    <a:pt x="50" y="7693"/>
                    <a:pt x="65" y="7693"/>
                  </a:cubicBezTo>
                  <a:cubicBezTo>
                    <a:pt x="118" y="7693"/>
                    <a:pt x="221" y="7643"/>
                    <a:pt x="368" y="7548"/>
                  </a:cubicBezTo>
                  <a:cubicBezTo>
                    <a:pt x="464" y="7489"/>
                    <a:pt x="574" y="7409"/>
                    <a:pt x="691" y="7305"/>
                  </a:cubicBezTo>
                  <a:cubicBezTo>
                    <a:pt x="810" y="7203"/>
                    <a:pt x="952" y="7087"/>
                    <a:pt x="1085" y="6941"/>
                  </a:cubicBezTo>
                  <a:cubicBezTo>
                    <a:pt x="1366" y="6660"/>
                    <a:pt x="1666" y="6289"/>
                    <a:pt x="1957" y="5848"/>
                  </a:cubicBezTo>
                  <a:cubicBezTo>
                    <a:pt x="2093" y="5622"/>
                    <a:pt x="2246" y="5388"/>
                    <a:pt x="2368" y="5127"/>
                  </a:cubicBezTo>
                  <a:cubicBezTo>
                    <a:pt x="2503" y="4874"/>
                    <a:pt x="2615" y="4597"/>
                    <a:pt x="2729" y="4314"/>
                  </a:cubicBezTo>
                  <a:cubicBezTo>
                    <a:pt x="2830" y="4025"/>
                    <a:pt x="2926" y="3743"/>
                    <a:pt x="2993" y="3462"/>
                  </a:cubicBezTo>
                  <a:cubicBezTo>
                    <a:pt x="3071" y="3185"/>
                    <a:pt x="3110" y="2909"/>
                    <a:pt x="3156" y="2649"/>
                  </a:cubicBezTo>
                  <a:cubicBezTo>
                    <a:pt x="3224" y="2125"/>
                    <a:pt x="3243" y="1650"/>
                    <a:pt x="3216" y="1251"/>
                  </a:cubicBezTo>
                  <a:cubicBezTo>
                    <a:pt x="3211" y="1053"/>
                    <a:pt x="3180" y="876"/>
                    <a:pt x="3159" y="720"/>
                  </a:cubicBezTo>
                  <a:cubicBezTo>
                    <a:pt x="3138" y="563"/>
                    <a:pt x="3107" y="430"/>
                    <a:pt x="3074" y="323"/>
                  </a:cubicBezTo>
                  <a:cubicBezTo>
                    <a:pt x="3012" y="115"/>
                    <a:pt x="2958" y="2"/>
                    <a:pt x="2912" y="2"/>
                  </a:cubicBezTo>
                  <a:cubicBezTo>
                    <a:pt x="2911" y="2"/>
                    <a:pt x="2910" y="2"/>
                    <a:pt x="2908" y="2"/>
                  </a:cubicBezTo>
                  <a:lnTo>
                    <a:pt x="29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35"/>
            <p:cNvSpPr/>
            <p:nvPr/>
          </p:nvSpPr>
          <p:spPr>
            <a:xfrm>
              <a:off x="5592650" y="563500"/>
              <a:ext cx="109225" cy="140875"/>
            </a:xfrm>
            <a:custGeom>
              <a:avLst/>
              <a:gdLst/>
              <a:ahLst/>
              <a:cxnLst/>
              <a:rect l="l" t="t" r="r" b="b"/>
              <a:pathLst>
                <a:path w="4369" h="5635" extrusionOk="0">
                  <a:moveTo>
                    <a:pt x="99" y="1"/>
                  </a:moveTo>
                  <a:cubicBezTo>
                    <a:pt x="94" y="1"/>
                    <a:pt x="89" y="2"/>
                    <a:pt x="85" y="4"/>
                  </a:cubicBezTo>
                  <a:cubicBezTo>
                    <a:pt x="0" y="36"/>
                    <a:pt x="60" y="444"/>
                    <a:pt x="314" y="1053"/>
                  </a:cubicBezTo>
                  <a:cubicBezTo>
                    <a:pt x="563" y="1661"/>
                    <a:pt x="1028" y="2450"/>
                    <a:pt x="1653" y="3226"/>
                  </a:cubicBezTo>
                  <a:cubicBezTo>
                    <a:pt x="2277" y="4000"/>
                    <a:pt x="2918" y="4623"/>
                    <a:pt x="3406" y="5046"/>
                  </a:cubicBezTo>
                  <a:cubicBezTo>
                    <a:pt x="3839" y="5417"/>
                    <a:pt x="4154" y="5635"/>
                    <a:pt x="4267" y="5635"/>
                  </a:cubicBezTo>
                  <a:cubicBezTo>
                    <a:pt x="4282" y="5635"/>
                    <a:pt x="4293" y="5631"/>
                    <a:pt x="4301" y="5623"/>
                  </a:cubicBezTo>
                  <a:cubicBezTo>
                    <a:pt x="4369" y="5557"/>
                    <a:pt x="4153" y="5215"/>
                    <a:pt x="3756" y="4711"/>
                  </a:cubicBezTo>
                  <a:cubicBezTo>
                    <a:pt x="3360" y="4207"/>
                    <a:pt x="2788" y="3543"/>
                    <a:pt x="2186" y="2798"/>
                  </a:cubicBezTo>
                  <a:cubicBezTo>
                    <a:pt x="1584" y="2051"/>
                    <a:pt x="1087" y="1349"/>
                    <a:pt x="740" y="825"/>
                  </a:cubicBezTo>
                  <a:cubicBezTo>
                    <a:pt x="410" y="329"/>
                    <a:pt x="198" y="1"/>
                    <a:pt x="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35"/>
            <p:cNvSpPr/>
            <p:nvPr/>
          </p:nvSpPr>
          <p:spPr>
            <a:xfrm>
              <a:off x="5576700" y="711775"/>
              <a:ext cx="119000" cy="190625"/>
            </a:xfrm>
            <a:custGeom>
              <a:avLst/>
              <a:gdLst/>
              <a:ahLst/>
              <a:cxnLst/>
              <a:rect l="l" t="t" r="r" b="b"/>
              <a:pathLst>
                <a:path w="4760" h="7625" extrusionOk="0">
                  <a:moveTo>
                    <a:pt x="67" y="1"/>
                  </a:moveTo>
                  <a:cubicBezTo>
                    <a:pt x="65" y="1"/>
                    <a:pt x="63" y="1"/>
                    <a:pt x="61" y="1"/>
                  </a:cubicBezTo>
                  <a:cubicBezTo>
                    <a:pt x="13" y="11"/>
                    <a:pt x="0" y="145"/>
                    <a:pt x="17" y="379"/>
                  </a:cubicBezTo>
                  <a:cubicBezTo>
                    <a:pt x="31" y="615"/>
                    <a:pt x="90" y="948"/>
                    <a:pt x="191" y="1355"/>
                  </a:cubicBezTo>
                  <a:cubicBezTo>
                    <a:pt x="391" y="2166"/>
                    <a:pt x="807" y="3261"/>
                    <a:pt x="1472" y="4359"/>
                  </a:cubicBezTo>
                  <a:cubicBezTo>
                    <a:pt x="2143" y="5453"/>
                    <a:pt x="2925" y="6325"/>
                    <a:pt x="3553" y="6877"/>
                  </a:cubicBezTo>
                  <a:cubicBezTo>
                    <a:pt x="4115" y="7371"/>
                    <a:pt x="4540" y="7624"/>
                    <a:pt x="4664" y="7624"/>
                  </a:cubicBezTo>
                  <a:cubicBezTo>
                    <a:pt x="4679" y="7624"/>
                    <a:pt x="4690" y="7621"/>
                    <a:pt x="4696" y="7614"/>
                  </a:cubicBezTo>
                  <a:cubicBezTo>
                    <a:pt x="4760" y="7537"/>
                    <a:pt x="4420" y="7156"/>
                    <a:pt x="3899" y="6538"/>
                  </a:cubicBezTo>
                  <a:cubicBezTo>
                    <a:pt x="3379" y="5920"/>
                    <a:pt x="2694" y="5047"/>
                    <a:pt x="2056" y="4003"/>
                  </a:cubicBezTo>
                  <a:cubicBezTo>
                    <a:pt x="1422" y="2957"/>
                    <a:pt x="958" y="1948"/>
                    <a:pt x="649" y="1202"/>
                  </a:cubicBezTo>
                  <a:cubicBezTo>
                    <a:pt x="492" y="828"/>
                    <a:pt x="365" y="523"/>
                    <a:pt x="275" y="314"/>
                  </a:cubicBezTo>
                  <a:cubicBezTo>
                    <a:pt x="185" y="112"/>
                    <a:pt x="113"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35"/>
            <p:cNvSpPr/>
            <p:nvPr/>
          </p:nvSpPr>
          <p:spPr>
            <a:xfrm>
              <a:off x="6026600" y="938425"/>
              <a:ext cx="82575" cy="146325"/>
            </a:xfrm>
            <a:custGeom>
              <a:avLst/>
              <a:gdLst/>
              <a:ahLst/>
              <a:cxnLst/>
              <a:rect l="l" t="t" r="r" b="b"/>
              <a:pathLst>
                <a:path w="3303" h="5853" extrusionOk="0">
                  <a:moveTo>
                    <a:pt x="3202" y="1"/>
                  </a:moveTo>
                  <a:cubicBezTo>
                    <a:pt x="3107" y="1"/>
                    <a:pt x="2934" y="350"/>
                    <a:pt x="2726" y="921"/>
                  </a:cubicBezTo>
                  <a:cubicBezTo>
                    <a:pt x="2621" y="1215"/>
                    <a:pt x="2505" y="1570"/>
                    <a:pt x="2386" y="1965"/>
                  </a:cubicBezTo>
                  <a:cubicBezTo>
                    <a:pt x="2264" y="2362"/>
                    <a:pt x="2155" y="2801"/>
                    <a:pt x="2009" y="3222"/>
                  </a:cubicBezTo>
                  <a:cubicBezTo>
                    <a:pt x="1863" y="3648"/>
                    <a:pt x="1674" y="3998"/>
                    <a:pt x="1440" y="4297"/>
                  </a:cubicBezTo>
                  <a:cubicBezTo>
                    <a:pt x="1209" y="4598"/>
                    <a:pt x="952" y="4845"/>
                    <a:pt x="732" y="5057"/>
                  </a:cubicBezTo>
                  <a:cubicBezTo>
                    <a:pt x="285" y="5473"/>
                    <a:pt x="0" y="5753"/>
                    <a:pt x="57" y="5833"/>
                  </a:cubicBezTo>
                  <a:cubicBezTo>
                    <a:pt x="67" y="5846"/>
                    <a:pt x="86" y="5852"/>
                    <a:pt x="115" y="5852"/>
                  </a:cubicBezTo>
                  <a:cubicBezTo>
                    <a:pt x="248" y="5852"/>
                    <a:pt x="579" y="5715"/>
                    <a:pt x="1028" y="5439"/>
                  </a:cubicBezTo>
                  <a:cubicBezTo>
                    <a:pt x="1300" y="5265"/>
                    <a:pt x="1617" y="5034"/>
                    <a:pt x="1921" y="4704"/>
                  </a:cubicBezTo>
                  <a:cubicBezTo>
                    <a:pt x="2227" y="4379"/>
                    <a:pt x="2492" y="3926"/>
                    <a:pt x="2653" y="3450"/>
                  </a:cubicBezTo>
                  <a:cubicBezTo>
                    <a:pt x="2821" y="2972"/>
                    <a:pt x="2910" y="2523"/>
                    <a:pt x="2996" y="2121"/>
                  </a:cubicBezTo>
                  <a:cubicBezTo>
                    <a:pt x="3081" y="1716"/>
                    <a:pt x="3149" y="1350"/>
                    <a:pt x="3196" y="1039"/>
                  </a:cubicBezTo>
                  <a:cubicBezTo>
                    <a:pt x="3289" y="420"/>
                    <a:pt x="3302" y="24"/>
                    <a:pt x="3209" y="2"/>
                  </a:cubicBezTo>
                  <a:lnTo>
                    <a:pt x="3211" y="2"/>
                  </a:lnTo>
                  <a:cubicBezTo>
                    <a:pt x="3208" y="1"/>
                    <a:pt x="3205" y="1"/>
                    <a:pt x="3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35"/>
            <p:cNvSpPr/>
            <p:nvPr/>
          </p:nvSpPr>
          <p:spPr>
            <a:xfrm>
              <a:off x="5929825" y="1233250"/>
              <a:ext cx="161900" cy="92725"/>
            </a:xfrm>
            <a:custGeom>
              <a:avLst/>
              <a:gdLst/>
              <a:ahLst/>
              <a:cxnLst/>
              <a:rect l="l" t="t" r="r" b="b"/>
              <a:pathLst>
                <a:path w="6476" h="3709" extrusionOk="0">
                  <a:moveTo>
                    <a:pt x="6381" y="0"/>
                  </a:moveTo>
                  <a:cubicBezTo>
                    <a:pt x="6280" y="0"/>
                    <a:pt x="6076" y="374"/>
                    <a:pt x="5660" y="863"/>
                  </a:cubicBezTo>
                  <a:cubicBezTo>
                    <a:pt x="5233" y="1377"/>
                    <a:pt x="4537" y="1998"/>
                    <a:pt x="3626" y="2446"/>
                  </a:cubicBezTo>
                  <a:cubicBezTo>
                    <a:pt x="2712" y="2895"/>
                    <a:pt x="1789" y="3101"/>
                    <a:pt x="1114" y="3228"/>
                  </a:cubicBezTo>
                  <a:cubicBezTo>
                    <a:pt x="439" y="3353"/>
                    <a:pt x="3" y="3417"/>
                    <a:pt x="2" y="3516"/>
                  </a:cubicBezTo>
                  <a:cubicBezTo>
                    <a:pt x="0" y="3603"/>
                    <a:pt x="413" y="3708"/>
                    <a:pt x="1101" y="3708"/>
                  </a:cubicBezTo>
                  <a:cubicBezTo>
                    <a:pt x="1122" y="3708"/>
                    <a:pt x="1142" y="3708"/>
                    <a:pt x="1163" y="3708"/>
                  </a:cubicBezTo>
                  <a:cubicBezTo>
                    <a:pt x="1880" y="3701"/>
                    <a:pt x="2905" y="3560"/>
                    <a:pt x="3927" y="3059"/>
                  </a:cubicBezTo>
                  <a:cubicBezTo>
                    <a:pt x="4950" y="2558"/>
                    <a:pt x="5690" y="1785"/>
                    <a:pt x="6056" y="1143"/>
                  </a:cubicBezTo>
                  <a:cubicBezTo>
                    <a:pt x="6431" y="497"/>
                    <a:pt x="6475" y="29"/>
                    <a:pt x="6394" y="3"/>
                  </a:cubicBezTo>
                  <a:cubicBezTo>
                    <a:pt x="6390" y="1"/>
                    <a:pt x="6386" y="0"/>
                    <a:pt x="63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35"/>
            <p:cNvSpPr/>
            <p:nvPr/>
          </p:nvSpPr>
          <p:spPr>
            <a:xfrm>
              <a:off x="5891800" y="1324575"/>
              <a:ext cx="139425" cy="128150"/>
            </a:xfrm>
            <a:custGeom>
              <a:avLst/>
              <a:gdLst/>
              <a:ahLst/>
              <a:cxnLst/>
              <a:rect l="l" t="t" r="r" b="b"/>
              <a:pathLst>
                <a:path w="5577" h="5126" extrusionOk="0">
                  <a:moveTo>
                    <a:pt x="5464" y="0"/>
                  </a:moveTo>
                  <a:cubicBezTo>
                    <a:pt x="5365" y="0"/>
                    <a:pt x="5214" y="400"/>
                    <a:pt x="4870" y="951"/>
                  </a:cubicBezTo>
                  <a:cubicBezTo>
                    <a:pt x="4522" y="1519"/>
                    <a:pt x="3933" y="2233"/>
                    <a:pt x="3140" y="2874"/>
                  </a:cubicBezTo>
                  <a:cubicBezTo>
                    <a:pt x="2343" y="3518"/>
                    <a:pt x="1524" y="3999"/>
                    <a:pt x="940" y="4376"/>
                  </a:cubicBezTo>
                  <a:cubicBezTo>
                    <a:pt x="353" y="4749"/>
                    <a:pt x="0" y="5014"/>
                    <a:pt x="44" y="5099"/>
                  </a:cubicBezTo>
                  <a:cubicBezTo>
                    <a:pt x="53" y="5117"/>
                    <a:pt x="81" y="5126"/>
                    <a:pt x="126" y="5126"/>
                  </a:cubicBezTo>
                  <a:cubicBezTo>
                    <a:pt x="284" y="5126"/>
                    <a:pt x="655" y="5014"/>
                    <a:pt x="1163" y="4804"/>
                  </a:cubicBezTo>
                  <a:cubicBezTo>
                    <a:pt x="1812" y="4534"/>
                    <a:pt x="2705" y="4102"/>
                    <a:pt x="3571" y="3405"/>
                  </a:cubicBezTo>
                  <a:cubicBezTo>
                    <a:pt x="4436" y="2708"/>
                    <a:pt x="5036" y="1852"/>
                    <a:pt x="5301" y="1167"/>
                  </a:cubicBezTo>
                  <a:cubicBezTo>
                    <a:pt x="5576" y="481"/>
                    <a:pt x="5555" y="14"/>
                    <a:pt x="5472" y="1"/>
                  </a:cubicBezTo>
                  <a:cubicBezTo>
                    <a:pt x="5469" y="0"/>
                    <a:pt x="5467" y="0"/>
                    <a:pt x="5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35"/>
            <p:cNvSpPr/>
            <p:nvPr/>
          </p:nvSpPr>
          <p:spPr>
            <a:xfrm>
              <a:off x="5806475" y="1543850"/>
              <a:ext cx="151175" cy="96125"/>
            </a:xfrm>
            <a:custGeom>
              <a:avLst/>
              <a:gdLst/>
              <a:ahLst/>
              <a:cxnLst/>
              <a:rect l="l" t="t" r="r" b="b"/>
              <a:pathLst>
                <a:path w="6047" h="3845" extrusionOk="0">
                  <a:moveTo>
                    <a:pt x="5988" y="1"/>
                  </a:moveTo>
                  <a:cubicBezTo>
                    <a:pt x="5942" y="1"/>
                    <a:pt x="5860" y="74"/>
                    <a:pt x="5756" y="205"/>
                  </a:cubicBezTo>
                  <a:cubicBezTo>
                    <a:pt x="5699" y="280"/>
                    <a:pt x="5630" y="371"/>
                    <a:pt x="5546" y="470"/>
                  </a:cubicBezTo>
                  <a:cubicBezTo>
                    <a:pt x="5461" y="571"/>
                    <a:pt x="5378" y="693"/>
                    <a:pt x="5268" y="812"/>
                  </a:cubicBezTo>
                  <a:cubicBezTo>
                    <a:pt x="5063" y="1062"/>
                    <a:pt x="4796" y="1341"/>
                    <a:pt x="4484" y="1625"/>
                  </a:cubicBezTo>
                  <a:cubicBezTo>
                    <a:pt x="4321" y="1760"/>
                    <a:pt x="4158" y="1913"/>
                    <a:pt x="3968" y="2043"/>
                  </a:cubicBezTo>
                  <a:cubicBezTo>
                    <a:pt x="3787" y="2185"/>
                    <a:pt x="3586" y="2310"/>
                    <a:pt x="3382" y="2443"/>
                  </a:cubicBezTo>
                  <a:cubicBezTo>
                    <a:pt x="3169" y="2562"/>
                    <a:pt x="2964" y="2682"/>
                    <a:pt x="2755" y="2778"/>
                  </a:cubicBezTo>
                  <a:cubicBezTo>
                    <a:pt x="2551" y="2886"/>
                    <a:pt x="2341" y="2959"/>
                    <a:pt x="2146" y="3040"/>
                  </a:cubicBezTo>
                  <a:cubicBezTo>
                    <a:pt x="1748" y="3185"/>
                    <a:pt x="1380" y="3292"/>
                    <a:pt x="1063" y="3359"/>
                  </a:cubicBezTo>
                  <a:cubicBezTo>
                    <a:pt x="905" y="3401"/>
                    <a:pt x="759" y="3419"/>
                    <a:pt x="632" y="3447"/>
                  </a:cubicBezTo>
                  <a:cubicBezTo>
                    <a:pt x="502" y="3476"/>
                    <a:pt x="391" y="3494"/>
                    <a:pt x="299" y="3510"/>
                  </a:cubicBezTo>
                  <a:cubicBezTo>
                    <a:pt x="115" y="3546"/>
                    <a:pt x="7" y="3588"/>
                    <a:pt x="6" y="3636"/>
                  </a:cubicBezTo>
                  <a:cubicBezTo>
                    <a:pt x="1" y="3683"/>
                    <a:pt x="103" y="3730"/>
                    <a:pt x="295" y="3775"/>
                  </a:cubicBezTo>
                  <a:cubicBezTo>
                    <a:pt x="391" y="3800"/>
                    <a:pt x="510" y="3821"/>
                    <a:pt x="648" y="3828"/>
                  </a:cubicBezTo>
                  <a:cubicBezTo>
                    <a:pt x="749" y="3835"/>
                    <a:pt x="859" y="3844"/>
                    <a:pt x="978" y="3844"/>
                  </a:cubicBezTo>
                  <a:cubicBezTo>
                    <a:pt x="1025" y="3844"/>
                    <a:pt x="1074" y="3843"/>
                    <a:pt x="1123" y="3839"/>
                  </a:cubicBezTo>
                  <a:cubicBezTo>
                    <a:pt x="1475" y="3831"/>
                    <a:pt x="1893" y="3764"/>
                    <a:pt x="2343" y="3639"/>
                  </a:cubicBezTo>
                  <a:cubicBezTo>
                    <a:pt x="2564" y="3566"/>
                    <a:pt x="2803" y="3497"/>
                    <a:pt x="3033" y="3387"/>
                  </a:cubicBezTo>
                  <a:cubicBezTo>
                    <a:pt x="3270" y="3291"/>
                    <a:pt x="3500" y="3161"/>
                    <a:pt x="3735" y="3027"/>
                  </a:cubicBezTo>
                  <a:cubicBezTo>
                    <a:pt x="3963" y="2881"/>
                    <a:pt x="4184" y="2736"/>
                    <a:pt x="4380" y="2572"/>
                  </a:cubicBezTo>
                  <a:cubicBezTo>
                    <a:pt x="4583" y="2419"/>
                    <a:pt x="4755" y="2240"/>
                    <a:pt x="4923" y="2077"/>
                  </a:cubicBezTo>
                  <a:cubicBezTo>
                    <a:pt x="5243" y="1736"/>
                    <a:pt x="5495" y="1396"/>
                    <a:pt x="5664" y="1088"/>
                  </a:cubicBezTo>
                  <a:cubicBezTo>
                    <a:pt x="5759" y="939"/>
                    <a:pt x="5819" y="791"/>
                    <a:pt x="5876" y="664"/>
                  </a:cubicBezTo>
                  <a:cubicBezTo>
                    <a:pt x="5934" y="537"/>
                    <a:pt x="5970" y="423"/>
                    <a:pt x="5993" y="326"/>
                  </a:cubicBezTo>
                  <a:cubicBezTo>
                    <a:pt x="6042" y="134"/>
                    <a:pt x="6047" y="23"/>
                    <a:pt x="6004" y="4"/>
                  </a:cubicBezTo>
                  <a:lnTo>
                    <a:pt x="6003" y="4"/>
                  </a:lnTo>
                  <a:cubicBezTo>
                    <a:pt x="5998" y="2"/>
                    <a:pt x="5993" y="1"/>
                    <a:pt x="59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35"/>
            <p:cNvSpPr/>
            <p:nvPr/>
          </p:nvSpPr>
          <p:spPr>
            <a:xfrm>
              <a:off x="5719275" y="1703475"/>
              <a:ext cx="129350" cy="69025"/>
            </a:xfrm>
            <a:custGeom>
              <a:avLst/>
              <a:gdLst/>
              <a:ahLst/>
              <a:cxnLst/>
              <a:rect l="l" t="t" r="r" b="b"/>
              <a:pathLst>
                <a:path w="5174" h="2761" extrusionOk="0">
                  <a:moveTo>
                    <a:pt x="5067" y="0"/>
                  </a:moveTo>
                  <a:cubicBezTo>
                    <a:pt x="4959" y="0"/>
                    <a:pt x="4707" y="185"/>
                    <a:pt x="4343" y="450"/>
                  </a:cubicBezTo>
                  <a:cubicBezTo>
                    <a:pt x="3923" y="754"/>
                    <a:pt x="3341" y="1153"/>
                    <a:pt x="2653" y="1509"/>
                  </a:cubicBezTo>
                  <a:cubicBezTo>
                    <a:pt x="1962" y="1863"/>
                    <a:pt x="1300" y="2106"/>
                    <a:pt x="808" y="2270"/>
                  </a:cubicBezTo>
                  <a:cubicBezTo>
                    <a:pt x="317" y="2436"/>
                    <a:pt x="0" y="2540"/>
                    <a:pt x="8" y="2638"/>
                  </a:cubicBezTo>
                  <a:cubicBezTo>
                    <a:pt x="14" y="2706"/>
                    <a:pt x="214" y="2761"/>
                    <a:pt x="552" y="2761"/>
                  </a:cubicBezTo>
                  <a:cubicBezTo>
                    <a:pt x="658" y="2761"/>
                    <a:pt x="777" y="2755"/>
                    <a:pt x="908" y="2743"/>
                  </a:cubicBezTo>
                  <a:cubicBezTo>
                    <a:pt x="1457" y="2695"/>
                    <a:pt x="2210" y="2504"/>
                    <a:pt x="2965" y="2117"/>
                  </a:cubicBezTo>
                  <a:cubicBezTo>
                    <a:pt x="3718" y="1727"/>
                    <a:pt x="4312" y="1223"/>
                    <a:pt x="4670" y="805"/>
                  </a:cubicBezTo>
                  <a:cubicBezTo>
                    <a:pt x="5031" y="387"/>
                    <a:pt x="5174" y="69"/>
                    <a:pt x="5106" y="11"/>
                  </a:cubicBezTo>
                  <a:lnTo>
                    <a:pt x="5106" y="11"/>
                  </a:lnTo>
                  <a:lnTo>
                    <a:pt x="5106" y="12"/>
                  </a:lnTo>
                  <a:cubicBezTo>
                    <a:pt x="5096" y="4"/>
                    <a:pt x="5083" y="0"/>
                    <a:pt x="50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35"/>
            <p:cNvSpPr/>
            <p:nvPr/>
          </p:nvSpPr>
          <p:spPr>
            <a:xfrm>
              <a:off x="5350450" y="1391000"/>
              <a:ext cx="51950" cy="256075"/>
            </a:xfrm>
            <a:custGeom>
              <a:avLst/>
              <a:gdLst/>
              <a:ahLst/>
              <a:cxnLst/>
              <a:rect l="l" t="t" r="r" b="b"/>
              <a:pathLst>
                <a:path w="2078" h="10243" extrusionOk="0">
                  <a:moveTo>
                    <a:pt x="326" y="0"/>
                  </a:moveTo>
                  <a:cubicBezTo>
                    <a:pt x="237" y="0"/>
                    <a:pt x="109" y="580"/>
                    <a:pt x="56" y="1532"/>
                  </a:cubicBezTo>
                  <a:cubicBezTo>
                    <a:pt x="0" y="2487"/>
                    <a:pt x="39" y="3818"/>
                    <a:pt x="272" y="5264"/>
                  </a:cubicBezTo>
                  <a:cubicBezTo>
                    <a:pt x="508" y="6708"/>
                    <a:pt x="889" y="7983"/>
                    <a:pt x="1243" y="8871"/>
                  </a:cubicBezTo>
                  <a:cubicBezTo>
                    <a:pt x="1585" y="9736"/>
                    <a:pt x="1883" y="10242"/>
                    <a:pt x="1977" y="10242"/>
                  </a:cubicBezTo>
                  <a:cubicBezTo>
                    <a:pt x="1980" y="10242"/>
                    <a:pt x="1982" y="10242"/>
                    <a:pt x="1985" y="10241"/>
                  </a:cubicBezTo>
                  <a:cubicBezTo>
                    <a:pt x="2078" y="10203"/>
                    <a:pt x="1933" y="9634"/>
                    <a:pt x="1703" y="8723"/>
                  </a:cubicBezTo>
                  <a:cubicBezTo>
                    <a:pt x="1474" y="7814"/>
                    <a:pt x="1176" y="6558"/>
                    <a:pt x="947" y="5155"/>
                  </a:cubicBezTo>
                  <a:cubicBezTo>
                    <a:pt x="721" y="3749"/>
                    <a:pt x="607" y="2464"/>
                    <a:pt x="539" y="1528"/>
                  </a:cubicBezTo>
                  <a:cubicBezTo>
                    <a:pt x="469" y="592"/>
                    <a:pt x="427" y="5"/>
                    <a:pt x="327" y="0"/>
                  </a:cubicBezTo>
                  <a:cubicBezTo>
                    <a:pt x="327" y="0"/>
                    <a:pt x="327"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35"/>
            <p:cNvSpPr/>
            <p:nvPr/>
          </p:nvSpPr>
          <p:spPr>
            <a:xfrm>
              <a:off x="5350250" y="1146325"/>
              <a:ext cx="100950" cy="327925"/>
            </a:xfrm>
            <a:custGeom>
              <a:avLst/>
              <a:gdLst/>
              <a:ahLst/>
              <a:cxnLst/>
              <a:rect l="l" t="t" r="r" b="b"/>
              <a:pathLst>
                <a:path w="4038" h="13117" extrusionOk="0">
                  <a:moveTo>
                    <a:pt x="335" y="0"/>
                  </a:moveTo>
                  <a:cubicBezTo>
                    <a:pt x="244" y="0"/>
                    <a:pt x="137" y="784"/>
                    <a:pt x="72" y="2060"/>
                  </a:cubicBezTo>
                  <a:cubicBezTo>
                    <a:pt x="18" y="3335"/>
                    <a:pt x="0" y="5126"/>
                    <a:pt x="387" y="7074"/>
                  </a:cubicBezTo>
                  <a:cubicBezTo>
                    <a:pt x="587" y="8048"/>
                    <a:pt x="879" y="8956"/>
                    <a:pt x="1233" y="9743"/>
                  </a:cubicBezTo>
                  <a:cubicBezTo>
                    <a:pt x="1588" y="10531"/>
                    <a:pt x="1998" y="11199"/>
                    <a:pt x="2401" y="11713"/>
                  </a:cubicBezTo>
                  <a:cubicBezTo>
                    <a:pt x="3157" y="12682"/>
                    <a:pt x="3825" y="13116"/>
                    <a:pt x="3947" y="13116"/>
                  </a:cubicBezTo>
                  <a:cubicBezTo>
                    <a:pt x="3955" y="13116"/>
                    <a:pt x="3961" y="13114"/>
                    <a:pt x="3964" y="13110"/>
                  </a:cubicBezTo>
                  <a:cubicBezTo>
                    <a:pt x="4037" y="13029"/>
                    <a:pt x="3462" y="12486"/>
                    <a:pt x="2798" y="11435"/>
                  </a:cubicBezTo>
                  <a:cubicBezTo>
                    <a:pt x="2463" y="10913"/>
                    <a:pt x="2118" y="10257"/>
                    <a:pt x="1814" y="9496"/>
                  </a:cubicBezTo>
                  <a:cubicBezTo>
                    <a:pt x="1508" y="8736"/>
                    <a:pt x="1248" y="7870"/>
                    <a:pt x="1058" y="6939"/>
                  </a:cubicBezTo>
                  <a:cubicBezTo>
                    <a:pt x="687" y="5074"/>
                    <a:pt x="625" y="3325"/>
                    <a:pt x="557" y="2060"/>
                  </a:cubicBezTo>
                  <a:cubicBezTo>
                    <a:pt x="496" y="793"/>
                    <a:pt x="433" y="2"/>
                    <a:pt x="337" y="0"/>
                  </a:cubicBezTo>
                  <a:lnTo>
                    <a:pt x="335" y="0"/>
                  </a:lnTo>
                  <a:cubicBezTo>
                    <a:pt x="335" y="0"/>
                    <a:pt x="335" y="0"/>
                    <a:pt x="3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35"/>
            <p:cNvSpPr/>
            <p:nvPr/>
          </p:nvSpPr>
          <p:spPr>
            <a:xfrm>
              <a:off x="5455225" y="1274500"/>
              <a:ext cx="125400" cy="88475"/>
            </a:xfrm>
            <a:custGeom>
              <a:avLst/>
              <a:gdLst/>
              <a:ahLst/>
              <a:cxnLst/>
              <a:rect l="l" t="t" r="r" b="b"/>
              <a:pathLst>
                <a:path w="5016" h="3539" extrusionOk="0">
                  <a:moveTo>
                    <a:pt x="66" y="1"/>
                  </a:moveTo>
                  <a:cubicBezTo>
                    <a:pt x="57" y="1"/>
                    <a:pt x="49" y="3"/>
                    <a:pt x="42" y="7"/>
                  </a:cubicBezTo>
                  <a:cubicBezTo>
                    <a:pt x="1" y="30"/>
                    <a:pt x="9" y="127"/>
                    <a:pt x="60" y="285"/>
                  </a:cubicBezTo>
                  <a:cubicBezTo>
                    <a:pt x="108" y="444"/>
                    <a:pt x="211" y="657"/>
                    <a:pt x="365" y="908"/>
                  </a:cubicBezTo>
                  <a:cubicBezTo>
                    <a:pt x="669" y="1407"/>
                    <a:pt x="1213" y="2032"/>
                    <a:pt x="1953" y="2547"/>
                  </a:cubicBezTo>
                  <a:cubicBezTo>
                    <a:pt x="2693" y="3063"/>
                    <a:pt x="3469" y="3354"/>
                    <a:pt x="4041" y="3466"/>
                  </a:cubicBezTo>
                  <a:cubicBezTo>
                    <a:pt x="4298" y="3518"/>
                    <a:pt x="4513" y="3539"/>
                    <a:pt x="4674" y="3539"/>
                  </a:cubicBezTo>
                  <a:cubicBezTo>
                    <a:pt x="4874" y="3539"/>
                    <a:pt x="4991" y="3506"/>
                    <a:pt x="4999" y="3458"/>
                  </a:cubicBezTo>
                  <a:cubicBezTo>
                    <a:pt x="5016" y="3359"/>
                    <a:pt x="4687" y="3227"/>
                    <a:pt x="4188" y="3006"/>
                  </a:cubicBezTo>
                  <a:cubicBezTo>
                    <a:pt x="3687" y="2786"/>
                    <a:pt x="3017" y="2455"/>
                    <a:pt x="2343" y="1986"/>
                  </a:cubicBezTo>
                  <a:cubicBezTo>
                    <a:pt x="1670" y="1516"/>
                    <a:pt x="1127" y="1004"/>
                    <a:pt x="746" y="610"/>
                  </a:cubicBezTo>
                  <a:cubicBezTo>
                    <a:pt x="556" y="415"/>
                    <a:pt x="399" y="252"/>
                    <a:pt x="284" y="143"/>
                  </a:cubicBezTo>
                  <a:cubicBezTo>
                    <a:pt x="187" y="52"/>
                    <a:pt x="112"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35"/>
            <p:cNvSpPr/>
            <p:nvPr/>
          </p:nvSpPr>
          <p:spPr>
            <a:xfrm>
              <a:off x="5421800" y="952050"/>
              <a:ext cx="197200" cy="277925"/>
            </a:xfrm>
            <a:custGeom>
              <a:avLst/>
              <a:gdLst/>
              <a:ahLst/>
              <a:cxnLst/>
              <a:rect l="l" t="t" r="r" b="b"/>
              <a:pathLst>
                <a:path w="7888" h="11117" extrusionOk="0">
                  <a:moveTo>
                    <a:pt x="393" y="1"/>
                  </a:moveTo>
                  <a:cubicBezTo>
                    <a:pt x="349" y="1"/>
                    <a:pt x="248" y="180"/>
                    <a:pt x="159" y="524"/>
                  </a:cubicBezTo>
                  <a:cubicBezTo>
                    <a:pt x="68" y="878"/>
                    <a:pt x="1" y="1418"/>
                    <a:pt x="74" y="2079"/>
                  </a:cubicBezTo>
                  <a:cubicBezTo>
                    <a:pt x="142" y="2737"/>
                    <a:pt x="357" y="3512"/>
                    <a:pt x="749" y="4292"/>
                  </a:cubicBezTo>
                  <a:cubicBezTo>
                    <a:pt x="1136" y="5075"/>
                    <a:pt x="1693" y="5855"/>
                    <a:pt x="2335" y="6602"/>
                  </a:cubicBezTo>
                  <a:cubicBezTo>
                    <a:pt x="3617" y="8093"/>
                    <a:pt x="4959" y="9269"/>
                    <a:pt x="5983" y="10037"/>
                  </a:cubicBezTo>
                  <a:cubicBezTo>
                    <a:pt x="6928" y="10743"/>
                    <a:pt x="7598" y="11116"/>
                    <a:pt x="7742" y="11116"/>
                  </a:cubicBezTo>
                  <a:cubicBezTo>
                    <a:pt x="7755" y="11116"/>
                    <a:pt x="7763" y="11113"/>
                    <a:pt x="7768" y="11107"/>
                  </a:cubicBezTo>
                  <a:cubicBezTo>
                    <a:pt x="7888" y="10943"/>
                    <a:pt x="5351" y="9073"/>
                    <a:pt x="2854" y="6158"/>
                  </a:cubicBezTo>
                  <a:cubicBezTo>
                    <a:pt x="2233" y="5434"/>
                    <a:pt x="1696" y="4710"/>
                    <a:pt x="1307" y="4000"/>
                  </a:cubicBezTo>
                  <a:cubicBezTo>
                    <a:pt x="915" y="3292"/>
                    <a:pt x="673" y="2602"/>
                    <a:pt x="552" y="2004"/>
                  </a:cubicBezTo>
                  <a:cubicBezTo>
                    <a:pt x="302" y="802"/>
                    <a:pt x="507" y="24"/>
                    <a:pt x="398" y="2"/>
                  </a:cubicBezTo>
                  <a:cubicBezTo>
                    <a:pt x="396" y="1"/>
                    <a:pt x="395" y="1"/>
                    <a:pt x="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35"/>
            <p:cNvSpPr/>
            <p:nvPr/>
          </p:nvSpPr>
          <p:spPr>
            <a:xfrm>
              <a:off x="5490500" y="875650"/>
              <a:ext cx="165550" cy="186350"/>
            </a:xfrm>
            <a:custGeom>
              <a:avLst/>
              <a:gdLst/>
              <a:ahLst/>
              <a:cxnLst/>
              <a:rect l="l" t="t" r="r" b="b"/>
              <a:pathLst>
                <a:path w="6622" h="7454" extrusionOk="0">
                  <a:moveTo>
                    <a:pt x="399" y="0"/>
                  </a:moveTo>
                  <a:cubicBezTo>
                    <a:pt x="378" y="0"/>
                    <a:pt x="348" y="30"/>
                    <a:pt x="312" y="89"/>
                  </a:cubicBezTo>
                  <a:cubicBezTo>
                    <a:pt x="275" y="154"/>
                    <a:pt x="215" y="250"/>
                    <a:pt x="176" y="385"/>
                  </a:cubicBezTo>
                  <a:cubicBezTo>
                    <a:pt x="78" y="652"/>
                    <a:pt x="0" y="1065"/>
                    <a:pt x="16" y="1579"/>
                  </a:cubicBezTo>
                  <a:cubicBezTo>
                    <a:pt x="29" y="2091"/>
                    <a:pt x="161" y="2700"/>
                    <a:pt x="433" y="3321"/>
                  </a:cubicBezTo>
                  <a:cubicBezTo>
                    <a:pt x="706" y="3942"/>
                    <a:pt x="1124" y="4572"/>
                    <a:pt x="1682" y="5123"/>
                  </a:cubicBezTo>
                  <a:cubicBezTo>
                    <a:pt x="2804" y="6215"/>
                    <a:pt x="4104" y="6776"/>
                    <a:pt x="5026" y="7096"/>
                  </a:cubicBezTo>
                  <a:cubicBezTo>
                    <a:pt x="5747" y="7341"/>
                    <a:pt x="6268" y="7454"/>
                    <a:pt x="6483" y="7454"/>
                  </a:cubicBezTo>
                  <a:cubicBezTo>
                    <a:pt x="6546" y="7454"/>
                    <a:pt x="6583" y="7444"/>
                    <a:pt x="6589" y="7425"/>
                  </a:cubicBezTo>
                  <a:cubicBezTo>
                    <a:pt x="6622" y="7330"/>
                    <a:pt x="6074" y="7072"/>
                    <a:pt x="5212" y="6651"/>
                  </a:cubicBezTo>
                  <a:cubicBezTo>
                    <a:pt x="4358" y="6226"/>
                    <a:pt x="3174" y="5623"/>
                    <a:pt x="2160" y="4635"/>
                  </a:cubicBezTo>
                  <a:cubicBezTo>
                    <a:pt x="1666" y="4144"/>
                    <a:pt x="1275" y="3593"/>
                    <a:pt x="1002" y="3053"/>
                  </a:cubicBezTo>
                  <a:cubicBezTo>
                    <a:pt x="732" y="2511"/>
                    <a:pt x="568" y="1986"/>
                    <a:pt x="498" y="1532"/>
                  </a:cubicBezTo>
                  <a:cubicBezTo>
                    <a:pt x="348" y="621"/>
                    <a:pt x="514" y="32"/>
                    <a:pt x="407" y="1"/>
                  </a:cubicBezTo>
                  <a:lnTo>
                    <a:pt x="405" y="1"/>
                  </a:lnTo>
                  <a:cubicBezTo>
                    <a:pt x="403" y="1"/>
                    <a:pt x="401" y="0"/>
                    <a:pt x="3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35"/>
            <p:cNvSpPr/>
            <p:nvPr/>
          </p:nvSpPr>
          <p:spPr>
            <a:xfrm>
              <a:off x="5702175" y="551800"/>
              <a:ext cx="34750" cy="144100"/>
            </a:xfrm>
            <a:custGeom>
              <a:avLst/>
              <a:gdLst/>
              <a:ahLst/>
              <a:cxnLst/>
              <a:rect l="l" t="t" r="r" b="b"/>
              <a:pathLst>
                <a:path w="1390" h="5764" extrusionOk="0">
                  <a:moveTo>
                    <a:pt x="1322" y="1"/>
                  </a:moveTo>
                  <a:cubicBezTo>
                    <a:pt x="1278" y="1"/>
                    <a:pt x="1204" y="46"/>
                    <a:pt x="1105" y="132"/>
                  </a:cubicBezTo>
                  <a:cubicBezTo>
                    <a:pt x="978" y="237"/>
                    <a:pt x="827" y="418"/>
                    <a:pt x="669" y="662"/>
                  </a:cubicBezTo>
                  <a:cubicBezTo>
                    <a:pt x="508" y="906"/>
                    <a:pt x="359" y="1222"/>
                    <a:pt x="235" y="1589"/>
                  </a:cubicBezTo>
                  <a:cubicBezTo>
                    <a:pt x="181" y="1773"/>
                    <a:pt x="118" y="1968"/>
                    <a:pt x="87" y="2178"/>
                  </a:cubicBezTo>
                  <a:cubicBezTo>
                    <a:pt x="43" y="2384"/>
                    <a:pt x="25" y="2602"/>
                    <a:pt x="7" y="2825"/>
                  </a:cubicBezTo>
                  <a:cubicBezTo>
                    <a:pt x="4" y="3050"/>
                    <a:pt x="1" y="3268"/>
                    <a:pt x="24" y="3478"/>
                  </a:cubicBezTo>
                  <a:cubicBezTo>
                    <a:pt x="35" y="3689"/>
                    <a:pt x="77" y="3889"/>
                    <a:pt x="113" y="4078"/>
                  </a:cubicBezTo>
                  <a:cubicBezTo>
                    <a:pt x="201" y="4455"/>
                    <a:pt x="320" y="4784"/>
                    <a:pt x="455" y="5042"/>
                  </a:cubicBezTo>
                  <a:cubicBezTo>
                    <a:pt x="588" y="5301"/>
                    <a:pt x="721" y="5496"/>
                    <a:pt x="837" y="5613"/>
                  </a:cubicBezTo>
                  <a:cubicBezTo>
                    <a:pt x="932" y="5712"/>
                    <a:pt x="1003" y="5764"/>
                    <a:pt x="1048" y="5764"/>
                  </a:cubicBezTo>
                  <a:cubicBezTo>
                    <a:pt x="1057" y="5764"/>
                    <a:pt x="1064" y="5762"/>
                    <a:pt x="1071" y="5758"/>
                  </a:cubicBezTo>
                  <a:cubicBezTo>
                    <a:pt x="1112" y="5734"/>
                    <a:pt x="1109" y="5636"/>
                    <a:pt x="1071" y="5485"/>
                  </a:cubicBezTo>
                  <a:cubicBezTo>
                    <a:pt x="1030" y="5337"/>
                    <a:pt x="974" y="5125"/>
                    <a:pt x="907" y="4870"/>
                  </a:cubicBezTo>
                  <a:cubicBezTo>
                    <a:pt x="839" y="4616"/>
                    <a:pt x="780" y="4309"/>
                    <a:pt x="734" y="3969"/>
                  </a:cubicBezTo>
                  <a:cubicBezTo>
                    <a:pt x="720" y="3798"/>
                    <a:pt x="692" y="3621"/>
                    <a:pt x="692" y="3434"/>
                  </a:cubicBezTo>
                  <a:cubicBezTo>
                    <a:pt x="679" y="3248"/>
                    <a:pt x="689" y="3056"/>
                    <a:pt x="691" y="2858"/>
                  </a:cubicBezTo>
                  <a:cubicBezTo>
                    <a:pt x="707" y="2663"/>
                    <a:pt x="718" y="2469"/>
                    <a:pt x="747" y="2285"/>
                  </a:cubicBezTo>
                  <a:cubicBezTo>
                    <a:pt x="767" y="2100"/>
                    <a:pt x="811" y="1926"/>
                    <a:pt x="842" y="1757"/>
                  </a:cubicBezTo>
                  <a:cubicBezTo>
                    <a:pt x="921" y="1423"/>
                    <a:pt x="1009" y="1124"/>
                    <a:pt x="1102" y="877"/>
                  </a:cubicBezTo>
                  <a:cubicBezTo>
                    <a:pt x="1191" y="629"/>
                    <a:pt x="1271" y="425"/>
                    <a:pt x="1325" y="281"/>
                  </a:cubicBezTo>
                  <a:cubicBezTo>
                    <a:pt x="1377" y="135"/>
                    <a:pt x="1390" y="37"/>
                    <a:pt x="1351" y="10"/>
                  </a:cubicBezTo>
                  <a:cubicBezTo>
                    <a:pt x="1343" y="4"/>
                    <a:pt x="1334" y="1"/>
                    <a:pt x="1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35"/>
            <p:cNvSpPr/>
            <p:nvPr/>
          </p:nvSpPr>
          <p:spPr>
            <a:xfrm>
              <a:off x="5660700" y="720850"/>
              <a:ext cx="64025" cy="194375"/>
            </a:xfrm>
            <a:custGeom>
              <a:avLst/>
              <a:gdLst/>
              <a:ahLst/>
              <a:cxnLst/>
              <a:rect l="l" t="t" r="r" b="b"/>
              <a:pathLst>
                <a:path w="2561" h="7775" extrusionOk="0">
                  <a:moveTo>
                    <a:pt x="317" y="1"/>
                  </a:moveTo>
                  <a:cubicBezTo>
                    <a:pt x="270" y="1"/>
                    <a:pt x="218" y="110"/>
                    <a:pt x="160" y="312"/>
                  </a:cubicBezTo>
                  <a:cubicBezTo>
                    <a:pt x="100" y="518"/>
                    <a:pt x="56" y="826"/>
                    <a:pt x="40" y="1208"/>
                  </a:cubicBezTo>
                  <a:cubicBezTo>
                    <a:pt x="1" y="1972"/>
                    <a:pt x="142" y="3038"/>
                    <a:pt x="512" y="4134"/>
                  </a:cubicBezTo>
                  <a:cubicBezTo>
                    <a:pt x="879" y="5232"/>
                    <a:pt x="1354" y="6156"/>
                    <a:pt x="1730" y="6800"/>
                  </a:cubicBezTo>
                  <a:cubicBezTo>
                    <a:pt x="2088" y="7410"/>
                    <a:pt x="2363" y="7774"/>
                    <a:pt x="2461" y="7774"/>
                  </a:cubicBezTo>
                  <a:cubicBezTo>
                    <a:pt x="2466" y="7774"/>
                    <a:pt x="2471" y="7773"/>
                    <a:pt x="2475" y="7771"/>
                  </a:cubicBezTo>
                  <a:cubicBezTo>
                    <a:pt x="2561" y="7729"/>
                    <a:pt x="2429" y="7281"/>
                    <a:pt x="2166" y="6590"/>
                  </a:cubicBezTo>
                  <a:cubicBezTo>
                    <a:pt x="1904" y="5899"/>
                    <a:pt x="1510" y="4965"/>
                    <a:pt x="1161" y="3919"/>
                  </a:cubicBezTo>
                  <a:cubicBezTo>
                    <a:pt x="809" y="2872"/>
                    <a:pt x="606" y="1903"/>
                    <a:pt x="523" y="1187"/>
                  </a:cubicBezTo>
                  <a:cubicBezTo>
                    <a:pt x="477" y="831"/>
                    <a:pt x="446" y="536"/>
                    <a:pt x="427" y="331"/>
                  </a:cubicBezTo>
                  <a:cubicBezTo>
                    <a:pt x="401" y="126"/>
                    <a:pt x="367" y="8"/>
                    <a:pt x="320" y="1"/>
                  </a:cubicBezTo>
                  <a:cubicBezTo>
                    <a:pt x="319" y="1"/>
                    <a:pt x="318" y="1"/>
                    <a:pt x="3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35"/>
            <p:cNvSpPr/>
            <p:nvPr/>
          </p:nvSpPr>
          <p:spPr>
            <a:xfrm>
              <a:off x="5947100" y="981750"/>
              <a:ext cx="67650" cy="91775"/>
            </a:xfrm>
            <a:custGeom>
              <a:avLst/>
              <a:gdLst/>
              <a:ahLst/>
              <a:cxnLst/>
              <a:rect l="l" t="t" r="r" b="b"/>
              <a:pathLst>
                <a:path w="2706" h="3671" extrusionOk="0">
                  <a:moveTo>
                    <a:pt x="2510" y="1"/>
                  </a:moveTo>
                  <a:cubicBezTo>
                    <a:pt x="2315" y="1"/>
                    <a:pt x="1862" y="825"/>
                    <a:pt x="1238" y="1766"/>
                  </a:cubicBezTo>
                  <a:cubicBezTo>
                    <a:pt x="597" y="2748"/>
                    <a:pt x="0" y="3509"/>
                    <a:pt x="134" y="3651"/>
                  </a:cubicBezTo>
                  <a:cubicBezTo>
                    <a:pt x="145" y="3664"/>
                    <a:pt x="164" y="3671"/>
                    <a:pt x="189" y="3671"/>
                  </a:cubicBezTo>
                  <a:cubicBezTo>
                    <a:pt x="420" y="3671"/>
                    <a:pt x="1185" y="3098"/>
                    <a:pt x="1809" y="2141"/>
                  </a:cubicBezTo>
                  <a:cubicBezTo>
                    <a:pt x="2507" y="1087"/>
                    <a:pt x="2705" y="63"/>
                    <a:pt x="2531" y="4"/>
                  </a:cubicBezTo>
                  <a:cubicBezTo>
                    <a:pt x="2525" y="2"/>
                    <a:pt x="2518" y="1"/>
                    <a:pt x="2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35"/>
            <p:cNvSpPr/>
            <p:nvPr/>
          </p:nvSpPr>
          <p:spPr>
            <a:xfrm>
              <a:off x="5652450" y="1144125"/>
              <a:ext cx="60750" cy="150550"/>
            </a:xfrm>
            <a:custGeom>
              <a:avLst/>
              <a:gdLst/>
              <a:ahLst/>
              <a:cxnLst/>
              <a:rect l="l" t="t" r="r" b="b"/>
              <a:pathLst>
                <a:path w="2430" h="6022" extrusionOk="0">
                  <a:moveTo>
                    <a:pt x="177" y="1"/>
                  </a:moveTo>
                  <a:cubicBezTo>
                    <a:pt x="177" y="1"/>
                    <a:pt x="177" y="1"/>
                    <a:pt x="176" y="1"/>
                  </a:cubicBezTo>
                  <a:cubicBezTo>
                    <a:pt x="87" y="4"/>
                    <a:pt x="1" y="373"/>
                    <a:pt x="14" y="980"/>
                  </a:cubicBezTo>
                  <a:cubicBezTo>
                    <a:pt x="23" y="1585"/>
                    <a:pt x="152" y="2422"/>
                    <a:pt x="467" y="3296"/>
                  </a:cubicBezTo>
                  <a:cubicBezTo>
                    <a:pt x="785" y="4168"/>
                    <a:pt x="1222" y="4895"/>
                    <a:pt x="1600" y="5366"/>
                  </a:cubicBezTo>
                  <a:cubicBezTo>
                    <a:pt x="1941" y="5794"/>
                    <a:pt x="2221" y="6022"/>
                    <a:pt x="2324" y="6022"/>
                  </a:cubicBezTo>
                  <a:cubicBezTo>
                    <a:pt x="2335" y="6022"/>
                    <a:pt x="2344" y="6019"/>
                    <a:pt x="2351" y="6014"/>
                  </a:cubicBezTo>
                  <a:cubicBezTo>
                    <a:pt x="2429" y="5952"/>
                    <a:pt x="2266" y="5622"/>
                    <a:pt x="2008" y="5106"/>
                  </a:cubicBezTo>
                  <a:cubicBezTo>
                    <a:pt x="1748" y="4589"/>
                    <a:pt x="1408" y="3878"/>
                    <a:pt x="1110" y="3063"/>
                  </a:cubicBezTo>
                  <a:cubicBezTo>
                    <a:pt x="816" y="2245"/>
                    <a:pt x="624" y="1482"/>
                    <a:pt x="492" y="920"/>
                  </a:cubicBezTo>
                  <a:cubicBezTo>
                    <a:pt x="362" y="358"/>
                    <a:pt x="276" y="1"/>
                    <a:pt x="1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35"/>
            <p:cNvSpPr/>
            <p:nvPr/>
          </p:nvSpPr>
          <p:spPr>
            <a:xfrm>
              <a:off x="5034500" y="725725"/>
              <a:ext cx="821950" cy="1377250"/>
            </a:xfrm>
            <a:custGeom>
              <a:avLst/>
              <a:gdLst/>
              <a:ahLst/>
              <a:cxnLst/>
              <a:rect l="l" t="t" r="r" b="b"/>
              <a:pathLst>
                <a:path w="32878" h="55090" extrusionOk="0">
                  <a:moveTo>
                    <a:pt x="32782" y="0"/>
                  </a:moveTo>
                  <a:cubicBezTo>
                    <a:pt x="32698" y="0"/>
                    <a:pt x="32521" y="168"/>
                    <a:pt x="32262" y="506"/>
                  </a:cubicBezTo>
                  <a:cubicBezTo>
                    <a:pt x="31991" y="884"/>
                    <a:pt x="31633" y="1481"/>
                    <a:pt x="31303" y="2311"/>
                  </a:cubicBezTo>
                  <a:cubicBezTo>
                    <a:pt x="30971" y="3139"/>
                    <a:pt x="30670" y="4196"/>
                    <a:pt x="30477" y="5444"/>
                  </a:cubicBezTo>
                  <a:cubicBezTo>
                    <a:pt x="30283" y="6691"/>
                    <a:pt x="30192" y="8124"/>
                    <a:pt x="30205" y="9689"/>
                  </a:cubicBezTo>
                  <a:cubicBezTo>
                    <a:pt x="30213" y="11252"/>
                    <a:pt x="30316" y="12939"/>
                    <a:pt x="30348" y="14712"/>
                  </a:cubicBezTo>
                  <a:cubicBezTo>
                    <a:pt x="30376" y="16481"/>
                    <a:pt x="30338" y="18347"/>
                    <a:pt x="29933" y="20198"/>
                  </a:cubicBezTo>
                  <a:cubicBezTo>
                    <a:pt x="29536" y="22052"/>
                    <a:pt x="28770" y="23929"/>
                    <a:pt x="27713" y="25748"/>
                  </a:cubicBezTo>
                  <a:cubicBezTo>
                    <a:pt x="26653" y="27571"/>
                    <a:pt x="25307" y="29323"/>
                    <a:pt x="23782" y="31022"/>
                  </a:cubicBezTo>
                  <a:cubicBezTo>
                    <a:pt x="22251" y="32720"/>
                    <a:pt x="20630" y="34298"/>
                    <a:pt x="19050" y="35842"/>
                  </a:cubicBezTo>
                  <a:cubicBezTo>
                    <a:pt x="17468" y="37379"/>
                    <a:pt x="15939" y="38921"/>
                    <a:pt x="14553" y="40419"/>
                  </a:cubicBezTo>
                  <a:cubicBezTo>
                    <a:pt x="11780" y="43420"/>
                    <a:pt x="9389" y="46152"/>
                    <a:pt x="7263" y="48324"/>
                  </a:cubicBezTo>
                  <a:cubicBezTo>
                    <a:pt x="6207" y="49418"/>
                    <a:pt x="5212" y="50358"/>
                    <a:pt x="4333" y="51185"/>
                  </a:cubicBezTo>
                  <a:cubicBezTo>
                    <a:pt x="3442" y="51993"/>
                    <a:pt x="2658" y="52673"/>
                    <a:pt x="2006" y="53221"/>
                  </a:cubicBezTo>
                  <a:cubicBezTo>
                    <a:pt x="1677" y="53490"/>
                    <a:pt x="1388" y="53734"/>
                    <a:pt x="1139" y="53950"/>
                  </a:cubicBezTo>
                  <a:cubicBezTo>
                    <a:pt x="885" y="54160"/>
                    <a:pt x="669" y="54335"/>
                    <a:pt x="500" y="54488"/>
                  </a:cubicBezTo>
                  <a:cubicBezTo>
                    <a:pt x="160" y="54792"/>
                    <a:pt x="0" y="54988"/>
                    <a:pt x="43" y="55059"/>
                  </a:cubicBezTo>
                  <a:lnTo>
                    <a:pt x="41" y="55059"/>
                  </a:lnTo>
                  <a:cubicBezTo>
                    <a:pt x="53" y="55079"/>
                    <a:pt x="81" y="55089"/>
                    <a:pt x="124" y="55089"/>
                  </a:cubicBezTo>
                  <a:cubicBezTo>
                    <a:pt x="234" y="55089"/>
                    <a:pt x="446" y="55024"/>
                    <a:pt x="753" y="54898"/>
                  </a:cubicBezTo>
                  <a:cubicBezTo>
                    <a:pt x="967" y="54810"/>
                    <a:pt x="1228" y="54695"/>
                    <a:pt x="1529" y="54545"/>
                  </a:cubicBezTo>
                  <a:cubicBezTo>
                    <a:pt x="1825" y="54387"/>
                    <a:pt x="2164" y="54199"/>
                    <a:pt x="2543" y="53982"/>
                  </a:cubicBezTo>
                  <a:cubicBezTo>
                    <a:pt x="3294" y="53538"/>
                    <a:pt x="4185" y="52948"/>
                    <a:pt x="5186" y="52214"/>
                  </a:cubicBezTo>
                  <a:cubicBezTo>
                    <a:pt x="6170" y="51468"/>
                    <a:pt x="7276" y="50586"/>
                    <a:pt x="8431" y="49547"/>
                  </a:cubicBezTo>
                  <a:cubicBezTo>
                    <a:pt x="10757" y="47483"/>
                    <a:pt x="13317" y="44825"/>
                    <a:pt x="16144" y="41944"/>
                  </a:cubicBezTo>
                  <a:cubicBezTo>
                    <a:pt x="17559" y="40502"/>
                    <a:pt x="19066" y="39049"/>
                    <a:pt x="20675" y="37530"/>
                  </a:cubicBezTo>
                  <a:cubicBezTo>
                    <a:pt x="22277" y="36008"/>
                    <a:pt x="23953" y="34406"/>
                    <a:pt x="25561" y="32621"/>
                  </a:cubicBezTo>
                  <a:cubicBezTo>
                    <a:pt x="27165" y="30835"/>
                    <a:pt x="28613" y="28929"/>
                    <a:pt x="29746" y="26912"/>
                  </a:cubicBezTo>
                  <a:cubicBezTo>
                    <a:pt x="30882" y="24897"/>
                    <a:pt x="31705" y="22760"/>
                    <a:pt x="32095" y="20627"/>
                  </a:cubicBezTo>
                  <a:cubicBezTo>
                    <a:pt x="32493" y="18488"/>
                    <a:pt x="32443" y="16460"/>
                    <a:pt x="32329" y="14629"/>
                  </a:cubicBezTo>
                  <a:cubicBezTo>
                    <a:pt x="32207" y="12792"/>
                    <a:pt x="32009" y="11127"/>
                    <a:pt x="31895" y="9621"/>
                  </a:cubicBezTo>
                  <a:cubicBezTo>
                    <a:pt x="31776" y="8116"/>
                    <a:pt x="31748" y="6764"/>
                    <a:pt x="31807" y="5584"/>
                  </a:cubicBezTo>
                  <a:cubicBezTo>
                    <a:pt x="31866" y="4404"/>
                    <a:pt x="32015" y="3399"/>
                    <a:pt x="32191" y="2586"/>
                  </a:cubicBezTo>
                  <a:cubicBezTo>
                    <a:pt x="32368" y="1773"/>
                    <a:pt x="32570" y="1154"/>
                    <a:pt x="32693" y="722"/>
                  </a:cubicBezTo>
                  <a:cubicBezTo>
                    <a:pt x="32830" y="296"/>
                    <a:pt x="32877" y="48"/>
                    <a:pt x="32806" y="6"/>
                  </a:cubicBezTo>
                  <a:cubicBezTo>
                    <a:pt x="32799" y="2"/>
                    <a:pt x="32791" y="0"/>
                    <a:pt x="32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49452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56"/>
        <p:cNvGrpSpPr/>
        <p:nvPr/>
      </p:nvGrpSpPr>
      <p:grpSpPr>
        <a:xfrm>
          <a:off x="0" y="0"/>
          <a:ext cx="0" cy="0"/>
          <a:chOff x="0" y="0"/>
          <a:chExt cx="0" cy="0"/>
        </a:xfrm>
      </p:grpSpPr>
      <p:grpSp>
        <p:nvGrpSpPr>
          <p:cNvPr id="1457" name="Google Shape;1457;p36"/>
          <p:cNvGrpSpPr/>
          <p:nvPr/>
        </p:nvGrpSpPr>
        <p:grpSpPr>
          <a:xfrm rot="10800000" flipH="1">
            <a:off x="496900" y="-619602"/>
            <a:ext cx="11514253" cy="6946500"/>
            <a:chOff x="372675" y="-464702"/>
            <a:chExt cx="8635690" cy="5209875"/>
          </a:xfrm>
        </p:grpSpPr>
        <p:pic>
          <p:nvPicPr>
            <p:cNvPr id="1458" name="Google Shape;1458;p36"/>
            <p:cNvPicPr preferRelativeResize="0"/>
            <p:nvPr/>
          </p:nvPicPr>
          <p:blipFill rotWithShape="1">
            <a:blip r:embed="rId2">
              <a:alphaModFix/>
            </a:blip>
            <a:srcRect b="75267"/>
            <a:stretch/>
          </p:blipFill>
          <p:spPr>
            <a:xfrm>
              <a:off x="372675" y="589599"/>
              <a:ext cx="3904801" cy="915374"/>
            </a:xfrm>
            <a:prstGeom prst="rect">
              <a:avLst/>
            </a:prstGeom>
            <a:noFill/>
            <a:ln>
              <a:noFill/>
            </a:ln>
          </p:spPr>
        </p:pic>
        <p:pic>
          <p:nvPicPr>
            <p:cNvPr id="1459" name="Google Shape;1459;p36"/>
            <p:cNvPicPr preferRelativeResize="0"/>
            <p:nvPr/>
          </p:nvPicPr>
          <p:blipFill>
            <a:blip r:embed="rId2">
              <a:alphaModFix/>
            </a:blip>
            <a:stretch>
              <a:fillRect/>
            </a:stretch>
          </p:blipFill>
          <p:spPr>
            <a:xfrm>
              <a:off x="5103575" y="-464702"/>
              <a:ext cx="3904789" cy="3701123"/>
            </a:xfrm>
            <a:prstGeom prst="rect">
              <a:avLst/>
            </a:prstGeom>
            <a:noFill/>
            <a:ln>
              <a:noFill/>
            </a:ln>
          </p:spPr>
        </p:pic>
        <p:pic>
          <p:nvPicPr>
            <p:cNvPr id="1460" name="Google Shape;1460;p36"/>
            <p:cNvPicPr preferRelativeResize="0"/>
            <p:nvPr/>
          </p:nvPicPr>
          <p:blipFill rotWithShape="1">
            <a:blip r:embed="rId2">
              <a:alphaModFix/>
            </a:blip>
            <a:srcRect t="73094"/>
            <a:stretch/>
          </p:blipFill>
          <p:spPr>
            <a:xfrm>
              <a:off x="1777100" y="3749372"/>
              <a:ext cx="3904801" cy="995801"/>
            </a:xfrm>
            <a:prstGeom prst="rect">
              <a:avLst/>
            </a:prstGeom>
            <a:noFill/>
            <a:ln>
              <a:noFill/>
            </a:ln>
          </p:spPr>
        </p:pic>
      </p:grpSp>
      <p:grpSp>
        <p:nvGrpSpPr>
          <p:cNvPr id="1461" name="Google Shape;1461;p36"/>
          <p:cNvGrpSpPr/>
          <p:nvPr/>
        </p:nvGrpSpPr>
        <p:grpSpPr>
          <a:xfrm>
            <a:off x="-1184965" y="-2240633"/>
            <a:ext cx="14671484" cy="11430527"/>
            <a:chOff x="-888724" y="-1680475"/>
            <a:chExt cx="11003613" cy="8572895"/>
          </a:xfrm>
        </p:grpSpPr>
        <p:sp>
          <p:nvSpPr>
            <p:cNvPr id="1462" name="Google Shape;1462;p36"/>
            <p:cNvSpPr/>
            <p:nvPr/>
          </p:nvSpPr>
          <p:spPr>
            <a:xfrm rot="10800000" flipH="1">
              <a:off x="-888724" y="4368782"/>
              <a:ext cx="1610186" cy="1354810"/>
            </a:xfrm>
            <a:custGeom>
              <a:avLst/>
              <a:gdLst/>
              <a:ahLst/>
              <a:cxnLst/>
              <a:rect l="l" t="t" r="r" b="b"/>
              <a:pathLst>
                <a:path w="64401" h="54187" extrusionOk="0">
                  <a:moveTo>
                    <a:pt x="40310" y="1"/>
                  </a:moveTo>
                  <a:cubicBezTo>
                    <a:pt x="37999" y="1"/>
                    <a:pt x="35687" y="238"/>
                    <a:pt x="33429" y="704"/>
                  </a:cubicBezTo>
                  <a:cubicBezTo>
                    <a:pt x="25708" y="2298"/>
                    <a:pt x="18632" y="6445"/>
                    <a:pt x="12969" y="11930"/>
                  </a:cubicBezTo>
                  <a:cubicBezTo>
                    <a:pt x="8815" y="15952"/>
                    <a:pt x="5340" y="20757"/>
                    <a:pt x="3331" y="26179"/>
                  </a:cubicBezTo>
                  <a:cubicBezTo>
                    <a:pt x="0" y="35166"/>
                    <a:pt x="613" y="49374"/>
                    <a:pt x="11122" y="53353"/>
                  </a:cubicBezTo>
                  <a:cubicBezTo>
                    <a:pt x="12602" y="53914"/>
                    <a:pt x="14182" y="54187"/>
                    <a:pt x="15763" y="54187"/>
                  </a:cubicBezTo>
                  <a:cubicBezTo>
                    <a:pt x="18900" y="54187"/>
                    <a:pt x="22043" y="53112"/>
                    <a:pt x="24428" y="51069"/>
                  </a:cubicBezTo>
                  <a:cubicBezTo>
                    <a:pt x="27017" y="48853"/>
                    <a:pt x="28999" y="45480"/>
                    <a:pt x="32354" y="44884"/>
                  </a:cubicBezTo>
                  <a:cubicBezTo>
                    <a:pt x="32707" y="44822"/>
                    <a:pt x="33055" y="44793"/>
                    <a:pt x="33401" y="44793"/>
                  </a:cubicBezTo>
                  <a:cubicBezTo>
                    <a:pt x="36556" y="44793"/>
                    <a:pt x="39471" y="47178"/>
                    <a:pt x="42670" y="47821"/>
                  </a:cubicBezTo>
                  <a:cubicBezTo>
                    <a:pt x="43233" y="47934"/>
                    <a:pt x="43804" y="47988"/>
                    <a:pt x="44376" y="47988"/>
                  </a:cubicBezTo>
                  <a:cubicBezTo>
                    <a:pt x="47045" y="47988"/>
                    <a:pt x="49712" y="46796"/>
                    <a:pt x="51521" y="44815"/>
                  </a:cubicBezTo>
                  <a:cubicBezTo>
                    <a:pt x="53718" y="42409"/>
                    <a:pt x="54644" y="38951"/>
                    <a:pt x="54131" y="35734"/>
                  </a:cubicBezTo>
                  <a:cubicBezTo>
                    <a:pt x="53651" y="32728"/>
                    <a:pt x="52063" y="29443"/>
                    <a:pt x="53679" y="26863"/>
                  </a:cubicBezTo>
                  <a:cubicBezTo>
                    <a:pt x="54751" y="25148"/>
                    <a:pt x="56864" y="24473"/>
                    <a:pt x="58564" y="23377"/>
                  </a:cubicBezTo>
                  <a:cubicBezTo>
                    <a:pt x="62740" y="20685"/>
                    <a:pt x="64400" y="14707"/>
                    <a:pt x="62211" y="10247"/>
                  </a:cubicBezTo>
                  <a:cubicBezTo>
                    <a:pt x="60955" y="7689"/>
                    <a:pt x="58687" y="5764"/>
                    <a:pt x="56252" y="4285"/>
                  </a:cubicBezTo>
                  <a:cubicBezTo>
                    <a:pt x="51484" y="1390"/>
                    <a:pt x="45902" y="1"/>
                    <a:pt x="40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36"/>
            <p:cNvSpPr/>
            <p:nvPr/>
          </p:nvSpPr>
          <p:spPr>
            <a:xfrm rot="1037169">
              <a:off x="3407904" y="4283917"/>
              <a:ext cx="3245144" cy="2175496"/>
            </a:xfrm>
            <a:custGeom>
              <a:avLst/>
              <a:gdLst/>
              <a:ahLst/>
              <a:cxnLst/>
              <a:rect l="l" t="t" r="r" b="b"/>
              <a:pathLst>
                <a:path w="101476" h="68028" extrusionOk="0">
                  <a:moveTo>
                    <a:pt x="89218" y="0"/>
                  </a:moveTo>
                  <a:cubicBezTo>
                    <a:pt x="86709" y="0"/>
                    <a:pt x="84217" y="764"/>
                    <a:pt x="82342" y="2404"/>
                  </a:cubicBezTo>
                  <a:cubicBezTo>
                    <a:pt x="79905" y="4537"/>
                    <a:pt x="78668" y="7919"/>
                    <a:pt x="75906" y="9610"/>
                  </a:cubicBezTo>
                  <a:cubicBezTo>
                    <a:pt x="74580" y="10422"/>
                    <a:pt x="73080" y="10738"/>
                    <a:pt x="71532" y="10738"/>
                  </a:cubicBezTo>
                  <a:cubicBezTo>
                    <a:pt x="69634" y="10738"/>
                    <a:pt x="67664" y="10263"/>
                    <a:pt x="65858" y="9649"/>
                  </a:cubicBezTo>
                  <a:cubicBezTo>
                    <a:pt x="62794" y="8607"/>
                    <a:pt x="59724" y="7198"/>
                    <a:pt x="56516" y="7198"/>
                  </a:cubicBezTo>
                  <a:cubicBezTo>
                    <a:pt x="56290" y="7198"/>
                    <a:pt x="56064" y="7205"/>
                    <a:pt x="55836" y="7220"/>
                  </a:cubicBezTo>
                  <a:cubicBezTo>
                    <a:pt x="50168" y="7584"/>
                    <a:pt x="45888" y="12536"/>
                    <a:pt x="43281" y="17583"/>
                  </a:cubicBezTo>
                  <a:cubicBezTo>
                    <a:pt x="41750" y="20547"/>
                    <a:pt x="40471" y="23784"/>
                    <a:pt x="37954" y="25972"/>
                  </a:cubicBezTo>
                  <a:cubicBezTo>
                    <a:pt x="35366" y="28222"/>
                    <a:pt x="31882" y="28991"/>
                    <a:pt x="28396" y="28991"/>
                  </a:cubicBezTo>
                  <a:cubicBezTo>
                    <a:pt x="27350" y="28991"/>
                    <a:pt x="26305" y="28921"/>
                    <a:pt x="25283" y="28802"/>
                  </a:cubicBezTo>
                  <a:cubicBezTo>
                    <a:pt x="21934" y="28412"/>
                    <a:pt x="18476" y="27585"/>
                    <a:pt x="15148" y="27585"/>
                  </a:cubicBezTo>
                  <a:cubicBezTo>
                    <a:pt x="13312" y="27585"/>
                    <a:pt x="11516" y="27837"/>
                    <a:pt x="9800" y="28552"/>
                  </a:cubicBezTo>
                  <a:cubicBezTo>
                    <a:pt x="7347" y="29574"/>
                    <a:pt x="5353" y="31455"/>
                    <a:pt x="3607" y="33458"/>
                  </a:cubicBezTo>
                  <a:cubicBezTo>
                    <a:pt x="1907" y="35410"/>
                    <a:pt x="333" y="37639"/>
                    <a:pt x="1" y="40206"/>
                  </a:cubicBezTo>
                  <a:lnTo>
                    <a:pt x="16582" y="68027"/>
                  </a:lnTo>
                  <a:lnTo>
                    <a:pt x="101476" y="6417"/>
                  </a:lnTo>
                  <a:cubicBezTo>
                    <a:pt x="99055" y="3727"/>
                    <a:pt x="96063" y="1428"/>
                    <a:pt x="92576" y="458"/>
                  </a:cubicBezTo>
                  <a:cubicBezTo>
                    <a:pt x="91490" y="156"/>
                    <a:pt x="90352" y="0"/>
                    <a:pt x="89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36"/>
            <p:cNvSpPr/>
            <p:nvPr/>
          </p:nvSpPr>
          <p:spPr>
            <a:xfrm rot="1829586">
              <a:off x="6355298" y="-890627"/>
              <a:ext cx="3576001" cy="1698297"/>
            </a:xfrm>
            <a:custGeom>
              <a:avLst/>
              <a:gdLst/>
              <a:ahLst/>
              <a:cxnLst/>
              <a:rect l="l" t="t" r="r" b="b"/>
              <a:pathLst>
                <a:path w="111222" h="52821" extrusionOk="0">
                  <a:moveTo>
                    <a:pt x="108899" y="1"/>
                  </a:moveTo>
                  <a:lnTo>
                    <a:pt x="0" y="35190"/>
                  </a:lnTo>
                  <a:cubicBezTo>
                    <a:pt x="1935" y="39441"/>
                    <a:pt x="5757" y="42504"/>
                    <a:pt x="9631" y="45109"/>
                  </a:cubicBezTo>
                  <a:cubicBezTo>
                    <a:pt x="13870" y="47958"/>
                    <a:pt x="18396" y="50487"/>
                    <a:pt x="23327" y="51814"/>
                  </a:cubicBezTo>
                  <a:cubicBezTo>
                    <a:pt x="25845" y="52493"/>
                    <a:pt x="28444" y="52821"/>
                    <a:pt x="31046" y="52821"/>
                  </a:cubicBezTo>
                  <a:cubicBezTo>
                    <a:pt x="39560" y="52821"/>
                    <a:pt x="48100" y="49308"/>
                    <a:pt x="53924" y="43068"/>
                  </a:cubicBezTo>
                  <a:cubicBezTo>
                    <a:pt x="57351" y="39397"/>
                    <a:pt x="59838" y="34939"/>
                    <a:pt x="63208" y="31216"/>
                  </a:cubicBezTo>
                  <a:cubicBezTo>
                    <a:pt x="64911" y="29333"/>
                    <a:pt x="66880" y="27619"/>
                    <a:pt x="69232" y="26666"/>
                  </a:cubicBezTo>
                  <a:cubicBezTo>
                    <a:pt x="71004" y="25949"/>
                    <a:pt x="72865" y="25700"/>
                    <a:pt x="74765" y="25700"/>
                  </a:cubicBezTo>
                  <a:cubicBezTo>
                    <a:pt x="77573" y="25700"/>
                    <a:pt x="80463" y="26243"/>
                    <a:pt x="83264" y="26613"/>
                  </a:cubicBezTo>
                  <a:cubicBezTo>
                    <a:pt x="85302" y="26883"/>
                    <a:pt x="87366" y="27054"/>
                    <a:pt x="89423" y="27054"/>
                  </a:cubicBezTo>
                  <a:cubicBezTo>
                    <a:pt x="91794" y="27054"/>
                    <a:pt x="94155" y="26826"/>
                    <a:pt x="96455" y="26257"/>
                  </a:cubicBezTo>
                  <a:cubicBezTo>
                    <a:pt x="100749" y="25196"/>
                    <a:pt x="104836" y="22851"/>
                    <a:pt x="107381" y="19233"/>
                  </a:cubicBezTo>
                  <a:cubicBezTo>
                    <a:pt x="111222" y="13776"/>
                    <a:pt x="110992" y="6337"/>
                    <a:pt x="108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5" name="Google Shape;1465;p36"/>
          <p:cNvGrpSpPr/>
          <p:nvPr/>
        </p:nvGrpSpPr>
        <p:grpSpPr>
          <a:xfrm rot="-838193">
            <a:off x="11523983" y="5507673"/>
            <a:ext cx="585508" cy="1547819"/>
            <a:chOff x="5561250" y="2307300"/>
            <a:chExt cx="676525" cy="1788425"/>
          </a:xfrm>
        </p:grpSpPr>
        <p:sp>
          <p:nvSpPr>
            <p:cNvPr id="1466" name="Google Shape;1466;p36"/>
            <p:cNvSpPr/>
            <p:nvPr/>
          </p:nvSpPr>
          <p:spPr>
            <a:xfrm>
              <a:off x="5746675" y="2307300"/>
              <a:ext cx="122300" cy="194950"/>
            </a:xfrm>
            <a:custGeom>
              <a:avLst/>
              <a:gdLst/>
              <a:ahLst/>
              <a:cxnLst/>
              <a:rect l="l" t="t" r="r" b="b"/>
              <a:pathLst>
                <a:path w="4892" h="7798" extrusionOk="0">
                  <a:moveTo>
                    <a:pt x="3139" y="0"/>
                  </a:moveTo>
                  <a:cubicBezTo>
                    <a:pt x="3139" y="0"/>
                    <a:pt x="766" y="1375"/>
                    <a:pt x="383" y="3522"/>
                  </a:cubicBezTo>
                  <a:cubicBezTo>
                    <a:pt x="0" y="5670"/>
                    <a:pt x="613" y="7577"/>
                    <a:pt x="1754" y="7780"/>
                  </a:cubicBezTo>
                  <a:cubicBezTo>
                    <a:pt x="1820" y="7792"/>
                    <a:pt x="1887" y="7798"/>
                    <a:pt x="1953" y="7798"/>
                  </a:cubicBezTo>
                  <a:cubicBezTo>
                    <a:pt x="3033" y="7798"/>
                    <a:pt x="4149" y="6281"/>
                    <a:pt x="4509" y="4259"/>
                  </a:cubicBezTo>
                  <a:cubicBezTo>
                    <a:pt x="4891" y="2110"/>
                    <a:pt x="3139" y="0"/>
                    <a:pt x="3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36"/>
            <p:cNvSpPr/>
            <p:nvPr/>
          </p:nvSpPr>
          <p:spPr>
            <a:xfrm>
              <a:off x="5566975" y="2674650"/>
              <a:ext cx="222125" cy="118800"/>
            </a:xfrm>
            <a:custGeom>
              <a:avLst/>
              <a:gdLst/>
              <a:ahLst/>
              <a:cxnLst/>
              <a:rect l="l" t="t" r="r" b="b"/>
              <a:pathLst>
                <a:path w="8885" h="4752" extrusionOk="0">
                  <a:moveTo>
                    <a:pt x="3016" y="0"/>
                  </a:moveTo>
                  <a:cubicBezTo>
                    <a:pt x="2537" y="0"/>
                    <a:pt x="2078" y="45"/>
                    <a:pt x="1665" y="104"/>
                  </a:cubicBezTo>
                  <a:cubicBezTo>
                    <a:pt x="703" y="246"/>
                    <a:pt x="1" y="480"/>
                    <a:pt x="1" y="480"/>
                  </a:cubicBezTo>
                  <a:cubicBezTo>
                    <a:pt x="1" y="480"/>
                    <a:pt x="232" y="1181"/>
                    <a:pt x="804" y="2016"/>
                  </a:cubicBezTo>
                  <a:cubicBezTo>
                    <a:pt x="1373" y="2848"/>
                    <a:pt x="2309" y="3810"/>
                    <a:pt x="3587" y="4263"/>
                  </a:cubicBezTo>
                  <a:cubicBezTo>
                    <a:pt x="4531" y="4598"/>
                    <a:pt x="5459" y="4752"/>
                    <a:pt x="6258" y="4752"/>
                  </a:cubicBezTo>
                  <a:cubicBezTo>
                    <a:pt x="6539" y="4752"/>
                    <a:pt x="6804" y="4733"/>
                    <a:pt x="7048" y="4696"/>
                  </a:cubicBezTo>
                  <a:cubicBezTo>
                    <a:pt x="7990" y="4555"/>
                    <a:pt x="8625" y="4158"/>
                    <a:pt x="8755" y="3597"/>
                  </a:cubicBezTo>
                  <a:cubicBezTo>
                    <a:pt x="8885" y="3031"/>
                    <a:pt x="8499" y="2408"/>
                    <a:pt x="7815" y="1833"/>
                  </a:cubicBezTo>
                  <a:cubicBezTo>
                    <a:pt x="7126" y="1258"/>
                    <a:pt x="6138" y="721"/>
                    <a:pt x="4991" y="314"/>
                  </a:cubicBezTo>
                  <a:cubicBezTo>
                    <a:pt x="4336" y="81"/>
                    <a:pt x="3658" y="0"/>
                    <a:pt x="30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36"/>
            <p:cNvSpPr/>
            <p:nvPr/>
          </p:nvSpPr>
          <p:spPr>
            <a:xfrm>
              <a:off x="5566325" y="2499125"/>
              <a:ext cx="195500" cy="117600"/>
            </a:xfrm>
            <a:custGeom>
              <a:avLst/>
              <a:gdLst/>
              <a:ahLst/>
              <a:cxnLst/>
              <a:rect l="l" t="t" r="r" b="b"/>
              <a:pathLst>
                <a:path w="7820" h="4704" extrusionOk="0">
                  <a:moveTo>
                    <a:pt x="2762" y="1"/>
                  </a:moveTo>
                  <a:cubicBezTo>
                    <a:pt x="2337" y="1"/>
                    <a:pt x="1926" y="42"/>
                    <a:pt x="1551" y="97"/>
                  </a:cubicBezTo>
                  <a:cubicBezTo>
                    <a:pt x="664" y="229"/>
                    <a:pt x="1" y="453"/>
                    <a:pt x="1" y="453"/>
                  </a:cubicBezTo>
                  <a:cubicBezTo>
                    <a:pt x="1" y="453"/>
                    <a:pt x="142" y="1140"/>
                    <a:pt x="591" y="1961"/>
                  </a:cubicBezTo>
                  <a:cubicBezTo>
                    <a:pt x="1037" y="2781"/>
                    <a:pt x="1814" y="3736"/>
                    <a:pt x="2950" y="4196"/>
                  </a:cubicBezTo>
                  <a:cubicBezTo>
                    <a:pt x="3803" y="4542"/>
                    <a:pt x="4656" y="4703"/>
                    <a:pt x="5393" y="4703"/>
                  </a:cubicBezTo>
                  <a:cubicBezTo>
                    <a:pt x="5633" y="4703"/>
                    <a:pt x="5860" y="4686"/>
                    <a:pt x="6071" y="4653"/>
                  </a:cubicBezTo>
                  <a:cubicBezTo>
                    <a:pt x="6935" y="4518"/>
                    <a:pt x="7527" y="4128"/>
                    <a:pt x="7673" y="3570"/>
                  </a:cubicBezTo>
                  <a:cubicBezTo>
                    <a:pt x="7819" y="3009"/>
                    <a:pt x="7510" y="2389"/>
                    <a:pt x="6936" y="1818"/>
                  </a:cubicBezTo>
                  <a:cubicBezTo>
                    <a:pt x="6360" y="1247"/>
                    <a:pt x="5521" y="715"/>
                    <a:pt x="4526" y="312"/>
                  </a:cubicBezTo>
                  <a:cubicBezTo>
                    <a:pt x="3953" y="79"/>
                    <a:pt x="3345" y="1"/>
                    <a:pt x="2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36"/>
            <p:cNvSpPr/>
            <p:nvPr/>
          </p:nvSpPr>
          <p:spPr>
            <a:xfrm>
              <a:off x="5561250" y="2860200"/>
              <a:ext cx="255100" cy="137925"/>
            </a:xfrm>
            <a:custGeom>
              <a:avLst/>
              <a:gdLst/>
              <a:ahLst/>
              <a:cxnLst/>
              <a:rect l="l" t="t" r="r" b="b"/>
              <a:pathLst>
                <a:path w="10204" h="5517" extrusionOk="0">
                  <a:moveTo>
                    <a:pt x="2476" y="1"/>
                  </a:moveTo>
                  <a:cubicBezTo>
                    <a:pt x="1059" y="1"/>
                    <a:pt x="0" y="309"/>
                    <a:pt x="0" y="309"/>
                  </a:cubicBezTo>
                  <a:cubicBezTo>
                    <a:pt x="0" y="309"/>
                    <a:pt x="1292" y="3219"/>
                    <a:pt x="3974" y="4467"/>
                  </a:cubicBezTo>
                  <a:cubicBezTo>
                    <a:pt x="5466" y="5159"/>
                    <a:pt x="6923" y="5516"/>
                    <a:pt x="8007" y="5516"/>
                  </a:cubicBezTo>
                  <a:cubicBezTo>
                    <a:pt x="8872" y="5516"/>
                    <a:pt x="9499" y="5289"/>
                    <a:pt x="9716" y="4823"/>
                  </a:cubicBezTo>
                  <a:cubicBezTo>
                    <a:pt x="10204" y="3772"/>
                    <a:pt x="8424" y="1911"/>
                    <a:pt x="5740" y="665"/>
                  </a:cubicBezTo>
                  <a:cubicBezTo>
                    <a:pt x="4636" y="152"/>
                    <a:pt x="3468" y="1"/>
                    <a:pt x="2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36"/>
            <p:cNvSpPr/>
            <p:nvPr/>
          </p:nvSpPr>
          <p:spPr>
            <a:xfrm>
              <a:off x="5584025" y="3034075"/>
              <a:ext cx="276000" cy="133925"/>
            </a:xfrm>
            <a:custGeom>
              <a:avLst/>
              <a:gdLst/>
              <a:ahLst/>
              <a:cxnLst/>
              <a:rect l="l" t="t" r="r" b="b"/>
              <a:pathLst>
                <a:path w="11040" h="5357" extrusionOk="0">
                  <a:moveTo>
                    <a:pt x="0" y="0"/>
                  </a:moveTo>
                  <a:cubicBezTo>
                    <a:pt x="0" y="0"/>
                    <a:pt x="38" y="202"/>
                    <a:pt x="158" y="556"/>
                  </a:cubicBezTo>
                  <a:cubicBezTo>
                    <a:pt x="217" y="735"/>
                    <a:pt x="301" y="948"/>
                    <a:pt x="426" y="1175"/>
                  </a:cubicBezTo>
                  <a:cubicBezTo>
                    <a:pt x="550" y="1404"/>
                    <a:pt x="698" y="1676"/>
                    <a:pt x="898" y="1929"/>
                  </a:cubicBezTo>
                  <a:cubicBezTo>
                    <a:pt x="1093" y="2194"/>
                    <a:pt x="1324" y="2471"/>
                    <a:pt x="1597" y="2728"/>
                  </a:cubicBezTo>
                  <a:cubicBezTo>
                    <a:pt x="1867" y="3001"/>
                    <a:pt x="2172" y="3240"/>
                    <a:pt x="2508" y="3484"/>
                  </a:cubicBezTo>
                  <a:cubicBezTo>
                    <a:pt x="2837" y="3710"/>
                    <a:pt x="3204" y="3936"/>
                    <a:pt x="3577" y="4114"/>
                  </a:cubicBezTo>
                  <a:cubicBezTo>
                    <a:pt x="3958" y="4301"/>
                    <a:pt x="4345" y="4452"/>
                    <a:pt x="4751" y="4576"/>
                  </a:cubicBezTo>
                  <a:cubicBezTo>
                    <a:pt x="5148" y="4694"/>
                    <a:pt x="5539" y="4797"/>
                    <a:pt x="5901" y="4881"/>
                  </a:cubicBezTo>
                  <a:cubicBezTo>
                    <a:pt x="6275" y="4964"/>
                    <a:pt x="6610" y="5036"/>
                    <a:pt x="6944" y="5093"/>
                  </a:cubicBezTo>
                  <a:cubicBezTo>
                    <a:pt x="7594" y="5212"/>
                    <a:pt x="8177" y="5282"/>
                    <a:pt x="8679" y="5325"/>
                  </a:cubicBezTo>
                  <a:cubicBezTo>
                    <a:pt x="8917" y="5337"/>
                    <a:pt x="9123" y="5357"/>
                    <a:pt x="9325" y="5357"/>
                  </a:cubicBezTo>
                  <a:cubicBezTo>
                    <a:pt x="9346" y="5357"/>
                    <a:pt x="9367" y="5357"/>
                    <a:pt x="9388" y="5356"/>
                  </a:cubicBezTo>
                  <a:cubicBezTo>
                    <a:pt x="9615" y="5351"/>
                    <a:pt x="9813" y="5342"/>
                    <a:pt x="9995" y="5319"/>
                  </a:cubicBezTo>
                  <a:cubicBezTo>
                    <a:pt x="10360" y="5265"/>
                    <a:pt x="10664" y="5140"/>
                    <a:pt x="10838" y="4909"/>
                  </a:cubicBezTo>
                  <a:cubicBezTo>
                    <a:pt x="11013" y="4678"/>
                    <a:pt x="11039" y="4363"/>
                    <a:pt x="10906" y="3966"/>
                  </a:cubicBezTo>
                  <a:cubicBezTo>
                    <a:pt x="10839" y="3764"/>
                    <a:pt x="10732" y="3549"/>
                    <a:pt x="10577" y="3338"/>
                  </a:cubicBezTo>
                  <a:cubicBezTo>
                    <a:pt x="10425" y="3123"/>
                    <a:pt x="10234" y="2882"/>
                    <a:pt x="10000" y="2673"/>
                  </a:cubicBezTo>
                  <a:cubicBezTo>
                    <a:pt x="9537" y="2222"/>
                    <a:pt x="8918" y="1809"/>
                    <a:pt x="8219" y="1446"/>
                  </a:cubicBezTo>
                  <a:cubicBezTo>
                    <a:pt x="7874" y="1274"/>
                    <a:pt x="7497" y="1103"/>
                    <a:pt x="7123" y="960"/>
                  </a:cubicBezTo>
                  <a:cubicBezTo>
                    <a:pt x="6741" y="812"/>
                    <a:pt x="6358" y="682"/>
                    <a:pt x="5963" y="563"/>
                  </a:cubicBezTo>
                  <a:cubicBezTo>
                    <a:pt x="5578" y="444"/>
                    <a:pt x="5190" y="363"/>
                    <a:pt x="4833" y="303"/>
                  </a:cubicBezTo>
                  <a:cubicBezTo>
                    <a:pt x="4460" y="246"/>
                    <a:pt x="4123" y="204"/>
                    <a:pt x="3780" y="184"/>
                  </a:cubicBezTo>
                  <a:cubicBezTo>
                    <a:pt x="3453" y="155"/>
                    <a:pt x="3120" y="153"/>
                    <a:pt x="2821" y="137"/>
                  </a:cubicBezTo>
                  <a:cubicBezTo>
                    <a:pt x="2515" y="129"/>
                    <a:pt x="2224" y="122"/>
                    <a:pt x="1949" y="116"/>
                  </a:cubicBezTo>
                  <a:cubicBezTo>
                    <a:pt x="1939" y="116"/>
                    <a:pt x="1929" y="116"/>
                    <a:pt x="1920" y="116"/>
                  </a:cubicBezTo>
                  <a:cubicBezTo>
                    <a:pt x="1649" y="116"/>
                    <a:pt x="1412" y="94"/>
                    <a:pt x="1184" y="86"/>
                  </a:cubicBezTo>
                  <a:cubicBezTo>
                    <a:pt x="945" y="80"/>
                    <a:pt x="740" y="62"/>
                    <a:pt x="568" y="44"/>
                  </a:cubicBezTo>
                  <a:cubicBezTo>
                    <a:pt x="213" y="1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36"/>
            <p:cNvSpPr/>
            <p:nvPr/>
          </p:nvSpPr>
          <p:spPr>
            <a:xfrm>
              <a:off x="5615950" y="3209600"/>
              <a:ext cx="301600" cy="128675"/>
            </a:xfrm>
            <a:custGeom>
              <a:avLst/>
              <a:gdLst/>
              <a:ahLst/>
              <a:cxnLst/>
              <a:rect l="l" t="t" r="r" b="b"/>
              <a:pathLst>
                <a:path w="12064" h="5147" extrusionOk="0">
                  <a:moveTo>
                    <a:pt x="0" y="1"/>
                  </a:moveTo>
                  <a:cubicBezTo>
                    <a:pt x="0" y="1"/>
                    <a:pt x="62" y="206"/>
                    <a:pt x="223" y="564"/>
                  </a:cubicBezTo>
                  <a:cubicBezTo>
                    <a:pt x="301" y="749"/>
                    <a:pt x="412" y="961"/>
                    <a:pt x="564" y="1187"/>
                  </a:cubicBezTo>
                  <a:cubicBezTo>
                    <a:pt x="714" y="1418"/>
                    <a:pt x="896" y="1684"/>
                    <a:pt x="1127" y="1933"/>
                  </a:cubicBezTo>
                  <a:cubicBezTo>
                    <a:pt x="1241" y="2063"/>
                    <a:pt x="1365" y="2197"/>
                    <a:pt x="1496" y="2332"/>
                  </a:cubicBezTo>
                  <a:cubicBezTo>
                    <a:pt x="1631" y="2459"/>
                    <a:pt x="1775" y="2585"/>
                    <a:pt x="1926" y="2714"/>
                  </a:cubicBezTo>
                  <a:cubicBezTo>
                    <a:pt x="2232" y="2981"/>
                    <a:pt x="2568" y="3205"/>
                    <a:pt x="2938" y="3443"/>
                  </a:cubicBezTo>
                  <a:cubicBezTo>
                    <a:pt x="3300" y="3657"/>
                    <a:pt x="3700" y="3872"/>
                    <a:pt x="4105" y="4040"/>
                  </a:cubicBezTo>
                  <a:cubicBezTo>
                    <a:pt x="4520" y="4215"/>
                    <a:pt x="4940" y="4355"/>
                    <a:pt x="5379" y="4471"/>
                  </a:cubicBezTo>
                  <a:cubicBezTo>
                    <a:pt x="5808" y="4580"/>
                    <a:pt x="6233" y="4672"/>
                    <a:pt x="6628" y="4747"/>
                  </a:cubicBezTo>
                  <a:cubicBezTo>
                    <a:pt x="7033" y="4822"/>
                    <a:pt x="7401" y="4887"/>
                    <a:pt x="7765" y="4934"/>
                  </a:cubicBezTo>
                  <a:cubicBezTo>
                    <a:pt x="8474" y="5041"/>
                    <a:pt x="9115" y="5095"/>
                    <a:pt x="9657" y="5129"/>
                  </a:cubicBezTo>
                  <a:cubicBezTo>
                    <a:pt x="9884" y="5135"/>
                    <a:pt x="10087" y="5146"/>
                    <a:pt x="10280" y="5146"/>
                  </a:cubicBezTo>
                  <a:cubicBezTo>
                    <a:pt x="10327" y="5146"/>
                    <a:pt x="10372" y="5146"/>
                    <a:pt x="10418" y="5144"/>
                  </a:cubicBezTo>
                  <a:cubicBezTo>
                    <a:pt x="10657" y="5133"/>
                    <a:pt x="10870" y="5116"/>
                    <a:pt x="11057" y="5087"/>
                  </a:cubicBezTo>
                  <a:cubicBezTo>
                    <a:pt x="11438" y="5024"/>
                    <a:pt x="11744" y="4885"/>
                    <a:pt x="11903" y="4645"/>
                  </a:cubicBezTo>
                  <a:cubicBezTo>
                    <a:pt x="12064" y="4404"/>
                    <a:pt x="12061" y="4079"/>
                    <a:pt x="11883" y="3680"/>
                  </a:cubicBezTo>
                  <a:cubicBezTo>
                    <a:pt x="11796" y="3477"/>
                    <a:pt x="11662" y="3264"/>
                    <a:pt x="11483" y="3056"/>
                  </a:cubicBezTo>
                  <a:cubicBezTo>
                    <a:pt x="11304" y="2844"/>
                    <a:pt x="11085" y="2610"/>
                    <a:pt x="10823" y="2405"/>
                  </a:cubicBezTo>
                  <a:cubicBezTo>
                    <a:pt x="10302" y="1966"/>
                    <a:pt x="9626" y="1575"/>
                    <a:pt x="8865" y="1232"/>
                  </a:cubicBezTo>
                  <a:cubicBezTo>
                    <a:pt x="8490" y="1071"/>
                    <a:pt x="8082" y="908"/>
                    <a:pt x="7676" y="777"/>
                  </a:cubicBezTo>
                  <a:cubicBezTo>
                    <a:pt x="7261" y="638"/>
                    <a:pt x="6844" y="518"/>
                    <a:pt x="6415" y="408"/>
                  </a:cubicBezTo>
                  <a:cubicBezTo>
                    <a:pt x="5995" y="299"/>
                    <a:pt x="5574" y="227"/>
                    <a:pt x="5182" y="175"/>
                  </a:cubicBezTo>
                  <a:cubicBezTo>
                    <a:pt x="4779" y="128"/>
                    <a:pt x="4411" y="92"/>
                    <a:pt x="4039" y="82"/>
                  </a:cubicBezTo>
                  <a:cubicBezTo>
                    <a:pt x="3684" y="56"/>
                    <a:pt x="3321" y="66"/>
                    <a:pt x="2999" y="58"/>
                  </a:cubicBezTo>
                  <a:cubicBezTo>
                    <a:pt x="2833" y="59"/>
                    <a:pt x="2671" y="61"/>
                    <a:pt x="2513" y="63"/>
                  </a:cubicBezTo>
                  <a:cubicBezTo>
                    <a:pt x="2358" y="61"/>
                    <a:pt x="2207" y="59"/>
                    <a:pt x="2062" y="58"/>
                  </a:cubicBezTo>
                  <a:cubicBezTo>
                    <a:pt x="1978" y="61"/>
                    <a:pt x="1896" y="62"/>
                    <a:pt x="1816" y="62"/>
                  </a:cubicBezTo>
                  <a:cubicBezTo>
                    <a:pt x="1614" y="62"/>
                    <a:pt x="1428" y="55"/>
                    <a:pt x="1249" y="51"/>
                  </a:cubicBezTo>
                  <a:cubicBezTo>
                    <a:pt x="1231" y="51"/>
                    <a:pt x="1213" y="51"/>
                    <a:pt x="1195" y="51"/>
                  </a:cubicBezTo>
                  <a:cubicBezTo>
                    <a:pt x="965" y="51"/>
                    <a:pt x="766" y="42"/>
                    <a:pt x="599" y="29"/>
                  </a:cubicBezTo>
                  <a:cubicBezTo>
                    <a:pt x="224" y="11"/>
                    <a:pt x="2" y="1"/>
                    <a:pt x="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36"/>
            <p:cNvSpPr/>
            <p:nvPr/>
          </p:nvSpPr>
          <p:spPr>
            <a:xfrm>
              <a:off x="5796450" y="2443025"/>
              <a:ext cx="412350" cy="1652700"/>
            </a:xfrm>
            <a:custGeom>
              <a:avLst/>
              <a:gdLst/>
              <a:ahLst/>
              <a:cxnLst/>
              <a:rect l="l" t="t" r="r" b="b"/>
              <a:pathLst>
                <a:path w="16494" h="66108" extrusionOk="0">
                  <a:moveTo>
                    <a:pt x="735" y="1"/>
                  </a:moveTo>
                  <a:cubicBezTo>
                    <a:pt x="51" y="5715"/>
                    <a:pt x="0" y="11464"/>
                    <a:pt x="550" y="17185"/>
                  </a:cubicBezTo>
                  <a:cubicBezTo>
                    <a:pt x="835" y="20043"/>
                    <a:pt x="1272" y="22897"/>
                    <a:pt x="2022" y="25705"/>
                  </a:cubicBezTo>
                  <a:lnTo>
                    <a:pt x="2308" y="26755"/>
                  </a:lnTo>
                  <a:lnTo>
                    <a:pt x="2642" y="27796"/>
                  </a:lnTo>
                  <a:cubicBezTo>
                    <a:pt x="2855" y="28494"/>
                    <a:pt x="3123" y="29181"/>
                    <a:pt x="3395" y="29851"/>
                  </a:cubicBezTo>
                  <a:cubicBezTo>
                    <a:pt x="3943" y="31196"/>
                    <a:pt x="4556" y="32492"/>
                    <a:pt x="5155" y="33774"/>
                  </a:cubicBezTo>
                  <a:cubicBezTo>
                    <a:pt x="5753" y="35056"/>
                    <a:pt x="6332" y="36321"/>
                    <a:pt x="6830" y="37611"/>
                  </a:cubicBezTo>
                  <a:cubicBezTo>
                    <a:pt x="7331" y="38904"/>
                    <a:pt x="7770" y="40228"/>
                    <a:pt x="8178" y="41570"/>
                  </a:cubicBezTo>
                  <a:cubicBezTo>
                    <a:pt x="8985" y="44255"/>
                    <a:pt x="9724" y="47006"/>
                    <a:pt x="10496" y="49730"/>
                  </a:cubicBezTo>
                  <a:lnTo>
                    <a:pt x="15088" y="66107"/>
                  </a:lnTo>
                  <a:lnTo>
                    <a:pt x="16493" y="64156"/>
                  </a:lnTo>
                  <a:lnTo>
                    <a:pt x="11550" y="48266"/>
                  </a:lnTo>
                  <a:cubicBezTo>
                    <a:pt x="10716" y="45621"/>
                    <a:pt x="9933" y="42960"/>
                    <a:pt x="9022" y="40330"/>
                  </a:cubicBezTo>
                  <a:cubicBezTo>
                    <a:pt x="8564" y="39016"/>
                    <a:pt x="8068" y="37715"/>
                    <a:pt x="7503" y="36443"/>
                  </a:cubicBezTo>
                  <a:cubicBezTo>
                    <a:pt x="6937" y="35173"/>
                    <a:pt x="6309" y="33936"/>
                    <a:pt x="5688" y="32695"/>
                  </a:cubicBezTo>
                  <a:cubicBezTo>
                    <a:pt x="5067" y="31458"/>
                    <a:pt x="4452" y="30212"/>
                    <a:pt x="3914" y="28928"/>
                  </a:cubicBezTo>
                  <a:cubicBezTo>
                    <a:pt x="3370" y="27647"/>
                    <a:pt x="2949" y="26315"/>
                    <a:pt x="2555" y="24976"/>
                  </a:cubicBezTo>
                  <a:cubicBezTo>
                    <a:pt x="1812" y="22287"/>
                    <a:pt x="1324" y="19532"/>
                    <a:pt x="981" y="16762"/>
                  </a:cubicBezTo>
                  <a:cubicBezTo>
                    <a:pt x="316" y="11217"/>
                    <a:pt x="225" y="5606"/>
                    <a:pt x="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36"/>
            <p:cNvSpPr/>
            <p:nvPr/>
          </p:nvSpPr>
          <p:spPr>
            <a:xfrm>
              <a:off x="5822625" y="2463500"/>
              <a:ext cx="162025" cy="122625"/>
            </a:xfrm>
            <a:custGeom>
              <a:avLst/>
              <a:gdLst/>
              <a:ahLst/>
              <a:cxnLst/>
              <a:rect l="l" t="t" r="r" b="b"/>
              <a:pathLst>
                <a:path w="6481" h="4905" extrusionOk="0">
                  <a:moveTo>
                    <a:pt x="4450" y="0"/>
                  </a:moveTo>
                  <a:cubicBezTo>
                    <a:pt x="3765" y="0"/>
                    <a:pt x="3017" y="128"/>
                    <a:pt x="2397" y="545"/>
                  </a:cubicBezTo>
                  <a:cubicBezTo>
                    <a:pt x="785" y="1626"/>
                    <a:pt x="1" y="3282"/>
                    <a:pt x="645" y="4243"/>
                  </a:cubicBezTo>
                  <a:cubicBezTo>
                    <a:pt x="943" y="4686"/>
                    <a:pt x="1493" y="4904"/>
                    <a:pt x="2158" y="4904"/>
                  </a:cubicBezTo>
                  <a:cubicBezTo>
                    <a:pt x="2933" y="4904"/>
                    <a:pt x="3864" y="4608"/>
                    <a:pt x="4731" y="4025"/>
                  </a:cubicBezTo>
                  <a:cubicBezTo>
                    <a:pt x="6342" y="2944"/>
                    <a:pt x="6481" y="327"/>
                    <a:pt x="6481" y="327"/>
                  </a:cubicBezTo>
                  <a:cubicBezTo>
                    <a:pt x="6481" y="327"/>
                    <a:pt x="5545" y="0"/>
                    <a:pt x="4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36"/>
            <p:cNvSpPr/>
            <p:nvPr/>
          </p:nvSpPr>
          <p:spPr>
            <a:xfrm>
              <a:off x="5833850" y="2643050"/>
              <a:ext cx="175925" cy="133550"/>
            </a:xfrm>
            <a:custGeom>
              <a:avLst/>
              <a:gdLst/>
              <a:ahLst/>
              <a:cxnLst/>
              <a:rect l="l" t="t" r="r" b="b"/>
              <a:pathLst>
                <a:path w="7037" h="5342" extrusionOk="0">
                  <a:moveTo>
                    <a:pt x="4844" y="0"/>
                  </a:moveTo>
                  <a:cubicBezTo>
                    <a:pt x="4055" y="0"/>
                    <a:pt x="3156" y="174"/>
                    <a:pt x="2387" y="693"/>
                  </a:cubicBezTo>
                  <a:cubicBezTo>
                    <a:pt x="1398" y="1362"/>
                    <a:pt x="687" y="2217"/>
                    <a:pt x="345" y="2998"/>
                  </a:cubicBezTo>
                  <a:cubicBezTo>
                    <a:pt x="1" y="3782"/>
                    <a:pt x="18" y="4482"/>
                    <a:pt x="407" y="4908"/>
                  </a:cubicBezTo>
                  <a:cubicBezTo>
                    <a:pt x="683" y="5210"/>
                    <a:pt x="1099" y="5342"/>
                    <a:pt x="1589" y="5342"/>
                  </a:cubicBezTo>
                  <a:cubicBezTo>
                    <a:pt x="1796" y="5342"/>
                    <a:pt x="2017" y="5318"/>
                    <a:pt x="2245" y="5274"/>
                  </a:cubicBezTo>
                  <a:cubicBezTo>
                    <a:pt x="3016" y="5122"/>
                    <a:pt x="3888" y="4739"/>
                    <a:pt x="4735" y="4166"/>
                  </a:cubicBezTo>
                  <a:cubicBezTo>
                    <a:pt x="5580" y="3595"/>
                    <a:pt x="6110" y="2681"/>
                    <a:pt x="6484" y="1889"/>
                  </a:cubicBezTo>
                  <a:cubicBezTo>
                    <a:pt x="6851" y="1098"/>
                    <a:pt x="7037" y="432"/>
                    <a:pt x="7037" y="432"/>
                  </a:cubicBezTo>
                  <a:cubicBezTo>
                    <a:pt x="7037" y="432"/>
                    <a:pt x="6409" y="147"/>
                    <a:pt x="5495" y="40"/>
                  </a:cubicBezTo>
                  <a:cubicBezTo>
                    <a:pt x="5291" y="15"/>
                    <a:pt x="5072" y="0"/>
                    <a:pt x="4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36"/>
            <p:cNvSpPr/>
            <p:nvPr/>
          </p:nvSpPr>
          <p:spPr>
            <a:xfrm>
              <a:off x="5841850" y="2771300"/>
              <a:ext cx="218275" cy="189250"/>
            </a:xfrm>
            <a:custGeom>
              <a:avLst/>
              <a:gdLst/>
              <a:ahLst/>
              <a:cxnLst/>
              <a:rect l="l" t="t" r="r" b="b"/>
              <a:pathLst>
                <a:path w="8731" h="7570" extrusionOk="0">
                  <a:moveTo>
                    <a:pt x="8731" y="1"/>
                  </a:moveTo>
                  <a:lnTo>
                    <a:pt x="8731" y="1"/>
                  </a:lnTo>
                  <a:cubicBezTo>
                    <a:pt x="8730" y="1"/>
                    <a:pt x="5538" y="76"/>
                    <a:pt x="3343" y="2078"/>
                  </a:cubicBezTo>
                  <a:cubicBezTo>
                    <a:pt x="1148" y="4080"/>
                    <a:pt x="1" y="6398"/>
                    <a:pt x="780" y="7252"/>
                  </a:cubicBezTo>
                  <a:cubicBezTo>
                    <a:pt x="977" y="7467"/>
                    <a:pt x="1278" y="7570"/>
                    <a:pt x="1653" y="7570"/>
                  </a:cubicBezTo>
                  <a:cubicBezTo>
                    <a:pt x="2764" y="7570"/>
                    <a:pt x="4527" y="6672"/>
                    <a:pt x="6169" y="5175"/>
                  </a:cubicBezTo>
                  <a:cubicBezTo>
                    <a:pt x="8363" y="3172"/>
                    <a:pt x="8731" y="1"/>
                    <a:pt x="8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36"/>
            <p:cNvSpPr/>
            <p:nvPr/>
          </p:nvSpPr>
          <p:spPr>
            <a:xfrm>
              <a:off x="5963775" y="3118400"/>
              <a:ext cx="274000" cy="172625"/>
            </a:xfrm>
            <a:custGeom>
              <a:avLst/>
              <a:gdLst/>
              <a:ahLst/>
              <a:cxnLst/>
              <a:rect l="l" t="t" r="r" b="b"/>
              <a:pathLst>
                <a:path w="10960" h="6905" extrusionOk="0">
                  <a:moveTo>
                    <a:pt x="10960" y="1"/>
                  </a:moveTo>
                  <a:cubicBezTo>
                    <a:pt x="10960" y="1"/>
                    <a:pt x="10742" y="48"/>
                    <a:pt x="10379" y="127"/>
                  </a:cubicBezTo>
                  <a:cubicBezTo>
                    <a:pt x="10207" y="170"/>
                    <a:pt x="9997" y="217"/>
                    <a:pt x="9750" y="254"/>
                  </a:cubicBezTo>
                  <a:cubicBezTo>
                    <a:pt x="9507" y="295"/>
                    <a:pt x="9255" y="352"/>
                    <a:pt x="8961" y="388"/>
                  </a:cubicBezTo>
                  <a:cubicBezTo>
                    <a:pt x="8678" y="433"/>
                    <a:pt x="8377" y="482"/>
                    <a:pt x="8050" y="528"/>
                  </a:cubicBezTo>
                  <a:cubicBezTo>
                    <a:pt x="7739" y="585"/>
                    <a:pt x="7388" y="632"/>
                    <a:pt x="7045" y="708"/>
                  </a:cubicBezTo>
                  <a:cubicBezTo>
                    <a:pt x="6684" y="776"/>
                    <a:pt x="6331" y="864"/>
                    <a:pt x="5942" y="975"/>
                  </a:cubicBezTo>
                  <a:cubicBezTo>
                    <a:pt x="5566" y="1087"/>
                    <a:pt x="5165" y="1227"/>
                    <a:pt x="4769" y="1401"/>
                  </a:cubicBezTo>
                  <a:cubicBezTo>
                    <a:pt x="4361" y="1583"/>
                    <a:pt x="3971" y="1770"/>
                    <a:pt x="3584" y="1983"/>
                  </a:cubicBezTo>
                  <a:cubicBezTo>
                    <a:pt x="3203" y="2185"/>
                    <a:pt x="2826" y="2426"/>
                    <a:pt x="2482" y="2657"/>
                  </a:cubicBezTo>
                  <a:cubicBezTo>
                    <a:pt x="2134" y="2912"/>
                    <a:pt x="1814" y="3150"/>
                    <a:pt x="1526" y="3429"/>
                  </a:cubicBezTo>
                  <a:cubicBezTo>
                    <a:pt x="1236" y="3688"/>
                    <a:pt x="988" y="3969"/>
                    <a:pt x="779" y="4247"/>
                  </a:cubicBezTo>
                  <a:cubicBezTo>
                    <a:pt x="566" y="4509"/>
                    <a:pt x="409" y="4799"/>
                    <a:pt x="288" y="5053"/>
                  </a:cubicBezTo>
                  <a:cubicBezTo>
                    <a:pt x="163" y="5301"/>
                    <a:pt x="90" y="5545"/>
                    <a:pt x="62" y="5765"/>
                  </a:cubicBezTo>
                  <a:cubicBezTo>
                    <a:pt x="0" y="6199"/>
                    <a:pt x="88" y="6510"/>
                    <a:pt x="311" y="6694"/>
                  </a:cubicBezTo>
                  <a:cubicBezTo>
                    <a:pt x="490" y="6843"/>
                    <a:pt x="739" y="6905"/>
                    <a:pt x="1024" y="6905"/>
                  </a:cubicBezTo>
                  <a:cubicBezTo>
                    <a:pt x="1094" y="6905"/>
                    <a:pt x="1166" y="6901"/>
                    <a:pt x="1240" y="6894"/>
                  </a:cubicBezTo>
                  <a:cubicBezTo>
                    <a:pt x="1425" y="6873"/>
                    <a:pt x="1627" y="6837"/>
                    <a:pt x="1855" y="6795"/>
                  </a:cubicBezTo>
                  <a:cubicBezTo>
                    <a:pt x="2077" y="6751"/>
                    <a:pt x="2297" y="6679"/>
                    <a:pt x="2559" y="6617"/>
                  </a:cubicBezTo>
                  <a:cubicBezTo>
                    <a:pt x="2811" y="6542"/>
                    <a:pt x="3079" y="6463"/>
                    <a:pt x="3364" y="6380"/>
                  </a:cubicBezTo>
                  <a:cubicBezTo>
                    <a:pt x="3639" y="6284"/>
                    <a:pt x="3963" y="6194"/>
                    <a:pt x="4275" y="6077"/>
                  </a:cubicBezTo>
                  <a:cubicBezTo>
                    <a:pt x="4612" y="5970"/>
                    <a:pt x="4942" y="5843"/>
                    <a:pt x="5314" y="5706"/>
                  </a:cubicBezTo>
                  <a:cubicBezTo>
                    <a:pt x="5674" y="5568"/>
                    <a:pt x="6067" y="5412"/>
                    <a:pt x="6459" y="5238"/>
                  </a:cubicBezTo>
                  <a:cubicBezTo>
                    <a:pt x="6866" y="5057"/>
                    <a:pt x="7246" y="4856"/>
                    <a:pt x="7621" y="4618"/>
                  </a:cubicBezTo>
                  <a:cubicBezTo>
                    <a:pt x="7987" y="4394"/>
                    <a:pt x="8344" y="4121"/>
                    <a:pt x="8663" y="3852"/>
                  </a:cubicBezTo>
                  <a:cubicBezTo>
                    <a:pt x="8987" y="3564"/>
                    <a:pt x="9280" y="3288"/>
                    <a:pt x="9537" y="2979"/>
                  </a:cubicBezTo>
                  <a:cubicBezTo>
                    <a:pt x="9795" y="2686"/>
                    <a:pt x="10013" y="2377"/>
                    <a:pt x="10192" y="2084"/>
                  </a:cubicBezTo>
                  <a:cubicBezTo>
                    <a:pt x="10378" y="1803"/>
                    <a:pt x="10509" y="1507"/>
                    <a:pt x="10617" y="1256"/>
                  </a:cubicBezTo>
                  <a:cubicBezTo>
                    <a:pt x="10729" y="1011"/>
                    <a:pt x="10799" y="781"/>
                    <a:pt x="10843" y="589"/>
                  </a:cubicBezTo>
                  <a:cubicBezTo>
                    <a:pt x="10937" y="210"/>
                    <a:pt x="10960" y="1"/>
                    <a:pt x="10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36"/>
            <p:cNvSpPr/>
            <p:nvPr/>
          </p:nvSpPr>
          <p:spPr>
            <a:xfrm>
              <a:off x="5911850" y="2971775"/>
              <a:ext cx="227975" cy="137750"/>
            </a:xfrm>
            <a:custGeom>
              <a:avLst/>
              <a:gdLst/>
              <a:ahLst/>
              <a:cxnLst/>
              <a:rect l="l" t="t" r="r" b="b"/>
              <a:pathLst>
                <a:path w="9119" h="5510" extrusionOk="0">
                  <a:moveTo>
                    <a:pt x="7384" y="0"/>
                  </a:moveTo>
                  <a:cubicBezTo>
                    <a:pt x="7366" y="0"/>
                    <a:pt x="7349" y="0"/>
                    <a:pt x="7331" y="0"/>
                  </a:cubicBezTo>
                  <a:cubicBezTo>
                    <a:pt x="6295" y="8"/>
                    <a:pt x="4989" y="148"/>
                    <a:pt x="3806" y="760"/>
                  </a:cubicBezTo>
                  <a:cubicBezTo>
                    <a:pt x="2621" y="1372"/>
                    <a:pt x="1628" y="2094"/>
                    <a:pt x="971" y="2798"/>
                  </a:cubicBezTo>
                  <a:cubicBezTo>
                    <a:pt x="316" y="3502"/>
                    <a:pt x="0" y="4194"/>
                    <a:pt x="221" y="4730"/>
                  </a:cubicBezTo>
                  <a:cubicBezTo>
                    <a:pt x="430" y="5238"/>
                    <a:pt x="1096" y="5510"/>
                    <a:pt x="2026" y="5510"/>
                  </a:cubicBezTo>
                  <a:cubicBezTo>
                    <a:pt x="2073" y="5510"/>
                    <a:pt x="2121" y="5509"/>
                    <a:pt x="2170" y="5508"/>
                  </a:cubicBezTo>
                  <a:cubicBezTo>
                    <a:pt x="3174" y="5480"/>
                    <a:pt x="4455" y="5142"/>
                    <a:pt x="5729" y="4485"/>
                  </a:cubicBezTo>
                  <a:cubicBezTo>
                    <a:pt x="7006" y="3824"/>
                    <a:pt x="7879" y="2723"/>
                    <a:pt x="8401" y="1803"/>
                  </a:cubicBezTo>
                  <a:cubicBezTo>
                    <a:pt x="8927" y="879"/>
                    <a:pt x="9119" y="135"/>
                    <a:pt x="9119" y="135"/>
                  </a:cubicBezTo>
                  <a:cubicBezTo>
                    <a:pt x="9119" y="135"/>
                    <a:pt x="8389" y="0"/>
                    <a:pt x="7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94254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Nerko One"/>
              <a:buNone/>
              <a:defRPr sz="3500">
                <a:solidFill>
                  <a:schemeClr val="dk1"/>
                </a:solidFill>
                <a:latin typeface="Nerko One"/>
                <a:ea typeface="Nerko One"/>
                <a:cs typeface="Nerko One"/>
                <a:sym typeface="Nerko One"/>
              </a:defRPr>
            </a:lvl1pPr>
            <a:lvl2pPr lvl="1" rtl="0">
              <a:spcBef>
                <a:spcPts val="0"/>
              </a:spcBef>
              <a:spcAft>
                <a:spcPts val="0"/>
              </a:spcAft>
              <a:buClr>
                <a:schemeClr val="dk1"/>
              </a:buClr>
              <a:buSzPts val="3500"/>
              <a:buFont typeface="Nerko One"/>
              <a:buNone/>
              <a:defRPr sz="3500">
                <a:solidFill>
                  <a:schemeClr val="dk1"/>
                </a:solidFill>
                <a:latin typeface="Nerko One"/>
                <a:ea typeface="Nerko One"/>
                <a:cs typeface="Nerko One"/>
                <a:sym typeface="Nerko One"/>
              </a:defRPr>
            </a:lvl2pPr>
            <a:lvl3pPr lvl="2" rtl="0">
              <a:spcBef>
                <a:spcPts val="0"/>
              </a:spcBef>
              <a:spcAft>
                <a:spcPts val="0"/>
              </a:spcAft>
              <a:buClr>
                <a:schemeClr val="dk1"/>
              </a:buClr>
              <a:buSzPts val="3500"/>
              <a:buFont typeface="Nerko One"/>
              <a:buNone/>
              <a:defRPr sz="3500">
                <a:solidFill>
                  <a:schemeClr val="dk1"/>
                </a:solidFill>
                <a:latin typeface="Nerko One"/>
                <a:ea typeface="Nerko One"/>
                <a:cs typeface="Nerko One"/>
                <a:sym typeface="Nerko One"/>
              </a:defRPr>
            </a:lvl3pPr>
            <a:lvl4pPr lvl="3" rtl="0">
              <a:spcBef>
                <a:spcPts val="0"/>
              </a:spcBef>
              <a:spcAft>
                <a:spcPts val="0"/>
              </a:spcAft>
              <a:buClr>
                <a:schemeClr val="dk1"/>
              </a:buClr>
              <a:buSzPts val="3500"/>
              <a:buFont typeface="Nerko One"/>
              <a:buNone/>
              <a:defRPr sz="3500">
                <a:solidFill>
                  <a:schemeClr val="dk1"/>
                </a:solidFill>
                <a:latin typeface="Nerko One"/>
                <a:ea typeface="Nerko One"/>
                <a:cs typeface="Nerko One"/>
                <a:sym typeface="Nerko One"/>
              </a:defRPr>
            </a:lvl4pPr>
            <a:lvl5pPr lvl="4" rtl="0">
              <a:spcBef>
                <a:spcPts val="0"/>
              </a:spcBef>
              <a:spcAft>
                <a:spcPts val="0"/>
              </a:spcAft>
              <a:buClr>
                <a:schemeClr val="dk1"/>
              </a:buClr>
              <a:buSzPts val="3500"/>
              <a:buFont typeface="Nerko One"/>
              <a:buNone/>
              <a:defRPr sz="3500">
                <a:solidFill>
                  <a:schemeClr val="dk1"/>
                </a:solidFill>
                <a:latin typeface="Nerko One"/>
                <a:ea typeface="Nerko One"/>
                <a:cs typeface="Nerko One"/>
                <a:sym typeface="Nerko One"/>
              </a:defRPr>
            </a:lvl5pPr>
            <a:lvl6pPr lvl="5" rtl="0">
              <a:spcBef>
                <a:spcPts val="0"/>
              </a:spcBef>
              <a:spcAft>
                <a:spcPts val="0"/>
              </a:spcAft>
              <a:buClr>
                <a:schemeClr val="dk1"/>
              </a:buClr>
              <a:buSzPts val="3500"/>
              <a:buFont typeface="Nerko One"/>
              <a:buNone/>
              <a:defRPr sz="3500">
                <a:solidFill>
                  <a:schemeClr val="dk1"/>
                </a:solidFill>
                <a:latin typeface="Nerko One"/>
                <a:ea typeface="Nerko One"/>
                <a:cs typeface="Nerko One"/>
                <a:sym typeface="Nerko One"/>
              </a:defRPr>
            </a:lvl6pPr>
            <a:lvl7pPr lvl="6" rtl="0">
              <a:spcBef>
                <a:spcPts val="0"/>
              </a:spcBef>
              <a:spcAft>
                <a:spcPts val="0"/>
              </a:spcAft>
              <a:buClr>
                <a:schemeClr val="dk1"/>
              </a:buClr>
              <a:buSzPts val="3500"/>
              <a:buFont typeface="Nerko One"/>
              <a:buNone/>
              <a:defRPr sz="3500">
                <a:solidFill>
                  <a:schemeClr val="dk1"/>
                </a:solidFill>
                <a:latin typeface="Nerko One"/>
                <a:ea typeface="Nerko One"/>
                <a:cs typeface="Nerko One"/>
                <a:sym typeface="Nerko One"/>
              </a:defRPr>
            </a:lvl7pPr>
            <a:lvl8pPr lvl="7" rtl="0">
              <a:spcBef>
                <a:spcPts val="0"/>
              </a:spcBef>
              <a:spcAft>
                <a:spcPts val="0"/>
              </a:spcAft>
              <a:buClr>
                <a:schemeClr val="dk1"/>
              </a:buClr>
              <a:buSzPts val="3500"/>
              <a:buFont typeface="Nerko One"/>
              <a:buNone/>
              <a:defRPr sz="3500">
                <a:solidFill>
                  <a:schemeClr val="dk1"/>
                </a:solidFill>
                <a:latin typeface="Nerko One"/>
                <a:ea typeface="Nerko One"/>
                <a:cs typeface="Nerko One"/>
                <a:sym typeface="Nerko One"/>
              </a:defRPr>
            </a:lvl8pPr>
            <a:lvl9pPr lvl="8" rtl="0">
              <a:spcBef>
                <a:spcPts val="0"/>
              </a:spcBef>
              <a:spcAft>
                <a:spcPts val="0"/>
              </a:spcAft>
              <a:buClr>
                <a:schemeClr val="dk1"/>
              </a:buClr>
              <a:buSzPts val="3500"/>
              <a:buFont typeface="Nerko One"/>
              <a:buNone/>
              <a:defRPr sz="3500">
                <a:solidFill>
                  <a:schemeClr val="dk1"/>
                </a:solidFill>
                <a:latin typeface="Nerko One"/>
                <a:ea typeface="Nerko One"/>
                <a:cs typeface="Nerko One"/>
                <a:sym typeface="Nerko On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530566471"/>
      </p:ext>
    </p:extLst>
  </p:cSld>
  <p:clrMap bg1="lt1" tx1="dk1" bg2="dk2" tx2="lt2" accent1="accent1" accent2="accent2" accent3="accent3" accent4="accent4" accent5="accent5" accent6="accent6" hlink="hlink" folHlink="folHlink"/>
  <p:sldLayoutIdLst>
    <p:sldLayoutId id="2147483661" r:id="rId1"/>
    <p:sldLayoutId id="2147483668" r:id="rId2"/>
    <p:sldLayoutId id="2147483671" r:id="rId3"/>
    <p:sldLayoutId id="2147483675" r:id="rId4"/>
    <p:sldLayoutId id="2147483688" r:id="rId5"/>
    <p:sldLayoutId id="2147483689" r:id="rId6"/>
    <p:sldLayoutId id="2147483691" r:id="rId7"/>
    <p:sldLayoutId id="2147483694" r:id="rId8"/>
    <p:sldLayoutId id="214748369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40"/>
          <p:cNvSpPr txBox="1">
            <a:spLocks noGrp="1"/>
          </p:cNvSpPr>
          <p:nvPr>
            <p:ph type="ctrTitle"/>
          </p:nvPr>
        </p:nvSpPr>
        <p:spPr>
          <a:xfrm>
            <a:off x="356421" y="1521783"/>
            <a:ext cx="4482279" cy="2709200"/>
          </a:xfrm>
          <a:prstGeom prst="rect">
            <a:avLst/>
          </a:prstGeom>
        </p:spPr>
        <p:txBody>
          <a:bodyPr spcFirstLastPara="1" wrap="square" lIns="121900" tIns="121900" rIns="121900" bIns="121900" anchor="b" anchorCtr="0">
            <a:noAutofit/>
          </a:bodyPr>
          <a:lstStyle/>
          <a:p>
            <a:r>
              <a:rPr lang="en-US" altLang="zh-CN" sz="13600" spc="-400" dirty="0">
                <a:solidFill>
                  <a:schemeClr val="dk1"/>
                </a:solidFill>
                <a:latin typeface="Impact" panose="020B0806030902050204" pitchFamily="34" charset="0"/>
                <a:ea typeface="未来圆SC" panose="00000500000000000000" pitchFamily="2" charset="-120"/>
              </a:rPr>
              <a:t>Jiaozi</a:t>
            </a:r>
            <a:endParaRPr sz="13600" spc="-400" dirty="0">
              <a:solidFill>
                <a:schemeClr val="dk1"/>
              </a:solidFill>
              <a:latin typeface="Impact" panose="020B0806030902050204" pitchFamily="34" charset="0"/>
              <a:ea typeface="未来圆SC" panose="00000500000000000000" pitchFamily="2" charset="-120"/>
            </a:endParaRPr>
          </a:p>
        </p:txBody>
      </p:sp>
      <p:sp>
        <p:nvSpPr>
          <p:cNvPr id="1489" name="Google Shape;1489;p40"/>
          <p:cNvSpPr txBox="1">
            <a:spLocks noGrp="1"/>
          </p:cNvSpPr>
          <p:nvPr>
            <p:ph type="subTitle" idx="1"/>
          </p:nvPr>
        </p:nvSpPr>
        <p:spPr>
          <a:xfrm>
            <a:off x="1978526" y="4877842"/>
            <a:ext cx="8234948" cy="1307528"/>
          </a:xfrm>
          <a:prstGeom prst="rect">
            <a:avLst/>
          </a:prstGeom>
        </p:spPr>
        <p:txBody>
          <a:bodyPr spcFirstLastPara="1" wrap="square" lIns="121900" tIns="121900" rIns="121900" bIns="121900" anchor="t" anchorCtr="0">
            <a:noAutofit/>
          </a:bodyPr>
          <a:lstStyle/>
          <a:p>
            <a:pPr marL="0" indent="0" algn="ctr"/>
            <a:r>
              <a:rPr lang="zh-CN" altLang="en-US" sz="3200" spc="600" dirty="0">
                <a:solidFill>
                  <a:schemeClr val="dk1"/>
                </a:solidFill>
                <a:latin typeface="未来圆SC" panose="00000500000000000000" pitchFamily="2" charset="-120"/>
                <a:ea typeface="未来圆SC" panose="00000500000000000000" pitchFamily="2" charset="-120"/>
              </a:rPr>
              <a:t>英语口译 刘译</a:t>
            </a:r>
            <a:endParaRPr lang="en-US" altLang="zh-CN" sz="3200" spc="600" dirty="0">
              <a:solidFill>
                <a:schemeClr val="dk1"/>
              </a:solidFill>
              <a:latin typeface="未来圆SC" panose="00000500000000000000" pitchFamily="2" charset="-120"/>
              <a:ea typeface="未来圆SC" panose="00000500000000000000" pitchFamily="2" charset="-120"/>
            </a:endParaRPr>
          </a:p>
          <a:p>
            <a:pPr marL="0" indent="0" algn="ctr"/>
            <a:r>
              <a:rPr lang="en-US" altLang="zh-CN" sz="3200" dirty="0">
                <a:solidFill>
                  <a:schemeClr val="dk1"/>
                </a:solidFill>
                <a:latin typeface="未来圆SC" panose="00000500000000000000" pitchFamily="2" charset="-120"/>
                <a:ea typeface="未来圆SC" panose="00000500000000000000" pitchFamily="2" charset="-120"/>
              </a:rPr>
              <a:t>ZER from English Interpreting</a:t>
            </a:r>
            <a:endParaRPr sz="3200" dirty="0">
              <a:solidFill>
                <a:schemeClr val="dk1"/>
              </a:solidFill>
              <a:latin typeface="未来圆SC" panose="00000500000000000000" pitchFamily="2" charset="-120"/>
              <a:ea typeface="未来圆SC" panose="00000500000000000000" pitchFamily="2" charset="-120"/>
            </a:endParaRPr>
          </a:p>
        </p:txBody>
      </p:sp>
      <p:grpSp>
        <p:nvGrpSpPr>
          <p:cNvPr id="1491" name="Google Shape;1491;p40"/>
          <p:cNvGrpSpPr/>
          <p:nvPr/>
        </p:nvGrpSpPr>
        <p:grpSpPr>
          <a:xfrm flipH="1">
            <a:off x="0" y="4923908"/>
            <a:ext cx="2184763" cy="2167324"/>
            <a:chOff x="4645100" y="3948825"/>
            <a:chExt cx="1535250" cy="1527575"/>
          </a:xfrm>
        </p:grpSpPr>
        <p:grpSp>
          <p:nvGrpSpPr>
            <p:cNvPr id="1492" name="Google Shape;1492;p40"/>
            <p:cNvGrpSpPr/>
            <p:nvPr/>
          </p:nvGrpSpPr>
          <p:grpSpPr>
            <a:xfrm>
              <a:off x="4645100" y="3948825"/>
              <a:ext cx="1535250" cy="1527575"/>
              <a:chOff x="4645100" y="3948825"/>
              <a:chExt cx="1535250" cy="1527575"/>
            </a:xfrm>
          </p:grpSpPr>
          <p:sp>
            <p:nvSpPr>
              <p:cNvPr id="1493" name="Google Shape;1493;p40"/>
              <p:cNvSpPr/>
              <p:nvPr/>
            </p:nvSpPr>
            <p:spPr>
              <a:xfrm>
                <a:off x="5588700" y="4145150"/>
                <a:ext cx="66775" cy="163850"/>
              </a:xfrm>
              <a:custGeom>
                <a:avLst/>
                <a:gdLst/>
                <a:ahLst/>
                <a:cxnLst/>
                <a:rect l="l" t="t" r="r" b="b"/>
                <a:pathLst>
                  <a:path w="2671" h="6554" extrusionOk="0">
                    <a:moveTo>
                      <a:pt x="1179" y="1"/>
                    </a:moveTo>
                    <a:cubicBezTo>
                      <a:pt x="1156" y="1"/>
                      <a:pt x="1133" y="2"/>
                      <a:pt x="1110" y="5"/>
                    </a:cubicBezTo>
                    <a:lnTo>
                      <a:pt x="1108" y="5"/>
                    </a:lnTo>
                    <a:cubicBezTo>
                      <a:pt x="744" y="52"/>
                      <a:pt x="465" y="456"/>
                      <a:pt x="282" y="1048"/>
                    </a:cubicBezTo>
                    <a:cubicBezTo>
                      <a:pt x="98" y="1642"/>
                      <a:pt x="0" y="2427"/>
                      <a:pt x="10" y="3288"/>
                    </a:cubicBezTo>
                    <a:cubicBezTo>
                      <a:pt x="18" y="4150"/>
                      <a:pt x="129" y="4932"/>
                      <a:pt x="324" y="5522"/>
                    </a:cubicBezTo>
                    <a:cubicBezTo>
                      <a:pt x="519" y="6111"/>
                      <a:pt x="804" y="6508"/>
                      <a:pt x="1170" y="6550"/>
                    </a:cubicBezTo>
                    <a:cubicBezTo>
                      <a:pt x="1190" y="6553"/>
                      <a:pt x="1210" y="6554"/>
                      <a:pt x="1230" y="6554"/>
                    </a:cubicBezTo>
                    <a:cubicBezTo>
                      <a:pt x="1573" y="6554"/>
                      <a:pt x="1922" y="6226"/>
                      <a:pt x="2193" y="5664"/>
                    </a:cubicBezTo>
                    <a:cubicBezTo>
                      <a:pt x="2481" y="5070"/>
                      <a:pt x="2671" y="4215"/>
                      <a:pt x="2661" y="3263"/>
                    </a:cubicBezTo>
                    <a:cubicBezTo>
                      <a:pt x="2653" y="2312"/>
                      <a:pt x="2447" y="1459"/>
                      <a:pt x="2149" y="872"/>
                    </a:cubicBezTo>
                    <a:cubicBezTo>
                      <a:pt x="1870" y="320"/>
                      <a:pt x="1519" y="1"/>
                      <a:pt x="117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4" name="Google Shape;1494;p40"/>
              <p:cNvSpPr/>
              <p:nvPr/>
            </p:nvSpPr>
            <p:spPr>
              <a:xfrm>
                <a:off x="5482900" y="4081075"/>
                <a:ext cx="70450" cy="131550"/>
              </a:xfrm>
              <a:custGeom>
                <a:avLst/>
                <a:gdLst/>
                <a:ahLst/>
                <a:cxnLst/>
                <a:rect l="l" t="t" r="r" b="b"/>
                <a:pathLst>
                  <a:path w="2818" h="5262" extrusionOk="0">
                    <a:moveTo>
                      <a:pt x="772" y="1"/>
                    </a:moveTo>
                    <a:cubicBezTo>
                      <a:pt x="717" y="1"/>
                      <a:pt x="665" y="10"/>
                      <a:pt x="615" y="29"/>
                    </a:cubicBezTo>
                    <a:cubicBezTo>
                      <a:pt x="49" y="244"/>
                      <a:pt x="0" y="1491"/>
                      <a:pt x="330" y="2866"/>
                    </a:cubicBezTo>
                    <a:cubicBezTo>
                      <a:pt x="655" y="4199"/>
                      <a:pt x="1244" y="5262"/>
                      <a:pt x="1828" y="5262"/>
                    </a:cubicBezTo>
                    <a:cubicBezTo>
                      <a:pt x="1846" y="5262"/>
                      <a:pt x="1864" y="5261"/>
                      <a:pt x="1882" y="5258"/>
                    </a:cubicBezTo>
                    <a:cubicBezTo>
                      <a:pt x="2476" y="5193"/>
                      <a:pt x="2817" y="3876"/>
                      <a:pt x="2448" y="2354"/>
                    </a:cubicBezTo>
                    <a:cubicBezTo>
                      <a:pt x="2113" y="967"/>
                      <a:pt x="1330" y="1"/>
                      <a:pt x="77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5" name="Google Shape;1495;p40"/>
              <p:cNvSpPr/>
              <p:nvPr/>
            </p:nvSpPr>
            <p:spPr>
              <a:xfrm>
                <a:off x="5259250" y="3959200"/>
                <a:ext cx="95400" cy="135950"/>
              </a:xfrm>
              <a:custGeom>
                <a:avLst/>
                <a:gdLst/>
                <a:ahLst/>
                <a:cxnLst/>
                <a:rect l="l" t="t" r="r" b="b"/>
                <a:pathLst>
                  <a:path w="3816" h="5438" extrusionOk="0">
                    <a:moveTo>
                      <a:pt x="676" y="0"/>
                    </a:moveTo>
                    <a:cubicBezTo>
                      <a:pt x="501" y="0"/>
                      <a:pt x="356" y="50"/>
                      <a:pt x="251" y="148"/>
                    </a:cubicBezTo>
                    <a:cubicBezTo>
                      <a:pt x="0" y="384"/>
                      <a:pt x="7" y="836"/>
                      <a:pt x="160" y="1380"/>
                    </a:cubicBezTo>
                    <a:cubicBezTo>
                      <a:pt x="316" y="1923"/>
                      <a:pt x="610" y="2562"/>
                      <a:pt x="994" y="3227"/>
                    </a:cubicBezTo>
                    <a:cubicBezTo>
                      <a:pt x="1376" y="3894"/>
                      <a:pt x="1781" y="4470"/>
                      <a:pt x="2175" y="4877"/>
                    </a:cubicBezTo>
                    <a:cubicBezTo>
                      <a:pt x="2506" y="5218"/>
                      <a:pt x="2834" y="5438"/>
                      <a:pt x="3127" y="5438"/>
                    </a:cubicBezTo>
                    <a:cubicBezTo>
                      <a:pt x="3181" y="5438"/>
                      <a:pt x="3233" y="5430"/>
                      <a:pt x="3284" y="5415"/>
                    </a:cubicBezTo>
                    <a:cubicBezTo>
                      <a:pt x="3609" y="5319"/>
                      <a:pt x="3813" y="4890"/>
                      <a:pt x="3813" y="4255"/>
                    </a:cubicBezTo>
                    <a:cubicBezTo>
                      <a:pt x="3816" y="3624"/>
                      <a:pt x="3603" y="2793"/>
                      <a:pt x="3141" y="1991"/>
                    </a:cubicBezTo>
                    <a:cubicBezTo>
                      <a:pt x="2679" y="1189"/>
                      <a:pt x="2066" y="587"/>
                      <a:pt x="1519" y="273"/>
                    </a:cubicBezTo>
                    <a:cubicBezTo>
                      <a:pt x="1203" y="91"/>
                      <a:pt x="912" y="0"/>
                      <a:pt x="67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40"/>
              <p:cNvSpPr/>
              <p:nvPr/>
            </p:nvSpPr>
            <p:spPr>
              <a:xfrm>
                <a:off x="5131000" y="3948825"/>
                <a:ext cx="106500" cy="99775"/>
              </a:xfrm>
              <a:custGeom>
                <a:avLst/>
                <a:gdLst/>
                <a:ahLst/>
                <a:cxnLst/>
                <a:rect l="l" t="t" r="r" b="b"/>
                <a:pathLst>
                  <a:path w="4260" h="3991" extrusionOk="0">
                    <a:moveTo>
                      <a:pt x="776" y="0"/>
                    </a:moveTo>
                    <a:cubicBezTo>
                      <a:pt x="472" y="0"/>
                      <a:pt x="249" y="95"/>
                      <a:pt x="148" y="270"/>
                    </a:cubicBezTo>
                    <a:cubicBezTo>
                      <a:pt x="0" y="531"/>
                      <a:pt x="119" y="903"/>
                      <a:pt x="379" y="1313"/>
                    </a:cubicBezTo>
                    <a:cubicBezTo>
                      <a:pt x="641" y="1726"/>
                      <a:pt x="1041" y="2183"/>
                      <a:pt x="1519" y="2640"/>
                    </a:cubicBezTo>
                    <a:cubicBezTo>
                      <a:pt x="1996" y="3099"/>
                      <a:pt x="2469" y="3481"/>
                      <a:pt x="2890" y="3727"/>
                    </a:cubicBezTo>
                    <a:cubicBezTo>
                      <a:pt x="3173" y="3890"/>
                      <a:pt x="3437" y="3990"/>
                      <a:pt x="3655" y="3990"/>
                    </a:cubicBezTo>
                    <a:cubicBezTo>
                      <a:pt x="3762" y="3990"/>
                      <a:pt x="3858" y="3966"/>
                      <a:pt x="3941" y="3914"/>
                    </a:cubicBezTo>
                    <a:cubicBezTo>
                      <a:pt x="4190" y="3758"/>
                      <a:pt x="4260" y="3353"/>
                      <a:pt x="4110" y="2822"/>
                    </a:cubicBezTo>
                    <a:cubicBezTo>
                      <a:pt x="3962" y="2296"/>
                      <a:pt x="3585" y="1650"/>
                      <a:pt x="3006" y="1092"/>
                    </a:cubicBezTo>
                    <a:cubicBezTo>
                      <a:pt x="2424" y="536"/>
                      <a:pt x="1765" y="184"/>
                      <a:pt x="1231" y="59"/>
                    </a:cubicBezTo>
                    <a:cubicBezTo>
                      <a:pt x="1066" y="19"/>
                      <a:pt x="913" y="0"/>
                      <a:pt x="77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40"/>
              <p:cNvSpPr/>
              <p:nvPr/>
            </p:nvSpPr>
            <p:spPr>
              <a:xfrm>
                <a:off x="5001200" y="3986450"/>
                <a:ext cx="135875" cy="83325"/>
              </a:xfrm>
              <a:custGeom>
                <a:avLst/>
                <a:gdLst/>
                <a:ahLst/>
                <a:cxnLst/>
                <a:rect l="l" t="t" r="r" b="b"/>
                <a:pathLst>
                  <a:path w="5435" h="3333" extrusionOk="0">
                    <a:moveTo>
                      <a:pt x="1379" y="1"/>
                    </a:moveTo>
                    <a:cubicBezTo>
                      <a:pt x="1285" y="1"/>
                      <a:pt x="1195" y="5"/>
                      <a:pt x="1110" y="13"/>
                    </a:cubicBezTo>
                    <a:cubicBezTo>
                      <a:pt x="508" y="68"/>
                      <a:pt x="122" y="299"/>
                      <a:pt x="62" y="615"/>
                    </a:cubicBezTo>
                    <a:cubicBezTo>
                      <a:pt x="0" y="935"/>
                      <a:pt x="256" y="1277"/>
                      <a:pt x="665" y="1610"/>
                    </a:cubicBezTo>
                    <a:cubicBezTo>
                      <a:pt x="1079" y="1944"/>
                      <a:pt x="1646" y="2277"/>
                      <a:pt x="2292" y="2591"/>
                    </a:cubicBezTo>
                    <a:cubicBezTo>
                      <a:pt x="2938" y="2905"/>
                      <a:pt x="3549" y="3142"/>
                      <a:pt x="4068" y="3261"/>
                    </a:cubicBezTo>
                    <a:cubicBezTo>
                      <a:pt x="4270" y="3306"/>
                      <a:pt x="4459" y="3333"/>
                      <a:pt x="4626" y="3333"/>
                    </a:cubicBezTo>
                    <a:cubicBezTo>
                      <a:pt x="4885" y="3333"/>
                      <a:pt x="5094" y="3270"/>
                      <a:pt x="5225" y="3120"/>
                    </a:cubicBezTo>
                    <a:cubicBezTo>
                      <a:pt x="5434" y="2877"/>
                      <a:pt x="5378" y="2432"/>
                      <a:pt x="5049" y="1924"/>
                    </a:cubicBezTo>
                    <a:cubicBezTo>
                      <a:pt x="4722" y="1420"/>
                      <a:pt x="4112" y="867"/>
                      <a:pt x="3317" y="480"/>
                    </a:cubicBezTo>
                    <a:cubicBezTo>
                      <a:pt x="2634" y="150"/>
                      <a:pt x="1940" y="1"/>
                      <a:pt x="137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8" name="Google Shape;1498;p40"/>
              <p:cNvSpPr/>
              <p:nvPr/>
            </p:nvSpPr>
            <p:spPr>
              <a:xfrm>
                <a:off x="4879775" y="4031600"/>
                <a:ext cx="154500" cy="63325"/>
              </a:xfrm>
              <a:custGeom>
                <a:avLst/>
                <a:gdLst/>
                <a:ahLst/>
                <a:cxnLst/>
                <a:rect l="l" t="t" r="r" b="b"/>
                <a:pathLst>
                  <a:path w="6180" h="2533" extrusionOk="0">
                    <a:moveTo>
                      <a:pt x="2705" y="1"/>
                    </a:moveTo>
                    <a:cubicBezTo>
                      <a:pt x="1983" y="1"/>
                      <a:pt x="1338" y="145"/>
                      <a:pt x="874" y="362"/>
                    </a:cubicBezTo>
                    <a:cubicBezTo>
                      <a:pt x="301" y="631"/>
                      <a:pt x="0" y="995"/>
                      <a:pt x="49" y="1328"/>
                    </a:cubicBezTo>
                    <a:lnTo>
                      <a:pt x="49" y="1327"/>
                    </a:lnTo>
                    <a:cubicBezTo>
                      <a:pt x="101" y="1667"/>
                      <a:pt x="474" y="1917"/>
                      <a:pt x="1002" y="2101"/>
                    </a:cubicBezTo>
                    <a:cubicBezTo>
                      <a:pt x="1533" y="2285"/>
                      <a:pt x="2221" y="2410"/>
                      <a:pt x="2979" y="2478"/>
                    </a:cubicBezTo>
                    <a:cubicBezTo>
                      <a:pt x="3352" y="2513"/>
                      <a:pt x="3711" y="2532"/>
                      <a:pt x="4046" y="2532"/>
                    </a:cubicBezTo>
                    <a:cubicBezTo>
                      <a:pt x="4391" y="2532"/>
                      <a:pt x="4710" y="2512"/>
                      <a:pt x="4992" y="2470"/>
                    </a:cubicBezTo>
                    <a:cubicBezTo>
                      <a:pt x="5544" y="2386"/>
                      <a:pt x="5957" y="2207"/>
                      <a:pt x="6069" y="1883"/>
                    </a:cubicBezTo>
                    <a:cubicBezTo>
                      <a:pt x="6180" y="1564"/>
                      <a:pt x="5950" y="1151"/>
                      <a:pt x="5436" y="783"/>
                    </a:cubicBezTo>
                    <a:cubicBezTo>
                      <a:pt x="4926" y="416"/>
                      <a:pt x="4125" y="108"/>
                      <a:pt x="3206" y="24"/>
                    </a:cubicBezTo>
                    <a:cubicBezTo>
                      <a:pt x="3036" y="8"/>
                      <a:pt x="2868" y="1"/>
                      <a:pt x="270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9" name="Google Shape;1499;p40"/>
              <p:cNvSpPr/>
              <p:nvPr/>
            </p:nvSpPr>
            <p:spPr>
              <a:xfrm>
                <a:off x="4777750" y="4105800"/>
                <a:ext cx="112225" cy="45725"/>
              </a:xfrm>
              <a:custGeom>
                <a:avLst/>
                <a:gdLst/>
                <a:ahLst/>
                <a:cxnLst/>
                <a:rect l="l" t="t" r="r" b="b"/>
                <a:pathLst>
                  <a:path w="4489" h="1829" extrusionOk="0">
                    <a:moveTo>
                      <a:pt x="2317" y="1"/>
                    </a:moveTo>
                    <a:cubicBezTo>
                      <a:pt x="2276" y="1"/>
                      <a:pt x="2235" y="1"/>
                      <a:pt x="2193" y="3"/>
                    </a:cubicBezTo>
                    <a:cubicBezTo>
                      <a:pt x="1453" y="34"/>
                      <a:pt x="817" y="325"/>
                      <a:pt x="459" y="659"/>
                    </a:cubicBezTo>
                    <a:cubicBezTo>
                      <a:pt x="95" y="995"/>
                      <a:pt x="0" y="1340"/>
                      <a:pt x="134" y="1542"/>
                    </a:cubicBezTo>
                    <a:cubicBezTo>
                      <a:pt x="270" y="1753"/>
                      <a:pt x="584" y="1809"/>
                      <a:pt x="958" y="1825"/>
                    </a:cubicBezTo>
                    <a:cubicBezTo>
                      <a:pt x="1042" y="1828"/>
                      <a:pt x="1130" y="1829"/>
                      <a:pt x="1220" y="1829"/>
                    </a:cubicBezTo>
                    <a:cubicBezTo>
                      <a:pt x="1535" y="1829"/>
                      <a:pt x="1888" y="1813"/>
                      <a:pt x="2266" y="1796"/>
                    </a:cubicBezTo>
                    <a:cubicBezTo>
                      <a:pt x="2754" y="1778"/>
                      <a:pt x="3200" y="1761"/>
                      <a:pt x="3574" y="1717"/>
                    </a:cubicBezTo>
                    <a:cubicBezTo>
                      <a:pt x="3943" y="1672"/>
                      <a:pt x="4252" y="1591"/>
                      <a:pt x="4373" y="1368"/>
                    </a:cubicBezTo>
                    <a:cubicBezTo>
                      <a:pt x="4488" y="1156"/>
                      <a:pt x="4366" y="820"/>
                      <a:pt x="3976" y="515"/>
                    </a:cubicBezTo>
                    <a:cubicBezTo>
                      <a:pt x="3613" y="228"/>
                      <a:pt x="3006" y="1"/>
                      <a:pt x="231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0" name="Google Shape;1500;p40"/>
              <p:cNvSpPr/>
              <p:nvPr/>
            </p:nvSpPr>
            <p:spPr>
              <a:xfrm>
                <a:off x="4735000" y="4193225"/>
                <a:ext cx="107550" cy="62425"/>
              </a:xfrm>
              <a:custGeom>
                <a:avLst/>
                <a:gdLst/>
                <a:ahLst/>
                <a:cxnLst/>
                <a:rect l="l" t="t" r="r" b="b"/>
                <a:pathLst>
                  <a:path w="4302" h="2497" extrusionOk="0">
                    <a:moveTo>
                      <a:pt x="3219" y="0"/>
                    </a:moveTo>
                    <a:cubicBezTo>
                      <a:pt x="2786" y="0"/>
                      <a:pt x="2247" y="115"/>
                      <a:pt x="1709" y="361"/>
                    </a:cubicBezTo>
                    <a:cubicBezTo>
                      <a:pt x="1107" y="636"/>
                      <a:pt x="632" y="1020"/>
                      <a:pt x="357" y="1381"/>
                    </a:cubicBezTo>
                    <a:cubicBezTo>
                      <a:pt x="79" y="1744"/>
                      <a:pt x="1" y="2077"/>
                      <a:pt x="141" y="2282"/>
                    </a:cubicBezTo>
                    <a:cubicBezTo>
                      <a:pt x="249" y="2431"/>
                      <a:pt x="451" y="2497"/>
                      <a:pt x="714" y="2497"/>
                    </a:cubicBezTo>
                    <a:cubicBezTo>
                      <a:pt x="1169" y="2497"/>
                      <a:pt x="1805" y="2301"/>
                      <a:pt x="2460" y="2004"/>
                    </a:cubicBezTo>
                    <a:cubicBezTo>
                      <a:pt x="3493" y="1527"/>
                      <a:pt x="4302" y="921"/>
                      <a:pt x="4188" y="429"/>
                    </a:cubicBezTo>
                    <a:cubicBezTo>
                      <a:pt x="4124" y="190"/>
                      <a:pt x="3820" y="31"/>
                      <a:pt x="3365" y="5"/>
                    </a:cubicBezTo>
                    <a:cubicBezTo>
                      <a:pt x="3318" y="2"/>
                      <a:pt x="3269" y="0"/>
                      <a:pt x="321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1" name="Google Shape;1501;p40"/>
              <p:cNvSpPr/>
              <p:nvPr/>
            </p:nvSpPr>
            <p:spPr>
              <a:xfrm>
                <a:off x="5426125" y="4275650"/>
                <a:ext cx="139200" cy="56175"/>
              </a:xfrm>
              <a:custGeom>
                <a:avLst/>
                <a:gdLst/>
                <a:ahLst/>
                <a:cxnLst/>
                <a:rect l="l" t="t" r="r" b="b"/>
                <a:pathLst>
                  <a:path w="5568" h="2247" extrusionOk="0">
                    <a:moveTo>
                      <a:pt x="2232" y="1"/>
                    </a:moveTo>
                    <a:cubicBezTo>
                      <a:pt x="1098" y="1"/>
                      <a:pt x="207" y="271"/>
                      <a:pt x="113" y="774"/>
                    </a:cubicBezTo>
                    <a:cubicBezTo>
                      <a:pt x="0" y="1368"/>
                      <a:pt x="1155" y="2085"/>
                      <a:pt x="2712" y="2222"/>
                    </a:cubicBezTo>
                    <a:cubicBezTo>
                      <a:pt x="2889" y="2238"/>
                      <a:pt x="3064" y="2246"/>
                      <a:pt x="3232" y="2246"/>
                    </a:cubicBezTo>
                    <a:cubicBezTo>
                      <a:pt x="3247" y="2246"/>
                      <a:pt x="3263" y="2246"/>
                      <a:pt x="3278" y="2246"/>
                    </a:cubicBezTo>
                    <a:cubicBezTo>
                      <a:pt x="3467" y="2244"/>
                      <a:pt x="3631" y="2235"/>
                      <a:pt x="3818" y="2217"/>
                    </a:cubicBezTo>
                    <a:cubicBezTo>
                      <a:pt x="4205" y="2179"/>
                      <a:pt x="4600" y="2080"/>
                      <a:pt x="4927" y="1888"/>
                    </a:cubicBezTo>
                    <a:cubicBezTo>
                      <a:pt x="5090" y="1796"/>
                      <a:pt x="5235" y="1677"/>
                      <a:pt x="5340" y="1547"/>
                    </a:cubicBezTo>
                    <a:cubicBezTo>
                      <a:pt x="5448" y="1418"/>
                      <a:pt x="5500" y="1288"/>
                      <a:pt x="5524" y="1174"/>
                    </a:cubicBezTo>
                    <a:cubicBezTo>
                      <a:pt x="5568" y="938"/>
                      <a:pt x="5480" y="777"/>
                      <a:pt x="5360" y="693"/>
                    </a:cubicBezTo>
                    <a:cubicBezTo>
                      <a:pt x="5236" y="605"/>
                      <a:pt x="5087" y="587"/>
                      <a:pt x="4939" y="551"/>
                    </a:cubicBezTo>
                    <a:cubicBezTo>
                      <a:pt x="4778" y="520"/>
                      <a:pt x="4672" y="450"/>
                      <a:pt x="4524" y="387"/>
                    </a:cubicBezTo>
                    <a:cubicBezTo>
                      <a:pt x="4376" y="324"/>
                      <a:pt x="4177" y="260"/>
                      <a:pt x="3915" y="192"/>
                    </a:cubicBezTo>
                    <a:cubicBezTo>
                      <a:pt x="3777" y="156"/>
                      <a:pt x="3602" y="123"/>
                      <a:pt x="3436" y="96"/>
                    </a:cubicBezTo>
                    <a:cubicBezTo>
                      <a:pt x="3265" y="68"/>
                      <a:pt x="3089" y="47"/>
                      <a:pt x="2909" y="31"/>
                    </a:cubicBezTo>
                    <a:cubicBezTo>
                      <a:pt x="2677" y="11"/>
                      <a:pt x="2450" y="1"/>
                      <a:pt x="22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2" name="Google Shape;1502;p40"/>
              <p:cNvSpPr/>
              <p:nvPr/>
            </p:nvSpPr>
            <p:spPr>
              <a:xfrm>
                <a:off x="5351475" y="4201325"/>
                <a:ext cx="154250" cy="62175"/>
              </a:xfrm>
              <a:custGeom>
                <a:avLst/>
                <a:gdLst/>
                <a:ahLst/>
                <a:cxnLst/>
                <a:rect l="l" t="t" r="r" b="b"/>
                <a:pathLst>
                  <a:path w="6170" h="2487" extrusionOk="0">
                    <a:moveTo>
                      <a:pt x="3623" y="1"/>
                    </a:moveTo>
                    <a:cubicBezTo>
                      <a:pt x="3405" y="1"/>
                      <a:pt x="3178" y="10"/>
                      <a:pt x="2947" y="27"/>
                    </a:cubicBezTo>
                    <a:cubicBezTo>
                      <a:pt x="1352" y="152"/>
                      <a:pt x="38" y="666"/>
                      <a:pt x="18" y="1346"/>
                    </a:cubicBezTo>
                    <a:cubicBezTo>
                      <a:pt x="0" y="1950"/>
                      <a:pt x="1136" y="2487"/>
                      <a:pt x="2634" y="2487"/>
                    </a:cubicBezTo>
                    <a:cubicBezTo>
                      <a:pt x="2798" y="2487"/>
                      <a:pt x="2966" y="2480"/>
                      <a:pt x="3138" y="2467"/>
                    </a:cubicBezTo>
                    <a:cubicBezTo>
                      <a:pt x="4876" y="2334"/>
                      <a:pt x="6170" y="1537"/>
                      <a:pt x="6046" y="876"/>
                    </a:cubicBezTo>
                    <a:cubicBezTo>
                      <a:pt x="5940" y="306"/>
                      <a:pt x="4916" y="1"/>
                      <a:pt x="362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3" name="Google Shape;1503;p40"/>
              <p:cNvSpPr/>
              <p:nvPr/>
            </p:nvSpPr>
            <p:spPr>
              <a:xfrm>
                <a:off x="5292025" y="4150750"/>
                <a:ext cx="120775" cy="59075"/>
              </a:xfrm>
              <a:custGeom>
                <a:avLst/>
                <a:gdLst/>
                <a:ahLst/>
                <a:cxnLst/>
                <a:rect l="l" t="t" r="r" b="b"/>
                <a:pathLst>
                  <a:path w="4831" h="2363" extrusionOk="0">
                    <a:moveTo>
                      <a:pt x="3724" y="1"/>
                    </a:moveTo>
                    <a:cubicBezTo>
                      <a:pt x="3269" y="1"/>
                      <a:pt x="2689" y="115"/>
                      <a:pt x="2087" y="310"/>
                    </a:cubicBezTo>
                    <a:cubicBezTo>
                      <a:pt x="919" y="697"/>
                      <a:pt x="0" y="1279"/>
                      <a:pt x="85" y="1808"/>
                    </a:cubicBezTo>
                    <a:cubicBezTo>
                      <a:pt x="136" y="2142"/>
                      <a:pt x="645" y="2362"/>
                      <a:pt x="1353" y="2362"/>
                    </a:cubicBezTo>
                    <a:cubicBezTo>
                      <a:pt x="1750" y="2362"/>
                      <a:pt x="2209" y="2293"/>
                      <a:pt x="2686" y="2136"/>
                    </a:cubicBezTo>
                    <a:cubicBezTo>
                      <a:pt x="4016" y="1702"/>
                      <a:pt x="4831" y="799"/>
                      <a:pt x="4589" y="333"/>
                    </a:cubicBezTo>
                    <a:cubicBezTo>
                      <a:pt x="4470" y="102"/>
                      <a:pt x="4153" y="1"/>
                      <a:pt x="372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4" name="Google Shape;1504;p40"/>
              <p:cNvSpPr/>
              <p:nvPr/>
            </p:nvSpPr>
            <p:spPr>
              <a:xfrm>
                <a:off x="5221025" y="4115100"/>
                <a:ext cx="116225" cy="61350"/>
              </a:xfrm>
              <a:custGeom>
                <a:avLst/>
                <a:gdLst/>
                <a:ahLst/>
                <a:cxnLst/>
                <a:rect l="l" t="t" r="r" b="b"/>
                <a:pathLst>
                  <a:path w="4649" h="2454" extrusionOk="0">
                    <a:moveTo>
                      <a:pt x="3759" y="0"/>
                    </a:moveTo>
                    <a:cubicBezTo>
                      <a:pt x="3292" y="0"/>
                      <a:pt x="2675" y="143"/>
                      <a:pt x="2037" y="379"/>
                    </a:cubicBezTo>
                    <a:cubicBezTo>
                      <a:pt x="893" y="810"/>
                      <a:pt x="0" y="1424"/>
                      <a:pt x="103" y="1946"/>
                    </a:cubicBezTo>
                    <a:cubicBezTo>
                      <a:pt x="160" y="2203"/>
                      <a:pt x="474" y="2382"/>
                      <a:pt x="950" y="2437"/>
                    </a:cubicBezTo>
                    <a:cubicBezTo>
                      <a:pt x="1045" y="2448"/>
                      <a:pt x="1147" y="2453"/>
                      <a:pt x="1253" y="2453"/>
                    </a:cubicBezTo>
                    <a:cubicBezTo>
                      <a:pt x="1679" y="2453"/>
                      <a:pt x="2188" y="2365"/>
                      <a:pt x="2705" y="2172"/>
                    </a:cubicBezTo>
                    <a:cubicBezTo>
                      <a:pt x="3354" y="1929"/>
                      <a:pt x="3883" y="1573"/>
                      <a:pt x="4206" y="1220"/>
                    </a:cubicBezTo>
                    <a:cubicBezTo>
                      <a:pt x="4530" y="867"/>
                      <a:pt x="4649" y="526"/>
                      <a:pt x="4524" y="295"/>
                    </a:cubicBezTo>
                    <a:cubicBezTo>
                      <a:pt x="4406" y="90"/>
                      <a:pt x="4130" y="0"/>
                      <a:pt x="375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5" name="Google Shape;1505;p40"/>
              <p:cNvSpPr/>
              <p:nvPr/>
            </p:nvSpPr>
            <p:spPr>
              <a:xfrm>
                <a:off x="5140800" y="4076725"/>
                <a:ext cx="107800" cy="91000"/>
              </a:xfrm>
              <a:custGeom>
                <a:avLst/>
                <a:gdLst/>
                <a:ahLst/>
                <a:cxnLst/>
                <a:rect l="l" t="t" r="r" b="b"/>
                <a:pathLst>
                  <a:path w="4312" h="3640" extrusionOk="0">
                    <a:moveTo>
                      <a:pt x="3547" y="1"/>
                    </a:moveTo>
                    <a:cubicBezTo>
                      <a:pt x="3042" y="1"/>
                      <a:pt x="2267" y="475"/>
                      <a:pt x="1529" y="1158"/>
                    </a:cubicBezTo>
                    <a:cubicBezTo>
                      <a:pt x="600" y="2028"/>
                      <a:pt x="0" y="2983"/>
                      <a:pt x="312" y="3435"/>
                    </a:cubicBezTo>
                    <a:cubicBezTo>
                      <a:pt x="406" y="3572"/>
                      <a:pt x="584" y="3639"/>
                      <a:pt x="815" y="3639"/>
                    </a:cubicBezTo>
                    <a:cubicBezTo>
                      <a:pt x="1342" y="3639"/>
                      <a:pt x="2150" y="3288"/>
                      <a:pt x="2879" y="2607"/>
                    </a:cubicBezTo>
                    <a:cubicBezTo>
                      <a:pt x="3930" y="1631"/>
                      <a:pt x="4312" y="446"/>
                      <a:pt x="3887" y="107"/>
                    </a:cubicBezTo>
                    <a:cubicBezTo>
                      <a:pt x="3797" y="35"/>
                      <a:pt x="3681" y="1"/>
                      <a:pt x="354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6" name="Google Shape;1506;p40"/>
              <p:cNvSpPr/>
              <p:nvPr/>
            </p:nvSpPr>
            <p:spPr>
              <a:xfrm>
                <a:off x="5021000" y="4088425"/>
                <a:ext cx="120050" cy="119675"/>
              </a:xfrm>
              <a:custGeom>
                <a:avLst/>
                <a:gdLst/>
                <a:ahLst/>
                <a:cxnLst/>
                <a:rect l="l" t="t" r="r" b="b"/>
                <a:pathLst>
                  <a:path w="4802" h="4787" extrusionOk="0">
                    <a:moveTo>
                      <a:pt x="3910" y="1"/>
                    </a:moveTo>
                    <a:cubicBezTo>
                      <a:pt x="3298" y="1"/>
                      <a:pt x="2344" y="656"/>
                      <a:pt x="1511" y="1651"/>
                    </a:cubicBezTo>
                    <a:cubicBezTo>
                      <a:pt x="485" y="2879"/>
                      <a:pt x="0" y="4195"/>
                      <a:pt x="485" y="4644"/>
                    </a:cubicBezTo>
                    <a:cubicBezTo>
                      <a:pt x="590" y="4741"/>
                      <a:pt x="734" y="4787"/>
                      <a:pt x="905" y="4787"/>
                    </a:cubicBezTo>
                    <a:cubicBezTo>
                      <a:pt x="1525" y="4787"/>
                      <a:pt x="2509" y="4184"/>
                      <a:pt x="3344" y="3183"/>
                    </a:cubicBezTo>
                    <a:cubicBezTo>
                      <a:pt x="4413" y="1908"/>
                      <a:pt x="4802" y="509"/>
                      <a:pt x="4278" y="113"/>
                    </a:cubicBezTo>
                    <a:cubicBezTo>
                      <a:pt x="4178" y="37"/>
                      <a:pt x="4054" y="1"/>
                      <a:pt x="391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7" name="Google Shape;1507;p40"/>
              <p:cNvSpPr/>
              <p:nvPr/>
            </p:nvSpPr>
            <p:spPr>
              <a:xfrm>
                <a:off x="4935250" y="4122925"/>
                <a:ext cx="86900" cy="95250"/>
              </a:xfrm>
              <a:custGeom>
                <a:avLst/>
                <a:gdLst/>
                <a:ahLst/>
                <a:cxnLst/>
                <a:rect l="l" t="t" r="r" b="b"/>
                <a:pathLst>
                  <a:path w="3476" h="3810" extrusionOk="0">
                    <a:moveTo>
                      <a:pt x="2815" y="1"/>
                    </a:moveTo>
                    <a:cubicBezTo>
                      <a:pt x="2348" y="1"/>
                      <a:pt x="1642" y="574"/>
                      <a:pt x="1041" y="1395"/>
                    </a:cubicBezTo>
                    <a:cubicBezTo>
                      <a:pt x="332" y="2371"/>
                      <a:pt x="0" y="3380"/>
                      <a:pt x="384" y="3711"/>
                    </a:cubicBezTo>
                    <a:cubicBezTo>
                      <a:pt x="460" y="3778"/>
                      <a:pt x="561" y="3809"/>
                      <a:pt x="680" y="3809"/>
                    </a:cubicBezTo>
                    <a:cubicBezTo>
                      <a:pt x="1153" y="3809"/>
                      <a:pt x="1911" y="3306"/>
                      <a:pt x="2518" y="2472"/>
                    </a:cubicBezTo>
                    <a:cubicBezTo>
                      <a:pt x="3281" y="1429"/>
                      <a:pt x="3476" y="322"/>
                      <a:pt x="3046" y="61"/>
                    </a:cubicBezTo>
                    <a:cubicBezTo>
                      <a:pt x="2979" y="20"/>
                      <a:pt x="2901" y="1"/>
                      <a:pt x="281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8" name="Google Shape;1508;p40"/>
              <p:cNvSpPr/>
              <p:nvPr/>
            </p:nvSpPr>
            <p:spPr>
              <a:xfrm>
                <a:off x="4870450" y="4158450"/>
                <a:ext cx="55000" cy="99500"/>
              </a:xfrm>
              <a:custGeom>
                <a:avLst/>
                <a:gdLst/>
                <a:ahLst/>
                <a:cxnLst/>
                <a:rect l="l" t="t" r="r" b="b"/>
                <a:pathLst>
                  <a:path w="2200" h="3980" extrusionOk="0">
                    <a:moveTo>
                      <a:pt x="1551" y="1"/>
                    </a:moveTo>
                    <a:cubicBezTo>
                      <a:pt x="1122" y="1"/>
                      <a:pt x="580" y="753"/>
                      <a:pt x="300" y="1770"/>
                    </a:cubicBezTo>
                    <a:cubicBezTo>
                      <a:pt x="1" y="2863"/>
                      <a:pt x="115" y="3845"/>
                      <a:pt x="556" y="3967"/>
                    </a:cubicBezTo>
                    <a:cubicBezTo>
                      <a:pt x="586" y="3976"/>
                      <a:pt x="617" y="3980"/>
                      <a:pt x="649" y="3980"/>
                    </a:cubicBezTo>
                    <a:cubicBezTo>
                      <a:pt x="1078" y="3980"/>
                      <a:pt x="1619" y="3227"/>
                      <a:pt x="1899" y="2211"/>
                    </a:cubicBezTo>
                    <a:cubicBezTo>
                      <a:pt x="2200" y="1118"/>
                      <a:pt x="2086" y="135"/>
                      <a:pt x="1644" y="13"/>
                    </a:cubicBezTo>
                    <a:cubicBezTo>
                      <a:pt x="1613" y="5"/>
                      <a:pt x="1582" y="1"/>
                      <a:pt x="15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9" name="Google Shape;1509;p40"/>
              <p:cNvSpPr/>
              <p:nvPr/>
            </p:nvSpPr>
            <p:spPr>
              <a:xfrm>
                <a:off x="4805900" y="4237575"/>
                <a:ext cx="55650" cy="82900"/>
              </a:xfrm>
              <a:custGeom>
                <a:avLst/>
                <a:gdLst/>
                <a:ahLst/>
                <a:cxnLst/>
                <a:rect l="l" t="t" r="r" b="b"/>
                <a:pathLst>
                  <a:path w="2226" h="3316" extrusionOk="0">
                    <a:moveTo>
                      <a:pt x="1573" y="0"/>
                    </a:moveTo>
                    <a:cubicBezTo>
                      <a:pt x="1548" y="0"/>
                      <a:pt x="1523" y="4"/>
                      <a:pt x="1498" y="10"/>
                    </a:cubicBezTo>
                    <a:cubicBezTo>
                      <a:pt x="1400" y="38"/>
                      <a:pt x="1318" y="111"/>
                      <a:pt x="1248" y="205"/>
                    </a:cubicBezTo>
                    <a:cubicBezTo>
                      <a:pt x="1179" y="298"/>
                      <a:pt x="1111" y="412"/>
                      <a:pt x="1044" y="534"/>
                    </a:cubicBezTo>
                    <a:cubicBezTo>
                      <a:pt x="873" y="854"/>
                      <a:pt x="725" y="1131"/>
                      <a:pt x="569" y="1425"/>
                    </a:cubicBezTo>
                    <a:cubicBezTo>
                      <a:pt x="379" y="1790"/>
                      <a:pt x="190" y="2170"/>
                      <a:pt x="96" y="2497"/>
                    </a:cubicBezTo>
                    <a:cubicBezTo>
                      <a:pt x="0" y="2824"/>
                      <a:pt x="0" y="3097"/>
                      <a:pt x="155" y="3232"/>
                    </a:cubicBezTo>
                    <a:cubicBezTo>
                      <a:pt x="217" y="3288"/>
                      <a:pt x="301" y="3315"/>
                      <a:pt x="401" y="3315"/>
                    </a:cubicBezTo>
                    <a:cubicBezTo>
                      <a:pt x="542" y="3315"/>
                      <a:pt x="714" y="3261"/>
                      <a:pt x="901" y="3154"/>
                    </a:cubicBezTo>
                    <a:cubicBezTo>
                      <a:pt x="1220" y="2970"/>
                      <a:pt x="1597" y="2631"/>
                      <a:pt x="1874" y="2105"/>
                    </a:cubicBezTo>
                    <a:cubicBezTo>
                      <a:pt x="2155" y="1585"/>
                      <a:pt x="2225" y="957"/>
                      <a:pt x="2084" y="540"/>
                    </a:cubicBezTo>
                    <a:cubicBezTo>
                      <a:pt x="2019" y="334"/>
                      <a:pt x="1919" y="181"/>
                      <a:pt x="1809" y="96"/>
                    </a:cubicBezTo>
                    <a:cubicBezTo>
                      <a:pt x="1728" y="31"/>
                      <a:pt x="1650" y="0"/>
                      <a:pt x="157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0" name="Google Shape;1510;p40"/>
              <p:cNvSpPr/>
              <p:nvPr/>
            </p:nvSpPr>
            <p:spPr>
              <a:xfrm>
                <a:off x="4730500" y="4286225"/>
                <a:ext cx="69750" cy="87675"/>
              </a:xfrm>
              <a:custGeom>
                <a:avLst/>
                <a:gdLst/>
                <a:ahLst/>
                <a:cxnLst/>
                <a:rect l="l" t="t" r="r" b="b"/>
                <a:pathLst>
                  <a:path w="2790" h="3507" extrusionOk="0">
                    <a:moveTo>
                      <a:pt x="2341" y="1"/>
                    </a:moveTo>
                    <a:cubicBezTo>
                      <a:pt x="1923" y="1"/>
                      <a:pt x="1361" y="606"/>
                      <a:pt x="866" y="1377"/>
                    </a:cubicBezTo>
                    <a:cubicBezTo>
                      <a:pt x="323" y="2239"/>
                      <a:pt x="0" y="3090"/>
                      <a:pt x="324" y="3409"/>
                    </a:cubicBezTo>
                    <a:cubicBezTo>
                      <a:pt x="394" y="3474"/>
                      <a:pt x="490" y="3507"/>
                      <a:pt x="606" y="3507"/>
                    </a:cubicBezTo>
                    <a:cubicBezTo>
                      <a:pt x="760" y="3507"/>
                      <a:pt x="950" y="3449"/>
                      <a:pt x="1155" y="3334"/>
                    </a:cubicBezTo>
                    <a:cubicBezTo>
                      <a:pt x="1515" y="3136"/>
                      <a:pt x="1920" y="2757"/>
                      <a:pt x="2242" y="2252"/>
                    </a:cubicBezTo>
                    <a:cubicBezTo>
                      <a:pt x="2562" y="1747"/>
                      <a:pt x="2733" y="1220"/>
                      <a:pt x="2761" y="810"/>
                    </a:cubicBezTo>
                    <a:cubicBezTo>
                      <a:pt x="2790" y="398"/>
                      <a:pt x="2684" y="107"/>
                      <a:pt x="2476" y="24"/>
                    </a:cubicBezTo>
                    <a:cubicBezTo>
                      <a:pt x="2433" y="8"/>
                      <a:pt x="2388" y="1"/>
                      <a:pt x="234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1" name="Google Shape;1511;p40"/>
              <p:cNvSpPr/>
              <p:nvPr/>
            </p:nvSpPr>
            <p:spPr>
              <a:xfrm>
                <a:off x="4673700" y="4280200"/>
                <a:ext cx="77475" cy="55075"/>
              </a:xfrm>
              <a:custGeom>
                <a:avLst/>
                <a:gdLst/>
                <a:ahLst/>
                <a:cxnLst/>
                <a:rect l="l" t="t" r="r" b="b"/>
                <a:pathLst>
                  <a:path w="3099" h="2203" extrusionOk="0">
                    <a:moveTo>
                      <a:pt x="2333" y="0"/>
                    </a:moveTo>
                    <a:cubicBezTo>
                      <a:pt x="1976" y="0"/>
                      <a:pt x="1520" y="118"/>
                      <a:pt x="1090" y="382"/>
                    </a:cubicBezTo>
                    <a:cubicBezTo>
                      <a:pt x="622" y="672"/>
                      <a:pt x="293" y="1067"/>
                      <a:pt x="148" y="1405"/>
                    </a:cubicBezTo>
                    <a:cubicBezTo>
                      <a:pt x="0" y="1745"/>
                      <a:pt x="23" y="2017"/>
                      <a:pt x="174" y="2132"/>
                    </a:cubicBezTo>
                    <a:cubicBezTo>
                      <a:pt x="238" y="2181"/>
                      <a:pt x="318" y="2202"/>
                      <a:pt x="409" y="2202"/>
                    </a:cubicBezTo>
                    <a:cubicBezTo>
                      <a:pt x="540" y="2202"/>
                      <a:pt x="696" y="2158"/>
                      <a:pt x="864" y="2090"/>
                    </a:cubicBezTo>
                    <a:cubicBezTo>
                      <a:pt x="1149" y="1975"/>
                      <a:pt x="1475" y="1792"/>
                      <a:pt x="1824" y="1578"/>
                    </a:cubicBezTo>
                    <a:cubicBezTo>
                      <a:pt x="2173" y="1363"/>
                      <a:pt x="2482" y="1153"/>
                      <a:pt x="2716" y="950"/>
                    </a:cubicBezTo>
                    <a:cubicBezTo>
                      <a:pt x="2946" y="748"/>
                      <a:pt x="3099" y="547"/>
                      <a:pt x="3063" y="355"/>
                    </a:cubicBezTo>
                    <a:cubicBezTo>
                      <a:pt x="3030" y="166"/>
                      <a:pt x="2798" y="24"/>
                      <a:pt x="2427" y="3"/>
                    </a:cubicBezTo>
                    <a:cubicBezTo>
                      <a:pt x="2397" y="1"/>
                      <a:pt x="2365" y="0"/>
                      <a:pt x="233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2" name="Google Shape;1512;p40"/>
              <p:cNvSpPr/>
              <p:nvPr/>
            </p:nvSpPr>
            <p:spPr>
              <a:xfrm>
                <a:off x="4645100" y="4355250"/>
                <a:ext cx="75950" cy="92000"/>
              </a:xfrm>
              <a:custGeom>
                <a:avLst/>
                <a:gdLst/>
                <a:ahLst/>
                <a:cxnLst/>
                <a:rect l="l" t="t" r="r" b="b"/>
                <a:pathLst>
                  <a:path w="3038" h="3680" extrusionOk="0">
                    <a:moveTo>
                      <a:pt x="2464" y="0"/>
                    </a:moveTo>
                    <a:cubicBezTo>
                      <a:pt x="2326" y="0"/>
                      <a:pt x="2164" y="30"/>
                      <a:pt x="1987" y="95"/>
                    </a:cubicBezTo>
                    <a:cubicBezTo>
                      <a:pt x="1549" y="251"/>
                      <a:pt x="1027" y="628"/>
                      <a:pt x="622" y="1188"/>
                    </a:cubicBezTo>
                    <a:cubicBezTo>
                      <a:pt x="219" y="1747"/>
                      <a:pt x="24" y="2362"/>
                      <a:pt x="14" y="2826"/>
                    </a:cubicBezTo>
                    <a:cubicBezTo>
                      <a:pt x="1" y="3293"/>
                      <a:pt x="154" y="3602"/>
                      <a:pt x="386" y="3665"/>
                    </a:cubicBezTo>
                    <a:cubicBezTo>
                      <a:pt x="421" y="3675"/>
                      <a:pt x="457" y="3680"/>
                      <a:pt x="494" y="3680"/>
                    </a:cubicBezTo>
                    <a:cubicBezTo>
                      <a:pt x="704" y="3680"/>
                      <a:pt x="937" y="3523"/>
                      <a:pt x="1175" y="3293"/>
                    </a:cubicBezTo>
                    <a:cubicBezTo>
                      <a:pt x="1456" y="3019"/>
                      <a:pt x="1754" y="2647"/>
                      <a:pt x="2057" y="2224"/>
                    </a:cubicBezTo>
                    <a:cubicBezTo>
                      <a:pt x="2362" y="1804"/>
                      <a:pt x="2623" y="1404"/>
                      <a:pt x="2793" y="1051"/>
                    </a:cubicBezTo>
                    <a:cubicBezTo>
                      <a:pt x="2963" y="702"/>
                      <a:pt x="3037" y="391"/>
                      <a:pt x="2901" y="186"/>
                    </a:cubicBezTo>
                    <a:cubicBezTo>
                      <a:pt x="2821" y="66"/>
                      <a:pt x="2668" y="0"/>
                      <a:pt x="246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3" name="Google Shape;1513;p40"/>
              <p:cNvSpPr/>
              <p:nvPr/>
            </p:nvSpPr>
            <p:spPr>
              <a:xfrm>
                <a:off x="5462150" y="4425875"/>
                <a:ext cx="56800" cy="129750"/>
              </a:xfrm>
              <a:custGeom>
                <a:avLst/>
                <a:gdLst/>
                <a:ahLst/>
                <a:cxnLst/>
                <a:rect l="l" t="t" r="r" b="b"/>
                <a:pathLst>
                  <a:path w="2272" h="5190" extrusionOk="0">
                    <a:moveTo>
                      <a:pt x="704" y="0"/>
                    </a:moveTo>
                    <a:cubicBezTo>
                      <a:pt x="654" y="0"/>
                      <a:pt x="605" y="9"/>
                      <a:pt x="558" y="25"/>
                    </a:cubicBezTo>
                    <a:cubicBezTo>
                      <a:pt x="282" y="124"/>
                      <a:pt x="132" y="481"/>
                      <a:pt x="66" y="957"/>
                    </a:cubicBezTo>
                    <a:cubicBezTo>
                      <a:pt x="1" y="1435"/>
                      <a:pt x="10" y="2036"/>
                      <a:pt x="82" y="2688"/>
                    </a:cubicBezTo>
                    <a:cubicBezTo>
                      <a:pt x="152" y="3340"/>
                      <a:pt x="271" y="3929"/>
                      <a:pt x="436" y="4383"/>
                    </a:cubicBezTo>
                    <a:cubicBezTo>
                      <a:pt x="602" y="4833"/>
                      <a:pt x="825" y="5149"/>
                      <a:pt x="1116" y="5186"/>
                    </a:cubicBezTo>
                    <a:cubicBezTo>
                      <a:pt x="1134" y="5189"/>
                      <a:pt x="1152" y="5190"/>
                      <a:pt x="1170" y="5190"/>
                    </a:cubicBezTo>
                    <a:cubicBezTo>
                      <a:pt x="1442" y="5190"/>
                      <a:pt x="1724" y="4928"/>
                      <a:pt x="1931" y="4462"/>
                    </a:cubicBezTo>
                    <a:cubicBezTo>
                      <a:pt x="2151" y="3971"/>
                      <a:pt x="2271" y="3247"/>
                      <a:pt x="2187" y="2460"/>
                    </a:cubicBezTo>
                    <a:cubicBezTo>
                      <a:pt x="2102" y="1673"/>
                      <a:pt x="1829" y="991"/>
                      <a:pt x="1508" y="557"/>
                    </a:cubicBezTo>
                    <a:cubicBezTo>
                      <a:pt x="1242" y="195"/>
                      <a:pt x="952" y="0"/>
                      <a:pt x="70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4" name="Google Shape;1514;p40"/>
              <p:cNvSpPr/>
              <p:nvPr/>
            </p:nvSpPr>
            <p:spPr>
              <a:xfrm>
                <a:off x="5336175" y="4379750"/>
                <a:ext cx="85175" cy="111400"/>
              </a:xfrm>
              <a:custGeom>
                <a:avLst/>
                <a:gdLst/>
                <a:ahLst/>
                <a:cxnLst/>
                <a:rect l="l" t="t" r="r" b="b"/>
                <a:pathLst>
                  <a:path w="3407" h="4456" extrusionOk="0">
                    <a:moveTo>
                      <a:pt x="2577" y="3941"/>
                    </a:moveTo>
                    <a:cubicBezTo>
                      <a:pt x="2577" y="3941"/>
                      <a:pt x="2524" y="3967"/>
                      <a:pt x="2525" y="3967"/>
                    </a:cubicBezTo>
                    <a:cubicBezTo>
                      <a:pt x="2525" y="3967"/>
                      <a:pt x="2530" y="3965"/>
                      <a:pt x="2542" y="3960"/>
                    </a:cubicBezTo>
                    <a:lnTo>
                      <a:pt x="2542" y="3960"/>
                    </a:lnTo>
                    <a:lnTo>
                      <a:pt x="2538" y="3962"/>
                    </a:lnTo>
                    <a:cubicBezTo>
                      <a:pt x="2529" y="3966"/>
                      <a:pt x="2520" y="3969"/>
                      <a:pt x="2511" y="3973"/>
                    </a:cubicBezTo>
                    <a:lnTo>
                      <a:pt x="2511" y="3973"/>
                    </a:lnTo>
                    <a:cubicBezTo>
                      <a:pt x="2561" y="3949"/>
                      <a:pt x="2577" y="3941"/>
                      <a:pt x="2577" y="3941"/>
                    </a:cubicBezTo>
                    <a:close/>
                    <a:moveTo>
                      <a:pt x="584" y="0"/>
                    </a:moveTo>
                    <a:cubicBezTo>
                      <a:pt x="423" y="0"/>
                      <a:pt x="290" y="47"/>
                      <a:pt x="199" y="140"/>
                    </a:cubicBezTo>
                    <a:lnTo>
                      <a:pt x="199" y="138"/>
                    </a:lnTo>
                    <a:cubicBezTo>
                      <a:pt x="1" y="341"/>
                      <a:pt x="22" y="715"/>
                      <a:pt x="176" y="1159"/>
                    </a:cubicBezTo>
                    <a:cubicBezTo>
                      <a:pt x="331" y="1604"/>
                      <a:pt x="612" y="2121"/>
                      <a:pt x="973" y="2653"/>
                    </a:cubicBezTo>
                    <a:cubicBezTo>
                      <a:pt x="1336" y="3183"/>
                      <a:pt x="1718" y="3633"/>
                      <a:pt x="2074" y="3939"/>
                    </a:cubicBezTo>
                    <a:cubicBezTo>
                      <a:pt x="2120" y="3977"/>
                      <a:pt x="2164" y="4012"/>
                      <a:pt x="2208" y="4045"/>
                    </a:cubicBezTo>
                    <a:lnTo>
                      <a:pt x="2242" y="4069"/>
                    </a:lnTo>
                    <a:lnTo>
                      <a:pt x="2258" y="4082"/>
                    </a:lnTo>
                    <a:lnTo>
                      <a:pt x="2266" y="4087"/>
                    </a:lnTo>
                    <a:lnTo>
                      <a:pt x="2268" y="4089"/>
                    </a:lnTo>
                    <a:cubicBezTo>
                      <a:pt x="2332" y="4058"/>
                      <a:pt x="2384" y="4034"/>
                      <a:pt x="2425" y="4014"/>
                    </a:cubicBezTo>
                    <a:lnTo>
                      <a:pt x="2425" y="4014"/>
                    </a:lnTo>
                    <a:cubicBezTo>
                      <a:pt x="2470" y="4016"/>
                      <a:pt x="2532" y="4024"/>
                      <a:pt x="2588" y="4045"/>
                    </a:cubicBezTo>
                    <a:cubicBezTo>
                      <a:pt x="2679" y="4072"/>
                      <a:pt x="2719" y="4110"/>
                      <a:pt x="2735" y="4129"/>
                    </a:cubicBezTo>
                    <a:lnTo>
                      <a:pt x="2735" y="4129"/>
                    </a:lnTo>
                    <a:lnTo>
                      <a:pt x="2697" y="4219"/>
                    </a:lnTo>
                    <a:cubicBezTo>
                      <a:pt x="2679" y="4281"/>
                      <a:pt x="2655" y="4367"/>
                      <a:pt x="2766" y="4432"/>
                    </a:cubicBezTo>
                    <a:cubicBezTo>
                      <a:pt x="2792" y="4447"/>
                      <a:pt x="2829" y="4455"/>
                      <a:pt x="2871" y="4455"/>
                    </a:cubicBezTo>
                    <a:cubicBezTo>
                      <a:pt x="2915" y="4455"/>
                      <a:pt x="2965" y="4446"/>
                      <a:pt x="3011" y="4424"/>
                    </a:cubicBezTo>
                    <a:cubicBezTo>
                      <a:pt x="3106" y="4378"/>
                      <a:pt x="3169" y="4320"/>
                      <a:pt x="3224" y="4251"/>
                    </a:cubicBezTo>
                    <a:cubicBezTo>
                      <a:pt x="3327" y="4116"/>
                      <a:pt x="3397" y="3975"/>
                      <a:pt x="3405" y="3765"/>
                    </a:cubicBezTo>
                    <a:cubicBezTo>
                      <a:pt x="3406" y="3710"/>
                      <a:pt x="3402" y="3651"/>
                      <a:pt x="3385" y="3581"/>
                    </a:cubicBezTo>
                    <a:cubicBezTo>
                      <a:pt x="3376" y="3528"/>
                      <a:pt x="3382" y="3516"/>
                      <a:pt x="3380" y="3481"/>
                    </a:cubicBezTo>
                    <a:cubicBezTo>
                      <a:pt x="3379" y="3422"/>
                      <a:pt x="3376" y="3360"/>
                      <a:pt x="3369" y="3295"/>
                    </a:cubicBezTo>
                    <a:cubicBezTo>
                      <a:pt x="3322" y="2781"/>
                      <a:pt x="3088" y="2122"/>
                      <a:pt x="2662" y="1499"/>
                    </a:cubicBezTo>
                    <a:cubicBezTo>
                      <a:pt x="2237" y="876"/>
                      <a:pt x="1708" y="419"/>
                      <a:pt x="1246" y="188"/>
                    </a:cubicBezTo>
                    <a:cubicBezTo>
                      <a:pt x="999" y="63"/>
                      <a:pt x="772" y="0"/>
                      <a:pt x="58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5" name="Google Shape;1515;p40"/>
              <p:cNvSpPr/>
              <p:nvPr/>
            </p:nvSpPr>
            <p:spPr>
              <a:xfrm>
                <a:off x="5197425" y="4354325"/>
                <a:ext cx="129425" cy="102750"/>
              </a:xfrm>
              <a:custGeom>
                <a:avLst/>
                <a:gdLst/>
                <a:ahLst/>
                <a:cxnLst/>
                <a:rect l="l" t="t" r="r" b="b"/>
                <a:pathLst>
                  <a:path w="5177" h="4110" extrusionOk="0">
                    <a:moveTo>
                      <a:pt x="1384" y="0"/>
                    </a:moveTo>
                    <a:cubicBezTo>
                      <a:pt x="1270" y="0"/>
                      <a:pt x="1160" y="8"/>
                      <a:pt x="1056" y="23"/>
                    </a:cubicBezTo>
                    <a:cubicBezTo>
                      <a:pt x="702" y="72"/>
                      <a:pt x="424" y="190"/>
                      <a:pt x="250" y="340"/>
                    </a:cubicBezTo>
                    <a:cubicBezTo>
                      <a:pt x="74" y="488"/>
                      <a:pt x="1" y="659"/>
                      <a:pt x="15" y="825"/>
                    </a:cubicBezTo>
                    <a:lnTo>
                      <a:pt x="15" y="826"/>
                    </a:lnTo>
                    <a:cubicBezTo>
                      <a:pt x="51" y="1166"/>
                      <a:pt x="378" y="1430"/>
                      <a:pt x="739" y="1726"/>
                    </a:cubicBezTo>
                    <a:cubicBezTo>
                      <a:pt x="1108" y="2017"/>
                      <a:pt x="1559" y="2346"/>
                      <a:pt x="2075" y="2741"/>
                    </a:cubicBezTo>
                    <a:cubicBezTo>
                      <a:pt x="2600" y="3144"/>
                      <a:pt x="3140" y="3566"/>
                      <a:pt x="3639" y="3837"/>
                    </a:cubicBezTo>
                    <a:cubicBezTo>
                      <a:pt x="3954" y="4008"/>
                      <a:pt x="4249" y="4110"/>
                      <a:pt x="4492" y="4110"/>
                    </a:cubicBezTo>
                    <a:cubicBezTo>
                      <a:pt x="4633" y="4110"/>
                      <a:pt x="4757" y="4075"/>
                      <a:pt x="4856" y="4000"/>
                    </a:cubicBezTo>
                    <a:cubicBezTo>
                      <a:pt x="5126" y="3796"/>
                      <a:pt x="5176" y="3344"/>
                      <a:pt x="4993" y="2756"/>
                    </a:cubicBezTo>
                    <a:cubicBezTo>
                      <a:pt x="4807" y="2175"/>
                      <a:pt x="4370" y="1423"/>
                      <a:pt x="3568" y="800"/>
                    </a:cubicBezTo>
                    <a:cubicBezTo>
                      <a:pt x="2876" y="261"/>
                      <a:pt x="2053" y="0"/>
                      <a:pt x="138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6" name="Google Shape;1516;p40"/>
              <p:cNvSpPr/>
              <p:nvPr/>
            </p:nvSpPr>
            <p:spPr>
              <a:xfrm>
                <a:off x="5098625" y="4404425"/>
                <a:ext cx="129375" cy="68050"/>
              </a:xfrm>
              <a:custGeom>
                <a:avLst/>
                <a:gdLst/>
                <a:ahLst/>
                <a:cxnLst/>
                <a:rect l="l" t="t" r="r" b="b"/>
                <a:pathLst>
                  <a:path w="5175" h="2722" extrusionOk="0">
                    <a:moveTo>
                      <a:pt x="1585" y="0"/>
                    </a:moveTo>
                    <a:cubicBezTo>
                      <a:pt x="1330" y="0"/>
                      <a:pt x="1095" y="27"/>
                      <a:pt x="892" y="75"/>
                    </a:cubicBezTo>
                    <a:cubicBezTo>
                      <a:pt x="345" y="202"/>
                      <a:pt x="25" y="465"/>
                      <a:pt x="13" y="760"/>
                    </a:cubicBezTo>
                    <a:cubicBezTo>
                      <a:pt x="0" y="1061"/>
                      <a:pt x="279" y="1337"/>
                      <a:pt x="692" y="1589"/>
                    </a:cubicBezTo>
                    <a:cubicBezTo>
                      <a:pt x="1108" y="1840"/>
                      <a:pt x="1659" y="2072"/>
                      <a:pt x="2279" y="2282"/>
                    </a:cubicBezTo>
                    <a:cubicBezTo>
                      <a:pt x="2897" y="2495"/>
                      <a:pt x="3478" y="2646"/>
                      <a:pt x="3961" y="2702"/>
                    </a:cubicBezTo>
                    <a:cubicBezTo>
                      <a:pt x="4074" y="2714"/>
                      <a:pt x="4183" y="2721"/>
                      <a:pt x="4284" y="2721"/>
                    </a:cubicBezTo>
                    <a:cubicBezTo>
                      <a:pt x="4613" y="2721"/>
                      <a:pt x="4872" y="2649"/>
                      <a:pt x="5004" y="2461"/>
                    </a:cubicBezTo>
                    <a:cubicBezTo>
                      <a:pt x="5174" y="2220"/>
                      <a:pt x="5082" y="1815"/>
                      <a:pt x="4727" y="1381"/>
                    </a:cubicBezTo>
                    <a:cubicBezTo>
                      <a:pt x="4376" y="950"/>
                      <a:pt x="3754" y="504"/>
                      <a:pt x="2975" y="238"/>
                    </a:cubicBezTo>
                    <a:cubicBezTo>
                      <a:pt x="2489" y="73"/>
                      <a:pt x="2008" y="0"/>
                      <a:pt x="158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7" name="Google Shape;1517;p40"/>
              <p:cNvSpPr/>
              <p:nvPr/>
            </p:nvSpPr>
            <p:spPr>
              <a:xfrm>
                <a:off x="4998475" y="4457050"/>
                <a:ext cx="135175" cy="55425"/>
              </a:xfrm>
              <a:custGeom>
                <a:avLst/>
                <a:gdLst/>
                <a:ahLst/>
                <a:cxnLst/>
                <a:rect l="l" t="t" r="r" b="b"/>
                <a:pathLst>
                  <a:path w="5407" h="2217" extrusionOk="0">
                    <a:moveTo>
                      <a:pt x="2854" y="1"/>
                    </a:moveTo>
                    <a:cubicBezTo>
                      <a:pt x="2775" y="1"/>
                      <a:pt x="2695" y="3"/>
                      <a:pt x="2614" y="8"/>
                    </a:cubicBezTo>
                    <a:cubicBezTo>
                      <a:pt x="1741" y="65"/>
                      <a:pt x="991" y="408"/>
                      <a:pt x="563" y="800"/>
                    </a:cubicBezTo>
                    <a:cubicBezTo>
                      <a:pt x="127" y="1194"/>
                      <a:pt x="0" y="1602"/>
                      <a:pt x="153" y="1851"/>
                    </a:cubicBezTo>
                    <a:cubicBezTo>
                      <a:pt x="309" y="2109"/>
                      <a:pt x="687" y="2187"/>
                      <a:pt x="1142" y="2210"/>
                    </a:cubicBezTo>
                    <a:cubicBezTo>
                      <a:pt x="1243" y="2214"/>
                      <a:pt x="1347" y="2216"/>
                      <a:pt x="1456" y="2216"/>
                    </a:cubicBezTo>
                    <a:cubicBezTo>
                      <a:pt x="1844" y="2216"/>
                      <a:pt x="2281" y="2192"/>
                      <a:pt x="2749" y="2160"/>
                    </a:cubicBezTo>
                    <a:cubicBezTo>
                      <a:pt x="3349" y="2126"/>
                      <a:pt x="3897" y="2085"/>
                      <a:pt x="4351" y="2009"/>
                    </a:cubicBezTo>
                    <a:cubicBezTo>
                      <a:pt x="4802" y="1929"/>
                      <a:pt x="5166" y="1804"/>
                      <a:pt x="5288" y="1527"/>
                    </a:cubicBezTo>
                    <a:cubicBezTo>
                      <a:pt x="5407" y="1260"/>
                      <a:pt x="5231" y="873"/>
                      <a:pt x="4750" y="537"/>
                    </a:cubicBezTo>
                    <a:cubicBezTo>
                      <a:pt x="4319" y="232"/>
                      <a:pt x="3631" y="1"/>
                      <a:pt x="28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8" name="Google Shape;1518;p40"/>
              <p:cNvSpPr/>
              <p:nvPr/>
            </p:nvSpPr>
            <p:spPr>
              <a:xfrm>
                <a:off x="4934950" y="4523450"/>
                <a:ext cx="109975" cy="50625"/>
              </a:xfrm>
              <a:custGeom>
                <a:avLst/>
                <a:gdLst/>
                <a:ahLst/>
                <a:cxnLst/>
                <a:rect l="l" t="t" r="r" b="b"/>
                <a:pathLst>
                  <a:path w="4399" h="2025" extrusionOk="0">
                    <a:moveTo>
                      <a:pt x="2768" y="0"/>
                    </a:moveTo>
                    <a:cubicBezTo>
                      <a:pt x="2522" y="0"/>
                      <a:pt x="2258" y="26"/>
                      <a:pt x="1990" y="84"/>
                    </a:cubicBezTo>
                    <a:cubicBezTo>
                      <a:pt x="1321" y="232"/>
                      <a:pt x="767" y="545"/>
                      <a:pt x="440" y="872"/>
                    </a:cubicBezTo>
                    <a:cubicBezTo>
                      <a:pt x="110" y="1199"/>
                      <a:pt x="1" y="1526"/>
                      <a:pt x="121" y="1739"/>
                    </a:cubicBezTo>
                    <a:cubicBezTo>
                      <a:pt x="243" y="1953"/>
                      <a:pt x="553" y="2025"/>
                      <a:pt x="945" y="2025"/>
                    </a:cubicBezTo>
                    <a:cubicBezTo>
                      <a:pt x="950" y="2025"/>
                      <a:pt x="954" y="2025"/>
                      <a:pt x="959" y="2025"/>
                    </a:cubicBezTo>
                    <a:cubicBezTo>
                      <a:pt x="1359" y="2020"/>
                      <a:pt x="1845" y="1947"/>
                      <a:pt x="2370" y="1831"/>
                    </a:cubicBezTo>
                    <a:cubicBezTo>
                      <a:pt x="2896" y="1718"/>
                      <a:pt x="3369" y="1581"/>
                      <a:pt x="3735" y="1418"/>
                    </a:cubicBezTo>
                    <a:cubicBezTo>
                      <a:pt x="4098" y="1254"/>
                      <a:pt x="4355" y="1057"/>
                      <a:pt x="4378" y="808"/>
                    </a:cubicBezTo>
                    <a:cubicBezTo>
                      <a:pt x="4399" y="566"/>
                      <a:pt x="4163" y="314"/>
                      <a:pt x="3725" y="154"/>
                    </a:cubicBezTo>
                    <a:cubicBezTo>
                      <a:pt x="3467" y="58"/>
                      <a:pt x="3136" y="0"/>
                      <a:pt x="27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9" name="Google Shape;1519;p40"/>
              <p:cNvSpPr/>
              <p:nvPr/>
            </p:nvSpPr>
            <p:spPr>
              <a:xfrm>
                <a:off x="4879075" y="4589400"/>
                <a:ext cx="97350" cy="54750"/>
              </a:xfrm>
              <a:custGeom>
                <a:avLst/>
                <a:gdLst/>
                <a:ahLst/>
                <a:cxnLst/>
                <a:rect l="l" t="t" r="r" b="b"/>
                <a:pathLst>
                  <a:path w="3894" h="2190" extrusionOk="0">
                    <a:moveTo>
                      <a:pt x="3066" y="1"/>
                    </a:moveTo>
                    <a:cubicBezTo>
                      <a:pt x="2672" y="1"/>
                      <a:pt x="2146" y="131"/>
                      <a:pt x="1611" y="384"/>
                    </a:cubicBezTo>
                    <a:cubicBezTo>
                      <a:pt x="640" y="843"/>
                      <a:pt x="1" y="1532"/>
                      <a:pt x="188" y="1926"/>
                    </a:cubicBezTo>
                    <a:cubicBezTo>
                      <a:pt x="271" y="2103"/>
                      <a:pt x="507" y="2189"/>
                      <a:pt x="829" y="2189"/>
                    </a:cubicBezTo>
                    <a:cubicBezTo>
                      <a:pt x="1224" y="2189"/>
                      <a:pt x="1749" y="2060"/>
                      <a:pt x="2284" y="1807"/>
                    </a:cubicBezTo>
                    <a:cubicBezTo>
                      <a:pt x="3255" y="1347"/>
                      <a:pt x="3893" y="657"/>
                      <a:pt x="3708" y="264"/>
                    </a:cubicBezTo>
                    <a:cubicBezTo>
                      <a:pt x="3624" y="87"/>
                      <a:pt x="3389" y="1"/>
                      <a:pt x="306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0" name="Google Shape;1520;p40"/>
              <p:cNvSpPr/>
              <p:nvPr/>
            </p:nvSpPr>
            <p:spPr>
              <a:xfrm>
                <a:off x="4919125" y="4648050"/>
                <a:ext cx="47850" cy="42675"/>
              </a:xfrm>
              <a:custGeom>
                <a:avLst/>
                <a:gdLst/>
                <a:ahLst/>
                <a:cxnLst/>
                <a:rect l="l" t="t" r="r" b="b"/>
                <a:pathLst>
                  <a:path w="1914" h="1707" extrusionOk="0">
                    <a:moveTo>
                      <a:pt x="1507" y="1"/>
                    </a:moveTo>
                    <a:cubicBezTo>
                      <a:pt x="1456" y="1"/>
                      <a:pt x="1401" y="6"/>
                      <a:pt x="1341" y="17"/>
                    </a:cubicBezTo>
                    <a:cubicBezTo>
                      <a:pt x="1105" y="61"/>
                      <a:pt x="809" y="206"/>
                      <a:pt x="551" y="447"/>
                    </a:cubicBezTo>
                    <a:cubicBezTo>
                      <a:pt x="290" y="689"/>
                      <a:pt x="125" y="974"/>
                      <a:pt x="63" y="1206"/>
                    </a:cubicBezTo>
                    <a:cubicBezTo>
                      <a:pt x="1" y="1439"/>
                      <a:pt x="37" y="1615"/>
                      <a:pt x="146" y="1678"/>
                    </a:cubicBezTo>
                    <a:cubicBezTo>
                      <a:pt x="181" y="1697"/>
                      <a:pt x="221" y="1706"/>
                      <a:pt x="265" y="1706"/>
                    </a:cubicBezTo>
                    <a:cubicBezTo>
                      <a:pt x="500" y="1706"/>
                      <a:pt x="838" y="1444"/>
                      <a:pt x="1183" y="1128"/>
                    </a:cubicBezTo>
                    <a:cubicBezTo>
                      <a:pt x="1585" y="748"/>
                      <a:pt x="1914" y="370"/>
                      <a:pt x="1806" y="135"/>
                    </a:cubicBezTo>
                    <a:cubicBezTo>
                      <a:pt x="1765" y="49"/>
                      <a:pt x="1658" y="1"/>
                      <a:pt x="150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1" name="Google Shape;1521;p40"/>
              <p:cNvSpPr/>
              <p:nvPr/>
            </p:nvSpPr>
            <p:spPr>
              <a:xfrm>
                <a:off x="5318200" y="4559525"/>
                <a:ext cx="137100" cy="86650"/>
              </a:xfrm>
              <a:custGeom>
                <a:avLst/>
                <a:gdLst/>
                <a:ahLst/>
                <a:cxnLst/>
                <a:rect l="l" t="t" r="r" b="b"/>
                <a:pathLst>
                  <a:path w="5484" h="3466" extrusionOk="0">
                    <a:moveTo>
                      <a:pt x="4416" y="0"/>
                    </a:moveTo>
                    <a:cubicBezTo>
                      <a:pt x="3828" y="0"/>
                      <a:pt x="2995" y="264"/>
                      <a:pt x="2164" y="754"/>
                    </a:cubicBezTo>
                    <a:cubicBezTo>
                      <a:pt x="827" y="1543"/>
                      <a:pt x="1" y="2622"/>
                      <a:pt x="321" y="3163"/>
                    </a:cubicBezTo>
                    <a:cubicBezTo>
                      <a:pt x="442" y="3368"/>
                      <a:pt x="710" y="3466"/>
                      <a:pt x="1069" y="3466"/>
                    </a:cubicBezTo>
                    <a:cubicBezTo>
                      <a:pt x="1657" y="3466"/>
                      <a:pt x="2490" y="3203"/>
                      <a:pt x="3320" y="2713"/>
                    </a:cubicBezTo>
                    <a:cubicBezTo>
                      <a:pt x="4657" y="1922"/>
                      <a:pt x="5484" y="844"/>
                      <a:pt x="5165" y="304"/>
                    </a:cubicBezTo>
                    <a:cubicBezTo>
                      <a:pt x="5043" y="99"/>
                      <a:pt x="4775" y="0"/>
                      <a:pt x="441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2" name="Google Shape;1522;p40"/>
              <p:cNvSpPr/>
              <p:nvPr/>
            </p:nvSpPr>
            <p:spPr>
              <a:xfrm>
                <a:off x="5278200" y="4515125"/>
                <a:ext cx="120375" cy="76475"/>
              </a:xfrm>
              <a:custGeom>
                <a:avLst/>
                <a:gdLst/>
                <a:ahLst/>
                <a:cxnLst/>
                <a:rect l="l" t="t" r="r" b="b"/>
                <a:pathLst>
                  <a:path w="4815" h="3059" extrusionOk="0">
                    <a:moveTo>
                      <a:pt x="3897" y="1"/>
                    </a:moveTo>
                    <a:cubicBezTo>
                      <a:pt x="3382" y="1"/>
                      <a:pt x="2641" y="251"/>
                      <a:pt x="1900" y="691"/>
                    </a:cubicBezTo>
                    <a:cubicBezTo>
                      <a:pt x="748" y="1375"/>
                      <a:pt x="0" y="2281"/>
                      <a:pt x="260" y="2769"/>
                    </a:cubicBezTo>
                    <a:lnTo>
                      <a:pt x="260" y="2771"/>
                    </a:lnTo>
                    <a:cubicBezTo>
                      <a:pt x="363" y="2964"/>
                      <a:pt x="615" y="3059"/>
                      <a:pt x="955" y="3059"/>
                    </a:cubicBezTo>
                    <a:cubicBezTo>
                      <a:pt x="1474" y="3059"/>
                      <a:pt x="2201" y="2839"/>
                      <a:pt x="2923" y="2410"/>
                    </a:cubicBezTo>
                    <a:cubicBezTo>
                      <a:pt x="4120" y="1698"/>
                      <a:pt x="4815" y="702"/>
                      <a:pt x="4510" y="243"/>
                    </a:cubicBezTo>
                    <a:cubicBezTo>
                      <a:pt x="4402" y="78"/>
                      <a:pt x="4184" y="1"/>
                      <a:pt x="389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3" name="Google Shape;1523;p40"/>
              <p:cNvSpPr/>
              <p:nvPr/>
            </p:nvSpPr>
            <p:spPr>
              <a:xfrm>
                <a:off x="5223575" y="4483825"/>
                <a:ext cx="83175" cy="75250"/>
              </a:xfrm>
              <a:custGeom>
                <a:avLst/>
                <a:gdLst/>
                <a:ahLst/>
                <a:cxnLst/>
                <a:rect l="l" t="t" r="r" b="b"/>
                <a:pathLst>
                  <a:path w="3327" h="3010" extrusionOk="0">
                    <a:moveTo>
                      <a:pt x="2867" y="1"/>
                    </a:moveTo>
                    <a:cubicBezTo>
                      <a:pt x="2456" y="1"/>
                      <a:pt x="1835" y="421"/>
                      <a:pt x="1237" y="991"/>
                    </a:cubicBezTo>
                    <a:cubicBezTo>
                      <a:pt x="505" y="1699"/>
                      <a:pt x="1" y="2452"/>
                      <a:pt x="243" y="2832"/>
                    </a:cubicBezTo>
                    <a:cubicBezTo>
                      <a:pt x="321" y="2949"/>
                      <a:pt x="472" y="3009"/>
                      <a:pt x="672" y="3009"/>
                    </a:cubicBezTo>
                    <a:cubicBezTo>
                      <a:pt x="787" y="3009"/>
                      <a:pt x="919" y="2989"/>
                      <a:pt x="1063" y="2948"/>
                    </a:cubicBezTo>
                    <a:cubicBezTo>
                      <a:pt x="1455" y="2839"/>
                      <a:pt x="1931" y="2567"/>
                      <a:pt x="2358" y="2157"/>
                    </a:cubicBezTo>
                    <a:cubicBezTo>
                      <a:pt x="2785" y="1748"/>
                      <a:pt x="3073" y="1284"/>
                      <a:pt x="3200" y="897"/>
                    </a:cubicBezTo>
                    <a:cubicBezTo>
                      <a:pt x="3327" y="508"/>
                      <a:pt x="3296" y="202"/>
                      <a:pt x="3117" y="72"/>
                    </a:cubicBezTo>
                    <a:cubicBezTo>
                      <a:pt x="3047" y="23"/>
                      <a:pt x="2963" y="1"/>
                      <a:pt x="286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4" name="Google Shape;1524;p40"/>
              <p:cNvSpPr/>
              <p:nvPr/>
            </p:nvSpPr>
            <p:spPr>
              <a:xfrm>
                <a:off x="5141925" y="4497250"/>
                <a:ext cx="79200" cy="74725"/>
              </a:xfrm>
              <a:custGeom>
                <a:avLst/>
                <a:gdLst/>
                <a:ahLst/>
                <a:cxnLst/>
                <a:rect l="l" t="t" r="r" b="b"/>
                <a:pathLst>
                  <a:path w="3168" h="2989" extrusionOk="0">
                    <a:moveTo>
                      <a:pt x="2752" y="0"/>
                    </a:moveTo>
                    <a:cubicBezTo>
                      <a:pt x="2699" y="0"/>
                      <a:pt x="2645" y="7"/>
                      <a:pt x="2590" y="18"/>
                    </a:cubicBezTo>
                    <a:cubicBezTo>
                      <a:pt x="2470" y="46"/>
                      <a:pt x="2330" y="88"/>
                      <a:pt x="2182" y="148"/>
                    </a:cubicBezTo>
                    <a:cubicBezTo>
                      <a:pt x="1891" y="269"/>
                      <a:pt x="1515" y="449"/>
                      <a:pt x="1053" y="791"/>
                    </a:cubicBezTo>
                    <a:cubicBezTo>
                      <a:pt x="824" y="967"/>
                      <a:pt x="602" y="1165"/>
                      <a:pt x="422" y="1402"/>
                    </a:cubicBezTo>
                    <a:cubicBezTo>
                      <a:pt x="332" y="1524"/>
                      <a:pt x="249" y="1642"/>
                      <a:pt x="189" y="1775"/>
                    </a:cubicBezTo>
                    <a:cubicBezTo>
                      <a:pt x="124" y="1903"/>
                      <a:pt x="79" y="2030"/>
                      <a:pt x="53" y="2159"/>
                    </a:cubicBezTo>
                    <a:cubicBezTo>
                      <a:pt x="1" y="2406"/>
                      <a:pt x="22" y="2627"/>
                      <a:pt x="98" y="2766"/>
                    </a:cubicBezTo>
                    <a:cubicBezTo>
                      <a:pt x="170" y="2909"/>
                      <a:pt x="266" y="2975"/>
                      <a:pt x="376" y="2987"/>
                    </a:cubicBezTo>
                    <a:lnTo>
                      <a:pt x="378" y="2987"/>
                    </a:lnTo>
                    <a:cubicBezTo>
                      <a:pt x="389" y="2988"/>
                      <a:pt x="400" y="2988"/>
                      <a:pt x="410" y="2988"/>
                    </a:cubicBezTo>
                    <a:cubicBezTo>
                      <a:pt x="511" y="2988"/>
                      <a:pt x="616" y="2949"/>
                      <a:pt x="713" y="2897"/>
                    </a:cubicBezTo>
                    <a:cubicBezTo>
                      <a:pt x="833" y="2831"/>
                      <a:pt x="947" y="2767"/>
                      <a:pt x="1058" y="2707"/>
                    </a:cubicBezTo>
                    <a:cubicBezTo>
                      <a:pt x="1287" y="2574"/>
                      <a:pt x="1596" y="2401"/>
                      <a:pt x="2029" y="2079"/>
                    </a:cubicBezTo>
                    <a:cubicBezTo>
                      <a:pt x="2453" y="1767"/>
                      <a:pt x="2873" y="1331"/>
                      <a:pt x="3049" y="895"/>
                    </a:cubicBezTo>
                    <a:cubicBezTo>
                      <a:pt x="3135" y="680"/>
                      <a:pt x="3167" y="483"/>
                      <a:pt x="3137" y="331"/>
                    </a:cubicBezTo>
                    <a:cubicBezTo>
                      <a:pt x="3111" y="178"/>
                      <a:pt x="3041" y="83"/>
                      <a:pt x="2940" y="36"/>
                    </a:cubicBezTo>
                    <a:cubicBezTo>
                      <a:pt x="2883" y="11"/>
                      <a:pt x="2819" y="0"/>
                      <a:pt x="275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5" name="Google Shape;1525;p40"/>
              <p:cNvSpPr/>
              <p:nvPr/>
            </p:nvSpPr>
            <p:spPr>
              <a:xfrm>
                <a:off x="5040400" y="4523425"/>
                <a:ext cx="91275" cy="130125"/>
              </a:xfrm>
              <a:custGeom>
                <a:avLst/>
                <a:gdLst/>
                <a:ahLst/>
                <a:cxnLst/>
                <a:rect l="l" t="t" r="r" b="b"/>
                <a:pathLst>
                  <a:path w="3651" h="5205" extrusionOk="0">
                    <a:moveTo>
                      <a:pt x="2937" y="1"/>
                    </a:moveTo>
                    <a:cubicBezTo>
                      <a:pt x="2736" y="1"/>
                      <a:pt x="2496" y="56"/>
                      <a:pt x="2230" y="170"/>
                    </a:cubicBezTo>
                    <a:cubicBezTo>
                      <a:pt x="1697" y="401"/>
                      <a:pt x="992" y="905"/>
                      <a:pt x="503" y="1818"/>
                    </a:cubicBezTo>
                    <a:cubicBezTo>
                      <a:pt x="0" y="2759"/>
                      <a:pt x="23" y="3828"/>
                      <a:pt x="363" y="4485"/>
                    </a:cubicBezTo>
                    <a:cubicBezTo>
                      <a:pt x="529" y="4815"/>
                      <a:pt x="747" y="5035"/>
                      <a:pt x="952" y="5133"/>
                    </a:cubicBezTo>
                    <a:cubicBezTo>
                      <a:pt x="1054" y="5182"/>
                      <a:pt x="1148" y="5205"/>
                      <a:pt x="1235" y="5205"/>
                    </a:cubicBezTo>
                    <a:cubicBezTo>
                      <a:pt x="1323" y="5205"/>
                      <a:pt x="1403" y="5181"/>
                      <a:pt x="1472" y="5139"/>
                    </a:cubicBezTo>
                    <a:cubicBezTo>
                      <a:pt x="1745" y="4957"/>
                      <a:pt x="1838" y="4576"/>
                      <a:pt x="1998" y="4209"/>
                    </a:cubicBezTo>
                    <a:cubicBezTo>
                      <a:pt x="2146" y="3836"/>
                      <a:pt x="2328" y="3391"/>
                      <a:pt x="2578" y="2909"/>
                    </a:cubicBezTo>
                    <a:cubicBezTo>
                      <a:pt x="2843" y="2402"/>
                      <a:pt x="3178" y="1857"/>
                      <a:pt x="3388" y="1357"/>
                    </a:cubicBezTo>
                    <a:cubicBezTo>
                      <a:pt x="3596" y="858"/>
                      <a:pt x="3650" y="421"/>
                      <a:pt x="3427" y="181"/>
                    </a:cubicBezTo>
                    <a:cubicBezTo>
                      <a:pt x="3315" y="62"/>
                      <a:pt x="3147" y="1"/>
                      <a:pt x="293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6" name="Google Shape;1526;p40"/>
              <p:cNvSpPr/>
              <p:nvPr/>
            </p:nvSpPr>
            <p:spPr>
              <a:xfrm>
                <a:off x="4990250" y="4605100"/>
                <a:ext cx="44875" cy="72075"/>
              </a:xfrm>
              <a:custGeom>
                <a:avLst/>
                <a:gdLst/>
                <a:ahLst/>
                <a:cxnLst/>
                <a:rect l="l" t="t" r="r" b="b"/>
                <a:pathLst>
                  <a:path w="1795" h="2883" extrusionOk="0">
                    <a:moveTo>
                      <a:pt x="1455" y="0"/>
                    </a:moveTo>
                    <a:cubicBezTo>
                      <a:pt x="1333" y="0"/>
                      <a:pt x="1183" y="49"/>
                      <a:pt x="1021" y="151"/>
                    </a:cubicBezTo>
                    <a:cubicBezTo>
                      <a:pt x="738" y="325"/>
                      <a:pt x="428" y="668"/>
                      <a:pt x="233" y="1121"/>
                    </a:cubicBezTo>
                    <a:cubicBezTo>
                      <a:pt x="38" y="1576"/>
                      <a:pt x="1" y="2036"/>
                      <a:pt x="67" y="2360"/>
                    </a:cubicBezTo>
                    <a:cubicBezTo>
                      <a:pt x="134" y="2687"/>
                      <a:pt x="290" y="2876"/>
                      <a:pt x="463" y="2882"/>
                    </a:cubicBezTo>
                    <a:cubicBezTo>
                      <a:pt x="466" y="2882"/>
                      <a:pt x="469" y="2882"/>
                      <a:pt x="473" y="2882"/>
                    </a:cubicBezTo>
                    <a:cubicBezTo>
                      <a:pt x="644" y="2882"/>
                      <a:pt x="801" y="2722"/>
                      <a:pt x="949" y="2495"/>
                    </a:cubicBezTo>
                    <a:cubicBezTo>
                      <a:pt x="1099" y="2262"/>
                      <a:pt x="1247" y="1958"/>
                      <a:pt x="1391" y="1620"/>
                    </a:cubicBezTo>
                    <a:cubicBezTo>
                      <a:pt x="1538" y="1282"/>
                      <a:pt x="1656" y="968"/>
                      <a:pt x="1723" y="698"/>
                    </a:cubicBezTo>
                    <a:cubicBezTo>
                      <a:pt x="1788" y="429"/>
                      <a:pt x="1795" y="202"/>
                      <a:pt x="1670" y="78"/>
                    </a:cubicBezTo>
                    <a:cubicBezTo>
                      <a:pt x="1618" y="27"/>
                      <a:pt x="1544" y="0"/>
                      <a:pt x="145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7" name="Google Shape;1527;p40"/>
              <p:cNvSpPr/>
              <p:nvPr/>
            </p:nvSpPr>
            <p:spPr>
              <a:xfrm>
                <a:off x="5562600" y="4361225"/>
                <a:ext cx="300350" cy="1064025"/>
              </a:xfrm>
              <a:custGeom>
                <a:avLst/>
                <a:gdLst/>
                <a:ahLst/>
                <a:cxnLst/>
                <a:rect l="l" t="t" r="r" b="b"/>
                <a:pathLst>
                  <a:path w="12014" h="42561" extrusionOk="0">
                    <a:moveTo>
                      <a:pt x="0" y="1"/>
                    </a:moveTo>
                    <a:cubicBezTo>
                      <a:pt x="2385" y="2862"/>
                      <a:pt x="4400" y="6032"/>
                      <a:pt x="5991" y="9400"/>
                    </a:cubicBezTo>
                    <a:cubicBezTo>
                      <a:pt x="7573" y="12775"/>
                      <a:pt x="8723" y="16346"/>
                      <a:pt x="9405" y="20013"/>
                    </a:cubicBezTo>
                    <a:cubicBezTo>
                      <a:pt x="10093" y="23685"/>
                      <a:pt x="10358" y="27442"/>
                      <a:pt x="10408" y="31210"/>
                    </a:cubicBezTo>
                    <a:cubicBezTo>
                      <a:pt x="10454" y="33094"/>
                      <a:pt x="10340" y="34990"/>
                      <a:pt x="10289" y="36882"/>
                    </a:cubicBezTo>
                    <a:lnTo>
                      <a:pt x="10102" y="42560"/>
                    </a:lnTo>
                    <a:lnTo>
                      <a:pt x="12014" y="41648"/>
                    </a:lnTo>
                    <a:lnTo>
                      <a:pt x="11963" y="36036"/>
                    </a:lnTo>
                    <a:lnTo>
                      <a:pt x="11937" y="33237"/>
                    </a:lnTo>
                    <a:cubicBezTo>
                      <a:pt x="11913" y="32302"/>
                      <a:pt x="11862" y="31367"/>
                      <a:pt x="11804" y="30433"/>
                    </a:cubicBezTo>
                    <a:cubicBezTo>
                      <a:pt x="11568" y="26698"/>
                      <a:pt x="11112" y="22969"/>
                      <a:pt x="10236" y="19345"/>
                    </a:cubicBezTo>
                    <a:cubicBezTo>
                      <a:pt x="8495" y="12097"/>
                      <a:pt x="4907" y="5394"/>
                      <a:pt x="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8" name="Google Shape;1528;p40"/>
              <p:cNvSpPr/>
              <p:nvPr/>
            </p:nvSpPr>
            <p:spPr>
              <a:xfrm>
                <a:off x="5469600" y="4630425"/>
                <a:ext cx="555850" cy="845975"/>
              </a:xfrm>
              <a:custGeom>
                <a:avLst/>
                <a:gdLst/>
                <a:ahLst/>
                <a:cxnLst/>
                <a:rect l="l" t="t" r="r" b="b"/>
                <a:pathLst>
                  <a:path w="22234" h="33839" extrusionOk="0">
                    <a:moveTo>
                      <a:pt x="0" y="0"/>
                    </a:moveTo>
                    <a:lnTo>
                      <a:pt x="0" y="0"/>
                    </a:lnTo>
                    <a:cubicBezTo>
                      <a:pt x="3284" y="722"/>
                      <a:pt x="6285" y="2577"/>
                      <a:pt x="8707" y="4981"/>
                    </a:cubicBezTo>
                    <a:cubicBezTo>
                      <a:pt x="11147" y="7385"/>
                      <a:pt x="12993" y="10368"/>
                      <a:pt x="14427" y="13535"/>
                    </a:cubicBezTo>
                    <a:cubicBezTo>
                      <a:pt x="17319" y="19906"/>
                      <a:pt x="18512" y="26973"/>
                      <a:pt x="20725" y="33838"/>
                    </a:cubicBezTo>
                    <a:cubicBezTo>
                      <a:pt x="21226" y="33342"/>
                      <a:pt x="21727" y="32854"/>
                      <a:pt x="22233" y="32373"/>
                    </a:cubicBezTo>
                    <a:cubicBezTo>
                      <a:pt x="19899" y="25891"/>
                      <a:pt x="18334" y="18928"/>
                      <a:pt x="15085" y="12720"/>
                    </a:cubicBezTo>
                    <a:cubicBezTo>
                      <a:pt x="13473" y="9633"/>
                      <a:pt x="11440" y="6750"/>
                      <a:pt x="8871" y="4486"/>
                    </a:cubicBezTo>
                    <a:cubicBezTo>
                      <a:pt x="6321" y="2222"/>
                      <a:pt x="3245" y="553"/>
                      <a:pt x="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9" name="Google Shape;1529;p40"/>
              <p:cNvSpPr/>
              <p:nvPr/>
            </p:nvSpPr>
            <p:spPr>
              <a:xfrm>
                <a:off x="5848450" y="4498500"/>
                <a:ext cx="331900" cy="520525"/>
              </a:xfrm>
              <a:custGeom>
                <a:avLst/>
                <a:gdLst/>
                <a:ahLst/>
                <a:cxnLst/>
                <a:rect l="l" t="t" r="r" b="b"/>
                <a:pathLst>
                  <a:path w="13276" h="20821" extrusionOk="0">
                    <a:moveTo>
                      <a:pt x="5103" y="0"/>
                    </a:moveTo>
                    <a:cubicBezTo>
                      <a:pt x="4919" y="0"/>
                      <a:pt x="4733" y="23"/>
                      <a:pt x="4555" y="71"/>
                    </a:cubicBezTo>
                    <a:cubicBezTo>
                      <a:pt x="3854" y="256"/>
                      <a:pt x="3374" y="703"/>
                      <a:pt x="3036" y="1139"/>
                    </a:cubicBezTo>
                    <a:cubicBezTo>
                      <a:pt x="2865" y="1362"/>
                      <a:pt x="2720" y="1598"/>
                      <a:pt x="2601" y="1837"/>
                    </a:cubicBezTo>
                    <a:cubicBezTo>
                      <a:pt x="2489" y="2063"/>
                      <a:pt x="2388" y="2294"/>
                      <a:pt x="2304" y="2528"/>
                    </a:cubicBezTo>
                    <a:cubicBezTo>
                      <a:pt x="1965" y="3465"/>
                      <a:pt x="1848" y="4409"/>
                      <a:pt x="1783" y="5279"/>
                    </a:cubicBezTo>
                    <a:cubicBezTo>
                      <a:pt x="1725" y="6065"/>
                      <a:pt x="1707" y="6801"/>
                      <a:pt x="1634" y="7517"/>
                    </a:cubicBezTo>
                    <a:cubicBezTo>
                      <a:pt x="1570" y="8238"/>
                      <a:pt x="1477" y="8956"/>
                      <a:pt x="1370" y="9666"/>
                    </a:cubicBezTo>
                    <a:cubicBezTo>
                      <a:pt x="1155" y="11087"/>
                      <a:pt x="890" y="12471"/>
                      <a:pt x="667" y="13777"/>
                    </a:cubicBezTo>
                    <a:cubicBezTo>
                      <a:pt x="199" y="16383"/>
                      <a:pt x="0" y="18690"/>
                      <a:pt x="54" y="20132"/>
                    </a:cubicBezTo>
                    <a:cubicBezTo>
                      <a:pt x="69" y="20555"/>
                      <a:pt x="143" y="20821"/>
                      <a:pt x="213" y="20821"/>
                    </a:cubicBezTo>
                    <a:cubicBezTo>
                      <a:pt x="249" y="20821"/>
                      <a:pt x="284" y="20752"/>
                      <a:pt x="310" y="20601"/>
                    </a:cubicBezTo>
                    <a:cubicBezTo>
                      <a:pt x="412" y="19953"/>
                      <a:pt x="591" y="19062"/>
                      <a:pt x="858" y="18018"/>
                    </a:cubicBezTo>
                    <a:cubicBezTo>
                      <a:pt x="1124" y="16970"/>
                      <a:pt x="1492" y="15773"/>
                      <a:pt x="1904" y="14467"/>
                    </a:cubicBezTo>
                    <a:cubicBezTo>
                      <a:pt x="2310" y="13159"/>
                      <a:pt x="2766" y="11736"/>
                      <a:pt x="3130" y="10206"/>
                    </a:cubicBezTo>
                    <a:cubicBezTo>
                      <a:pt x="3315" y="9441"/>
                      <a:pt x="3468" y="8647"/>
                      <a:pt x="3584" y="7834"/>
                    </a:cubicBezTo>
                    <a:cubicBezTo>
                      <a:pt x="3701" y="7016"/>
                      <a:pt x="3748" y="6188"/>
                      <a:pt x="3802" y="5427"/>
                    </a:cubicBezTo>
                    <a:cubicBezTo>
                      <a:pt x="3862" y="4615"/>
                      <a:pt x="3950" y="3843"/>
                      <a:pt x="4166" y="3155"/>
                    </a:cubicBezTo>
                    <a:cubicBezTo>
                      <a:pt x="4220" y="2982"/>
                      <a:pt x="4281" y="2816"/>
                      <a:pt x="4350" y="2655"/>
                    </a:cubicBezTo>
                    <a:cubicBezTo>
                      <a:pt x="4413" y="2511"/>
                      <a:pt x="4488" y="2372"/>
                      <a:pt x="4568" y="2252"/>
                    </a:cubicBezTo>
                    <a:cubicBezTo>
                      <a:pt x="4730" y="2001"/>
                      <a:pt x="4919" y="1852"/>
                      <a:pt x="5048" y="1800"/>
                    </a:cubicBezTo>
                    <a:cubicBezTo>
                      <a:pt x="5095" y="1780"/>
                      <a:pt x="5149" y="1767"/>
                      <a:pt x="5213" y="1767"/>
                    </a:cubicBezTo>
                    <a:cubicBezTo>
                      <a:pt x="5314" y="1767"/>
                      <a:pt x="5439" y="1799"/>
                      <a:pt x="5605" y="1884"/>
                    </a:cubicBezTo>
                    <a:cubicBezTo>
                      <a:pt x="5871" y="2021"/>
                      <a:pt x="6160" y="2260"/>
                      <a:pt x="6481" y="2524"/>
                    </a:cubicBezTo>
                    <a:cubicBezTo>
                      <a:pt x="7107" y="3038"/>
                      <a:pt x="7717" y="3539"/>
                      <a:pt x="8299" y="4017"/>
                    </a:cubicBezTo>
                    <a:cubicBezTo>
                      <a:pt x="9459" y="4973"/>
                      <a:pt x="10479" y="5876"/>
                      <a:pt x="11287" y="6676"/>
                    </a:cubicBezTo>
                    <a:cubicBezTo>
                      <a:pt x="12094" y="7475"/>
                      <a:pt x="12694" y="8166"/>
                      <a:pt x="13063" y="8625"/>
                    </a:cubicBezTo>
                    <a:cubicBezTo>
                      <a:pt x="13144" y="8722"/>
                      <a:pt x="13202" y="8768"/>
                      <a:pt x="13232" y="8768"/>
                    </a:cubicBezTo>
                    <a:cubicBezTo>
                      <a:pt x="13275" y="8768"/>
                      <a:pt x="13259" y="8672"/>
                      <a:pt x="13167" y="8499"/>
                    </a:cubicBezTo>
                    <a:cubicBezTo>
                      <a:pt x="12886" y="7963"/>
                      <a:pt x="12416" y="7156"/>
                      <a:pt x="11739" y="6208"/>
                    </a:cubicBezTo>
                    <a:cubicBezTo>
                      <a:pt x="11061" y="5261"/>
                      <a:pt x="10173" y="4181"/>
                      <a:pt x="9138" y="3064"/>
                    </a:cubicBezTo>
                    <a:cubicBezTo>
                      <a:pt x="8623" y="2504"/>
                      <a:pt x="8073" y="1932"/>
                      <a:pt x="7507" y="1351"/>
                    </a:cubicBezTo>
                    <a:cubicBezTo>
                      <a:pt x="7229" y="1068"/>
                      <a:pt x="6912" y="726"/>
                      <a:pt x="6448" y="424"/>
                    </a:cubicBezTo>
                    <a:cubicBezTo>
                      <a:pt x="6214" y="276"/>
                      <a:pt x="5939" y="133"/>
                      <a:pt x="5604" y="58"/>
                    </a:cubicBezTo>
                    <a:cubicBezTo>
                      <a:pt x="5445" y="20"/>
                      <a:pt x="5275" y="0"/>
                      <a:pt x="510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0" name="Google Shape;1530;p40"/>
              <p:cNvSpPr/>
              <p:nvPr/>
            </p:nvSpPr>
            <p:spPr>
              <a:xfrm>
                <a:off x="5433775" y="4805100"/>
                <a:ext cx="431550" cy="286700"/>
              </a:xfrm>
              <a:custGeom>
                <a:avLst/>
                <a:gdLst/>
                <a:ahLst/>
                <a:cxnLst/>
                <a:rect l="l" t="t" r="r" b="b"/>
                <a:pathLst>
                  <a:path w="17262" h="11468" extrusionOk="0">
                    <a:moveTo>
                      <a:pt x="449" y="1"/>
                    </a:moveTo>
                    <a:cubicBezTo>
                      <a:pt x="129" y="1"/>
                      <a:pt x="0" y="116"/>
                      <a:pt x="249" y="220"/>
                    </a:cubicBezTo>
                    <a:cubicBezTo>
                      <a:pt x="1057" y="544"/>
                      <a:pt x="2473" y="1115"/>
                      <a:pt x="4040" y="1923"/>
                    </a:cubicBezTo>
                    <a:cubicBezTo>
                      <a:pt x="5618" y="2727"/>
                      <a:pt x="7331" y="3758"/>
                      <a:pt x="9011" y="4768"/>
                    </a:cubicBezTo>
                    <a:cubicBezTo>
                      <a:pt x="10812" y="5819"/>
                      <a:pt x="12619" y="7104"/>
                      <a:pt x="14068" y="8353"/>
                    </a:cubicBezTo>
                    <a:cubicBezTo>
                      <a:pt x="15522" y="9594"/>
                      <a:pt x="16584" y="10804"/>
                      <a:pt x="17090" y="11383"/>
                    </a:cubicBezTo>
                    <a:cubicBezTo>
                      <a:pt x="17142" y="11441"/>
                      <a:pt x="17184" y="11467"/>
                      <a:pt x="17211" y="11467"/>
                    </a:cubicBezTo>
                    <a:cubicBezTo>
                      <a:pt x="17256" y="11467"/>
                      <a:pt x="17261" y="11398"/>
                      <a:pt x="17207" y="11278"/>
                    </a:cubicBezTo>
                    <a:cubicBezTo>
                      <a:pt x="16898" y="10563"/>
                      <a:pt x="16209" y="9070"/>
                      <a:pt x="14980" y="7471"/>
                    </a:cubicBezTo>
                    <a:cubicBezTo>
                      <a:pt x="13767" y="5874"/>
                      <a:pt x="12019" y="4181"/>
                      <a:pt x="10054" y="3033"/>
                    </a:cubicBezTo>
                    <a:cubicBezTo>
                      <a:pt x="8310" y="1982"/>
                      <a:pt x="6402" y="1195"/>
                      <a:pt x="4694" y="725"/>
                    </a:cubicBezTo>
                    <a:cubicBezTo>
                      <a:pt x="2986" y="255"/>
                      <a:pt x="1498" y="56"/>
                      <a:pt x="571" y="6"/>
                    </a:cubicBezTo>
                    <a:cubicBezTo>
                      <a:pt x="528" y="2"/>
                      <a:pt x="487" y="1"/>
                      <a:pt x="44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31" name="Google Shape;1531;p40"/>
            <p:cNvSpPr/>
            <p:nvPr/>
          </p:nvSpPr>
          <p:spPr>
            <a:xfrm>
              <a:off x="5383100" y="4009350"/>
              <a:ext cx="60000" cy="134400"/>
            </a:xfrm>
            <a:custGeom>
              <a:avLst/>
              <a:gdLst/>
              <a:ahLst/>
              <a:cxnLst/>
              <a:rect l="l" t="t" r="r" b="b"/>
              <a:pathLst>
                <a:path w="2400" h="5376" extrusionOk="0">
                  <a:moveTo>
                    <a:pt x="867" y="1"/>
                  </a:moveTo>
                  <a:cubicBezTo>
                    <a:pt x="822" y="1"/>
                    <a:pt x="779" y="7"/>
                    <a:pt x="737" y="21"/>
                  </a:cubicBezTo>
                  <a:cubicBezTo>
                    <a:pt x="443" y="115"/>
                    <a:pt x="267" y="467"/>
                    <a:pt x="157" y="948"/>
                  </a:cubicBezTo>
                  <a:cubicBezTo>
                    <a:pt x="51" y="1433"/>
                    <a:pt x="1" y="2080"/>
                    <a:pt x="105" y="2866"/>
                  </a:cubicBezTo>
                  <a:cubicBezTo>
                    <a:pt x="207" y="3648"/>
                    <a:pt x="508" y="4416"/>
                    <a:pt x="911" y="4876"/>
                  </a:cubicBezTo>
                  <a:cubicBezTo>
                    <a:pt x="1110" y="5105"/>
                    <a:pt x="1316" y="5262"/>
                    <a:pt x="1510" y="5328"/>
                  </a:cubicBezTo>
                  <a:cubicBezTo>
                    <a:pt x="1597" y="5360"/>
                    <a:pt x="1678" y="5376"/>
                    <a:pt x="1752" y="5376"/>
                  </a:cubicBezTo>
                  <a:cubicBezTo>
                    <a:pt x="1842" y="5376"/>
                    <a:pt x="1922" y="5353"/>
                    <a:pt x="1993" y="5309"/>
                  </a:cubicBezTo>
                  <a:cubicBezTo>
                    <a:pt x="2123" y="5227"/>
                    <a:pt x="2209" y="5086"/>
                    <a:pt x="2265" y="4913"/>
                  </a:cubicBezTo>
                  <a:cubicBezTo>
                    <a:pt x="2317" y="4744"/>
                    <a:pt x="2352" y="4536"/>
                    <a:pt x="2369" y="4305"/>
                  </a:cubicBezTo>
                  <a:cubicBezTo>
                    <a:pt x="2400" y="3846"/>
                    <a:pt x="2392" y="3274"/>
                    <a:pt x="2296" y="2560"/>
                  </a:cubicBezTo>
                  <a:cubicBezTo>
                    <a:pt x="2200" y="1849"/>
                    <a:pt x="1995" y="1137"/>
                    <a:pt x="1692" y="650"/>
                  </a:cubicBezTo>
                  <a:cubicBezTo>
                    <a:pt x="1436" y="231"/>
                    <a:pt x="1129" y="1"/>
                    <a:pt x="86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图片 5">
            <a:extLst>
              <a:ext uri="{FF2B5EF4-FFF2-40B4-BE49-F238E27FC236}">
                <a16:creationId xmlns:a16="http://schemas.microsoft.com/office/drawing/2014/main" id="{7DF6E742-5C1E-FD08-AB36-4DED5175C726}"/>
              </a:ext>
            </a:extLst>
          </p:cNvPr>
          <p:cNvPicPr>
            <a:picLocks noChangeAspect="1"/>
          </p:cNvPicPr>
          <p:nvPr/>
        </p:nvPicPr>
        <p:blipFill>
          <a:blip r:embed="rId3"/>
          <a:stretch>
            <a:fillRect/>
          </a:stretch>
        </p:blipFill>
        <p:spPr>
          <a:xfrm>
            <a:off x="4139434" y="818995"/>
            <a:ext cx="3976634" cy="3735418"/>
          </a:xfrm>
          <a:prstGeom prst="rect">
            <a:avLst/>
          </a:prstGeom>
          <a:effectLst>
            <a:outerShdw blurRad="254000" dist="50800" dir="5400000" algn="ctr" rotWithShape="0">
              <a:srgbClr val="6F1D07">
                <a:alpha val="49804"/>
              </a:srgbClr>
            </a:outerShdw>
          </a:effectLst>
        </p:spPr>
      </p:pic>
      <p:sp>
        <p:nvSpPr>
          <p:cNvPr id="3" name="文本框 2">
            <a:extLst>
              <a:ext uri="{FF2B5EF4-FFF2-40B4-BE49-F238E27FC236}">
                <a16:creationId xmlns:a16="http://schemas.microsoft.com/office/drawing/2014/main" id="{C5EBA904-E15E-803E-91CB-E39AF6304370}"/>
              </a:ext>
            </a:extLst>
          </p:cNvPr>
          <p:cNvSpPr txBox="1"/>
          <p:nvPr/>
        </p:nvSpPr>
        <p:spPr>
          <a:xfrm>
            <a:off x="8052567" y="2061158"/>
            <a:ext cx="3474215" cy="2169825"/>
          </a:xfrm>
          <a:prstGeom prst="rect">
            <a:avLst/>
          </a:prstGeom>
          <a:noFill/>
          <a:ln>
            <a:noFill/>
          </a:ln>
        </p:spPr>
        <p:txBody>
          <a:bodyPr spcFirstLastPara="1" wrap="none" lIns="121900" tIns="121900" rIns="121900" bIns="121900" anchor="b" anchorCtr="0">
            <a:noAutofit/>
          </a:bodyPr>
          <a:lstStyle>
            <a:defPPr marR="0" lvl="0" algn="l" rtl="0">
              <a:lnSpc>
                <a:spcPct val="100000"/>
              </a:lnSpc>
              <a:spcBef>
                <a:spcPts val="0"/>
              </a:spcBef>
              <a:spcAft>
                <a:spcPts val="0"/>
              </a:spcAft>
            </a:defPPr>
            <a:lvl1pPr marR="0" lvl="0">
              <a:lnSpc>
                <a:spcPct val="100000"/>
              </a:lnSpc>
              <a:spcBef>
                <a:spcPts val="0"/>
              </a:spcBef>
              <a:spcAft>
                <a:spcPts val="0"/>
              </a:spcAft>
              <a:buClr>
                <a:srgbClr val="191919"/>
              </a:buClr>
              <a:buSzPts val="5200"/>
              <a:buFont typeface="Nerko One"/>
              <a:buNone/>
              <a:defRPr sz="13500" b="1" i="0" u="none" strike="noStrike" cap="none">
                <a:solidFill>
                  <a:schemeClr val="dk1"/>
                </a:solidFill>
                <a:latin typeface="未来圆SC" panose="00000500000000000000" pitchFamily="2" charset="-120"/>
                <a:ea typeface="未来圆SC" panose="00000500000000000000" pitchFamily="2" charset="-120"/>
                <a:cs typeface="Nerko One"/>
                <a:sym typeface="Nerko One"/>
              </a:defRPr>
            </a:lvl1pPr>
            <a:lvl2pPr marR="0" lvl="1" algn="ctr">
              <a:lnSpc>
                <a:spcPct val="100000"/>
              </a:lnSpc>
              <a:spcBef>
                <a:spcPts val="0"/>
              </a:spcBef>
              <a:spcAft>
                <a:spcPts val="0"/>
              </a:spcAft>
              <a:buClr>
                <a:srgbClr val="191919"/>
              </a:buClr>
              <a:buSzPts val="5200"/>
              <a:buFont typeface="Nerko One"/>
              <a:buNone/>
              <a:defRPr sz="6933" b="0" i="0" u="none" strike="noStrike" cap="none">
                <a:solidFill>
                  <a:srgbClr val="191919"/>
                </a:solidFill>
                <a:latin typeface="Nerko One"/>
                <a:ea typeface="Nerko One"/>
                <a:cs typeface="Nerko One"/>
                <a:sym typeface="Nerko One"/>
              </a:defRPr>
            </a:lvl2pPr>
            <a:lvl3pPr marR="0" lvl="2" algn="ctr">
              <a:lnSpc>
                <a:spcPct val="100000"/>
              </a:lnSpc>
              <a:spcBef>
                <a:spcPts val="0"/>
              </a:spcBef>
              <a:spcAft>
                <a:spcPts val="0"/>
              </a:spcAft>
              <a:buClr>
                <a:srgbClr val="191919"/>
              </a:buClr>
              <a:buSzPts val="5200"/>
              <a:buFont typeface="Nerko One"/>
              <a:buNone/>
              <a:defRPr sz="6933" b="0" i="0" u="none" strike="noStrike" cap="none">
                <a:solidFill>
                  <a:srgbClr val="191919"/>
                </a:solidFill>
                <a:latin typeface="Nerko One"/>
                <a:ea typeface="Nerko One"/>
                <a:cs typeface="Nerko One"/>
                <a:sym typeface="Nerko One"/>
              </a:defRPr>
            </a:lvl3pPr>
            <a:lvl4pPr marR="0" lvl="3" algn="ctr">
              <a:lnSpc>
                <a:spcPct val="100000"/>
              </a:lnSpc>
              <a:spcBef>
                <a:spcPts val="0"/>
              </a:spcBef>
              <a:spcAft>
                <a:spcPts val="0"/>
              </a:spcAft>
              <a:buClr>
                <a:srgbClr val="191919"/>
              </a:buClr>
              <a:buSzPts val="5200"/>
              <a:buFont typeface="Nerko One"/>
              <a:buNone/>
              <a:defRPr sz="6933" b="0" i="0" u="none" strike="noStrike" cap="none">
                <a:solidFill>
                  <a:srgbClr val="191919"/>
                </a:solidFill>
                <a:latin typeface="Nerko One"/>
                <a:ea typeface="Nerko One"/>
                <a:cs typeface="Nerko One"/>
                <a:sym typeface="Nerko One"/>
              </a:defRPr>
            </a:lvl4pPr>
            <a:lvl5pPr marR="0" lvl="4" algn="ctr">
              <a:lnSpc>
                <a:spcPct val="100000"/>
              </a:lnSpc>
              <a:spcBef>
                <a:spcPts val="0"/>
              </a:spcBef>
              <a:spcAft>
                <a:spcPts val="0"/>
              </a:spcAft>
              <a:buClr>
                <a:srgbClr val="191919"/>
              </a:buClr>
              <a:buSzPts val="5200"/>
              <a:buFont typeface="Nerko One"/>
              <a:buNone/>
              <a:defRPr sz="6933" b="0" i="0" u="none" strike="noStrike" cap="none">
                <a:solidFill>
                  <a:srgbClr val="191919"/>
                </a:solidFill>
                <a:latin typeface="Nerko One"/>
                <a:ea typeface="Nerko One"/>
                <a:cs typeface="Nerko One"/>
                <a:sym typeface="Nerko One"/>
              </a:defRPr>
            </a:lvl5pPr>
            <a:lvl6pPr marR="0" lvl="5" algn="ctr">
              <a:lnSpc>
                <a:spcPct val="100000"/>
              </a:lnSpc>
              <a:spcBef>
                <a:spcPts val="0"/>
              </a:spcBef>
              <a:spcAft>
                <a:spcPts val="0"/>
              </a:spcAft>
              <a:buClr>
                <a:srgbClr val="191919"/>
              </a:buClr>
              <a:buSzPts val="5200"/>
              <a:buFont typeface="Nerko One"/>
              <a:buNone/>
              <a:defRPr sz="6933" b="0" i="0" u="none" strike="noStrike" cap="none">
                <a:solidFill>
                  <a:srgbClr val="191919"/>
                </a:solidFill>
                <a:latin typeface="Nerko One"/>
                <a:ea typeface="Nerko One"/>
                <a:cs typeface="Nerko One"/>
                <a:sym typeface="Nerko One"/>
              </a:defRPr>
            </a:lvl6pPr>
            <a:lvl7pPr marR="0" lvl="6" algn="ctr">
              <a:lnSpc>
                <a:spcPct val="100000"/>
              </a:lnSpc>
              <a:spcBef>
                <a:spcPts val="0"/>
              </a:spcBef>
              <a:spcAft>
                <a:spcPts val="0"/>
              </a:spcAft>
              <a:buClr>
                <a:srgbClr val="191919"/>
              </a:buClr>
              <a:buSzPts val="5200"/>
              <a:buFont typeface="Nerko One"/>
              <a:buNone/>
              <a:defRPr sz="6933" b="0" i="0" u="none" strike="noStrike" cap="none">
                <a:solidFill>
                  <a:srgbClr val="191919"/>
                </a:solidFill>
                <a:latin typeface="Nerko One"/>
                <a:ea typeface="Nerko One"/>
                <a:cs typeface="Nerko One"/>
                <a:sym typeface="Nerko One"/>
              </a:defRPr>
            </a:lvl7pPr>
            <a:lvl8pPr marR="0" lvl="7" algn="ctr">
              <a:lnSpc>
                <a:spcPct val="100000"/>
              </a:lnSpc>
              <a:spcBef>
                <a:spcPts val="0"/>
              </a:spcBef>
              <a:spcAft>
                <a:spcPts val="0"/>
              </a:spcAft>
              <a:buClr>
                <a:srgbClr val="191919"/>
              </a:buClr>
              <a:buSzPts val="5200"/>
              <a:buFont typeface="Nerko One"/>
              <a:buNone/>
              <a:defRPr sz="6933" b="0" i="0" u="none" strike="noStrike" cap="none">
                <a:solidFill>
                  <a:srgbClr val="191919"/>
                </a:solidFill>
                <a:latin typeface="Nerko One"/>
                <a:ea typeface="Nerko One"/>
                <a:cs typeface="Nerko One"/>
                <a:sym typeface="Nerko One"/>
              </a:defRPr>
            </a:lvl8pPr>
            <a:lvl9pPr marR="0" lvl="8" algn="ctr">
              <a:lnSpc>
                <a:spcPct val="100000"/>
              </a:lnSpc>
              <a:spcBef>
                <a:spcPts val="0"/>
              </a:spcBef>
              <a:spcAft>
                <a:spcPts val="0"/>
              </a:spcAft>
              <a:buClr>
                <a:srgbClr val="191919"/>
              </a:buClr>
              <a:buSzPts val="5200"/>
              <a:buFont typeface="Nerko One"/>
              <a:buNone/>
              <a:defRPr sz="6933" b="0" i="0" u="none" strike="noStrike" cap="none">
                <a:solidFill>
                  <a:srgbClr val="191919"/>
                </a:solidFill>
                <a:latin typeface="Nerko One"/>
                <a:ea typeface="Nerko One"/>
                <a:cs typeface="Nerko One"/>
                <a:sym typeface="Nerko One"/>
              </a:defRPr>
            </a:lvl9pPr>
          </a:lstStyle>
          <a:p>
            <a:r>
              <a:rPr lang="zh-CN" altLang="en-US" dirty="0"/>
              <a:t>饺子</a:t>
            </a:r>
          </a:p>
        </p:txBody>
      </p:sp>
    </p:spTree>
    <p:extLst>
      <p:ext uri="{BB962C8B-B14F-4D97-AF65-F5344CB8AC3E}">
        <p14:creationId xmlns:p14="http://schemas.microsoft.com/office/powerpoint/2010/main" val="18646596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1">
          <a:extLst>
            <a:ext uri="{FF2B5EF4-FFF2-40B4-BE49-F238E27FC236}">
              <a16:creationId xmlns:a16="http://schemas.microsoft.com/office/drawing/2014/main" id="{65B31FE6-3C4E-AE94-D22E-70394D84A9CC}"/>
            </a:ext>
          </a:extLst>
        </p:cNvPr>
        <p:cNvGrpSpPr/>
        <p:nvPr/>
      </p:nvGrpSpPr>
      <p:grpSpPr>
        <a:xfrm>
          <a:off x="0" y="0"/>
          <a:ext cx="0" cy="0"/>
          <a:chOff x="0" y="0"/>
          <a:chExt cx="0" cy="0"/>
        </a:xfrm>
      </p:grpSpPr>
      <p:sp>
        <p:nvSpPr>
          <p:cNvPr id="28" name="矩形: 圆角 27">
            <a:extLst>
              <a:ext uri="{FF2B5EF4-FFF2-40B4-BE49-F238E27FC236}">
                <a16:creationId xmlns:a16="http://schemas.microsoft.com/office/drawing/2014/main" id="{20687EDE-AC49-7058-F3AD-0B97D113F0D4}"/>
              </a:ext>
            </a:extLst>
          </p:cNvPr>
          <p:cNvSpPr/>
          <p:nvPr/>
        </p:nvSpPr>
        <p:spPr>
          <a:xfrm>
            <a:off x="643853" y="1865565"/>
            <a:ext cx="5203988" cy="738800"/>
          </a:xfrm>
          <a:prstGeom prst="roundRect">
            <a:avLst>
              <a:gd name="adj" fmla="val 50000"/>
            </a:avLst>
          </a:prstGeom>
          <a:solidFill>
            <a:srgbClr val="EDB9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Google Shape;1657;p48">
            <a:extLst>
              <a:ext uri="{FF2B5EF4-FFF2-40B4-BE49-F238E27FC236}">
                <a16:creationId xmlns:a16="http://schemas.microsoft.com/office/drawing/2014/main" id="{02330E97-1A36-0EE2-FB42-471E261208EE}"/>
              </a:ext>
            </a:extLst>
          </p:cNvPr>
          <p:cNvSpPr txBox="1">
            <a:spLocks/>
          </p:cNvSpPr>
          <p:nvPr/>
        </p:nvSpPr>
        <p:spPr>
          <a:xfrm>
            <a:off x="739021" y="1865565"/>
            <a:ext cx="5013651" cy="73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2133"/>
              </a:spcBef>
              <a:spcAft>
                <a:spcPts val="2133"/>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marL="0">
              <a:buSzPts val="3500"/>
            </a:pPr>
            <a:r>
              <a:rPr lang="pt-BR" altLang="zh-CN" sz="3500" b="1" kern="0" dirty="0">
                <a:latin typeface="未来圆SC" panose="00000500000000000000" pitchFamily="2" charset="-120"/>
                <a:ea typeface="未来圆SC" panose="00000500000000000000" pitchFamily="2" charset="-120"/>
              </a:rPr>
              <a:t>J</a:t>
            </a:r>
            <a:r>
              <a:rPr lang="en-US" altLang="zh-CN" sz="3500" b="1" kern="0" dirty="0" err="1">
                <a:latin typeface="未来圆SC" panose="00000500000000000000" pitchFamily="2" charset="-120"/>
                <a:ea typeface="未来圆SC" panose="00000500000000000000" pitchFamily="2" charset="-120"/>
              </a:rPr>
              <a:t>iaozi</a:t>
            </a:r>
            <a:r>
              <a:rPr lang="pt-BR" altLang="zh-CN" sz="3500" b="1" kern="0" dirty="0">
                <a:latin typeface="未来圆SC" panose="00000500000000000000" pitchFamily="2" charset="-120"/>
                <a:ea typeface="未来圆SC" panose="00000500000000000000" pitchFamily="2" charset="-120"/>
              </a:rPr>
              <a:t> Filling Guessing</a:t>
            </a:r>
            <a:endParaRPr lang="zh-CN" altLang="en-US" sz="3500" b="1" kern="0" dirty="0">
              <a:latin typeface="未来圆SC" panose="00000500000000000000" pitchFamily="2" charset="-120"/>
              <a:ea typeface="未来圆SC" panose="00000500000000000000" pitchFamily="2" charset="-120"/>
            </a:endParaRPr>
          </a:p>
        </p:txBody>
      </p:sp>
      <p:pic>
        <p:nvPicPr>
          <p:cNvPr id="10" name="图片 9">
            <a:extLst>
              <a:ext uri="{FF2B5EF4-FFF2-40B4-BE49-F238E27FC236}">
                <a16:creationId xmlns:a16="http://schemas.microsoft.com/office/drawing/2014/main" id="{75403EBC-A8FF-5725-2567-869280B38612}"/>
              </a:ext>
            </a:extLst>
          </p:cNvPr>
          <p:cNvPicPr>
            <a:picLocks noChangeAspect="1"/>
          </p:cNvPicPr>
          <p:nvPr/>
        </p:nvPicPr>
        <p:blipFill>
          <a:blip r:embed="rId3"/>
          <a:stretch>
            <a:fillRect/>
          </a:stretch>
        </p:blipFill>
        <p:spPr>
          <a:xfrm>
            <a:off x="476112" y="34385"/>
            <a:ext cx="1959688" cy="1697476"/>
          </a:xfrm>
          <a:prstGeom prst="rect">
            <a:avLst/>
          </a:prstGeom>
        </p:spPr>
      </p:pic>
      <p:grpSp>
        <p:nvGrpSpPr>
          <p:cNvPr id="11" name="组合 10">
            <a:extLst>
              <a:ext uri="{FF2B5EF4-FFF2-40B4-BE49-F238E27FC236}">
                <a16:creationId xmlns:a16="http://schemas.microsoft.com/office/drawing/2014/main" id="{451BA5B9-59E3-F412-14D6-D1B2CE218903}"/>
              </a:ext>
            </a:extLst>
          </p:cNvPr>
          <p:cNvGrpSpPr/>
          <p:nvPr/>
        </p:nvGrpSpPr>
        <p:grpSpPr>
          <a:xfrm>
            <a:off x="739021" y="445548"/>
            <a:ext cx="5705475" cy="1099270"/>
            <a:chOff x="2232386" y="455162"/>
            <a:chExt cx="4806589" cy="1099270"/>
          </a:xfrm>
        </p:grpSpPr>
        <p:sp>
          <p:nvSpPr>
            <p:cNvPr id="12" name="文本框 11">
              <a:extLst>
                <a:ext uri="{FF2B5EF4-FFF2-40B4-BE49-F238E27FC236}">
                  <a16:creationId xmlns:a16="http://schemas.microsoft.com/office/drawing/2014/main" id="{40F291A7-348F-0494-CD91-53801014226E}"/>
                </a:ext>
              </a:extLst>
            </p:cNvPr>
            <p:cNvSpPr txBox="1"/>
            <p:nvPr/>
          </p:nvSpPr>
          <p:spPr>
            <a:xfrm>
              <a:off x="2232386" y="455162"/>
              <a:ext cx="4806589" cy="584775"/>
            </a:xfrm>
            <a:prstGeom prst="rect">
              <a:avLst/>
            </a:prstGeom>
            <a:noFill/>
          </p:spPr>
          <p:txBody>
            <a:bodyPr wrap="square">
              <a:spAutoFit/>
            </a:bodyPr>
            <a:lstStyle/>
            <a:p>
              <a:pPr algn="ctr"/>
              <a:r>
                <a:rPr lang="en-US" altLang="zh-CN" sz="3200" dirty="0">
                  <a:solidFill>
                    <a:srgbClr val="FAF0E2"/>
                  </a:solidFill>
                  <a:effectLst>
                    <a:outerShdw blurRad="38100" dist="38100" dir="2700000" algn="tl">
                      <a:srgbClr val="000000">
                        <a:alpha val="43137"/>
                      </a:srgbClr>
                    </a:outerShdw>
                  </a:effectLst>
                  <a:latin typeface="Impact" panose="020B0806030902050204" pitchFamily="34" charset="0"/>
                </a:rPr>
                <a:t>Interaction</a:t>
              </a:r>
              <a:endParaRPr lang="zh-CN" altLang="en-US" sz="3200" dirty="0">
                <a:solidFill>
                  <a:srgbClr val="FAF0E2"/>
                </a:solidFill>
                <a:effectLst>
                  <a:outerShdw blurRad="38100" dist="38100" dir="2700000" algn="tl">
                    <a:srgbClr val="000000">
                      <a:alpha val="43137"/>
                    </a:srgbClr>
                  </a:outerShdw>
                </a:effectLst>
                <a:latin typeface="Impact" panose="020B0806030902050204" pitchFamily="34" charset="0"/>
              </a:endParaRPr>
            </a:p>
          </p:txBody>
        </p:sp>
        <p:sp>
          <p:nvSpPr>
            <p:cNvPr id="13" name="Google Shape;1630;p45">
              <a:extLst>
                <a:ext uri="{FF2B5EF4-FFF2-40B4-BE49-F238E27FC236}">
                  <a16:creationId xmlns:a16="http://schemas.microsoft.com/office/drawing/2014/main" id="{4034F641-6D3F-80C0-29F4-DB2BA58A3AF1}"/>
                </a:ext>
              </a:extLst>
            </p:cNvPr>
            <p:cNvSpPr txBox="1">
              <a:spLocks/>
            </p:cNvSpPr>
            <p:nvPr/>
          </p:nvSpPr>
          <p:spPr>
            <a:xfrm>
              <a:off x="3287316" y="842559"/>
              <a:ext cx="2696727" cy="7118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2pPr>
              <a:lvl3pPr marR="0" lvl="2"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3pPr>
              <a:lvl4pPr marR="0" lvl="3"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4pPr>
              <a:lvl5pPr marR="0" lvl="4"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5pPr>
              <a:lvl6pPr marR="0" lvl="5"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6pPr>
              <a:lvl7pPr marR="0" lvl="6"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7pPr>
              <a:lvl8pPr marR="0" lvl="7"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8pPr>
              <a:lvl9pPr marR="0" lvl="8"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9pPr>
            </a:lstStyle>
            <a:p>
              <a:pPr algn="ctr"/>
              <a:r>
                <a:rPr lang="zh-CN" altLang="en-US" sz="2400" b="1" kern="0" dirty="0">
                  <a:latin typeface="未来圆SC" panose="00000500000000000000" pitchFamily="2" charset="-120"/>
                  <a:ea typeface="未来圆SC" panose="00000500000000000000" pitchFamily="2" charset="-120"/>
                </a:rPr>
                <a:t>互动环节</a:t>
              </a:r>
            </a:p>
          </p:txBody>
        </p:sp>
      </p:grpSp>
      <p:sp>
        <p:nvSpPr>
          <p:cNvPr id="19" name="Google Shape;1632;p45">
            <a:extLst>
              <a:ext uri="{FF2B5EF4-FFF2-40B4-BE49-F238E27FC236}">
                <a16:creationId xmlns:a16="http://schemas.microsoft.com/office/drawing/2014/main" id="{B1AD6374-8671-ADCB-CBDC-D3006F70CAA2}"/>
              </a:ext>
            </a:extLst>
          </p:cNvPr>
          <p:cNvSpPr txBox="1">
            <a:spLocks/>
          </p:cNvSpPr>
          <p:nvPr/>
        </p:nvSpPr>
        <p:spPr>
          <a:xfrm>
            <a:off x="476112" y="2738069"/>
            <a:ext cx="6873812" cy="406262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rgbClr val="22222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marL="285750" indent="-285750" algn="just">
              <a:lnSpc>
                <a:spcPct val="200000"/>
              </a:lnSpc>
              <a:buFont typeface="Arial" panose="020B0604020202020204" pitchFamily="34" charset="0"/>
              <a:buChar char="•"/>
            </a:pPr>
            <a:r>
              <a:rPr lang="en-US" altLang="zh-CN" sz="1800" b="1" dirty="0">
                <a:solidFill>
                  <a:schemeClr val="tx1"/>
                </a:solidFill>
                <a:latin typeface="未来圆SC" panose="00000500000000000000" pitchFamily="2" charset="-120"/>
                <a:ea typeface="未来圆SC" panose="00000500000000000000" pitchFamily="2" charset="-120"/>
                <a:cs typeface="+mn-cs"/>
              </a:rPr>
              <a:t>Five types of Jiaozi with different fillings were prepared;</a:t>
            </a:r>
          </a:p>
          <a:p>
            <a:pPr marL="285750" indent="-285750" algn="just">
              <a:lnSpc>
                <a:spcPct val="200000"/>
              </a:lnSpc>
              <a:buFont typeface="Arial" panose="020B0604020202020204" pitchFamily="34" charset="0"/>
              <a:buChar char="•"/>
            </a:pPr>
            <a:r>
              <a:rPr lang="en-US" altLang="zh-CN" sz="1800" b="1" dirty="0">
                <a:solidFill>
                  <a:schemeClr val="tx1"/>
                </a:solidFill>
                <a:latin typeface="未来圆SC" panose="00000500000000000000" pitchFamily="2" charset="-120"/>
                <a:ea typeface="未来圆SC" panose="00000500000000000000" pitchFamily="2" charset="-120"/>
                <a:cs typeface="+mn-cs"/>
              </a:rPr>
              <a:t>Participants need to guess the filling by just observing the Jiaozi.</a:t>
            </a:r>
          </a:p>
          <a:p>
            <a:pPr marL="742950" lvl="1" indent="-285750" algn="just">
              <a:lnSpc>
                <a:spcPct val="200000"/>
              </a:lnSpc>
              <a:buFont typeface="Arial" panose="020B0604020202020204" pitchFamily="34" charset="0"/>
              <a:buChar char="•"/>
            </a:pPr>
            <a:r>
              <a:rPr lang="en-US" altLang="zh-CN" sz="1800" b="1" dirty="0">
                <a:solidFill>
                  <a:schemeClr val="tx1"/>
                </a:solidFill>
                <a:latin typeface="未来圆SC" panose="00000500000000000000" pitchFamily="2" charset="-120"/>
                <a:ea typeface="未来圆SC" panose="00000500000000000000" pitchFamily="2" charset="-120"/>
                <a:cs typeface="+mn-cs"/>
                <a:sym typeface="Wingdings" panose="05000000000000000000" pitchFamily="2" charset="2"/>
              </a:rPr>
              <a:t>: TAKE IT!</a:t>
            </a:r>
          </a:p>
          <a:p>
            <a:pPr marL="742950" lvl="1" indent="-285750" algn="just">
              <a:lnSpc>
                <a:spcPct val="200000"/>
              </a:lnSpc>
              <a:buFont typeface="Arial" panose="020B0604020202020204" pitchFamily="34" charset="0"/>
              <a:buChar char="•"/>
            </a:pPr>
            <a:r>
              <a:rPr lang="en-US" altLang="zh-CN" sz="1800" b="1" dirty="0">
                <a:solidFill>
                  <a:schemeClr val="tx1"/>
                </a:solidFill>
                <a:latin typeface="未来圆SC" panose="00000500000000000000" pitchFamily="2" charset="-120"/>
                <a:ea typeface="未来圆SC" panose="00000500000000000000" pitchFamily="2" charset="-120"/>
                <a:cs typeface="+mn-cs"/>
                <a:sym typeface="Wingdings" panose="05000000000000000000" pitchFamily="2" charset="2"/>
              </a:rPr>
              <a:t>: Just pick one of the Jiaozi you’ve guessed, and the rest will be left for the next participant to try.</a:t>
            </a:r>
            <a:endParaRPr lang="en-US" altLang="zh-CN" sz="1800" b="1" dirty="0">
              <a:solidFill>
                <a:schemeClr val="tx1"/>
              </a:solidFill>
              <a:latin typeface="未来圆SC" panose="00000500000000000000" pitchFamily="2" charset="-120"/>
              <a:ea typeface="未来圆SC" panose="00000500000000000000" pitchFamily="2" charset="-120"/>
              <a:cs typeface="+mn-cs"/>
            </a:endParaRPr>
          </a:p>
          <a:p>
            <a:pPr marL="285750" indent="-285750" algn="just">
              <a:lnSpc>
                <a:spcPct val="200000"/>
              </a:lnSpc>
              <a:buFont typeface="Arial" panose="020B0604020202020204" pitchFamily="34" charset="0"/>
              <a:buChar char="•"/>
            </a:pPr>
            <a:endParaRPr lang="en-US" altLang="zh-CN" sz="1800" b="1" dirty="0">
              <a:solidFill>
                <a:schemeClr val="tx1"/>
              </a:solidFill>
              <a:latin typeface="未来圆SC" panose="00000500000000000000" pitchFamily="2" charset="-120"/>
              <a:ea typeface="未来圆SC" panose="00000500000000000000" pitchFamily="2" charset="-120"/>
              <a:cs typeface="+mn-cs"/>
            </a:endParaRPr>
          </a:p>
        </p:txBody>
      </p:sp>
      <p:pic>
        <p:nvPicPr>
          <p:cNvPr id="21" name="图片 20">
            <a:extLst>
              <a:ext uri="{FF2B5EF4-FFF2-40B4-BE49-F238E27FC236}">
                <a16:creationId xmlns:a16="http://schemas.microsoft.com/office/drawing/2014/main" id="{0A8DE3ED-8D2A-70D6-FF13-BE971F2EDFA0}"/>
              </a:ext>
            </a:extLst>
          </p:cNvPr>
          <p:cNvPicPr>
            <a:picLocks noChangeAspect="1"/>
          </p:cNvPicPr>
          <p:nvPr/>
        </p:nvPicPr>
        <p:blipFill>
          <a:blip r:embed="rId4">
            <a:clrChange>
              <a:clrFrom>
                <a:srgbClr val="FE6462"/>
              </a:clrFrom>
              <a:clrTo>
                <a:srgbClr val="FE6462">
                  <a:alpha val="0"/>
                </a:srgbClr>
              </a:clrTo>
            </a:clrChange>
            <a:extLst>
              <a:ext uri="{28A0092B-C50C-407E-A947-70E740481C1C}">
                <a14:useLocalDpi xmlns:a14="http://schemas.microsoft.com/office/drawing/2010/main" val="0"/>
              </a:ext>
            </a:extLst>
          </a:blip>
          <a:stretch>
            <a:fillRect/>
          </a:stretch>
        </p:blipFill>
        <p:spPr>
          <a:xfrm>
            <a:off x="7550447" y="1269904"/>
            <a:ext cx="3997700" cy="5313182"/>
          </a:xfrm>
          <a:prstGeom prst="rect">
            <a:avLst/>
          </a:prstGeom>
        </p:spPr>
      </p:pic>
    </p:spTree>
    <p:extLst>
      <p:ext uri="{BB962C8B-B14F-4D97-AF65-F5344CB8AC3E}">
        <p14:creationId xmlns:p14="http://schemas.microsoft.com/office/powerpoint/2010/main" val="335020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4" name="文本框 3">
            <a:extLst>
              <a:ext uri="{FF2B5EF4-FFF2-40B4-BE49-F238E27FC236}">
                <a16:creationId xmlns:a16="http://schemas.microsoft.com/office/drawing/2014/main" id="{10C10A29-90AD-35EF-EBB9-28488985DCD8}"/>
              </a:ext>
            </a:extLst>
          </p:cNvPr>
          <p:cNvSpPr txBox="1"/>
          <p:nvPr/>
        </p:nvSpPr>
        <p:spPr>
          <a:xfrm>
            <a:off x="548459" y="1486667"/>
            <a:ext cx="10021988" cy="4301177"/>
          </a:xfrm>
          <a:prstGeom prst="rect">
            <a:avLst/>
          </a:prstGeom>
          <a:noFill/>
        </p:spPr>
        <p:txBody>
          <a:bodyPr wrap="square">
            <a:spAutoFit/>
          </a:bodyPr>
          <a:lstStyle/>
          <a:p>
            <a:pPr algn="just">
              <a:lnSpc>
                <a:spcPct val="120000"/>
              </a:lnSpc>
            </a:pPr>
            <a:r>
              <a:rPr lang="en-US" altLang="zh-CN" sz="2300" dirty="0">
                <a:latin typeface="未来圆SC" panose="00000500000000000000" pitchFamily="2" charset="-120"/>
                <a:ea typeface="未来圆SC" panose="00000500000000000000" pitchFamily="2" charset="-120"/>
              </a:rPr>
              <a:t>Jiaozi is more than just food; it is Chinese cultural heritage. As a representative of traditional Chinese cuisine, Jiaozi carries rich historical and cultural value, making it a treasure of Chinese culinary culture.</a:t>
            </a:r>
          </a:p>
          <a:p>
            <a:pPr algn="just">
              <a:lnSpc>
                <a:spcPct val="120000"/>
              </a:lnSpc>
            </a:pPr>
            <a:endParaRPr lang="en-US" altLang="zh-CN" sz="2300" dirty="0">
              <a:latin typeface="未来圆SC" panose="00000500000000000000" pitchFamily="2" charset="-120"/>
              <a:ea typeface="未来圆SC" panose="00000500000000000000" pitchFamily="2" charset="-120"/>
            </a:endParaRPr>
          </a:p>
          <a:p>
            <a:pPr algn="just">
              <a:lnSpc>
                <a:spcPct val="120000"/>
              </a:lnSpc>
            </a:pPr>
            <a:r>
              <a:rPr lang="en-US" altLang="zh-CN" sz="2300" dirty="0">
                <a:latin typeface="未来圆SC" panose="00000500000000000000" pitchFamily="2" charset="-120"/>
                <a:ea typeface="未来圆SC" panose="00000500000000000000" pitchFamily="2" charset="-120"/>
              </a:rPr>
              <a:t>In the future, we should cherish and preserve this valuable cultural heritage. Through education, media, and cultural exchanges, more people can learn about the culture and history of Jiaozi. Furthermore, we should encourage innovation, combining the traditional culture of Jiaozi with modern tastes and lifestyles, keeping it alive in today’s world.</a:t>
            </a:r>
            <a:endParaRPr lang="zh-CN" altLang="en-US" sz="2300" dirty="0">
              <a:latin typeface="未来圆SC" panose="00000500000000000000" pitchFamily="2" charset="-120"/>
              <a:ea typeface="未来圆SC" panose="00000500000000000000" pitchFamily="2" charset="-120"/>
            </a:endParaRPr>
          </a:p>
        </p:txBody>
      </p:sp>
      <p:grpSp>
        <p:nvGrpSpPr>
          <p:cNvPr id="3" name="组合 2">
            <a:extLst>
              <a:ext uri="{FF2B5EF4-FFF2-40B4-BE49-F238E27FC236}">
                <a16:creationId xmlns:a16="http://schemas.microsoft.com/office/drawing/2014/main" id="{DCAFB635-543C-D16D-7B13-037769930371}"/>
              </a:ext>
            </a:extLst>
          </p:cNvPr>
          <p:cNvGrpSpPr/>
          <p:nvPr/>
        </p:nvGrpSpPr>
        <p:grpSpPr>
          <a:xfrm>
            <a:off x="3459072" y="0"/>
            <a:ext cx="5705475" cy="1099270"/>
            <a:chOff x="2232386" y="455162"/>
            <a:chExt cx="4806589" cy="1099270"/>
          </a:xfrm>
        </p:grpSpPr>
        <p:sp>
          <p:nvSpPr>
            <p:cNvPr id="5" name="文本框 4">
              <a:extLst>
                <a:ext uri="{FF2B5EF4-FFF2-40B4-BE49-F238E27FC236}">
                  <a16:creationId xmlns:a16="http://schemas.microsoft.com/office/drawing/2014/main" id="{9680B0FE-520E-7938-472B-47C78E41AAA0}"/>
                </a:ext>
              </a:extLst>
            </p:cNvPr>
            <p:cNvSpPr txBox="1"/>
            <p:nvPr/>
          </p:nvSpPr>
          <p:spPr>
            <a:xfrm>
              <a:off x="2232386" y="455162"/>
              <a:ext cx="4806589" cy="584775"/>
            </a:xfrm>
            <a:prstGeom prst="rect">
              <a:avLst/>
            </a:prstGeom>
            <a:noFill/>
          </p:spPr>
          <p:txBody>
            <a:bodyPr wrap="square">
              <a:spAutoFit/>
            </a:bodyPr>
            <a:lstStyle/>
            <a:p>
              <a:pPr algn="ctr"/>
              <a:r>
                <a:rPr lang="en-US" altLang="zh-CN" sz="3200" dirty="0">
                  <a:solidFill>
                    <a:srgbClr val="FAF0E2"/>
                  </a:solidFill>
                  <a:effectLst>
                    <a:outerShdw blurRad="38100" dist="38100" dir="2700000" algn="tl">
                      <a:srgbClr val="000000">
                        <a:alpha val="43137"/>
                      </a:srgbClr>
                    </a:outerShdw>
                  </a:effectLst>
                  <a:latin typeface="Impact" panose="020B0806030902050204" pitchFamily="34" charset="0"/>
                </a:rPr>
                <a:t>Reflection</a:t>
              </a:r>
              <a:endParaRPr lang="zh-CN" altLang="en-US" sz="3200" dirty="0">
                <a:solidFill>
                  <a:srgbClr val="FAF0E2"/>
                </a:solidFill>
                <a:effectLst>
                  <a:outerShdw blurRad="38100" dist="38100" dir="2700000" algn="tl">
                    <a:srgbClr val="000000">
                      <a:alpha val="43137"/>
                    </a:srgbClr>
                  </a:outerShdw>
                </a:effectLst>
                <a:latin typeface="Impact" panose="020B0806030902050204" pitchFamily="34" charset="0"/>
              </a:endParaRPr>
            </a:p>
          </p:txBody>
        </p:sp>
        <p:sp>
          <p:nvSpPr>
            <p:cNvPr id="7" name="Google Shape;1630;p45">
              <a:extLst>
                <a:ext uri="{FF2B5EF4-FFF2-40B4-BE49-F238E27FC236}">
                  <a16:creationId xmlns:a16="http://schemas.microsoft.com/office/drawing/2014/main" id="{B817B096-934D-204B-E7EB-A7EEDBC9095B}"/>
                </a:ext>
              </a:extLst>
            </p:cNvPr>
            <p:cNvSpPr txBox="1">
              <a:spLocks/>
            </p:cNvSpPr>
            <p:nvPr/>
          </p:nvSpPr>
          <p:spPr>
            <a:xfrm>
              <a:off x="3287316" y="842559"/>
              <a:ext cx="2696727" cy="7118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2pPr>
              <a:lvl3pPr marR="0" lvl="2"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3pPr>
              <a:lvl4pPr marR="0" lvl="3"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4pPr>
              <a:lvl5pPr marR="0" lvl="4"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5pPr>
              <a:lvl6pPr marR="0" lvl="5"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6pPr>
              <a:lvl7pPr marR="0" lvl="6"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7pPr>
              <a:lvl8pPr marR="0" lvl="7"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8pPr>
              <a:lvl9pPr marR="0" lvl="8"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9pPr>
            </a:lstStyle>
            <a:p>
              <a:pPr algn="ctr"/>
              <a:r>
                <a:rPr lang="zh-CN" altLang="en-US" sz="2400" b="1" kern="0" dirty="0">
                  <a:latin typeface="未来圆SC" panose="00000500000000000000" pitchFamily="2" charset="-120"/>
                  <a:ea typeface="未来圆SC" panose="00000500000000000000" pitchFamily="2" charset="-120"/>
                </a:rPr>
                <a:t>个人感悟</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4" name="文本框 3">
            <a:extLst>
              <a:ext uri="{FF2B5EF4-FFF2-40B4-BE49-F238E27FC236}">
                <a16:creationId xmlns:a16="http://schemas.microsoft.com/office/drawing/2014/main" id="{10C10A29-90AD-35EF-EBB9-28488985DCD8}"/>
              </a:ext>
            </a:extLst>
          </p:cNvPr>
          <p:cNvSpPr txBox="1"/>
          <p:nvPr/>
        </p:nvSpPr>
        <p:spPr>
          <a:xfrm>
            <a:off x="727497" y="1675539"/>
            <a:ext cx="10737005" cy="3899914"/>
          </a:xfrm>
          <a:prstGeom prst="rect">
            <a:avLst/>
          </a:prstGeom>
          <a:noFill/>
        </p:spPr>
        <p:txBody>
          <a:bodyPr wrap="square">
            <a:spAutoFit/>
          </a:bodyPr>
          <a:lstStyle/>
          <a:p>
            <a:pPr algn="just">
              <a:lnSpc>
                <a:spcPct val="120000"/>
              </a:lnSpc>
            </a:pPr>
            <a:r>
              <a:rPr lang="zh-CN" altLang="en-US" sz="2000" dirty="0">
                <a:latin typeface="未来圆SC" panose="00000500000000000000" pitchFamily="2" charset="-120"/>
                <a:ea typeface="未来圆SC" panose="00000500000000000000" pitchFamily="2" charset="-120"/>
              </a:rPr>
              <a:t>说到“饺子”的英文，许多人首先想到的是“</a:t>
            </a:r>
            <a:r>
              <a:rPr lang="en-US" altLang="zh-CN" sz="2000" dirty="0">
                <a:latin typeface="未来圆SC" panose="00000500000000000000" pitchFamily="2" charset="-120"/>
                <a:ea typeface="未来圆SC" panose="00000500000000000000" pitchFamily="2" charset="-120"/>
              </a:rPr>
              <a:t>dumplings”</a:t>
            </a:r>
            <a:r>
              <a:rPr lang="zh-CN" altLang="en-US" sz="2000" dirty="0">
                <a:latin typeface="未来圆SC" panose="00000500000000000000" pitchFamily="2" charset="-120"/>
                <a:ea typeface="未来圆SC" panose="00000500000000000000" pitchFamily="2" charset="-120"/>
              </a:rPr>
              <a:t>。其实，“</a:t>
            </a:r>
            <a:r>
              <a:rPr lang="en-US" altLang="zh-CN" sz="2000" dirty="0">
                <a:latin typeface="未来圆SC" panose="00000500000000000000" pitchFamily="2" charset="-120"/>
                <a:ea typeface="未来圆SC" panose="00000500000000000000" pitchFamily="2" charset="-120"/>
              </a:rPr>
              <a:t>dumplings”</a:t>
            </a:r>
            <a:r>
              <a:rPr lang="zh-CN" altLang="en-US" sz="2000" dirty="0">
                <a:latin typeface="未来圆SC" panose="00000500000000000000" pitchFamily="2" charset="-120"/>
                <a:ea typeface="未来圆SC" panose="00000500000000000000" pitchFamily="2" charset="-120"/>
              </a:rPr>
              <a:t>是一个泛指词，用来描述各种包馅的面食，不仅包括中国的饺子，还包括意大利的“</a:t>
            </a:r>
            <a:r>
              <a:rPr lang="en-US" altLang="zh-CN" sz="2000" dirty="0">
                <a:latin typeface="未来圆SC" panose="00000500000000000000" pitchFamily="2" charset="-120"/>
                <a:ea typeface="未来圆SC" panose="00000500000000000000" pitchFamily="2" charset="-120"/>
              </a:rPr>
              <a:t>ravioli”</a:t>
            </a:r>
            <a:r>
              <a:rPr lang="zh-CN" altLang="en-US" sz="2000" dirty="0">
                <a:latin typeface="未来圆SC" panose="00000500000000000000" pitchFamily="2" charset="-120"/>
                <a:ea typeface="未来圆SC" panose="00000500000000000000" pitchFamily="2" charset="-120"/>
              </a:rPr>
              <a:t>、俄罗斯的“</a:t>
            </a:r>
            <a:r>
              <a:rPr lang="en-US" altLang="zh-CN" sz="2000" dirty="0">
                <a:latin typeface="未来圆SC" panose="00000500000000000000" pitchFamily="2" charset="-120"/>
                <a:ea typeface="未来圆SC" panose="00000500000000000000" pitchFamily="2" charset="-120"/>
              </a:rPr>
              <a:t>pelmeni”</a:t>
            </a:r>
            <a:r>
              <a:rPr lang="zh-CN" altLang="en-US" sz="2000" dirty="0">
                <a:latin typeface="未来圆SC" panose="00000500000000000000" pitchFamily="2" charset="-120"/>
                <a:ea typeface="未来圆SC" panose="00000500000000000000" pitchFamily="2" charset="-120"/>
              </a:rPr>
              <a:t>等。</a:t>
            </a:r>
            <a:r>
              <a:rPr lang="en-US" altLang="zh-CN" sz="2000" dirty="0">
                <a:latin typeface="未来圆SC" panose="00000500000000000000" pitchFamily="2" charset="-120"/>
                <a:ea typeface="未来圆SC" panose="00000500000000000000" pitchFamily="2" charset="-120"/>
              </a:rPr>
              <a:t>《</a:t>
            </a:r>
            <a:r>
              <a:rPr lang="zh-CN" altLang="en-US" sz="2000" dirty="0">
                <a:latin typeface="未来圆SC" panose="00000500000000000000" pitchFamily="2" charset="-120"/>
                <a:ea typeface="未来圆SC" panose="00000500000000000000" pitchFamily="2" charset="-120"/>
              </a:rPr>
              <a:t>牛津英语词典</a:t>
            </a:r>
            <a:r>
              <a:rPr lang="en-US" altLang="zh-CN" sz="2000" dirty="0">
                <a:latin typeface="未来圆SC" panose="00000500000000000000" pitchFamily="2" charset="-120"/>
                <a:ea typeface="未来圆SC" panose="00000500000000000000" pitchFamily="2" charset="-120"/>
              </a:rPr>
              <a:t>》</a:t>
            </a:r>
            <a:r>
              <a:rPr lang="zh-CN" altLang="en-US" sz="2000" dirty="0">
                <a:latin typeface="未来圆SC" panose="00000500000000000000" pitchFamily="2" charset="-120"/>
                <a:ea typeface="未来圆SC" panose="00000500000000000000" pitchFamily="2" charset="-120"/>
              </a:rPr>
              <a:t>（</a:t>
            </a:r>
            <a:r>
              <a:rPr lang="en-US" altLang="zh-CN" sz="2000" dirty="0">
                <a:latin typeface="未来圆SC" panose="00000500000000000000" pitchFamily="2" charset="-120"/>
                <a:ea typeface="未来圆SC" panose="00000500000000000000" pitchFamily="2" charset="-120"/>
              </a:rPr>
              <a:t>Oxford English Dictionary</a:t>
            </a:r>
            <a:r>
              <a:rPr lang="zh-CN" altLang="en-US" sz="2000" dirty="0">
                <a:latin typeface="未来圆SC" panose="00000500000000000000" pitchFamily="2" charset="-120"/>
                <a:ea typeface="未来圆SC" panose="00000500000000000000" pitchFamily="2" charset="-120"/>
              </a:rPr>
              <a:t>）中已收录了“饺子”的音译词“</a:t>
            </a:r>
            <a:r>
              <a:rPr lang="en-US" altLang="zh-CN" sz="2000" dirty="0">
                <a:latin typeface="未来圆SC" panose="00000500000000000000" pitchFamily="2" charset="-120"/>
                <a:ea typeface="未来圆SC" panose="00000500000000000000" pitchFamily="2" charset="-120"/>
              </a:rPr>
              <a:t>Jiaozi”</a:t>
            </a:r>
            <a:r>
              <a:rPr lang="zh-CN" altLang="en-US" sz="2000" dirty="0">
                <a:latin typeface="未来圆SC" panose="00000500000000000000" pitchFamily="2" charset="-120"/>
                <a:ea typeface="未来圆SC" panose="00000500000000000000" pitchFamily="2" charset="-120"/>
              </a:rPr>
              <a:t>。通过推广“</a:t>
            </a:r>
            <a:r>
              <a:rPr lang="en-US" altLang="zh-CN" sz="2000" dirty="0">
                <a:latin typeface="未来圆SC" panose="00000500000000000000" pitchFamily="2" charset="-120"/>
                <a:ea typeface="未来圆SC" panose="00000500000000000000" pitchFamily="2" charset="-120"/>
              </a:rPr>
              <a:t>Jiaozi”</a:t>
            </a:r>
            <a:r>
              <a:rPr lang="zh-CN" altLang="en-US" sz="2000" dirty="0">
                <a:latin typeface="未来圆SC" panose="00000500000000000000" pitchFamily="2" charset="-120"/>
                <a:ea typeface="未来圆SC" panose="00000500000000000000" pitchFamily="2" charset="-120"/>
              </a:rPr>
              <a:t>这个独特的音译名称，我们能够更好地向世界展示中国美食的丰富性和多样性，让更多人了解并欣赏中国的饮食文化。</a:t>
            </a:r>
            <a:endParaRPr lang="en-US" altLang="zh-CN" sz="2000" dirty="0">
              <a:latin typeface="未来圆SC" panose="00000500000000000000" pitchFamily="2" charset="-120"/>
              <a:ea typeface="未来圆SC" panose="00000500000000000000" pitchFamily="2" charset="-120"/>
            </a:endParaRPr>
          </a:p>
          <a:p>
            <a:pPr algn="just">
              <a:lnSpc>
                <a:spcPct val="120000"/>
              </a:lnSpc>
            </a:pPr>
            <a:endParaRPr lang="en-US" altLang="zh-CN" sz="2000" dirty="0">
              <a:latin typeface="未来圆SC" panose="00000500000000000000" pitchFamily="2" charset="-120"/>
              <a:ea typeface="未来圆SC" panose="00000500000000000000" pitchFamily="2" charset="-120"/>
            </a:endParaRPr>
          </a:p>
          <a:p>
            <a:pPr algn="just">
              <a:lnSpc>
                <a:spcPct val="120000"/>
              </a:lnSpc>
            </a:pPr>
            <a:r>
              <a:rPr lang="zh-CN" altLang="en-US" sz="2400" b="1" dirty="0">
                <a:latin typeface="未来圆SC" panose="00000500000000000000" pitchFamily="2" charset="-120"/>
                <a:ea typeface="未来圆SC" panose="00000500000000000000" pitchFamily="2" charset="-120"/>
              </a:rPr>
              <a:t>在传承和发扬中国传统美食饺子时，我们可以自豪地说</a:t>
            </a:r>
            <a:r>
              <a:rPr lang="en-US" altLang="zh-CN" sz="2400" b="1" dirty="0">
                <a:latin typeface="Helvetica" panose="020B0604020202030204" pitchFamily="34" charset="0"/>
                <a:ea typeface="未来圆SC" panose="00000500000000000000" pitchFamily="2" charset="-120"/>
              </a:rPr>
              <a:t>“</a:t>
            </a:r>
            <a:r>
              <a:rPr lang="zh-CN" altLang="en-US" sz="2400" b="1" dirty="0">
                <a:latin typeface="未来圆SC" panose="00000500000000000000" pitchFamily="2" charset="-120"/>
                <a:ea typeface="未来圆SC" panose="00000500000000000000" pitchFamily="2" charset="-120"/>
              </a:rPr>
              <a:t>饺子就是</a:t>
            </a:r>
            <a:r>
              <a:rPr lang="en-US" altLang="zh-CN" sz="2400" b="1" dirty="0">
                <a:latin typeface="未来圆SC" panose="00000500000000000000" pitchFamily="2" charset="-120"/>
                <a:ea typeface="未来圆SC" panose="00000500000000000000" pitchFamily="2" charset="-120"/>
              </a:rPr>
              <a:t>Jiaozi</a:t>
            </a:r>
            <a:r>
              <a:rPr lang="zh-CN" altLang="en-US" sz="2400" b="1" dirty="0">
                <a:latin typeface="未来圆SC" panose="00000500000000000000" pitchFamily="2" charset="-120"/>
                <a:ea typeface="未来圆SC" panose="00000500000000000000" pitchFamily="2" charset="-120"/>
              </a:rPr>
              <a:t>，而不是</a:t>
            </a:r>
            <a:r>
              <a:rPr lang="en-US" altLang="zh-CN" sz="2400" b="1" dirty="0">
                <a:latin typeface="未来圆SC" panose="00000500000000000000" pitchFamily="2" charset="-120"/>
                <a:ea typeface="未来圆SC" panose="00000500000000000000" pitchFamily="2" charset="-120"/>
              </a:rPr>
              <a:t>dumplings</a:t>
            </a:r>
            <a:r>
              <a:rPr lang="zh-CN" altLang="en-US" sz="2400" b="1" dirty="0">
                <a:latin typeface="未来圆SC" panose="00000500000000000000" pitchFamily="2" charset="-120"/>
                <a:ea typeface="未来圆SC" panose="00000500000000000000" pitchFamily="2" charset="-120"/>
              </a:rPr>
              <a:t>，它口感鲜美、营养丰富，是中国传统美食的瑰宝</a:t>
            </a:r>
            <a:r>
              <a:rPr lang="zh-CN" altLang="en-US" sz="2400" b="1" dirty="0">
                <a:latin typeface="Helvetica" panose="020B0604020202030204" pitchFamily="34" charset="0"/>
                <a:ea typeface="未来圆SC" panose="00000500000000000000" pitchFamily="2" charset="-120"/>
              </a:rPr>
              <a:t>”。</a:t>
            </a:r>
            <a:endParaRPr lang="zh-CN" altLang="en-US" sz="2400" b="1" dirty="0">
              <a:latin typeface="未来圆SC" panose="00000500000000000000" pitchFamily="2" charset="-120"/>
              <a:ea typeface="未来圆SC" panose="00000500000000000000" pitchFamily="2" charset="-120"/>
            </a:endParaRPr>
          </a:p>
          <a:p>
            <a:pPr algn="ctr">
              <a:lnSpc>
                <a:spcPct val="120000"/>
              </a:lnSpc>
            </a:pPr>
            <a:endParaRPr lang="en-US" altLang="zh-CN" sz="2000" dirty="0">
              <a:latin typeface="未来圆SC" panose="00000500000000000000" pitchFamily="2" charset="-120"/>
              <a:ea typeface="未来圆SC" panose="00000500000000000000" pitchFamily="2" charset="-120"/>
            </a:endParaRPr>
          </a:p>
          <a:p>
            <a:pPr algn="ctr">
              <a:lnSpc>
                <a:spcPct val="120000"/>
              </a:lnSpc>
            </a:pPr>
            <a:endParaRPr lang="zh-CN" altLang="en-US" sz="2000" dirty="0">
              <a:latin typeface="未来圆SC" panose="00000500000000000000" pitchFamily="2" charset="-120"/>
              <a:ea typeface="未来圆SC" panose="00000500000000000000" pitchFamily="2" charset="-120"/>
            </a:endParaRPr>
          </a:p>
        </p:txBody>
      </p:sp>
      <p:grpSp>
        <p:nvGrpSpPr>
          <p:cNvPr id="2" name="组合 1">
            <a:extLst>
              <a:ext uri="{FF2B5EF4-FFF2-40B4-BE49-F238E27FC236}">
                <a16:creationId xmlns:a16="http://schemas.microsoft.com/office/drawing/2014/main" id="{60B11CD6-7DE7-AD61-E0A9-08AA025F9438}"/>
              </a:ext>
            </a:extLst>
          </p:cNvPr>
          <p:cNvGrpSpPr/>
          <p:nvPr/>
        </p:nvGrpSpPr>
        <p:grpSpPr>
          <a:xfrm>
            <a:off x="3459072" y="0"/>
            <a:ext cx="5705475" cy="1099270"/>
            <a:chOff x="2232386" y="455162"/>
            <a:chExt cx="4806589" cy="1099270"/>
          </a:xfrm>
        </p:grpSpPr>
        <p:sp>
          <p:nvSpPr>
            <p:cNvPr id="3" name="文本框 2">
              <a:extLst>
                <a:ext uri="{FF2B5EF4-FFF2-40B4-BE49-F238E27FC236}">
                  <a16:creationId xmlns:a16="http://schemas.microsoft.com/office/drawing/2014/main" id="{165360D8-69A5-2E25-1302-8DE6C40C6E40}"/>
                </a:ext>
              </a:extLst>
            </p:cNvPr>
            <p:cNvSpPr txBox="1"/>
            <p:nvPr/>
          </p:nvSpPr>
          <p:spPr>
            <a:xfrm>
              <a:off x="2232386" y="455162"/>
              <a:ext cx="4806589" cy="584775"/>
            </a:xfrm>
            <a:prstGeom prst="rect">
              <a:avLst/>
            </a:prstGeom>
            <a:noFill/>
          </p:spPr>
          <p:txBody>
            <a:bodyPr wrap="square">
              <a:spAutoFit/>
            </a:bodyPr>
            <a:lstStyle/>
            <a:p>
              <a:pPr algn="ctr"/>
              <a:r>
                <a:rPr lang="en-US" altLang="zh-CN" sz="3200" dirty="0">
                  <a:solidFill>
                    <a:srgbClr val="FAF0E2"/>
                  </a:solidFill>
                  <a:effectLst>
                    <a:outerShdw blurRad="38100" dist="38100" dir="2700000" algn="tl">
                      <a:srgbClr val="000000">
                        <a:alpha val="43137"/>
                      </a:srgbClr>
                    </a:outerShdw>
                  </a:effectLst>
                  <a:latin typeface="Impact" panose="020B0806030902050204" pitchFamily="34" charset="0"/>
                </a:rPr>
                <a:t>Reflection</a:t>
              </a:r>
              <a:endParaRPr lang="zh-CN" altLang="en-US" sz="3200" dirty="0">
                <a:solidFill>
                  <a:srgbClr val="FAF0E2"/>
                </a:solidFill>
                <a:effectLst>
                  <a:outerShdw blurRad="38100" dist="38100" dir="2700000" algn="tl">
                    <a:srgbClr val="000000">
                      <a:alpha val="43137"/>
                    </a:srgbClr>
                  </a:outerShdw>
                </a:effectLst>
                <a:latin typeface="Impact" panose="020B0806030902050204" pitchFamily="34" charset="0"/>
              </a:endParaRPr>
            </a:p>
          </p:txBody>
        </p:sp>
        <p:sp>
          <p:nvSpPr>
            <p:cNvPr id="5" name="Google Shape;1630;p45">
              <a:extLst>
                <a:ext uri="{FF2B5EF4-FFF2-40B4-BE49-F238E27FC236}">
                  <a16:creationId xmlns:a16="http://schemas.microsoft.com/office/drawing/2014/main" id="{55AD6649-5AE2-96E0-7387-B59A1B0821A7}"/>
                </a:ext>
              </a:extLst>
            </p:cNvPr>
            <p:cNvSpPr txBox="1">
              <a:spLocks/>
            </p:cNvSpPr>
            <p:nvPr/>
          </p:nvSpPr>
          <p:spPr>
            <a:xfrm>
              <a:off x="3287316" y="842559"/>
              <a:ext cx="2696727" cy="7118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2pPr>
              <a:lvl3pPr marR="0" lvl="2"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3pPr>
              <a:lvl4pPr marR="0" lvl="3"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4pPr>
              <a:lvl5pPr marR="0" lvl="4"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5pPr>
              <a:lvl6pPr marR="0" lvl="5"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6pPr>
              <a:lvl7pPr marR="0" lvl="6"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7pPr>
              <a:lvl8pPr marR="0" lvl="7"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8pPr>
              <a:lvl9pPr marR="0" lvl="8"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9pPr>
            </a:lstStyle>
            <a:p>
              <a:pPr algn="ctr"/>
              <a:r>
                <a:rPr lang="zh-CN" altLang="en-US" sz="2400" b="1" kern="0" dirty="0">
                  <a:latin typeface="未来圆SC" panose="00000500000000000000" pitchFamily="2" charset="-120"/>
                  <a:ea typeface="未来圆SC" panose="00000500000000000000" pitchFamily="2" charset="-120"/>
                </a:rPr>
                <a:t>个人感悟</a:t>
              </a:r>
            </a:p>
          </p:txBody>
        </p:sp>
      </p:grpSp>
    </p:spTree>
    <p:extLst>
      <p:ext uri="{BB962C8B-B14F-4D97-AF65-F5344CB8AC3E}">
        <p14:creationId xmlns:p14="http://schemas.microsoft.com/office/powerpoint/2010/main" val="318585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40"/>
          <p:cNvSpPr txBox="1">
            <a:spLocks noGrp="1"/>
          </p:cNvSpPr>
          <p:nvPr>
            <p:ph type="ctrTitle"/>
          </p:nvPr>
        </p:nvSpPr>
        <p:spPr>
          <a:xfrm>
            <a:off x="1281301" y="1523406"/>
            <a:ext cx="10094497" cy="2709200"/>
          </a:xfrm>
          <a:prstGeom prst="rect">
            <a:avLst/>
          </a:prstGeom>
        </p:spPr>
        <p:txBody>
          <a:bodyPr spcFirstLastPara="1" wrap="square" lIns="121900" tIns="121900" rIns="121900" bIns="121900" anchor="b" anchorCtr="0">
            <a:noAutofit/>
          </a:bodyPr>
          <a:lstStyle/>
          <a:p>
            <a:r>
              <a:rPr lang="en-US" altLang="zh-CN" sz="13500" b="1" dirty="0">
                <a:solidFill>
                  <a:schemeClr val="dk1"/>
                </a:solidFill>
                <a:latin typeface="未来圆SC" panose="00000500000000000000" pitchFamily="2" charset="-120"/>
                <a:ea typeface="未来圆SC" panose="00000500000000000000" pitchFamily="2" charset="-120"/>
              </a:rPr>
              <a:t>Thank</a:t>
            </a:r>
            <a:r>
              <a:rPr lang="zh-CN" altLang="en-US" sz="13500" b="1" dirty="0">
                <a:solidFill>
                  <a:schemeClr val="dk1"/>
                </a:solidFill>
                <a:latin typeface="未来圆SC" panose="00000500000000000000" pitchFamily="2" charset="-120"/>
                <a:ea typeface="未来圆SC" panose="00000500000000000000" pitchFamily="2" charset="-120"/>
              </a:rPr>
              <a:t> </a:t>
            </a:r>
            <a:r>
              <a:rPr lang="en-US" altLang="zh-CN" sz="13500" b="1" dirty="0">
                <a:solidFill>
                  <a:schemeClr val="dk1"/>
                </a:solidFill>
                <a:latin typeface="未来圆SC" panose="00000500000000000000" pitchFamily="2" charset="-120"/>
                <a:ea typeface="未来圆SC" panose="00000500000000000000" pitchFamily="2" charset="-120"/>
              </a:rPr>
              <a:t>you!</a:t>
            </a:r>
            <a:endParaRPr sz="13500" b="1" dirty="0">
              <a:solidFill>
                <a:schemeClr val="dk1"/>
              </a:solidFill>
              <a:latin typeface="未来圆SC" panose="00000500000000000000" pitchFamily="2" charset="-120"/>
              <a:ea typeface="未来圆SC" panose="00000500000000000000" pitchFamily="2" charset="-120"/>
            </a:endParaRPr>
          </a:p>
        </p:txBody>
      </p:sp>
      <p:grpSp>
        <p:nvGrpSpPr>
          <p:cNvPr id="1491" name="Google Shape;1491;p40"/>
          <p:cNvGrpSpPr/>
          <p:nvPr/>
        </p:nvGrpSpPr>
        <p:grpSpPr>
          <a:xfrm flipH="1">
            <a:off x="4698819" y="5704895"/>
            <a:ext cx="2184763" cy="2167324"/>
            <a:chOff x="4645100" y="3948825"/>
            <a:chExt cx="1535250" cy="1527575"/>
          </a:xfrm>
        </p:grpSpPr>
        <p:grpSp>
          <p:nvGrpSpPr>
            <p:cNvPr id="1492" name="Google Shape;1492;p40"/>
            <p:cNvGrpSpPr/>
            <p:nvPr/>
          </p:nvGrpSpPr>
          <p:grpSpPr>
            <a:xfrm>
              <a:off x="4645100" y="3948825"/>
              <a:ext cx="1535250" cy="1527575"/>
              <a:chOff x="4645100" y="3948825"/>
              <a:chExt cx="1535250" cy="1527575"/>
            </a:xfrm>
          </p:grpSpPr>
          <p:sp>
            <p:nvSpPr>
              <p:cNvPr id="1493" name="Google Shape;1493;p40"/>
              <p:cNvSpPr/>
              <p:nvPr/>
            </p:nvSpPr>
            <p:spPr>
              <a:xfrm>
                <a:off x="5588700" y="4145150"/>
                <a:ext cx="66775" cy="163850"/>
              </a:xfrm>
              <a:custGeom>
                <a:avLst/>
                <a:gdLst/>
                <a:ahLst/>
                <a:cxnLst/>
                <a:rect l="l" t="t" r="r" b="b"/>
                <a:pathLst>
                  <a:path w="2671" h="6554" extrusionOk="0">
                    <a:moveTo>
                      <a:pt x="1179" y="1"/>
                    </a:moveTo>
                    <a:cubicBezTo>
                      <a:pt x="1156" y="1"/>
                      <a:pt x="1133" y="2"/>
                      <a:pt x="1110" y="5"/>
                    </a:cubicBezTo>
                    <a:lnTo>
                      <a:pt x="1108" y="5"/>
                    </a:lnTo>
                    <a:cubicBezTo>
                      <a:pt x="744" y="52"/>
                      <a:pt x="465" y="456"/>
                      <a:pt x="282" y="1048"/>
                    </a:cubicBezTo>
                    <a:cubicBezTo>
                      <a:pt x="98" y="1642"/>
                      <a:pt x="0" y="2427"/>
                      <a:pt x="10" y="3288"/>
                    </a:cubicBezTo>
                    <a:cubicBezTo>
                      <a:pt x="18" y="4150"/>
                      <a:pt x="129" y="4932"/>
                      <a:pt x="324" y="5522"/>
                    </a:cubicBezTo>
                    <a:cubicBezTo>
                      <a:pt x="519" y="6111"/>
                      <a:pt x="804" y="6508"/>
                      <a:pt x="1170" y="6550"/>
                    </a:cubicBezTo>
                    <a:cubicBezTo>
                      <a:pt x="1190" y="6553"/>
                      <a:pt x="1210" y="6554"/>
                      <a:pt x="1230" y="6554"/>
                    </a:cubicBezTo>
                    <a:cubicBezTo>
                      <a:pt x="1573" y="6554"/>
                      <a:pt x="1922" y="6226"/>
                      <a:pt x="2193" y="5664"/>
                    </a:cubicBezTo>
                    <a:cubicBezTo>
                      <a:pt x="2481" y="5070"/>
                      <a:pt x="2671" y="4215"/>
                      <a:pt x="2661" y="3263"/>
                    </a:cubicBezTo>
                    <a:cubicBezTo>
                      <a:pt x="2653" y="2312"/>
                      <a:pt x="2447" y="1459"/>
                      <a:pt x="2149" y="872"/>
                    </a:cubicBezTo>
                    <a:cubicBezTo>
                      <a:pt x="1870" y="320"/>
                      <a:pt x="1519" y="1"/>
                      <a:pt x="117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40"/>
              <p:cNvSpPr/>
              <p:nvPr/>
            </p:nvSpPr>
            <p:spPr>
              <a:xfrm>
                <a:off x="5482900" y="4081075"/>
                <a:ext cx="70450" cy="131550"/>
              </a:xfrm>
              <a:custGeom>
                <a:avLst/>
                <a:gdLst/>
                <a:ahLst/>
                <a:cxnLst/>
                <a:rect l="l" t="t" r="r" b="b"/>
                <a:pathLst>
                  <a:path w="2818" h="5262" extrusionOk="0">
                    <a:moveTo>
                      <a:pt x="772" y="1"/>
                    </a:moveTo>
                    <a:cubicBezTo>
                      <a:pt x="717" y="1"/>
                      <a:pt x="665" y="10"/>
                      <a:pt x="615" y="29"/>
                    </a:cubicBezTo>
                    <a:cubicBezTo>
                      <a:pt x="49" y="244"/>
                      <a:pt x="0" y="1491"/>
                      <a:pt x="330" y="2866"/>
                    </a:cubicBezTo>
                    <a:cubicBezTo>
                      <a:pt x="655" y="4199"/>
                      <a:pt x="1244" y="5262"/>
                      <a:pt x="1828" y="5262"/>
                    </a:cubicBezTo>
                    <a:cubicBezTo>
                      <a:pt x="1846" y="5262"/>
                      <a:pt x="1864" y="5261"/>
                      <a:pt x="1882" y="5258"/>
                    </a:cubicBezTo>
                    <a:cubicBezTo>
                      <a:pt x="2476" y="5193"/>
                      <a:pt x="2817" y="3876"/>
                      <a:pt x="2448" y="2354"/>
                    </a:cubicBezTo>
                    <a:cubicBezTo>
                      <a:pt x="2113" y="967"/>
                      <a:pt x="1330" y="1"/>
                      <a:pt x="77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40"/>
              <p:cNvSpPr/>
              <p:nvPr/>
            </p:nvSpPr>
            <p:spPr>
              <a:xfrm>
                <a:off x="5259250" y="3959200"/>
                <a:ext cx="95400" cy="135950"/>
              </a:xfrm>
              <a:custGeom>
                <a:avLst/>
                <a:gdLst/>
                <a:ahLst/>
                <a:cxnLst/>
                <a:rect l="l" t="t" r="r" b="b"/>
                <a:pathLst>
                  <a:path w="3816" h="5438" extrusionOk="0">
                    <a:moveTo>
                      <a:pt x="676" y="0"/>
                    </a:moveTo>
                    <a:cubicBezTo>
                      <a:pt x="501" y="0"/>
                      <a:pt x="356" y="50"/>
                      <a:pt x="251" y="148"/>
                    </a:cubicBezTo>
                    <a:cubicBezTo>
                      <a:pt x="0" y="384"/>
                      <a:pt x="7" y="836"/>
                      <a:pt x="160" y="1380"/>
                    </a:cubicBezTo>
                    <a:cubicBezTo>
                      <a:pt x="316" y="1923"/>
                      <a:pt x="610" y="2562"/>
                      <a:pt x="994" y="3227"/>
                    </a:cubicBezTo>
                    <a:cubicBezTo>
                      <a:pt x="1376" y="3894"/>
                      <a:pt x="1781" y="4470"/>
                      <a:pt x="2175" y="4877"/>
                    </a:cubicBezTo>
                    <a:cubicBezTo>
                      <a:pt x="2506" y="5218"/>
                      <a:pt x="2834" y="5438"/>
                      <a:pt x="3127" y="5438"/>
                    </a:cubicBezTo>
                    <a:cubicBezTo>
                      <a:pt x="3181" y="5438"/>
                      <a:pt x="3233" y="5430"/>
                      <a:pt x="3284" y="5415"/>
                    </a:cubicBezTo>
                    <a:cubicBezTo>
                      <a:pt x="3609" y="5319"/>
                      <a:pt x="3813" y="4890"/>
                      <a:pt x="3813" y="4255"/>
                    </a:cubicBezTo>
                    <a:cubicBezTo>
                      <a:pt x="3816" y="3624"/>
                      <a:pt x="3603" y="2793"/>
                      <a:pt x="3141" y="1991"/>
                    </a:cubicBezTo>
                    <a:cubicBezTo>
                      <a:pt x="2679" y="1189"/>
                      <a:pt x="2066" y="587"/>
                      <a:pt x="1519" y="273"/>
                    </a:cubicBezTo>
                    <a:cubicBezTo>
                      <a:pt x="1203" y="91"/>
                      <a:pt x="912" y="0"/>
                      <a:pt x="67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40"/>
              <p:cNvSpPr/>
              <p:nvPr/>
            </p:nvSpPr>
            <p:spPr>
              <a:xfrm>
                <a:off x="5131000" y="3948825"/>
                <a:ext cx="106500" cy="99775"/>
              </a:xfrm>
              <a:custGeom>
                <a:avLst/>
                <a:gdLst/>
                <a:ahLst/>
                <a:cxnLst/>
                <a:rect l="l" t="t" r="r" b="b"/>
                <a:pathLst>
                  <a:path w="4260" h="3991" extrusionOk="0">
                    <a:moveTo>
                      <a:pt x="776" y="0"/>
                    </a:moveTo>
                    <a:cubicBezTo>
                      <a:pt x="472" y="0"/>
                      <a:pt x="249" y="95"/>
                      <a:pt x="148" y="270"/>
                    </a:cubicBezTo>
                    <a:cubicBezTo>
                      <a:pt x="0" y="531"/>
                      <a:pt x="119" y="903"/>
                      <a:pt x="379" y="1313"/>
                    </a:cubicBezTo>
                    <a:cubicBezTo>
                      <a:pt x="641" y="1726"/>
                      <a:pt x="1041" y="2183"/>
                      <a:pt x="1519" y="2640"/>
                    </a:cubicBezTo>
                    <a:cubicBezTo>
                      <a:pt x="1996" y="3099"/>
                      <a:pt x="2469" y="3481"/>
                      <a:pt x="2890" y="3727"/>
                    </a:cubicBezTo>
                    <a:cubicBezTo>
                      <a:pt x="3173" y="3890"/>
                      <a:pt x="3437" y="3990"/>
                      <a:pt x="3655" y="3990"/>
                    </a:cubicBezTo>
                    <a:cubicBezTo>
                      <a:pt x="3762" y="3990"/>
                      <a:pt x="3858" y="3966"/>
                      <a:pt x="3941" y="3914"/>
                    </a:cubicBezTo>
                    <a:cubicBezTo>
                      <a:pt x="4190" y="3758"/>
                      <a:pt x="4260" y="3353"/>
                      <a:pt x="4110" y="2822"/>
                    </a:cubicBezTo>
                    <a:cubicBezTo>
                      <a:pt x="3962" y="2296"/>
                      <a:pt x="3585" y="1650"/>
                      <a:pt x="3006" y="1092"/>
                    </a:cubicBezTo>
                    <a:cubicBezTo>
                      <a:pt x="2424" y="536"/>
                      <a:pt x="1765" y="184"/>
                      <a:pt x="1231" y="59"/>
                    </a:cubicBezTo>
                    <a:cubicBezTo>
                      <a:pt x="1066" y="19"/>
                      <a:pt x="913" y="0"/>
                      <a:pt x="77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40"/>
              <p:cNvSpPr/>
              <p:nvPr/>
            </p:nvSpPr>
            <p:spPr>
              <a:xfrm>
                <a:off x="5001200" y="3986450"/>
                <a:ext cx="135875" cy="83325"/>
              </a:xfrm>
              <a:custGeom>
                <a:avLst/>
                <a:gdLst/>
                <a:ahLst/>
                <a:cxnLst/>
                <a:rect l="l" t="t" r="r" b="b"/>
                <a:pathLst>
                  <a:path w="5435" h="3333" extrusionOk="0">
                    <a:moveTo>
                      <a:pt x="1379" y="1"/>
                    </a:moveTo>
                    <a:cubicBezTo>
                      <a:pt x="1285" y="1"/>
                      <a:pt x="1195" y="5"/>
                      <a:pt x="1110" y="13"/>
                    </a:cubicBezTo>
                    <a:cubicBezTo>
                      <a:pt x="508" y="68"/>
                      <a:pt x="122" y="299"/>
                      <a:pt x="62" y="615"/>
                    </a:cubicBezTo>
                    <a:cubicBezTo>
                      <a:pt x="0" y="935"/>
                      <a:pt x="256" y="1277"/>
                      <a:pt x="665" y="1610"/>
                    </a:cubicBezTo>
                    <a:cubicBezTo>
                      <a:pt x="1079" y="1944"/>
                      <a:pt x="1646" y="2277"/>
                      <a:pt x="2292" y="2591"/>
                    </a:cubicBezTo>
                    <a:cubicBezTo>
                      <a:pt x="2938" y="2905"/>
                      <a:pt x="3549" y="3142"/>
                      <a:pt x="4068" y="3261"/>
                    </a:cubicBezTo>
                    <a:cubicBezTo>
                      <a:pt x="4270" y="3306"/>
                      <a:pt x="4459" y="3333"/>
                      <a:pt x="4626" y="3333"/>
                    </a:cubicBezTo>
                    <a:cubicBezTo>
                      <a:pt x="4885" y="3333"/>
                      <a:pt x="5094" y="3270"/>
                      <a:pt x="5225" y="3120"/>
                    </a:cubicBezTo>
                    <a:cubicBezTo>
                      <a:pt x="5434" y="2877"/>
                      <a:pt x="5378" y="2432"/>
                      <a:pt x="5049" y="1924"/>
                    </a:cubicBezTo>
                    <a:cubicBezTo>
                      <a:pt x="4722" y="1420"/>
                      <a:pt x="4112" y="867"/>
                      <a:pt x="3317" y="480"/>
                    </a:cubicBezTo>
                    <a:cubicBezTo>
                      <a:pt x="2634" y="150"/>
                      <a:pt x="1940" y="1"/>
                      <a:pt x="137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40"/>
              <p:cNvSpPr/>
              <p:nvPr/>
            </p:nvSpPr>
            <p:spPr>
              <a:xfrm>
                <a:off x="4879775" y="4031600"/>
                <a:ext cx="154500" cy="63325"/>
              </a:xfrm>
              <a:custGeom>
                <a:avLst/>
                <a:gdLst/>
                <a:ahLst/>
                <a:cxnLst/>
                <a:rect l="l" t="t" r="r" b="b"/>
                <a:pathLst>
                  <a:path w="6180" h="2533" extrusionOk="0">
                    <a:moveTo>
                      <a:pt x="2705" y="1"/>
                    </a:moveTo>
                    <a:cubicBezTo>
                      <a:pt x="1983" y="1"/>
                      <a:pt x="1338" y="145"/>
                      <a:pt x="874" y="362"/>
                    </a:cubicBezTo>
                    <a:cubicBezTo>
                      <a:pt x="301" y="631"/>
                      <a:pt x="0" y="995"/>
                      <a:pt x="49" y="1328"/>
                    </a:cubicBezTo>
                    <a:lnTo>
                      <a:pt x="49" y="1327"/>
                    </a:lnTo>
                    <a:cubicBezTo>
                      <a:pt x="101" y="1667"/>
                      <a:pt x="474" y="1917"/>
                      <a:pt x="1002" y="2101"/>
                    </a:cubicBezTo>
                    <a:cubicBezTo>
                      <a:pt x="1533" y="2285"/>
                      <a:pt x="2221" y="2410"/>
                      <a:pt x="2979" y="2478"/>
                    </a:cubicBezTo>
                    <a:cubicBezTo>
                      <a:pt x="3352" y="2513"/>
                      <a:pt x="3711" y="2532"/>
                      <a:pt x="4046" y="2532"/>
                    </a:cubicBezTo>
                    <a:cubicBezTo>
                      <a:pt x="4391" y="2532"/>
                      <a:pt x="4710" y="2512"/>
                      <a:pt x="4992" y="2470"/>
                    </a:cubicBezTo>
                    <a:cubicBezTo>
                      <a:pt x="5544" y="2386"/>
                      <a:pt x="5957" y="2207"/>
                      <a:pt x="6069" y="1883"/>
                    </a:cubicBezTo>
                    <a:cubicBezTo>
                      <a:pt x="6180" y="1564"/>
                      <a:pt x="5950" y="1151"/>
                      <a:pt x="5436" y="783"/>
                    </a:cubicBezTo>
                    <a:cubicBezTo>
                      <a:pt x="4926" y="416"/>
                      <a:pt x="4125" y="108"/>
                      <a:pt x="3206" y="24"/>
                    </a:cubicBezTo>
                    <a:cubicBezTo>
                      <a:pt x="3036" y="8"/>
                      <a:pt x="2868" y="1"/>
                      <a:pt x="270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40"/>
              <p:cNvSpPr/>
              <p:nvPr/>
            </p:nvSpPr>
            <p:spPr>
              <a:xfrm>
                <a:off x="4777750" y="4105800"/>
                <a:ext cx="112225" cy="45725"/>
              </a:xfrm>
              <a:custGeom>
                <a:avLst/>
                <a:gdLst/>
                <a:ahLst/>
                <a:cxnLst/>
                <a:rect l="l" t="t" r="r" b="b"/>
                <a:pathLst>
                  <a:path w="4489" h="1829" extrusionOk="0">
                    <a:moveTo>
                      <a:pt x="2317" y="1"/>
                    </a:moveTo>
                    <a:cubicBezTo>
                      <a:pt x="2276" y="1"/>
                      <a:pt x="2235" y="1"/>
                      <a:pt x="2193" y="3"/>
                    </a:cubicBezTo>
                    <a:cubicBezTo>
                      <a:pt x="1453" y="34"/>
                      <a:pt x="817" y="325"/>
                      <a:pt x="459" y="659"/>
                    </a:cubicBezTo>
                    <a:cubicBezTo>
                      <a:pt x="95" y="995"/>
                      <a:pt x="0" y="1340"/>
                      <a:pt x="134" y="1542"/>
                    </a:cubicBezTo>
                    <a:cubicBezTo>
                      <a:pt x="270" y="1753"/>
                      <a:pt x="584" y="1809"/>
                      <a:pt x="958" y="1825"/>
                    </a:cubicBezTo>
                    <a:cubicBezTo>
                      <a:pt x="1042" y="1828"/>
                      <a:pt x="1130" y="1829"/>
                      <a:pt x="1220" y="1829"/>
                    </a:cubicBezTo>
                    <a:cubicBezTo>
                      <a:pt x="1535" y="1829"/>
                      <a:pt x="1888" y="1813"/>
                      <a:pt x="2266" y="1796"/>
                    </a:cubicBezTo>
                    <a:cubicBezTo>
                      <a:pt x="2754" y="1778"/>
                      <a:pt x="3200" y="1761"/>
                      <a:pt x="3574" y="1717"/>
                    </a:cubicBezTo>
                    <a:cubicBezTo>
                      <a:pt x="3943" y="1672"/>
                      <a:pt x="4252" y="1591"/>
                      <a:pt x="4373" y="1368"/>
                    </a:cubicBezTo>
                    <a:cubicBezTo>
                      <a:pt x="4488" y="1156"/>
                      <a:pt x="4366" y="820"/>
                      <a:pt x="3976" y="515"/>
                    </a:cubicBezTo>
                    <a:cubicBezTo>
                      <a:pt x="3613" y="228"/>
                      <a:pt x="3006" y="1"/>
                      <a:pt x="231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40"/>
              <p:cNvSpPr/>
              <p:nvPr/>
            </p:nvSpPr>
            <p:spPr>
              <a:xfrm>
                <a:off x="4735000" y="4193225"/>
                <a:ext cx="107550" cy="62425"/>
              </a:xfrm>
              <a:custGeom>
                <a:avLst/>
                <a:gdLst/>
                <a:ahLst/>
                <a:cxnLst/>
                <a:rect l="l" t="t" r="r" b="b"/>
                <a:pathLst>
                  <a:path w="4302" h="2497" extrusionOk="0">
                    <a:moveTo>
                      <a:pt x="3219" y="0"/>
                    </a:moveTo>
                    <a:cubicBezTo>
                      <a:pt x="2786" y="0"/>
                      <a:pt x="2247" y="115"/>
                      <a:pt x="1709" y="361"/>
                    </a:cubicBezTo>
                    <a:cubicBezTo>
                      <a:pt x="1107" y="636"/>
                      <a:pt x="632" y="1020"/>
                      <a:pt x="357" y="1381"/>
                    </a:cubicBezTo>
                    <a:cubicBezTo>
                      <a:pt x="79" y="1744"/>
                      <a:pt x="1" y="2077"/>
                      <a:pt x="141" y="2282"/>
                    </a:cubicBezTo>
                    <a:cubicBezTo>
                      <a:pt x="249" y="2431"/>
                      <a:pt x="451" y="2497"/>
                      <a:pt x="714" y="2497"/>
                    </a:cubicBezTo>
                    <a:cubicBezTo>
                      <a:pt x="1169" y="2497"/>
                      <a:pt x="1805" y="2301"/>
                      <a:pt x="2460" y="2004"/>
                    </a:cubicBezTo>
                    <a:cubicBezTo>
                      <a:pt x="3493" y="1527"/>
                      <a:pt x="4302" y="921"/>
                      <a:pt x="4188" y="429"/>
                    </a:cubicBezTo>
                    <a:cubicBezTo>
                      <a:pt x="4124" y="190"/>
                      <a:pt x="3820" y="31"/>
                      <a:pt x="3365" y="5"/>
                    </a:cubicBezTo>
                    <a:cubicBezTo>
                      <a:pt x="3318" y="2"/>
                      <a:pt x="3269" y="0"/>
                      <a:pt x="32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40"/>
              <p:cNvSpPr/>
              <p:nvPr/>
            </p:nvSpPr>
            <p:spPr>
              <a:xfrm>
                <a:off x="5426125" y="4275650"/>
                <a:ext cx="139200" cy="56175"/>
              </a:xfrm>
              <a:custGeom>
                <a:avLst/>
                <a:gdLst/>
                <a:ahLst/>
                <a:cxnLst/>
                <a:rect l="l" t="t" r="r" b="b"/>
                <a:pathLst>
                  <a:path w="5568" h="2247" extrusionOk="0">
                    <a:moveTo>
                      <a:pt x="2232" y="1"/>
                    </a:moveTo>
                    <a:cubicBezTo>
                      <a:pt x="1098" y="1"/>
                      <a:pt x="207" y="271"/>
                      <a:pt x="113" y="774"/>
                    </a:cubicBezTo>
                    <a:cubicBezTo>
                      <a:pt x="0" y="1368"/>
                      <a:pt x="1155" y="2085"/>
                      <a:pt x="2712" y="2222"/>
                    </a:cubicBezTo>
                    <a:cubicBezTo>
                      <a:pt x="2889" y="2238"/>
                      <a:pt x="3064" y="2246"/>
                      <a:pt x="3232" y="2246"/>
                    </a:cubicBezTo>
                    <a:cubicBezTo>
                      <a:pt x="3247" y="2246"/>
                      <a:pt x="3263" y="2246"/>
                      <a:pt x="3278" y="2246"/>
                    </a:cubicBezTo>
                    <a:cubicBezTo>
                      <a:pt x="3467" y="2244"/>
                      <a:pt x="3631" y="2235"/>
                      <a:pt x="3818" y="2217"/>
                    </a:cubicBezTo>
                    <a:cubicBezTo>
                      <a:pt x="4205" y="2179"/>
                      <a:pt x="4600" y="2080"/>
                      <a:pt x="4927" y="1888"/>
                    </a:cubicBezTo>
                    <a:cubicBezTo>
                      <a:pt x="5090" y="1796"/>
                      <a:pt x="5235" y="1677"/>
                      <a:pt x="5340" y="1547"/>
                    </a:cubicBezTo>
                    <a:cubicBezTo>
                      <a:pt x="5448" y="1418"/>
                      <a:pt x="5500" y="1288"/>
                      <a:pt x="5524" y="1174"/>
                    </a:cubicBezTo>
                    <a:cubicBezTo>
                      <a:pt x="5568" y="938"/>
                      <a:pt x="5480" y="777"/>
                      <a:pt x="5360" y="693"/>
                    </a:cubicBezTo>
                    <a:cubicBezTo>
                      <a:pt x="5236" y="605"/>
                      <a:pt x="5087" y="587"/>
                      <a:pt x="4939" y="551"/>
                    </a:cubicBezTo>
                    <a:cubicBezTo>
                      <a:pt x="4778" y="520"/>
                      <a:pt x="4672" y="450"/>
                      <a:pt x="4524" y="387"/>
                    </a:cubicBezTo>
                    <a:cubicBezTo>
                      <a:pt x="4376" y="324"/>
                      <a:pt x="4177" y="260"/>
                      <a:pt x="3915" y="192"/>
                    </a:cubicBezTo>
                    <a:cubicBezTo>
                      <a:pt x="3777" y="156"/>
                      <a:pt x="3602" y="123"/>
                      <a:pt x="3436" y="96"/>
                    </a:cubicBezTo>
                    <a:cubicBezTo>
                      <a:pt x="3265" y="68"/>
                      <a:pt x="3089" y="47"/>
                      <a:pt x="2909" y="31"/>
                    </a:cubicBezTo>
                    <a:cubicBezTo>
                      <a:pt x="2677" y="11"/>
                      <a:pt x="2450" y="1"/>
                      <a:pt x="22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40"/>
              <p:cNvSpPr/>
              <p:nvPr/>
            </p:nvSpPr>
            <p:spPr>
              <a:xfrm>
                <a:off x="5351475" y="4201325"/>
                <a:ext cx="154250" cy="62175"/>
              </a:xfrm>
              <a:custGeom>
                <a:avLst/>
                <a:gdLst/>
                <a:ahLst/>
                <a:cxnLst/>
                <a:rect l="l" t="t" r="r" b="b"/>
                <a:pathLst>
                  <a:path w="6170" h="2487" extrusionOk="0">
                    <a:moveTo>
                      <a:pt x="3623" y="1"/>
                    </a:moveTo>
                    <a:cubicBezTo>
                      <a:pt x="3405" y="1"/>
                      <a:pt x="3178" y="10"/>
                      <a:pt x="2947" y="27"/>
                    </a:cubicBezTo>
                    <a:cubicBezTo>
                      <a:pt x="1352" y="152"/>
                      <a:pt x="38" y="666"/>
                      <a:pt x="18" y="1346"/>
                    </a:cubicBezTo>
                    <a:cubicBezTo>
                      <a:pt x="0" y="1950"/>
                      <a:pt x="1136" y="2487"/>
                      <a:pt x="2634" y="2487"/>
                    </a:cubicBezTo>
                    <a:cubicBezTo>
                      <a:pt x="2798" y="2487"/>
                      <a:pt x="2966" y="2480"/>
                      <a:pt x="3138" y="2467"/>
                    </a:cubicBezTo>
                    <a:cubicBezTo>
                      <a:pt x="4876" y="2334"/>
                      <a:pt x="6170" y="1537"/>
                      <a:pt x="6046" y="876"/>
                    </a:cubicBezTo>
                    <a:cubicBezTo>
                      <a:pt x="5940" y="306"/>
                      <a:pt x="4916" y="1"/>
                      <a:pt x="362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40"/>
              <p:cNvSpPr/>
              <p:nvPr/>
            </p:nvSpPr>
            <p:spPr>
              <a:xfrm>
                <a:off x="5292025" y="4150750"/>
                <a:ext cx="120775" cy="59075"/>
              </a:xfrm>
              <a:custGeom>
                <a:avLst/>
                <a:gdLst/>
                <a:ahLst/>
                <a:cxnLst/>
                <a:rect l="l" t="t" r="r" b="b"/>
                <a:pathLst>
                  <a:path w="4831" h="2363" extrusionOk="0">
                    <a:moveTo>
                      <a:pt x="3724" y="1"/>
                    </a:moveTo>
                    <a:cubicBezTo>
                      <a:pt x="3269" y="1"/>
                      <a:pt x="2689" y="115"/>
                      <a:pt x="2087" y="310"/>
                    </a:cubicBezTo>
                    <a:cubicBezTo>
                      <a:pt x="919" y="697"/>
                      <a:pt x="0" y="1279"/>
                      <a:pt x="85" y="1808"/>
                    </a:cubicBezTo>
                    <a:cubicBezTo>
                      <a:pt x="136" y="2142"/>
                      <a:pt x="645" y="2362"/>
                      <a:pt x="1353" y="2362"/>
                    </a:cubicBezTo>
                    <a:cubicBezTo>
                      <a:pt x="1750" y="2362"/>
                      <a:pt x="2209" y="2293"/>
                      <a:pt x="2686" y="2136"/>
                    </a:cubicBezTo>
                    <a:cubicBezTo>
                      <a:pt x="4016" y="1702"/>
                      <a:pt x="4831" y="799"/>
                      <a:pt x="4589" y="333"/>
                    </a:cubicBezTo>
                    <a:cubicBezTo>
                      <a:pt x="4470" y="102"/>
                      <a:pt x="4153" y="1"/>
                      <a:pt x="372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40"/>
              <p:cNvSpPr/>
              <p:nvPr/>
            </p:nvSpPr>
            <p:spPr>
              <a:xfrm>
                <a:off x="5221025" y="4115100"/>
                <a:ext cx="116225" cy="61350"/>
              </a:xfrm>
              <a:custGeom>
                <a:avLst/>
                <a:gdLst/>
                <a:ahLst/>
                <a:cxnLst/>
                <a:rect l="l" t="t" r="r" b="b"/>
                <a:pathLst>
                  <a:path w="4649" h="2454" extrusionOk="0">
                    <a:moveTo>
                      <a:pt x="3759" y="0"/>
                    </a:moveTo>
                    <a:cubicBezTo>
                      <a:pt x="3292" y="0"/>
                      <a:pt x="2675" y="143"/>
                      <a:pt x="2037" y="379"/>
                    </a:cubicBezTo>
                    <a:cubicBezTo>
                      <a:pt x="893" y="810"/>
                      <a:pt x="0" y="1424"/>
                      <a:pt x="103" y="1946"/>
                    </a:cubicBezTo>
                    <a:cubicBezTo>
                      <a:pt x="160" y="2203"/>
                      <a:pt x="474" y="2382"/>
                      <a:pt x="950" y="2437"/>
                    </a:cubicBezTo>
                    <a:cubicBezTo>
                      <a:pt x="1045" y="2448"/>
                      <a:pt x="1147" y="2453"/>
                      <a:pt x="1253" y="2453"/>
                    </a:cubicBezTo>
                    <a:cubicBezTo>
                      <a:pt x="1679" y="2453"/>
                      <a:pt x="2188" y="2365"/>
                      <a:pt x="2705" y="2172"/>
                    </a:cubicBezTo>
                    <a:cubicBezTo>
                      <a:pt x="3354" y="1929"/>
                      <a:pt x="3883" y="1573"/>
                      <a:pt x="4206" y="1220"/>
                    </a:cubicBezTo>
                    <a:cubicBezTo>
                      <a:pt x="4530" y="867"/>
                      <a:pt x="4649" y="526"/>
                      <a:pt x="4524" y="295"/>
                    </a:cubicBezTo>
                    <a:cubicBezTo>
                      <a:pt x="4406" y="90"/>
                      <a:pt x="4130" y="0"/>
                      <a:pt x="375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40"/>
              <p:cNvSpPr/>
              <p:nvPr/>
            </p:nvSpPr>
            <p:spPr>
              <a:xfrm>
                <a:off x="5140800" y="4076725"/>
                <a:ext cx="107800" cy="91000"/>
              </a:xfrm>
              <a:custGeom>
                <a:avLst/>
                <a:gdLst/>
                <a:ahLst/>
                <a:cxnLst/>
                <a:rect l="l" t="t" r="r" b="b"/>
                <a:pathLst>
                  <a:path w="4312" h="3640" extrusionOk="0">
                    <a:moveTo>
                      <a:pt x="3547" y="1"/>
                    </a:moveTo>
                    <a:cubicBezTo>
                      <a:pt x="3042" y="1"/>
                      <a:pt x="2267" y="475"/>
                      <a:pt x="1529" y="1158"/>
                    </a:cubicBezTo>
                    <a:cubicBezTo>
                      <a:pt x="600" y="2028"/>
                      <a:pt x="0" y="2983"/>
                      <a:pt x="312" y="3435"/>
                    </a:cubicBezTo>
                    <a:cubicBezTo>
                      <a:pt x="406" y="3572"/>
                      <a:pt x="584" y="3639"/>
                      <a:pt x="815" y="3639"/>
                    </a:cubicBezTo>
                    <a:cubicBezTo>
                      <a:pt x="1342" y="3639"/>
                      <a:pt x="2150" y="3288"/>
                      <a:pt x="2879" y="2607"/>
                    </a:cubicBezTo>
                    <a:cubicBezTo>
                      <a:pt x="3930" y="1631"/>
                      <a:pt x="4312" y="446"/>
                      <a:pt x="3887" y="107"/>
                    </a:cubicBezTo>
                    <a:cubicBezTo>
                      <a:pt x="3797" y="35"/>
                      <a:pt x="3681" y="1"/>
                      <a:pt x="354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6" name="Google Shape;1506;p40"/>
              <p:cNvSpPr/>
              <p:nvPr/>
            </p:nvSpPr>
            <p:spPr>
              <a:xfrm>
                <a:off x="5021000" y="4088425"/>
                <a:ext cx="120050" cy="119675"/>
              </a:xfrm>
              <a:custGeom>
                <a:avLst/>
                <a:gdLst/>
                <a:ahLst/>
                <a:cxnLst/>
                <a:rect l="l" t="t" r="r" b="b"/>
                <a:pathLst>
                  <a:path w="4802" h="4787" extrusionOk="0">
                    <a:moveTo>
                      <a:pt x="3910" y="1"/>
                    </a:moveTo>
                    <a:cubicBezTo>
                      <a:pt x="3298" y="1"/>
                      <a:pt x="2344" y="656"/>
                      <a:pt x="1511" y="1651"/>
                    </a:cubicBezTo>
                    <a:cubicBezTo>
                      <a:pt x="485" y="2879"/>
                      <a:pt x="0" y="4195"/>
                      <a:pt x="485" y="4644"/>
                    </a:cubicBezTo>
                    <a:cubicBezTo>
                      <a:pt x="590" y="4741"/>
                      <a:pt x="734" y="4787"/>
                      <a:pt x="905" y="4787"/>
                    </a:cubicBezTo>
                    <a:cubicBezTo>
                      <a:pt x="1525" y="4787"/>
                      <a:pt x="2509" y="4184"/>
                      <a:pt x="3344" y="3183"/>
                    </a:cubicBezTo>
                    <a:cubicBezTo>
                      <a:pt x="4413" y="1908"/>
                      <a:pt x="4802" y="509"/>
                      <a:pt x="4278" y="113"/>
                    </a:cubicBezTo>
                    <a:cubicBezTo>
                      <a:pt x="4178" y="37"/>
                      <a:pt x="4054" y="1"/>
                      <a:pt x="391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7" name="Google Shape;1507;p40"/>
              <p:cNvSpPr/>
              <p:nvPr/>
            </p:nvSpPr>
            <p:spPr>
              <a:xfrm>
                <a:off x="4935250" y="4122925"/>
                <a:ext cx="86900" cy="95250"/>
              </a:xfrm>
              <a:custGeom>
                <a:avLst/>
                <a:gdLst/>
                <a:ahLst/>
                <a:cxnLst/>
                <a:rect l="l" t="t" r="r" b="b"/>
                <a:pathLst>
                  <a:path w="3476" h="3810" extrusionOk="0">
                    <a:moveTo>
                      <a:pt x="2815" y="1"/>
                    </a:moveTo>
                    <a:cubicBezTo>
                      <a:pt x="2348" y="1"/>
                      <a:pt x="1642" y="574"/>
                      <a:pt x="1041" y="1395"/>
                    </a:cubicBezTo>
                    <a:cubicBezTo>
                      <a:pt x="332" y="2371"/>
                      <a:pt x="0" y="3380"/>
                      <a:pt x="384" y="3711"/>
                    </a:cubicBezTo>
                    <a:cubicBezTo>
                      <a:pt x="460" y="3778"/>
                      <a:pt x="561" y="3809"/>
                      <a:pt x="680" y="3809"/>
                    </a:cubicBezTo>
                    <a:cubicBezTo>
                      <a:pt x="1153" y="3809"/>
                      <a:pt x="1911" y="3306"/>
                      <a:pt x="2518" y="2472"/>
                    </a:cubicBezTo>
                    <a:cubicBezTo>
                      <a:pt x="3281" y="1429"/>
                      <a:pt x="3476" y="322"/>
                      <a:pt x="3046" y="61"/>
                    </a:cubicBezTo>
                    <a:cubicBezTo>
                      <a:pt x="2979" y="20"/>
                      <a:pt x="2901" y="1"/>
                      <a:pt x="281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8" name="Google Shape;1508;p40"/>
              <p:cNvSpPr/>
              <p:nvPr/>
            </p:nvSpPr>
            <p:spPr>
              <a:xfrm>
                <a:off x="4870450" y="4158450"/>
                <a:ext cx="55000" cy="99500"/>
              </a:xfrm>
              <a:custGeom>
                <a:avLst/>
                <a:gdLst/>
                <a:ahLst/>
                <a:cxnLst/>
                <a:rect l="l" t="t" r="r" b="b"/>
                <a:pathLst>
                  <a:path w="2200" h="3980" extrusionOk="0">
                    <a:moveTo>
                      <a:pt x="1551" y="1"/>
                    </a:moveTo>
                    <a:cubicBezTo>
                      <a:pt x="1122" y="1"/>
                      <a:pt x="580" y="753"/>
                      <a:pt x="300" y="1770"/>
                    </a:cubicBezTo>
                    <a:cubicBezTo>
                      <a:pt x="1" y="2863"/>
                      <a:pt x="115" y="3845"/>
                      <a:pt x="556" y="3967"/>
                    </a:cubicBezTo>
                    <a:cubicBezTo>
                      <a:pt x="586" y="3976"/>
                      <a:pt x="617" y="3980"/>
                      <a:pt x="649" y="3980"/>
                    </a:cubicBezTo>
                    <a:cubicBezTo>
                      <a:pt x="1078" y="3980"/>
                      <a:pt x="1619" y="3227"/>
                      <a:pt x="1899" y="2211"/>
                    </a:cubicBezTo>
                    <a:cubicBezTo>
                      <a:pt x="2200" y="1118"/>
                      <a:pt x="2086" y="135"/>
                      <a:pt x="1644" y="13"/>
                    </a:cubicBezTo>
                    <a:cubicBezTo>
                      <a:pt x="1613" y="5"/>
                      <a:pt x="1582" y="1"/>
                      <a:pt x="15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Google Shape;1509;p40"/>
              <p:cNvSpPr/>
              <p:nvPr/>
            </p:nvSpPr>
            <p:spPr>
              <a:xfrm>
                <a:off x="4805900" y="4237575"/>
                <a:ext cx="55650" cy="82900"/>
              </a:xfrm>
              <a:custGeom>
                <a:avLst/>
                <a:gdLst/>
                <a:ahLst/>
                <a:cxnLst/>
                <a:rect l="l" t="t" r="r" b="b"/>
                <a:pathLst>
                  <a:path w="2226" h="3316" extrusionOk="0">
                    <a:moveTo>
                      <a:pt x="1573" y="0"/>
                    </a:moveTo>
                    <a:cubicBezTo>
                      <a:pt x="1548" y="0"/>
                      <a:pt x="1523" y="4"/>
                      <a:pt x="1498" y="10"/>
                    </a:cubicBezTo>
                    <a:cubicBezTo>
                      <a:pt x="1400" y="38"/>
                      <a:pt x="1318" y="111"/>
                      <a:pt x="1248" y="205"/>
                    </a:cubicBezTo>
                    <a:cubicBezTo>
                      <a:pt x="1179" y="298"/>
                      <a:pt x="1111" y="412"/>
                      <a:pt x="1044" y="534"/>
                    </a:cubicBezTo>
                    <a:cubicBezTo>
                      <a:pt x="873" y="854"/>
                      <a:pt x="725" y="1131"/>
                      <a:pt x="569" y="1425"/>
                    </a:cubicBezTo>
                    <a:cubicBezTo>
                      <a:pt x="379" y="1790"/>
                      <a:pt x="190" y="2170"/>
                      <a:pt x="96" y="2497"/>
                    </a:cubicBezTo>
                    <a:cubicBezTo>
                      <a:pt x="0" y="2824"/>
                      <a:pt x="0" y="3097"/>
                      <a:pt x="155" y="3232"/>
                    </a:cubicBezTo>
                    <a:cubicBezTo>
                      <a:pt x="217" y="3288"/>
                      <a:pt x="301" y="3315"/>
                      <a:pt x="401" y="3315"/>
                    </a:cubicBezTo>
                    <a:cubicBezTo>
                      <a:pt x="542" y="3315"/>
                      <a:pt x="714" y="3261"/>
                      <a:pt x="901" y="3154"/>
                    </a:cubicBezTo>
                    <a:cubicBezTo>
                      <a:pt x="1220" y="2970"/>
                      <a:pt x="1597" y="2631"/>
                      <a:pt x="1874" y="2105"/>
                    </a:cubicBezTo>
                    <a:cubicBezTo>
                      <a:pt x="2155" y="1585"/>
                      <a:pt x="2225" y="957"/>
                      <a:pt x="2084" y="540"/>
                    </a:cubicBezTo>
                    <a:cubicBezTo>
                      <a:pt x="2019" y="334"/>
                      <a:pt x="1919" y="181"/>
                      <a:pt x="1809" y="96"/>
                    </a:cubicBezTo>
                    <a:cubicBezTo>
                      <a:pt x="1728" y="31"/>
                      <a:pt x="1650" y="0"/>
                      <a:pt x="157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40"/>
              <p:cNvSpPr/>
              <p:nvPr/>
            </p:nvSpPr>
            <p:spPr>
              <a:xfrm>
                <a:off x="4730500" y="4286225"/>
                <a:ext cx="69750" cy="87675"/>
              </a:xfrm>
              <a:custGeom>
                <a:avLst/>
                <a:gdLst/>
                <a:ahLst/>
                <a:cxnLst/>
                <a:rect l="l" t="t" r="r" b="b"/>
                <a:pathLst>
                  <a:path w="2790" h="3507" extrusionOk="0">
                    <a:moveTo>
                      <a:pt x="2341" y="1"/>
                    </a:moveTo>
                    <a:cubicBezTo>
                      <a:pt x="1923" y="1"/>
                      <a:pt x="1361" y="606"/>
                      <a:pt x="866" y="1377"/>
                    </a:cubicBezTo>
                    <a:cubicBezTo>
                      <a:pt x="323" y="2239"/>
                      <a:pt x="0" y="3090"/>
                      <a:pt x="324" y="3409"/>
                    </a:cubicBezTo>
                    <a:cubicBezTo>
                      <a:pt x="394" y="3474"/>
                      <a:pt x="490" y="3507"/>
                      <a:pt x="606" y="3507"/>
                    </a:cubicBezTo>
                    <a:cubicBezTo>
                      <a:pt x="760" y="3507"/>
                      <a:pt x="950" y="3449"/>
                      <a:pt x="1155" y="3334"/>
                    </a:cubicBezTo>
                    <a:cubicBezTo>
                      <a:pt x="1515" y="3136"/>
                      <a:pt x="1920" y="2757"/>
                      <a:pt x="2242" y="2252"/>
                    </a:cubicBezTo>
                    <a:cubicBezTo>
                      <a:pt x="2562" y="1747"/>
                      <a:pt x="2733" y="1220"/>
                      <a:pt x="2761" y="810"/>
                    </a:cubicBezTo>
                    <a:cubicBezTo>
                      <a:pt x="2790" y="398"/>
                      <a:pt x="2684" y="107"/>
                      <a:pt x="2476" y="24"/>
                    </a:cubicBezTo>
                    <a:cubicBezTo>
                      <a:pt x="2433" y="8"/>
                      <a:pt x="2388" y="1"/>
                      <a:pt x="234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Google Shape;1511;p40"/>
              <p:cNvSpPr/>
              <p:nvPr/>
            </p:nvSpPr>
            <p:spPr>
              <a:xfrm>
                <a:off x="4673700" y="4280200"/>
                <a:ext cx="77475" cy="55075"/>
              </a:xfrm>
              <a:custGeom>
                <a:avLst/>
                <a:gdLst/>
                <a:ahLst/>
                <a:cxnLst/>
                <a:rect l="l" t="t" r="r" b="b"/>
                <a:pathLst>
                  <a:path w="3099" h="2203" extrusionOk="0">
                    <a:moveTo>
                      <a:pt x="2333" y="0"/>
                    </a:moveTo>
                    <a:cubicBezTo>
                      <a:pt x="1976" y="0"/>
                      <a:pt x="1520" y="118"/>
                      <a:pt x="1090" y="382"/>
                    </a:cubicBezTo>
                    <a:cubicBezTo>
                      <a:pt x="622" y="672"/>
                      <a:pt x="293" y="1067"/>
                      <a:pt x="148" y="1405"/>
                    </a:cubicBezTo>
                    <a:cubicBezTo>
                      <a:pt x="0" y="1745"/>
                      <a:pt x="23" y="2017"/>
                      <a:pt x="174" y="2132"/>
                    </a:cubicBezTo>
                    <a:cubicBezTo>
                      <a:pt x="238" y="2181"/>
                      <a:pt x="318" y="2202"/>
                      <a:pt x="409" y="2202"/>
                    </a:cubicBezTo>
                    <a:cubicBezTo>
                      <a:pt x="540" y="2202"/>
                      <a:pt x="696" y="2158"/>
                      <a:pt x="864" y="2090"/>
                    </a:cubicBezTo>
                    <a:cubicBezTo>
                      <a:pt x="1149" y="1975"/>
                      <a:pt x="1475" y="1792"/>
                      <a:pt x="1824" y="1578"/>
                    </a:cubicBezTo>
                    <a:cubicBezTo>
                      <a:pt x="2173" y="1363"/>
                      <a:pt x="2482" y="1153"/>
                      <a:pt x="2716" y="950"/>
                    </a:cubicBezTo>
                    <a:cubicBezTo>
                      <a:pt x="2946" y="748"/>
                      <a:pt x="3099" y="547"/>
                      <a:pt x="3063" y="355"/>
                    </a:cubicBezTo>
                    <a:cubicBezTo>
                      <a:pt x="3030" y="166"/>
                      <a:pt x="2798" y="24"/>
                      <a:pt x="2427" y="3"/>
                    </a:cubicBezTo>
                    <a:cubicBezTo>
                      <a:pt x="2397" y="1"/>
                      <a:pt x="2365" y="0"/>
                      <a:pt x="233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2" name="Google Shape;1512;p40"/>
              <p:cNvSpPr/>
              <p:nvPr/>
            </p:nvSpPr>
            <p:spPr>
              <a:xfrm>
                <a:off x="4645100" y="4355250"/>
                <a:ext cx="75950" cy="92000"/>
              </a:xfrm>
              <a:custGeom>
                <a:avLst/>
                <a:gdLst/>
                <a:ahLst/>
                <a:cxnLst/>
                <a:rect l="l" t="t" r="r" b="b"/>
                <a:pathLst>
                  <a:path w="3038" h="3680" extrusionOk="0">
                    <a:moveTo>
                      <a:pt x="2464" y="0"/>
                    </a:moveTo>
                    <a:cubicBezTo>
                      <a:pt x="2326" y="0"/>
                      <a:pt x="2164" y="30"/>
                      <a:pt x="1987" y="95"/>
                    </a:cubicBezTo>
                    <a:cubicBezTo>
                      <a:pt x="1549" y="251"/>
                      <a:pt x="1027" y="628"/>
                      <a:pt x="622" y="1188"/>
                    </a:cubicBezTo>
                    <a:cubicBezTo>
                      <a:pt x="219" y="1747"/>
                      <a:pt x="24" y="2362"/>
                      <a:pt x="14" y="2826"/>
                    </a:cubicBezTo>
                    <a:cubicBezTo>
                      <a:pt x="1" y="3293"/>
                      <a:pt x="154" y="3602"/>
                      <a:pt x="386" y="3665"/>
                    </a:cubicBezTo>
                    <a:cubicBezTo>
                      <a:pt x="421" y="3675"/>
                      <a:pt x="457" y="3680"/>
                      <a:pt x="494" y="3680"/>
                    </a:cubicBezTo>
                    <a:cubicBezTo>
                      <a:pt x="704" y="3680"/>
                      <a:pt x="937" y="3523"/>
                      <a:pt x="1175" y="3293"/>
                    </a:cubicBezTo>
                    <a:cubicBezTo>
                      <a:pt x="1456" y="3019"/>
                      <a:pt x="1754" y="2647"/>
                      <a:pt x="2057" y="2224"/>
                    </a:cubicBezTo>
                    <a:cubicBezTo>
                      <a:pt x="2362" y="1804"/>
                      <a:pt x="2623" y="1404"/>
                      <a:pt x="2793" y="1051"/>
                    </a:cubicBezTo>
                    <a:cubicBezTo>
                      <a:pt x="2963" y="702"/>
                      <a:pt x="3037" y="391"/>
                      <a:pt x="2901" y="186"/>
                    </a:cubicBezTo>
                    <a:cubicBezTo>
                      <a:pt x="2821" y="66"/>
                      <a:pt x="2668" y="0"/>
                      <a:pt x="246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Google Shape;1513;p40"/>
              <p:cNvSpPr/>
              <p:nvPr/>
            </p:nvSpPr>
            <p:spPr>
              <a:xfrm>
                <a:off x="5462150" y="4425875"/>
                <a:ext cx="56800" cy="129750"/>
              </a:xfrm>
              <a:custGeom>
                <a:avLst/>
                <a:gdLst/>
                <a:ahLst/>
                <a:cxnLst/>
                <a:rect l="l" t="t" r="r" b="b"/>
                <a:pathLst>
                  <a:path w="2272" h="5190" extrusionOk="0">
                    <a:moveTo>
                      <a:pt x="704" y="0"/>
                    </a:moveTo>
                    <a:cubicBezTo>
                      <a:pt x="654" y="0"/>
                      <a:pt x="605" y="9"/>
                      <a:pt x="558" y="25"/>
                    </a:cubicBezTo>
                    <a:cubicBezTo>
                      <a:pt x="282" y="124"/>
                      <a:pt x="132" y="481"/>
                      <a:pt x="66" y="957"/>
                    </a:cubicBezTo>
                    <a:cubicBezTo>
                      <a:pt x="1" y="1435"/>
                      <a:pt x="10" y="2036"/>
                      <a:pt x="82" y="2688"/>
                    </a:cubicBezTo>
                    <a:cubicBezTo>
                      <a:pt x="152" y="3340"/>
                      <a:pt x="271" y="3929"/>
                      <a:pt x="436" y="4383"/>
                    </a:cubicBezTo>
                    <a:cubicBezTo>
                      <a:pt x="602" y="4833"/>
                      <a:pt x="825" y="5149"/>
                      <a:pt x="1116" y="5186"/>
                    </a:cubicBezTo>
                    <a:cubicBezTo>
                      <a:pt x="1134" y="5189"/>
                      <a:pt x="1152" y="5190"/>
                      <a:pt x="1170" y="5190"/>
                    </a:cubicBezTo>
                    <a:cubicBezTo>
                      <a:pt x="1442" y="5190"/>
                      <a:pt x="1724" y="4928"/>
                      <a:pt x="1931" y="4462"/>
                    </a:cubicBezTo>
                    <a:cubicBezTo>
                      <a:pt x="2151" y="3971"/>
                      <a:pt x="2271" y="3247"/>
                      <a:pt x="2187" y="2460"/>
                    </a:cubicBezTo>
                    <a:cubicBezTo>
                      <a:pt x="2102" y="1673"/>
                      <a:pt x="1829" y="991"/>
                      <a:pt x="1508" y="557"/>
                    </a:cubicBezTo>
                    <a:cubicBezTo>
                      <a:pt x="1242" y="195"/>
                      <a:pt x="952" y="0"/>
                      <a:pt x="70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4" name="Google Shape;1514;p40"/>
              <p:cNvSpPr/>
              <p:nvPr/>
            </p:nvSpPr>
            <p:spPr>
              <a:xfrm>
                <a:off x="5336175" y="4379750"/>
                <a:ext cx="85175" cy="111400"/>
              </a:xfrm>
              <a:custGeom>
                <a:avLst/>
                <a:gdLst/>
                <a:ahLst/>
                <a:cxnLst/>
                <a:rect l="l" t="t" r="r" b="b"/>
                <a:pathLst>
                  <a:path w="3407" h="4456" extrusionOk="0">
                    <a:moveTo>
                      <a:pt x="2577" y="3941"/>
                    </a:moveTo>
                    <a:cubicBezTo>
                      <a:pt x="2577" y="3941"/>
                      <a:pt x="2524" y="3967"/>
                      <a:pt x="2525" y="3967"/>
                    </a:cubicBezTo>
                    <a:cubicBezTo>
                      <a:pt x="2525" y="3967"/>
                      <a:pt x="2530" y="3965"/>
                      <a:pt x="2542" y="3960"/>
                    </a:cubicBezTo>
                    <a:lnTo>
                      <a:pt x="2542" y="3960"/>
                    </a:lnTo>
                    <a:lnTo>
                      <a:pt x="2538" y="3962"/>
                    </a:lnTo>
                    <a:cubicBezTo>
                      <a:pt x="2529" y="3966"/>
                      <a:pt x="2520" y="3969"/>
                      <a:pt x="2511" y="3973"/>
                    </a:cubicBezTo>
                    <a:lnTo>
                      <a:pt x="2511" y="3973"/>
                    </a:lnTo>
                    <a:cubicBezTo>
                      <a:pt x="2561" y="3949"/>
                      <a:pt x="2577" y="3941"/>
                      <a:pt x="2577" y="3941"/>
                    </a:cubicBezTo>
                    <a:close/>
                    <a:moveTo>
                      <a:pt x="584" y="0"/>
                    </a:moveTo>
                    <a:cubicBezTo>
                      <a:pt x="423" y="0"/>
                      <a:pt x="290" y="47"/>
                      <a:pt x="199" y="140"/>
                    </a:cubicBezTo>
                    <a:lnTo>
                      <a:pt x="199" y="138"/>
                    </a:lnTo>
                    <a:cubicBezTo>
                      <a:pt x="1" y="341"/>
                      <a:pt x="22" y="715"/>
                      <a:pt x="176" y="1159"/>
                    </a:cubicBezTo>
                    <a:cubicBezTo>
                      <a:pt x="331" y="1604"/>
                      <a:pt x="612" y="2121"/>
                      <a:pt x="973" y="2653"/>
                    </a:cubicBezTo>
                    <a:cubicBezTo>
                      <a:pt x="1336" y="3183"/>
                      <a:pt x="1718" y="3633"/>
                      <a:pt x="2074" y="3939"/>
                    </a:cubicBezTo>
                    <a:cubicBezTo>
                      <a:pt x="2120" y="3977"/>
                      <a:pt x="2164" y="4012"/>
                      <a:pt x="2208" y="4045"/>
                    </a:cubicBezTo>
                    <a:lnTo>
                      <a:pt x="2242" y="4069"/>
                    </a:lnTo>
                    <a:lnTo>
                      <a:pt x="2258" y="4082"/>
                    </a:lnTo>
                    <a:lnTo>
                      <a:pt x="2266" y="4087"/>
                    </a:lnTo>
                    <a:lnTo>
                      <a:pt x="2268" y="4089"/>
                    </a:lnTo>
                    <a:cubicBezTo>
                      <a:pt x="2332" y="4058"/>
                      <a:pt x="2384" y="4034"/>
                      <a:pt x="2425" y="4014"/>
                    </a:cubicBezTo>
                    <a:lnTo>
                      <a:pt x="2425" y="4014"/>
                    </a:lnTo>
                    <a:cubicBezTo>
                      <a:pt x="2470" y="4016"/>
                      <a:pt x="2532" y="4024"/>
                      <a:pt x="2588" y="4045"/>
                    </a:cubicBezTo>
                    <a:cubicBezTo>
                      <a:pt x="2679" y="4072"/>
                      <a:pt x="2719" y="4110"/>
                      <a:pt x="2735" y="4129"/>
                    </a:cubicBezTo>
                    <a:lnTo>
                      <a:pt x="2735" y="4129"/>
                    </a:lnTo>
                    <a:lnTo>
                      <a:pt x="2697" y="4219"/>
                    </a:lnTo>
                    <a:cubicBezTo>
                      <a:pt x="2679" y="4281"/>
                      <a:pt x="2655" y="4367"/>
                      <a:pt x="2766" y="4432"/>
                    </a:cubicBezTo>
                    <a:cubicBezTo>
                      <a:pt x="2792" y="4447"/>
                      <a:pt x="2829" y="4455"/>
                      <a:pt x="2871" y="4455"/>
                    </a:cubicBezTo>
                    <a:cubicBezTo>
                      <a:pt x="2915" y="4455"/>
                      <a:pt x="2965" y="4446"/>
                      <a:pt x="3011" y="4424"/>
                    </a:cubicBezTo>
                    <a:cubicBezTo>
                      <a:pt x="3106" y="4378"/>
                      <a:pt x="3169" y="4320"/>
                      <a:pt x="3224" y="4251"/>
                    </a:cubicBezTo>
                    <a:cubicBezTo>
                      <a:pt x="3327" y="4116"/>
                      <a:pt x="3397" y="3975"/>
                      <a:pt x="3405" y="3765"/>
                    </a:cubicBezTo>
                    <a:cubicBezTo>
                      <a:pt x="3406" y="3710"/>
                      <a:pt x="3402" y="3651"/>
                      <a:pt x="3385" y="3581"/>
                    </a:cubicBezTo>
                    <a:cubicBezTo>
                      <a:pt x="3376" y="3528"/>
                      <a:pt x="3382" y="3516"/>
                      <a:pt x="3380" y="3481"/>
                    </a:cubicBezTo>
                    <a:cubicBezTo>
                      <a:pt x="3379" y="3422"/>
                      <a:pt x="3376" y="3360"/>
                      <a:pt x="3369" y="3295"/>
                    </a:cubicBezTo>
                    <a:cubicBezTo>
                      <a:pt x="3322" y="2781"/>
                      <a:pt x="3088" y="2122"/>
                      <a:pt x="2662" y="1499"/>
                    </a:cubicBezTo>
                    <a:cubicBezTo>
                      <a:pt x="2237" y="876"/>
                      <a:pt x="1708" y="419"/>
                      <a:pt x="1246" y="188"/>
                    </a:cubicBezTo>
                    <a:cubicBezTo>
                      <a:pt x="999" y="63"/>
                      <a:pt x="772" y="0"/>
                      <a:pt x="58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5" name="Google Shape;1515;p40"/>
              <p:cNvSpPr/>
              <p:nvPr/>
            </p:nvSpPr>
            <p:spPr>
              <a:xfrm>
                <a:off x="5197425" y="4354325"/>
                <a:ext cx="129425" cy="102750"/>
              </a:xfrm>
              <a:custGeom>
                <a:avLst/>
                <a:gdLst/>
                <a:ahLst/>
                <a:cxnLst/>
                <a:rect l="l" t="t" r="r" b="b"/>
                <a:pathLst>
                  <a:path w="5177" h="4110" extrusionOk="0">
                    <a:moveTo>
                      <a:pt x="1384" y="0"/>
                    </a:moveTo>
                    <a:cubicBezTo>
                      <a:pt x="1270" y="0"/>
                      <a:pt x="1160" y="8"/>
                      <a:pt x="1056" y="23"/>
                    </a:cubicBezTo>
                    <a:cubicBezTo>
                      <a:pt x="702" y="72"/>
                      <a:pt x="424" y="190"/>
                      <a:pt x="250" y="340"/>
                    </a:cubicBezTo>
                    <a:cubicBezTo>
                      <a:pt x="74" y="488"/>
                      <a:pt x="1" y="659"/>
                      <a:pt x="15" y="825"/>
                    </a:cubicBezTo>
                    <a:lnTo>
                      <a:pt x="15" y="826"/>
                    </a:lnTo>
                    <a:cubicBezTo>
                      <a:pt x="51" y="1166"/>
                      <a:pt x="378" y="1430"/>
                      <a:pt x="739" y="1726"/>
                    </a:cubicBezTo>
                    <a:cubicBezTo>
                      <a:pt x="1108" y="2017"/>
                      <a:pt x="1559" y="2346"/>
                      <a:pt x="2075" y="2741"/>
                    </a:cubicBezTo>
                    <a:cubicBezTo>
                      <a:pt x="2600" y="3144"/>
                      <a:pt x="3140" y="3566"/>
                      <a:pt x="3639" y="3837"/>
                    </a:cubicBezTo>
                    <a:cubicBezTo>
                      <a:pt x="3954" y="4008"/>
                      <a:pt x="4249" y="4110"/>
                      <a:pt x="4492" y="4110"/>
                    </a:cubicBezTo>
                    <a:cubicBezTo>
                      <a:pt x="4633" y="4110"/>
                      <a:pt x="4757" y="4075"/>
                      <a:pt x="4856" y="4000"/>
                    </a:cubicBezTo>
                    <a:cubicBezTo>
                      <a:pt x="5126" y="3796"/>
                      <a:pt x="5176" y="3344"/>
                      <a:pt x="4993" y="2756"/>
                    </a:cubicBezTo>
                    <a:cubicBezTo>
                      <a:pt x="4807" y="2175"/>
                      <a:pt x="4370" y="1423"/>
                      <a:pt x="3568" y="800"/>
                    </a:cubicBezTo>
                    <a:cubicBezTo>
                      <a:pt x="2876" y="261"/>
                      <a:pt x="2053" y="0"/>
                      <a:pt x="1384"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6" name="Google Shape;1516;p40"/>
              <p:cNvSpPr/>
              <p:nvPr/>
            </p:nvSpPr>
            <p:spPr>
              <a:xfrm>
                <a:off x="5098625" y="4404425"/>
                <a:ext cx="129375" cy="68050"/>
              </a:xfrm>
              <a:custGeom>
                <a:avLst/>
                <a:gdLst/>
                <a:ahLst/>
                <a:cxnLst/>
                <a:rect l="l" t="t" r="r" b="b"/>
                <a:pathLst>
                  <a:path w="5175" h="2722" extrusionOk="0">
                    <a:moveTo>
                      <a:pt x="1585" y="0"/>
                    </a:moveTo>
                    <a:cubicBezTo>
                      <a:pt x="1330" y="0"/>
                      <a:pt x="1095" y="27"/>
                      <a:pt x="892" y="75"/>
                    </a:cubicBezTo>
                    <a:cubicBezTo>
                      <a:pt x="345" y="202"/>
                      <a:pt x="25" y="465"/>
                      <a:pt x="13" y="760"/>
                    </a:cubicBezTo>
                    <a:cubicBezTo>
                      <a:pt x="0" y="1061"/>
                      <a:pt x="279" y="1337"/>
                      <a:pt x="692" y="1589"/>
                    </a:cubicBezTo>
                    <a:cubicBezTo>
                      <a:pt x="1108" y="1840"/>
                      <a:pt x="1659" y="2072"/>
                      <a:pt x="2279" y="2282"/>
                    </a:cubicBezTo>
                    <a:cubicBezTo>
                      <a:pt x="2897" y="2495"/>
                      <a:pt x="3478" y="2646"/>
                      <a:pt x="3961" y="2702"/>
                    </a:cubicBezTo>
                    <a:cubicBezTo>
                      <a:pt x="4074" y="2714"/>
                      <a:pt x="4183" y="2721"/>
                      <a:pt x="4284" y="2721"/>
                    </a:cubicBezTo>
                    <a:cubicBezTo>
                      <a:pt x="4613" y="2721"/>
                      <a:pt x="4872" y="2649"/>
                      <a:pt x="5004" y="2461"/>
                    </a:cubicBezTo>
                    <a:cubicBezTo>
                      <a:pt x="5174" y="2220"/>
                      <a:pt x="5082" y="1815"/>
                      <a:pt x="4727" y="1381"/>
                    </a:cubicBezTo>
                    <a:cubicBezTo>
                      <a:pt x="4376" y="950"/>
                      <a:pt x="3754" y="504"/>
                      <a:pt x="2975" y="238"/>
                    </a:cubicBezTo>
                    <a:cubicBezTo>
                      <a:pt x="2489" y="73"/>
                      <a:pt x="2008" y="0"/>
                      <a:pt x="158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7" name="Google Shape;1517;p40"/>
              <p:cNvSpPr/>
              <p:nvPr/>
            </p:nvSpPr>
            <p:spPr>
              <a:xfrm>
                <a:off x="4998475" y="4457050"/>
                <a:ext cx="135175" cy="55425"/>
              </a:xfrm>
              <a:custGeom>
                <a:avLst/>
                <a:gdLst/>
                <a:ahLst/>
                <a:cxnLst/>
                <a:rect l="l" t="t" r="r" b="b"/>
                <a:pathLst>
                  <a:path w="5407" h="2217" extrusionOk="0">
                    <a:moveTo>
                      <a:pt x="2854" y="1"/>
                    </a:moveTo>
                    <a:cubicBezTo>
                      <a:pt x="2775" y="1"/>
                      <a:pt x="2695" y="3"/>
                      <a:pt x="2614" y="8"/>
                    </a:cubicBezTo>
                    <a:cubicBezTo>
                      <a:pt x="1741" y="65"/>
                      <a:pt x="991" y="408"/>
                      <a:pt x="563" y="800"/>
                    </a:cubicBezTo>
                    <a:cubicBezTo>
                      <a:pt x="127" y="1194"/>
                      <a:pt x="0" y="1602"/>
                      <a:pt x="153" y="1851"/>
                    </a:cubicBezTo>
                    <a:cubicBezTo>
                      <a:pt x="309" y="2109"/>
                      <a:pt x="687" y="2187"/>
                      <a:pt x="1142" y="2210"/>
                    </a:cubicBezTo>
                    <a:cubicBezTo>
                      <a:pt x="1243" y="2214"/>
                      <a:pt x="1347" y="2216"/>
                      <a:pt x="1456" y="2216"/>
                    </a:cubicBezTo>
                    <a:cubicBezTo>
                      <a:pt x="1844" y="2216"/>
                      <a:pt x="2281" y="2192"/>
                      <a:pt x="2749" y="2160"/>
                    </a:cubicBezTo>
                    <a:cubicBezTo>
                      <a:pt x="3349" y="2126"/>
                      <a:pt x="3897" y="2085"/>
                      <a:pt x="4351" y="2009"/>
                    </a:cubicBezTo>
                    <a:cubicBezTo>
                      <a:pt x="4802" y="1929"/>
                      <a:pt x="5166" y="1804"/>
                      <a:pt x="5288" y="1527"/>
                    </a:cubicBezTo>
                    <a:cubicBezTo>
                      <a:pt x="5407" y="1260"/>
                      <a:pt x="5231" y="873"/>
                      <a:pt x="4750" y="537"/>
                    </a:cubicBezTo>
                    <a:cubicBezTo>
                      <a:pt x="4319" y="232"/>
                      <a:pt x="3631" y="1"/>
                      <a:pt x="285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8" name="Google Shape;1518;p40"/>
              <p:cNvSpPr/>
              <p:nvPr/>
            </p:nvSpPr>
            <p:spPr>
              <a:xfrm>
                <a:off x="4934950" y="4523450"/>
                <a:ext cx="109975" cy="50625"/>
              </a:xfrm>
              <a:custGeom>
                <a:avLst/>
                <a:gdLst/>
                <a:ahLst/>
                <a:cxnLst/>
                <a:rect l="l" t="t" r="r" b="b"/>
                <a:pathLst>
                  <a:path w="4399" h="2025" extrusionOk="0">
                    <a:moveTo>
                      <a:pt x="2768" y="0"/>
                    </a:moveTo>
                    <a:cubicBezTo>
                      <a:pt x="2522" y="0"/>
                      <a:pt x="2258" y="26"/>
                      <a:pt x="1990" y="84"/>
                    </a:cubicBezTo>
                    <a:cubicBezTo>
                      <a:pt x="1321" y="232"/>
                      <a:pt x="767" y="545"/>
                      <a:pt x="440" y="872"/>
                    </a:cubicBezTo>
                    <a:cubicBezTo>
                      <a:pt x="110" y="1199"/>
                      <a:pt x="1" y="1526"/>
                      <a:pt x="121" y="1739"/>
                    </a:cubicBezTo>
                    <a:cubicBezTo>
                      <a:pt x="243" y="1953"/>
                      <a:pt x="553" y="2025"/>
                      <a:pt x="945" y="2025"/>
                    </a:cubicBezTo>
                    <a:cubicBezTo>
                      <a:pt x="950" y="2025"/>
                      <a:pt x="954" y="2025"/>
                      <a:pt x="959" y="2025"/>
                    </a:cubicBezTo>
                    <a:cubicBezTo>
                      <a:pt x="1359" y="2020"/>
                      <a:pt x="1845" y="1947"/>
                      <a:pt x="2370" y="1831"/>
                    </a:cubicBezTo>
                    <a:cubicBezTo>
                      <a:pt x="2896" y="1718"/>
                      <a:pt x="3369" y="1581"/>
                      <a:pt x="3735" y="1418"/>
                    </a:cubicBezTo>
                    <a:cubicBezTo>
                      <a:pt x="4098" y="1254"/>
                      <a:pt x="4355" y="1057"/>
                      <a:pt x="4378" y="808"/>
                    </a:cubicBezTo>
                    <a:cubicBezTo>
                      <a:pt x="4399" y="566"/>
                      <a:pt x="4163" y="314"/>
                      <a:pt x="3725" y="154"/>
                    </a:cubicBezTo>
                    <a:cubicBezTo>
                      <a:pt x="3467" y="58"/>
                      <a:pt x="3136" y="0"/>
                      <a:pt x="276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9" name="Google Shape;1519;p40"/>
              <p:cNvSpPr/>
              <p:nvPr/>
            </p:nvSpPr>
            <p:spPr>
              <a:xfrm>
                <a:off x="4879075" y="4589400"/>
                <a:ext cx="97350" cy="54750"/>
              </a:xfrm>
              <a:custGeom>
                <a:avLst/>
                <a:gdLst/>
                <a:ahLst/>
                <a:cxnLst/>
                <a:rect l="l" t="t" r="r" b="b"/>
                <a:pathLst>
                  <a:path w="3894" h="2190" extrusionOk="0">
                    <a:moveTo>
                      <a:pt x="3066" y="1"/>
                    </a:moveTo>
                    <a:cubicBezTo>
                      <a:pt x="2672" y="1"/>
                      <a:pt x="2146" y="131"/>
                      <a:pt x="1611" y="384"/>
                    </a:cubicBezTo>
                    <a:cubicBezTo>
                      <a:pt x="640" y="843"/>
                      <a:pt x="1" y="1532"/>
                      <a:pt x="188" y="1926"/>
                    </a:cubicBezTo>
                    <a:cubicBezTo>
                      <a:pt x="271" y="2103"/>
                      <a:pt x="507" y="2189"/>
                      <a:pt x="829" y="2189"/>
                    </a:cubicBezTo>
                    <a:cubicBezTo>
                      <a:pt x="1224" y="2189"/>
                      <a:pt x="1749" y="2060"/>
                      <a:pt x="2284" y="1807"/>
                    </a:cubicBezTo>
                    <a:cubicBezTo>
                      <a:pt x="3255" y="1347"/>
                      <a:pt x="3893" y="657"/>
                      <a:pt x="3708" y="264"/>
                    </a:cubicBezTo>
                    <a:cubicBezTo>
                      <a:pt x="3624" y="87"/>
                      <a:pt x="3389" y="1"/>
                      <a:pt x="306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0" name="Google Shape;1520;p40"/>
              <p:cNvSpPr/>
              <p:nvPr/>
            </p:nvSpPr>
            <p:spPr>
              <a:xfrm>
                <a:off x="4919125" y="4648050"/>
                <a:ext cx="47850" cy="42675"/>
              </a:xfrm>
              <a:custGeom>
                <a:avLst/>
                <a:gdLst/>
                <a:ahLst/>
                <a:cxnLst/>
                <a:rect l="l" t="t" r="r" b="b"/>
                <a:pathLst>
                  <a:path w="1914" h="1707" extrusionOk="0">
                    <a:moveTo>
                      <a:pt x="1507" y="1"/>
                    </a:moveTo>
                    <a:cubicBezTo>
                      <a:pt x="1456" y="1"/>
                      <a:pt x="1401" y="6"/>
                      <a:pt x="1341" y="17"/>
                    </a:cubicBezTo>
                    <a:cubicBezTo>
                      <a:pt x="1105" y="61"/>
                      <a:pt x="809" y="206"/>
                      <a:pt x="551" y="447"/>
                    </a:cubicBezTo>
                    <a:cubicBezTo>
                      <a:pt x="290" y="689"/>
                      <a:pt x="125" y="974"/>
                      <a:pt x="63" y="1206"/>
                    </a:cubicBezTo>
                    <a:cubicBezTo>
                      <a:pt x="1" y="1439"/>
                      <a:pt x="37" y="1615"/>
                      <a:pt x="146" y="1678"/>
                    </a:cubicBezTo>
                    <a:cubicBezTo>
                      <a:pt x="181" y="1697"/>
                      <a:pt x="221" y="1706"/>
                      <a:pt x="265" y="1706"/>
                    </a:cubicBezTo>
                    <a:cubicBezTo>
                      <a:pt x="500" y="1706"/>
                      <a:pt x="838" y="1444"/>
                      <a:pt x="1183" y="1128"/>
                    </a:cubicBezTo>
                    <a:cubicBezTo>
                      <a:pt x="1585" y="748"/>
                      <a:pt x="1914" y="370"/>
                      <a:pt x="1806" y="135"/>
                    </a:cubicBezTo>
                    <a:cubicBezTo>
                      <a:pt x="1765" y="49"/>
                      <a:pt x="1658" y="1"/>
                      <a:pt x="150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40"/>
              <p:cNvSpPr/>
              <p:nvPr/>
            </p:nvSpPr>
            <p:spPr>
              <a:xfrm>
                <a:off x="5318200" y="4559525"/>
                <a:ext cx="137100" cy="86650"/>
              </a:xfrm>
              <a:custGeom>
                <a:avLst/>
                <a:gdLst/>
                <a:ahLst/>
                <a:cxnLst/>
                <a:rect l="l" t="t" r="r" b="b"/>
                <a:pathLst>
                  <a:path w="5484" h="3466" extrusionOk="0">
                    <a:moveTo>
                      <a:pt x="4416" y="0"/>
                    </a:moveTo>
                    <a:cubicBezTo>
                      <a:pt x="3828" y="0"/>
                      <a:pt x="2995" y="264"/>
                      <a:pt x="2164" y="754"/>
                    </a:cubicBezTo>
                    <a:cubicBezTo>
                      <a:pt x="827" y="1543"/>
                      <a:pt x="1" y="2622"/>
                      <a:pt x="321" y="3163"/>
                    </a:cubicBezTo>
                    <a:cubicBezTo>
                      <a:pt x="442" y="3368"/>
                      <a:pt x="710" y="3466"/>
                      <a:pt x="1069" y="3466"/>
                    </a:cubicBezTo>
                    <a:cubicBezTo>
                      <a:pt x="1657" y="3466"/>
                      <a:pt x="2490" y="3203"/>
                      <a:pt x="3320" y="2713"/>
                    </a:cubicBezTo>
                    <a:cubicBezTo>
                      <a:pt x="4657" y="1922"/>
                      <a:pt x="5484" y="844"/>
                      <a:pt x="5165" y="304"/>
                    </a:cubicBezTo>
                    <a:cubicBezTo>
                      <a:pt x="5043" y="99"/>
                      <a:pt x="4775" y="0"/>
                      <a:pt x="44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40"/>
              <p:cNvSpPr/>
              <p:nvPr/>
            </p:nvSpPr>
            <p:spPr>
              <a:xfrm>
                <a:off x="5278200" y="4515125"/>
                <a:ext cx="120375" cy="76475"/>
              </a:xfrm>
              <a:custGeom>
                <a:avLst/>
                <a:gdLst/>
                <a:ahLst/>
                <a:cxnLst/>
                <a:rect l="l" t="t" r="r" b="b"/>
                <a:pathLst>
                  <a:path w="4815" h="3059" extrusionOk="0">
                    <a:moveTo>
                      <a:pt x="3897" y="1"/>
                    </a:moveTo>
                    <a:cubicBezTo>
                      <a:pt x="3382" y="1"/>
                      <a:pt x="2641" y="251"/>
                      <a:pt x="1900" y="691"/>
                    </a:cubicBezTo>
                    <a:cubicBezTo>
                      <a:pt x="748" y="1375"/>
                      <a:pt x="0" y="2281"/>
                      <a:pt x="260" y="2769"/>
                    </a:cubicBezTo>
                    <a:lnTo>
                      <a:pt x="260" y="2771"/>
                    </a:lnTo>
                    <a:cubicBezTo>
                      <a:pt x="363" y="2964"/>
                      <a:pt x="615" y="3059"/>
                      <a:pt x="955" y="3059"/>
                    </a:cubicBezTo>
                    <a:cubicBezTo>
                      <a:pt x="1474" y="3059"/>
                      <a:pt x="2201" y="2839"/>
                      <a:pt x="2923" y="2410"/>
                    </a:cubicBezTo>
                    <a:cubicBezTo>
                      <a:pt x="4120" y="1698"/>
                      <a:pt x="4815" y="702"/>
                      <a:pt x="4510" y="243"/>
                    </a:cubicBezTo>
                    <a:cubicBezTo>
                      <a:pt x="4402" y="78"/>
                      <a:pt x="4184" y="1"/>
                      <a:pt x="389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40"/>
              <p:cNvSpPr/>
              <p:nvPr/>
            </p:nvSpPr>
            <p:spPr>
              <a:xfrm>
                <a:off x="5223575" y="4483825"/>
                <a:ext cx="83175" cy="75250"/>
              </a:xfrm>
              <a:custGeom>
                <a:avLst/>
                <a:gdLst/>
                <a:ahLst/>
                <a:cxnLst/>
                <a:rect l="l" t="t" r="r" b="b"/>
                <a:pathLst>
                  <a:path w="3327" h="3010" extrusionOk="0">
                    <a:moveTo>
                      <a:pt x="2867" y="1"/>
                    </a:moveTo>
                    <a:cubicBezTo>
                      <a:pt x="2456" y="1"/>
                      <a:pt x="1835" y="421"/>
                      <a:pt x="1237" y="991"/>
                    </a:cubicBezTo>
                    <a:cubicBezTo>
                      <a:pt x="505" y="1699"/>
                      <a:pt x="1" y="2452"/>
                      <a:pt x="243" y="2832"/>
                    </a:cubicBezTo>
                    <a:cubicBezTo>
                      <a:pt x="321" y="2949"/>
                      <a:pt x="472" y="3009"/>
                      <a:pt x="672" y="3009"/>
                    </a:cubicBezTo>
                    <a:cubicBezTo>
                      <a:pt x="787" y="3009"/>
                      <a:pt x="919" y="2989"/>
                      <a:pt x="1063" y="2948"/>
                    </a:cubicBezTo>
                    <a:cubicBezTo>
                      <a:pt x="1455" y="2839"/>
                      <a:pt x="1931" y="2567"/>
                      <a:pt x="2358" y="2157"/>
                    </a:cubicBezTo>
                    <a:cubicBezTo>
                      <a:pt x="2785" y="1748"/>
                      <a:pt x="3073" y="1284"/>
                      <a:pt x="3200" y="897"/>
                    </a:cubicBezTo>
                    <a:cubicBezTo>
                      <a:pt x="3327" y="508"/>
                      <a:pt x="3296" y="202"/>
                      <a:pt x="3117" y="72"/>
                    </a:cubicBezTo>
                    <a:cubicBezTo>
                      <a:pt x="3047" y="23"/>
                      <a:pt x="2963" y="1"/>
                      <a:pt x="286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40"/>
              <p:cNvSpPr/>
              <p:nvPr/>
            </p:nvSpPr>
            <p:spPr>
              <a:xfrm>
                <a:off x="5141925" y="4497250"/>
                <a:ext cx="79200" cy="74725"/>
              </a:xfrm>
              <a:custGeom>
                <a:avLst/>
                <a:gdLst/>
                <a:ahLst/>
                <a:cxnLst/>
                <a:rect l="l" t="t" r="r" b="b"/>
                <a:pathLst>
                  <a:path w="3168" h="2989" extrusionOk="0">
                    <a:moveTo>
                      <a:pt x="2752" y="0"/>
                    </a:moveTo>
                    <a:cubicBezTo>
                      <a:pt x="2699" y="0"/>
                      <a:pt x="2645" y="7"/>
                      <a:pt x="2590" y="18"/>
                    </a:cubicBezTo>
                    <a:cubicBezTo>
                      <a:pt x="2470" y="46"/>
                      <a:pt x="2330" y="88"/>
                      <a:pt x="2182" y="148"/>
                    </a:cubicBezTo>
                    <a:cubicBezTo>
                      <a:pt x="1891" y="269"/>
                      <a:pt x="1515" y="449"/>
                      <a:pt x="1053" y="791"/>
                    </a:cubicBezTo>
                    <a:cubicBezTo>
                      <a:pt x="824" y="967"/>
                      <a:pt x="602" y="1165"/>
                      <a:pt x="422" y="1402"/>
                    </a:cubicBezTo>
                    <a:cubicBezTo>
                      <a:pt x="332" y="1524"/>
                      <a:pt x="249" y="1642"/>
                      <a:pt x="189" y="1775"/>
                    </a:cubicBezTo>
                    <a:cubicBezTo>
                      <a:pt x="124" y="1903"/>
                      <a:pt x="79" y="2030"/>
                      <a:pt x="53" y="2159"/>
                    </a:cubicBezTo>
                    <a:cubicBezTo>
                      <a:pt x="1" y="2406"/>
                      <a:pt x="22" y="2627"/>
                      <a:pt x="98" y="2766"/>
                    </a:cubicBezTo>
                    <a:cubicBezTo>
                      <a:pt x="170" y="2909"/>
                      <a:pt x="266" y="2975"/>
                      <a:pt x="376" y="2987"/>
                    </a:cubicBezTo>
                    <a:lnTo>
                      <a:pt x="378" y="2987"/>
                    </a:lnTo>
                    <a:cubicBezTo>
                      <a:pt x="389" y="2988"/>
                      <a:pt x="400" y="2988"/>
                      <a:pt x="410" y="2988"/>
                    </a:cubicBezTo>
                    <a:cubicBezTo>
                      <a:pt x="511" y="2988"/>
                      <a:pt x="616" y="2949"/>
                      <a:pt x="713" y="2897"/>
                    </a:cubicBezTo>
                    <a:cubicBezTo>
                      <a:pt x="833" y="2831"/>
                      <a:pt x="947" y="2767"/>
                      <a:pt x="1058" y="2707"/>
                    </a:cubicBezTo>
                    <a:cubicBezTo>
                      <a:pt x="1287" y="2574"/>
                      <a:pt x="1596" y="2401"/>
                      <a:pt x="2029" y="2079"/>
                    </a:cubicBezTo>
                    <a:cubicBezTo>
                      <a:pt x="2453" y="1767"/>
                      <a:pt x="2873" y="1331"/>
                      <a:pt x="3049" y="895"/>
                    </a:cubicBezTo>
                    <a:cubicBezTo>
                      <a:pt x="3135" y="680"/>
                      <a:pt x="3167" y="483"/>
                      <a:pt x="3137" y="331"/>
                    </a:cubicBezTo>
                    <a:cubicBezTo>
                      <a:pt x="3111" y="178"/>
                      <a:pt x="3041" y="83"/>
                      <a:pt x="2940" y="36"/>
                    </a:cubicBezTo>
                    <a:cubicBezTo>
                      <a:pt x="2883" y="11"/>
                      <a:pt x="2819" y="0"/>
                      <a:pt x="27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40"/>
              <p:cNvSpPr/>
              <p:nvPr/>
            </p:nvSpPr>
            <p:spPr>
              <a:xfrm>
                <a:off x="5040400" y="4523425"/>
                <a:ext cx="91275" cy="130125"/>
              </a:xfrm>
              <a:custGeom>
                <a:avLst/>
                <a:gdLst/>
                <a:ahLst/>
                <a:cxnLst/>
                <a:rect l="l" t="t" r="r" b="b"/>
                <a:pathLst>
                  <a:path w="3651" h="5205" extrusionOk="0">
                    <a:moveTo>
                      <a:pt x="2937" y="1"/>
                    </a:moveTo>
                    <a:cubicBezTo>
                      <a:pt x="2736" y="1"/>
                      <a:pt x="2496" y="56"/>
                      <a:pt x="2230" y="170"/>
                    </a:cubicBezTo>
                    <a:cubicBezTo>
                      <a:pt x="1697" y="401"/>
                      <a:pt x="992" y="905"/>
                      <a:pt x="503" y="1818"/>
                    </a:cubicBezTo>
                    <a:cubicBezTo>
                      <a:pt x="0" y="2759"/>
                      <a:pt x="23" y="3828"/>
                      <a:pt x="363" y="4485"/>
                    </a:cubicBezTo>
                    <a:cubicBezTo>
                      <a:pt x="529" y="4815"/>
                      <a:pt x="747" y="5035"/>
                      <a:pt x="952" y="5133"/>
                    </a:cubicBezTo>
                    <a:cubicBezTo>
                      <a:pt x="1054" y="5182"/>
                      <a:pt x="1148" y="5205"/>
                      <a:pt x="1235" y="5205"/>
                    </a:cubicBezTo>
                    <a:cubicBezTo>
                      <a:pt x="1323" y="5205"/>
                      <a:pt x="1403" y="5181"/>
                      <a:pt x="1472" y="5139"/>
                    </a:cubicBezTo>
                    <a:cubicBezTo>
                      <a:pt x="1745" y="4957"/>
                      <a:pt x="1838" y="4576"/>
                      <a:pt x="1998" y="4209"/>
                    </a:cubicBezTo>
                    <a:cubicBezTo>
                      <a:pt x="2146" y="3836"/>
                      <a:pt x="2328" y="3391"/>
                      <a:pt x="2578" y="2909"/>
                    </a:cubicBezTo>
                    <a:cubicBezTo>
                      <a:pt x="2843" y="2402"/>
                      <a:pt x="3178" y="1857"/>
                      <a:pt x="3388" y="1357"/>
                    </a:cubicBezTo>
                    <a:cubicBezTo>
                      <a:pt x="3596" y="858"/>
                      <a:pt x="3650" y="421"/>
                      <a:pt x="3427" y="181"/>
                    </a:cubicBezTo>
                    <a:cubicBezTo>
                      <a:pt x="3315" y="62"/>
                      <a:pt x="3147" y="1"/>
                      <a:pt x="293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40"/>
              <p:cNvSpPr/>
              <p:nvPr/>
            </p:nvSpPr>
            <p:spPr>
              <a:xfrm>
                <a:off x="4990250" y="4605100"/>
                <a:ext cx="44875" cy="72075"/>
              </a:xfrm>
              <a:custGeom>
                <a:avLst/>
                <a:gdLst/>
                <a:ahLst/>
                <a:cxnLst/>
                <a:rect l="l" t="t" r="r" b="b"/>
                <a:pathLst>
                  <a:path w="1795" h="2883" extrusionOk="0">
                    <a:moveTo>
                      <a:pt x="1455" y="0"/>
                    </a:moveTo>
                    <a:cubicBezTo>
                      <a:pt x="1333" y="0"/>
                      <a:pt x="1183" y="49"/>
                      <a:pt x="1021" y="151"/>
                    </a:cubicBezTo>
                    <a:cubicBezTo>
                      <a:pt x="738" y="325"/>
                      <a:pt x="428" y="668"/>
                      <a:pt x="233" y="1121"/>
                    </a:cubicBezTo>
                    <a:cubicBezTo>
                      <a:pt x="38" y="1576"/>
                      <a:pt x="1" y="2036"/>
                      <a:pt x="67" y="2360"/>
                    </a:cubicBezTo>
                    <a:cubicBezTo>
                      <a:pt x="134" y="2687"/>
                      <a:pt x="290" y="2876"/>
                      <a:pt x="463" y="2882"/>
                    </a:cubicBezTo>
                    <a:cubicBezTo>
                      <a:pt x="466" y="2882"/>
                      <a:pt x="469" y="2882"/>
                      <a:pt x="473" y="2882"/>
                    </a:cubicBezTo>
                    <a:cubicBezTo>
                      <a:pt x="644" y="2882"/>
                      <a:pt x="801" y="2722"/>
                      <a:pt x="949" y="2495"/>
                    </a:cubicBezTo>
                    <a:cubicBezTo>
                      <a:pt x="1099" y="2262"/>
                      <a:pt x="1247" y="1958"/>
                      <a:pt x="1391" y="1620"/>
                    </a:cubicBezTo>
                    <a:cubicBezTo>
                      <a:pt x="1538" y="1282"/>
                      <a:pt x="1656" y="968"/>
                      <a:pt x="1723" y="698"/>
                    </a:cubicBezTo>
                    <a:cubicBezTo>
                      <a:pt x="1788" y="429"/>
                      <a:pt x="1795" y="202"/>
                      <a:pt x="1670" y="78"/>
                    </a:cubicBezTo>
                    <a:cubicBezTo>
                      <a:pt x="1618" y="27"/>
                      <a:pt x="1544" y="0"/>
                      <a:pt x="145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40"/>
              <p:cNvSpPr/>
              <p:nvPr/>
            </p:nvSpPr>
            <p:spPr>
              <a:xfrm>
                <a:off x="5562600" y="4361225"/>
                <a:ext cx="300350" cy="1064025"/>
              </a:xfrm>
              <a:custGeom>
                <a:avLst/>
                <a:gdLst/>
                <a:ahLst/>
                <a:cxnLst/>
                <a:rect l="l" t="t" r="r" b="b"/>
                <a:pathLst>
                  <a:path w="12014" h="42561" extrusionOk="0">
                    <a:moveTo>
                      <a:pt x="0" y="1"/>
                    </a:moveTo>
                    <a:cubicBezTo>
                      <a:pt x="2385" y="2862"/>
                      <a:pt x="4400" y="6032"/>
                      <a:pt x="5991" y="9400"/>
                    </a:cubicBezTo>
                    <a:cubicBezTo>
                      <a:pt x="7573" y="12775"/>
                      <a:pt x="8723" y="16346"/>
                      <a:pt x="9405" y="20013"/>
                    </a:cubicBezTo>
                    <a:cubicBezTo>
                      <a:pt x="10093" y="23685"/>
                      <a:pt x="10358" y="27442"/>
                      <a:pt x="10408" y="31210"/>
                    </a:cubicBezTo>
                    <a:cubicBezTo>
                      <a:pt x="10454" y="33094"/>
                      <a:pt x="10340" y="34990"/>
                      <a:pt x="10289" y="36882"/>
                    </a:cubicBezTo>
                    <a:lnTo>
                      <a:pt x="10102" y="42560"/>
                    </a:lnTo>
                    <a:lnTo>
                      <a:pt x="12014" y="41648"/>
                    </a:lnTo>
                    <a:lnTo>
                      <a:pt x="11963" y="36036"/>
                    </a:lnTo>
                    <a:lnTo>
                      <a:pt x="11937" y="33237"/>
                    </a:lnTo>
                    <a:cubicBezTo>
                      <a:pt x="11913" y="32302"/>
                      <a:pt x="11862" y="31367"/>
                      <a:pt x="11804" y="30433"/>
                    </a:cubicBezTo>
                    <a:cubicBezTo>
                      <a:pt x="11568" y="26698"/>
                      <a:pt x="11112" y="22969"/>
                      <a:pt x="10236" y="19345"/>
                    </a:cubicBezTo>
                    <a:cubicBezTo>
                      <a:pt x="8495" y="12097"/>
                      <a:pt x="4907" y="5394"/>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40"/>
              <p:cNvSpPr/>
              <p:nvPr/>
            </p:nvSpPr>
            <p:spPr>
              <a:xfrm>
                <a:off x="5469600" y="4630425"/>
                <a:ext cx="555850" cy="845975"/>
              </a:xfrm>
              <a:custGeom>
                <a:avLst/>
                <a:gdLst/>
                <a:ahLst/>
                <a:cxnLst/>
                <a:rect l="l" t="t" r="r" b="b"/>
                <a:pathLst>
                  <a:path w="22234" h="33839" extrusionOk="0">
                    <a:moveTo>
                      <a:pt x="0" y="0"/>
                    </a:moveTo>
                    <a:lnTo>
                      <a:pt x="0" y="0"/>
                    </a:lnTo>
                    <a:cubicBezTo>
                      <a:pt x="3284" y="722"/>
                      <a:pt x="6285" y="2577"/>
                      <a:pt x="8707" y="4981"/>
                    </a:cubicBezTo>
                    <a:cubicBezTo>
                      <a:pt x="11147" y="7385"/>
                      <a:pt x="12993" y="10368"/>
                      <a:pt x="14427" y="13535"/>
                    </a:cubicBezTo>
                    <a:cubicBezTo>
                      <a:pt x="17319" y="19906"/>
                      <a:pt x="18512" y="26973"/>
                      <a:pt x="20725" y="33838"/>
                    </a:cubicBezTo>
                    <a:cubicBezTo>
                      <a:pt x="21226" y="33342"/>
                      <a:pt x="21727" y="32854"/>
                      <a:pt x="22233" y="32373"/>
                    </a:cubicBezTo>
                    <a:cubicBezTo>
                      <a:pt x="19899" y="25891"/>
                      <a:pt x="18334" y="18928"/>
                      <a:pt x="15085" y="12720"/>
                    </a:cubicBezTo>
                    <a:cubicBezTo>
                      <a:pt x="13473" y="9633"/>
                      <a:pt x="11440" y="6750"/>
                      <a:pt x="8871" y="4486"/>
                    </a:cubicBezTo>
                    <a:cubicBezTo>
                      <a:pt x="6321" y="2222"/>
                      <a:pt x="3245" y="553"/>
                      <a:pt x="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40"/>
              <p:cNvSpPr/>
              <p:nvPr/>
            </p:nvSpPr>
            <p:spPr>
              <a:xfrm>
                <a:off x="5848450" y="4498500"/>
                <a:ext cx="331900" cy="520525"/>
              </a:xfrm>
              <a:custGeom>
                <a:avLst/>
                <a:gdLst/>
                <a:ahLst/>
                <a:cxnLst/>
                <a:rect l="l" t="t" r="r" b="b"/>
                <a:pathLst>
                  <a:path w="13276" h="20821" extrusionOk="0">
                    <a:moveTo>
                      <a:pt x="5103" y="0"/>
                    </a:moveTo>
                    <a:cubicBezTo>
                      <a:pt x="4919" y="0"/>
                      <a:pt x="4733" y="23"/>
                      <a:pt x="4555" y="71"/>
                    </a:cubicBezTo>
                    <a:cubicBezTo>
                      <a:pt x="3854" y="256"/>
                      <a:pt x="3374" y="703"/>
                      <a:pt x="3036" y="1139"/>
                    </a:cubicBezTo>
                    <a:cubicBezTo>
                      <a:pt x="2865" y="1362"/>
                      <a:pt x="2720" y="1598"/>
                      <a:pt x="2601" y="1837"/>
                    </a:cubicBezTo>
                    <a:cubicBezTo>
                      <a:pt x="2489" y="2063"/>
                      <a:pt x="2388" y="2294"/>
                      <a:pt x="2304" y="2528"/>
                    </a:cubicBezTo>
                    <a:cubicBezTo>
                      <a:pt x="1965" y="3465"/>
                      <a:pt x="1848" y="4409"/>
                      <a:pt x="1783" y="5279"/>
                    </a:cubicBezTo>
                    <a:cubicBezTo>
                      <a:pt x="1725" y="6065"/>
                      <a:pt x="1707" y="6801"/>
                      <a:pt x="1634" y="7517"/>
                    </a:cubicBezTo>
                    <a:cubicBezTo>
                      <a:pt x="1570" y="8238"/>
                      <a:pt x="1477" y="8956"/>
                      <a:pt x="1370" y="9666"/>
                    </a:cubicBezTo>
                    <a:cubicBezTo>
                      <a:pt x="1155" y="11087"/>
                      <a:pt x="890" y="12471"/>
                      <a:pt x="667" y="13777"/>
                    </a:cubicBezTo>
                    <a:cubicBezTo>
                      <a:pt x="199" y="16383"/>
                      <a:pt x="0" y="18690"/>
                      <a:pt x="54" y="20132"/>
                    </a:cubicBezTo>
                    <a:cubicBezTo>
                      <a:pt x="69" y="20555"/>
                      <a:pt x="143" y="20821"/>
                      <a:pt x="213" y="20821"/>
                    </a:cubicBezTo>
                    <a:cubicBezTo>
                      <a:pt x="249" y="20821"/>
                      <a:pt x="284" y="20752"/>
                      <a:pt x="310" y="20601"/>
                    </a:cubicBezTo>
                    <a:cubicBezTo>
                      <a:pt x="412" y="19953"/>
                      <a:pt x="591" y="19062"/>
                      <a:pt x="858" y="18018"/>
                    </a:cubicBezTo>
                    <a:cubicBezTo>
                      <a:pt x="1124" y="16970"/>
                      <a:pt x="1492" y="15773"/>
                      <a:pt x="1904" y="14467"/>
                    </a:cubicBezTo>
                    <a:cubicBezTo>
                      <a:pt x="2310" y="13159"/>
                      <a:pt x="2766" y="11736"/>
                      <a:pt x="3130" y="10206"/>
                    </a:cubicBezTo>
                    <a:cubicBezTo>
                      <a:pt x="3315" y="9441"/>
                      <a:pt x="3468" y="8647"/>
                      <a:pt x="3584" y="7834"/>
                    </a:cubicBezTo>
                    <a:cubicBezTo>
                      <a:pt x="3701" y="7016"/>
                      <a:pt x="3748" y="6188"/>
                      <a:pt x="3802" y="5427"/>
                    </a:cubicBezTo>
                    <a:cubicBezTo>
                      <a:pt x="3862" y="4615"/>
                      <a:pt x="3950" y="3843"/>
                      <a:pt x="4166" y="3155"/>
                    </a:cubicBezTo>
                    <a:cubicBezTo>
                      <a:pt x="4220" y="2982"/>
                      <a:pt x="4281" y="2816"/>
                      <a:pt x="4350" y="2655"/>
                    </a:cubicBezTo>
                    <a:cubicBezTo>
                      <a:pt x="4413" y="2511"/>
                      <a:pt x="4488" y="2372"/>
                      <a:pt x="4568" y="2252"/>
                    </a:cubicBezTo>
                    <a:cubicBezTo>
                      <a:pt x="4730" y="2001"/>
                      <a:pt x="4919" y="1852"/>
                      <a:pt x="5048" y="1800"/>
                    </a:cubicBezTo>
                    <a:cubicBezTo>
                      <a:pt x="5095" y="1780"/>
                      <a:pt x="5149" y="1767"/>
                      <a:pt x="5213" y="1767"/>
                    </a:cubicBezTo>
                    <a:cubicBezTo>
                      <a:pt x="5314" y="1767"/>
                      <a:pt x="5439" y="1799"/>
                      <a:pt x="5605" y="1884"/>
                    </a:cubicBezTo>
                    <a:cubicBezTo>
                      <a:pt x="5871" y="2021"/>
                      <a:pt x="6160" y="2260"/>
                      <a:pt x="6481" y="2524"/>
                    </a:cubicBezTo>
                    <a:cubicBezTo>
                      <a:pt x="7107" y="3038"/>
                      <a:pt x="7717" y="3539"/>
                      <a:pt x="8299" y="4017"/>
                    </a:cubicBezTo>
                    <a:cubicBezTo>
                      <a:pt x="9459" y="4973"/>
                      <a:pt x="10479" y="5876"/>
                      <a:pt x="11287" y="6676"/>
                    </a:cubicBezTo>
                    <a:cubicBezTo>
                      <a:pt x="12094" y="7475"/>
                      <a:pt x="12694" y="8166"/>
                      <a:pt x="13063" y="8625"/>
                    </a:cubicBezTo>
                    <a:cubicBezTo>
                      <a:pt x="13144" y="8722"/>
                      <a:pt x="13202" y="8768"/>
                      <a:pt x="13232" y="8768"/>
                    </a:cubicBezTo>
                    <a:cubicBezTo>
                      <a:pt x="13275" y="8768"/>
                      <a:pt x="13259" y="8672"/>
                      <a:pt x="13167" y="8499"/>
                    </a:cubicBezTo>
                    <a:cubicBezTo>
                      <a:pt x="12886" y="7963"/>
                      <a:pt x="12416" y="7156"/>
                      <a:pt x="11739" y="6208"/>
                    </a:cubicBezTo>
                    <a:cubicBezTo>
                      <a:pt x="11061" y="5261"/>
                      <a:pt x="10173" y="4181"/>
                      <a:pt x="9138" y="3064"/>
                    </a:cubicBezTo>
                    <a:cubicBezTo>
                      <a:pt x="8623" y="2504"/>
                      <a:pt x="8073" y="1932"/>
                      <a:pt x="7507" y="1351"/>
                    </a:cubicBezTo>
                    <a:cubicBezTo>
                      <a:pt x="7229" y="1068"/>
                      <a:pt x="6912" y="726"/>
                      <a:pt x="6448" y="424"/>
                    </a:cubicBezTo>
                    <a:cubicBezTo>
                      <a:pt x="6214" y="276"/>
                      <a:pt x="5939" y="133"/>
                      <a:pt x="5604" y="58"/>
                    </a:cubicBezTo>
                    <a:cubicBezTo>
                      <a:pt x="5445" y="20"/>
                      <a:pt x="5275" y="0"/>
                      <a:pt x="510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40"/>
              <p:cNvSpPr/>
              <p:nvPr/>
            </p:nvSpPr>
            <p:spPr>
              <a:xfrm>
                <a:off x="5433775" y="4805100"/>
                <a:ext cx="431550" cy="286700"/>
              </a:xfrm>
              <a:custGeom>
                <a:avLst/>
                <a:gdLst/>
                <a:ahLst/>
                <a:cxnLst/>
                <a:rect l="l" t="t" r="r" b="b"/>
                <a:pathLst>
                  <a:path w="17262" h="11468" extrusionOk="0">
                    <a:moveTo>
                      <a:pt x="449" y="1"/>
                    </a:moveTo>
                    <a:cubicBezTo>
                      <a:pt x="129" y="1"/>
                      <a:pt x="0" y="116"/>
                      <a:pt x="249" y="220"/>
                    </a:cubicBezTo>
                    <a:cubicBezTo>
                      <a:pt x="1057" y="544"/>
                      <a:pt x="2473" y="1115"/>
                      <a:pt x="4040" y="1923"/>
                    </a:cubicBezTo>
                    <a:cubicBezTo>
                      <a:pt x="5618" y="2727"/>
                      <a:pt x="7331" y="3758"/>
                      <a:pt x="9011" y="4768"/>
                    </a:cubicBezTo>
                    <a:cubicBezTo>
                      <a:pt x="10812" y="5819"/>
                      <a:pt x="12619" y="7104"/>
                      <a:pt x="14068" y="8353"/>
                    </a:cubicBezTo>
                    <a:cubicBezTo>
                      <a:pt x="15522" y="9594"/>
                      <a:pt x="16584" y="10804"/>
                      <a:pt x="17090" y="11383"/>
                    </a:cubicBezTo>
                    <a:cubicBezTo>
                      <a:pt x="17142" y="11441"/>
                      <a:pt x="17184" y="11467"/>
                      <a:pt x="17211" y="11467"/>
                    </a:cubicBezTo>
                    <a:cubicBezTo>
                      <a:pt x="17256" y="11467"/>
                      <a:pt x="17261" y="11398"/>
                      <a:pt x="17207" y="11278"/>
                    </a:cubicBezTo>
                    <a:cubicBezTo>
                      <a:pt x="16898" y="10563"/>
                      <a:pt x="16209" y="9070"/>
                      <a:pt x="14980" y="7471"/>
                    </a:cubicBezTo>
                    <a:cubicBezTo>
                      <a:pt x="13767" y="5874"/>
                      <a:pt x="12019" y="4181"/>
                      <a:pt x="10054" y="3033"/>
                    </a:cubicBezTo>
                    <a:cubicBezTo>
                      <a:pt x="8310" y="1982"/>
                      <a:pt x="6402" y="1195"/>
                      <a:pt x="4694" y="725"/>
                    </a:cubicBezTo>
                    <a:cubicBezTo>
                      <a:pt x="2986" y="255"/>
                      <a:pt x="1498" y="56"/>
                      <a:pt x="571" y="6"/>
                    </a:cubicBezTo>
                    <a:cubicBezTo>
                      <a:pt x="528" y="2"/>
                      <a:pt x="487" y="1"/>
                      <a:pt x="44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31" name="Google Shape;1531;p40"/>
            <p:cNvSpPr/>
            <p:nvPr/>
          </p:nvSpPr>
          <p:spPr>
            <a:xfrm>
              <a:off x="5383100" y="4009350"/>
              <a:ext cx="60000" cy="134400"/>
            </a:xfrm>
            <a:custGeom>
              <a:avLst/>
              <a:gdLst/>
              <a:ahLst/>
              <a:cxnLst/>
              <a:rect l="l" t="t" r="r" b="b"/>
              <a:pathLst>
                <a:path w="2400" h="5376" extrusionOk="0">
                  <a:moveTo>
                    <a:pt x="867" y="1"/>
                  </a:moveTo>
                  <a:cubicBezTo>
                    <a:pt x="822" y="1"/>
                    <a:pt x="779" y="7"/>
                    <a:pt x="737" y="21"/>
                  </a:cubicBezTo>
                  <a:cubicBezTo>
                    <a:pt x="443" y="115"/>
                    <a:pt x="267" y="467"/>
                    <a:pt x="157" y="948"/>
                  </a:cubicBezTo>
                  <a:cubicBezTo>
                    <a:pt x="51" y="1433"/>
                    <a:pt x="1" y="2080"/>
                    <a:pt x="105" y="2866"/>
                  </a:cubicBezTo>
                  <a:cubicBezTo>
                    <a:pt x="207" y="3648"/>
                    <a:pt x="508" y="4416"/>
                    <a:pt x="911" y="4876"/>
                  </a:cubicBezTo>
                  <a:cubicBezTo>
                    <a:pt x="1110" y="5105"/>
                    <a:pt x="1316" y="5262"/>
                    <a:pt x="1510" y="5328"/>
                  </a:cubicBezTo>
                  <a:cubicBezTo>
                    <a:pt x="1597" y="5360"/>
                    <a:pt x="1678" y="5376"/>
                    <a:pt x="1752" y="5376"/>
                  </a:cubicBezTo>
                  <a:cubicBezTo>
                    <a:pt x="1842" y="5376"/>
                    <a:pt x="1922" y="5353"/>
                    <a:pt x="1993" y="5309"/>
                  </a:cubicBezTo>
                  <a:cubicBezTo>
                    <a:pt x="2123" y="5227"/>
                    <a:pt x="2209" y="5086"/>
                    <a:pt x="2265" y="4913"/>
                  </a:cubicBezTo>
                  <a:cubicBezTo>
                    <a:pt x="2317" y="4744"/>
                    <a:pt x="2352" y="4536"/>
                    <a:pt x="2369" y="4305"/>
                  </a:cubicBezTo>
                  <a:cubicBezTo>
                    <a:pt x="2400" y="3846"/>
                    <a:pt x="2392" y="3274"/>
                    <a:pt x="2296" y="2560"/>
                  </a:cubicBezTo>
                  <a:cubicBezTo>
                    <a:pt x="2200" y="1849"/>
                    <a:pt x="1995" y="1137"/>
                    <a:pt x="1692" y="650"/>
                  </a:cubicBezTo>
                  <a:cubicBezTo>
                    <a:pt x="1436" y="231"/>
                    <a:pt x="1129" y="1"/>
                    <a:pt x="86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559985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1">
          <a:extLst>
            <a:ext uri="{FF2B5EF4-FFF2-40B4-BE49-F238E27FC236}">
              <a16:creationId xmlns:a16="http://schemas.microsoft.com/office/drawing/2014/main" id="{DD3EB073-6D9B-E24F-CB71-F053585ED5A5}"/>
            </a:ext>
          </a:extLst>
        </p:cNvPr>
        <p:cNvGrpSpPr/>
        <p:nvPr/>
      </p:nvGrpSpPr>
      <p:grpSpPr>
        <a:xfrm>
          <a:off x="0" y="0"/>
          <a:ext cx="0" cy="0"/>
          <a:chOff x="0" y="0"/>
          <a:chExt cx="0" cy="0"/>
        </a:xfrm>
      </p:grpSpPr>
      <p:sp>
        <p:nvSpPr>
          <p:cNvPr id="28" name="矩形: 圆角 27">
            <a:extLst>
              <a:ext uri="{FF2B5EF4-FFF2-40B4-BE49-F238E27FC236}">
                <a16:creationId xmlns:a16="http://schemas.microsoft.com/office/drawing/2014/main" id="{F96155E8-136A-8A2E-8CD1-E4EBB9B8D31B}"/>
              </a:ext>
            </a:extLst>
          </p:cNvPr>
          <p:cNvSpPr/>
          <p:nvPr/>
        </p:nvSpPr>
        <p:spPr>
          <a:xfrm>
            <a:off x="1524400" y="2380974"/>
            <a:ext cx="2880000" cy="738800"/>
          </a:xfrm>
          <a:prstGeom prst="roundRect">
            <a:avLst>
              <a:gd name="adj" fmla="val 50000"/>
            </a:avLst>
          </a:prstGeom>
          <a:solidFill>
            <a:srgbClr val="EDB9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Google Shape;1654;p48">
            <a:extLst>
              <a:ext uri="{FF2B5EF4-FFF2-40B4-BE49-F238E27FC236}">
                <a16:creationId xmlns:a16="http://schemas.microsoft.com/office/drawing/2014/main" id="{DA42F228-3081-4043-7ACC-E780CD03D506}"/>
              </a:ext>
            </a:extLst>
          </p:cNvPr>
          <p:cNvSpPr txBox="1">
            <a:spLocks noGrp="1"/>
          </p:cNvSpPr>
          <p:nvPr>
            <p:ph type="subTitle" idx="1"/>
          </p:nvPr>
        </p:nvSpPr>
        <p:spPr>
          <a:xfrm>
            <a:off x="1379479" y="3246774"/>
            <a:ext cx="3459221" cy="1130200"/>
          </a:xfrm>
          <a:prstGeom prst="rect">
            <a:avLst/>
          </a:prstGeom>
        </p:spPr>
        <p:txBody>
          <a:bodyPr spcFirstLastPara="1" wrap="square" lIns="121900" tIns="121900" rIns="121900" bIns="121900" anchor="t" anchorCtr="0">
            <a:noAutofit/>
          </a:bodyPr>
          <a:lstStyle/>
          <a:p>
            <a:pPr marL="342900" indent="-342900">
              <a:lnSpc>
                <a:spcPct val="120000"/>
              </a:lnSpc>
              <a:buFont typeface="Arial" panose="020B0604020202020204" pitchFamily="34" charset="0"/>
              <a:buChar char="•"/>
            </a:pPr>
            <a:r>
              <a:rPr lang="en-US" sz="2400" b="1" dirty="0">
                <a:latin typeface="未来圆SC" panose="00000500000000000000" pitchFamily="2" charset="-120"/>
                <a:ea typeface="未来圆SC" panose="00000500000000000000" pitchFamily="2" charset="-120"/>
              </a:rPr>
              <a:t>Family reunion;</a:t>
            </a:r>
          </a:p>
          <a:p>
            <a:pPr marL="342900" indent="-342900">
              <a:lnSpc>
                <a:spcPct val="150000"/>
              </a:lnSpc>
              <a:buFont typeface="Arial" panose="020B0604020202020204" pitchFamily="34" charset="0"/>
              <a:buChar char="•"/>
            </a:pPr>
            <a:r>
              <a:rPr lang="en-US" sz="2400" b="1" dirty="0">
                <a:latin typeface="未来圆SC" panose="00000500000000000000" pitchFamily="2" charset="-120"/>
                <a:ea typeface="未来圆SC" panose="00000500000000000000" pitchFamily="2" charset="-120"/>
              </a:rPr>
              <a:t>Good luck.</a:t>
            </a:r>
            <a:endParaRPr sz="2400" b="1" dirty="0">
              <a:latin typeface="未来圆SC" panose="00000500000000000000" pitchFamily="2" charset="-120"/>
              <a:ea typeface="未来圆SC" panose="00000500000000000000" pitchFamily="2" charset="-120"/>
            </a:endParaRPr>
          </a:p>
        </p:txBody>
      </p:sp>
      <p:sp>
        <p:nvSpPr>
          <p:cNvPr id="30" name="Google Shape;1657;p48">
            <a:extLst>
              <a:ext uri="{FF2B5EF4-FFF2-40B4-BE49-F238E27FC236}">
                <a16:creationId xmlns:a16="http://schemas.microsoft.com/office/drawing/2014/main" id="{019D3BBE-5184-7877-9066-F4C09DD5DACE}"/>
              </a:ext>
            </a:extLst>
          </p:cNvPr>
          <p:cNvSpPr txBox="1">
            <a:spLocks/>
          </p:cNvSpPr>
          <p:nvPr/>
        </p:nvSpPr>
        <p:spPr>
          <a:xfrm>
            <a:off x="1714738" y="2411653"/>
            <a:ext cx="2485788" cy="73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2133"/>
              </a:spcBef>
              <a:spcAft>
                <a:spcPts val="2133"/>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marL="0" algn="ctr">
              <a:buSzPts val="3500"/>
            </a:pPr>
            <a:r>
              <a:rPr lang="en-US" altLang="zh-CN" sz="3500" b="1" kern="0" dirty="0">
                <a:solidFill>
                  <a:srgbClr val="643D0F"/>
                </a:solidFill>
                <a:ea typeface="未来圆SC" panose="00000500000000000000" pitchFamily="2" charset="-120"/>
                <a:cs typeface="+mn-cs"/>
              </a:rPr>
              <a:t>Jiaozi</a:t>
            </a:r>
            <a:endParaRPr lang="zh-CN" altLang="en-US" sz="3500" b="1" kern="0" dirty="0">
              <a:solidFill>
                <a:srgbClr val="643D0F"/>
              </a:solidFill>
              <a:cs typeface="+mn-cs"/>
            </a:endParaRPr>
          </a:p>
        </p:txBody>
      </p:sp>
      <p:sp>
        <p:nvSpPr>
          <p:cNvPr id="34" name="文本框 33">
            <a:extLst>
              <a:ext uri="{FF2B5EF4-FFF2-40B4-BE49-F238E27FC236}">
                <a16:creationId xmlns:a16="http://schemas.microsoft.com/office/drawing/2014/main" id="{A314538F-1900-0448-D8DA-0F37D501191E}"/>
              </a:ext>
            </a:extLst>
          </p:cNvPr>
          <p:cNvSpPr txBox="1"/>
          <p:nvPr/>
        </p:nvSpPr>
        <p:spPr>
          <a:xfrm>
            <a:off x="3280622" y="650426"/>
            <a:ext cx="5706957" cy="830997"/>
          </a:xfrm>
          <a:prstGeom prst="rect">
            <a:avLst/>
          </a:prstGeom>
          <a:noFill/>
        </p:spPr>
        <p:txBody>
          <a:bodyPr wrap="square">
            <a:spAutoFit/>
          </a:bodyPr>
          <a:lstStyle/>
          <a:p>
            <a:pPr algn="ctr"/>
            <a:r>
              <a:rPr kumimoji="0" lang="zh-CN" altLang="en-US" sz="4800" b="1" i="0" u="none" strike="noStrike" kern="0" cap="none" spc="0" normalizeH="0" baseline="0" noProof="0" dirty="0">
                <a:ln>
                  <a:noFill/>
                </a:ln>
                <a:solidFill>
                  <a:srgbClr val="643D0F"/>
                </a:solidFill>
                <a:effectLst/>
                <a:uLnTx/>
                <a:uFillTx/>
                <a:latin typeface="未来圆SC" panose="00000500000000000000" pitchFamily="2" charset="-120"/>
                <a:ea typeface="未来圆SC" panose="00000500000000000000" pitchFamily="2" charset="-120"/>
                <a:sym typeface="Nerko One"/>
              </a:rPr>
              <a:t>饺子</a:t>
            </a:r>
            <a:r>
              <a:rPr lang="en-US" altLang="zh-CN" sz="4800" b="1" kern="0" dirty="0">
                <a:solidFill>
                  <a:srgbClr val="643D0F"/>
                </a:solidFill>
                <a:latin typeface="未来圆SC" panose="00000500000000000000" pitchFamily="2" charset="-120"/>
                <a:ea typeface="未来圆SC" panose="00000500000000000000" pitchFamily="2" charset="-120"/>
                <a:sym typeface="Nerko One"/>
              </a:rPr>
              <a:t>—Jiaozi</a:t>
            </a:r>
            <a:endParaRPr lang="zh-CN" altLang="en-US" sz="1100" dirty="0"/>
          </a:p>
        </p:txBody>
      </p:sp>
      <p:pic>
        <p:nvPicPr>
          <p:cNvPr id="5" name="图片 4">
            <a:extLst>
              <a:ext uri="{FF2B5EF4-FFF2-40B4-BE49-F238E27FC236}">
                <a16:creationId xmlns:a16="http://schemas.microsoft.com/office/drawing/2014/main" id="{33F0B7ED-8C1D-9622-FFAA-25A545CF3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20327"/>
            <a:ext cx="5183094" cy="5183094"/>
          </a:xfrm>
          <a:prstGeom prst="rect">
            <a:avLst/>
          </a:prstGeom>
        </p:spPr>
      </p:pic>
    </p:spTree>
    <p:extLst>
      <p:ext uri="{BB962C8B-B14F-4D97-AF65-F5344CB8AC3E}">
        <p14:creationId xmlns:p14="http://schemas.microsoft.com/office/powerpoint/2010/main" val="39777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pic>
        <p:nvPicPr>
          <p:cNvPr id="26" name="图片 25">
            <a:extLst>
              <a:ext uri="{FF2B5EF4-FFF2-40B4-BE49-F238E27FC236}">
                <a16:creationId xmlns:a16="http://schemas.microsoft.com/office/drawing/2014/main" id="{3DF7A3AE-1615-E7AA-E657-029ECEB5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528" y="4020461"/>
            <a:ext cx="7038502" cy="3574238"/>
          </a:xfrm>
          <a:prstGeom prst="rect">
            <a:avLst/>
          </a:prstGeom>
        </p:spPr>
      </p:pic>
      <p:sp>
        <p:nvSpPr>
          <p:cNvPr id="33" name="Google Shape;1632;p45">
            <a:extLst>
              <a:ext uri="{FF2B5EF4-FFF2-40B4-BE49-F238E27FC236}">
                <a16:creationId xmlns:a16="http://schemas.microsoft.com/office/drawing/2014/main" id="{94133C6B-8671-12D4-D5EB-3D570088F293}"/>
              </a:ext>
            </a:extLst>
          </p:cNvPr>
          <p:cNvSpPr txBox="1">
            <a:spLocks/>
          </p:cNvSpPr>
          <p:nvPr/>
        </p:nvSpPr>
        <p:spPr>
          <a:xfrm>
            <a:off x="596928" y="1608916"/>
            <a:ext cx="10985472" cy="350862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rgbClr val="22222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marL="285750" indent="-285750" algn="just">
              <a:lnSpc>
                <a:spcPct val="120000"/>
              </a:lnSpc>
              <a:buFont typeface="Arial" panose="020B0604020202020204" pitchFamily="34" charset="0"/>
              <a:buChar char="•"/>
            </a:pPr>
            <a:r>
              <a:rPr lang="en-US" altLang="zh-CN" sz="1800" b="1" kern="1200" dirty="0">
                <a:solidFill>
                  <a:schemeClr val="tx1"/>
                </a:solidFill>
                <a:latin typeface="未来圆SC" panose="00000500000000000000" pitchFamily="2" charset="-120"/>
                <a:ea typeface="未来圆SC" panose="00000500000000000000" pitchFamily="2" charset="-120"/>
                <a:cs typeface="+mn-cs"/>
              </a:rPr>
              <a:t>The history of Jiaozi goes way back to the Han Dynasty (202 BCE – 220 CE);</a:t>
            </a:r>
          </a:p>
          <a:p>
            <a:pPr marL="285750" indent="-285750" algn="just">
              <a:lnSpc>
                <a:spcPct val="120000"/>
              </a:lnSpc>
              <a:buFont typeface="Arial" panose="020B0604020202020204" pitchFamily="34" charset="0"/>
              <a:buChar char="•"/>
            </a:pPr>
            <a:r>
              <a:rPr lang="pt-BR" altLang="zh-CN" sz="1800" b="1" kern="1200" dirty="0">
                <a:solidFill>
                  <a:schemeClr val="tx1"/>
                </a:solidFill>
                <a:latin typeface="未来圆SC" panose="00000500000000000000" pitchFamily="2" charset="-120"/>
                <a:ea typeface="未来圆SC" panose="00000500000000000000" pitchFamily="2" charset="-120"/>
                <a:cs typeface="+mn-cs"/>
              </a:rPr>
              <a:t>Jiaozi was first called “Jiao’er” (</a:t>
            </a:r>
            <a:r>
              <a:rPr lang="zh-CN" altLang="en-US" sz="1800" b="1" kern="1200" dirty="0">
                <a:solidFill>
                  <a:schemeClr val="tx1"/>
                </a:solidFill>
                <a:latin typeface="未来圆SC" panose="00000500000000000000" pitchFamily="2" charset="-120"/>
                <a:ea typeface="未来圆SC" panose="00000500000000000000" pitchFamily="2" charset="-120"/>
                <a:cs typeface="+mn-cs"/>
              </a:rPr>
              <a:t>娇耳</a:t>
            </a:r>
            <a:r>
              <a:rPr lang="en-US" altLang="zh-CN" sz="1800" b="1" kern="1200" dirty="0">
                <a:solidFill>
                  <a:schemeClr val="tx1"/>
                </a:solidFill>
                <a:latin typeface="未来圆SC" panose="00000500000000000000" pitchFamily="2" charset="-120"/>
                <a:ea typeface="未来圆SC" panose="00000500000000000000" pitchFamily="2" charset="-120"/>
                <a:cs typeface="+mn-cs"/>
              </a:rPr>
              <a:t>) , </a:t>
            </a:r>
            <a:r>
              <a:rPr lang="pt-BR" altLang="zh-CN" sz="1800" b="1" kern="1200" dirty="0">
                <a:solidFill>
                  <a:schemeClr val="tx1"/>
                </a:solidFill>
                <a:latin typeface="未来圆SC" panose="00000500000000000000" pitchFamily="2" charset="-120"/>
                <a:ea typeface="未来圆SC" panose="00000500000000000000" pitchFamily="2" charset="-120"/>
                <a:cs typeface="+mn-cs"/>
              </a:rPr>
              <a:t>and was invented by Zhang Zhongjing, a famous doctor from the Eastern Han Dynasty (25 – 220 CE).</a:t>
            </a:r>
          </a:p>
          <a:p>
            <a:pPr marL="742950" lvl="1" indent="-285750" algn="just">
              <a:lnSpc>
                <a:spcPct val="120000"/>
              </a:lnSpc>
              <a:buFont typeface="Arial" panose="020B0604020202020204" pitchFamily="34" charset="0"/>
              <a:buChar char="•"/>
            </a:pPr>
            <a:r>
              <a:rPr lang="en-US" altLang="zh-CN" sz="1800" b="1" dirty="0">
                <a:solidFill>
                  <a:schemeClr val="tx1"/>
                </a:solidFill>
                <a:latin typeface="未来圆SC" panose="00000500000000000000" pitchFamily="2" charset="-120"/>
                <a:ea typeface="未来圆SC" panose="00000500000000000000" pitchFamily="2" charset="-120"/>
                <a:cs typeface="+mn-cs"/>
              </a:rPr>
              <a:t>M</a:t>
            </a:r>
            <a:r>
              <a:rPr lang="en-US" altLang="zh-CN" sz="1800" b="1" kern="1200" dirty="0">
                <a:solidFill>
                  <a:schemeClr val="tx1"/>
                </a:solidFill>
                <a:latin typeface="未来圆SC" panose="00000500000000000000" pitchFamily="2" charset="-120"/>
                <a:ea typeface="未来圆SC" panose="00000500000000000000" pitchFamily="2" charset="-120"/>
                <a:cs typeface="+mn-cs"/>
              </a:rPr>
              <a:t>any people were suffering from frostbitten ears, so he came up with a special dish to help;</a:t>
            </a:r>
          </a:p>
          <a:p>
            <a:pPr marL="742950" lvl="1" indent="-285750" algn="just">
              <a:lnSpc>
                <a:spcPct val="120000"/>
              </a:lnSpc>
              <a:buFont typeface="Arial" panose="020B0604020202020204" pitchFamily="34" charset="0"/>
              <a:buChar char="•"/>
            </a:pPr>
            <a:r>
              <a:rPr lang="en-US" altLang="zh-CN" sz="1800" b="1" kern="1200" dirty="0">
                <a:solidFill>
                  <a:schemeClr val="tx1"/>
                </a:solidFill>
                <a:latin typeface="未来圆SC" panose="00000500000000000000" pitchFamily="2" charset="-120"/>
                <a:ea typeface="未来圆SC" panose="00000500000000000000" pitchFamily="2" charset="-120"/>
                <a:cs typeface="+mn-cs"/>
              </a:rPr>
              <a:t>Zhang wrapped medicinal herbs in dough to warm people up as they ate;</a:t>
            </a:r>
          </a:p>
          <a:p>
            <a:pPr marL="742950" lvl="1" indent="-285750" algn="just">
              <a:lnSpc>
                <a:spcPct val="120000"/>
              </a:lnSpc>
              <a:buFont typeface="Arial" panose="020B0604020202020204" pitchFamily="34" charset="0"/>
              <a:buChar char="•"/>
            </a:pPr>
            <a:r>
              <a:rPr lang="en-US" altLang="zh-CN" sz="1800" b="1" kern="1200" dirty="0">
                <a:solidFill>
                  <a:schemeClr val="tx1"/>
                </a:solidFill>
                <a:latin typeface="未来圆SC" panose="00000500000000000000" pitchFamily="2" charset="-120"/>
                <a:ea typeface="未来圆SC" panose="00000500000000000000" pitchFamily="2" charset="-120"/>
                <a:cs typeface="+mn-cs"/>
              </a:rPr>
              <a:t>Jiaozi looked like little ears and was meant to protect people’s ears from frostbite, so Zhang named it “</a:t>
            </a:r>
            <a:r>
              <a:rPr lang="en-US" altLang="zh-CN" sz="1800" b="1" dirty="0" err="1">
                <a:solidFill>
                  <a:schemeClr val="tx1"/>
                </a:solidFill>
                <a:latin typeface="未来圆SC" panose="00000500000000000000" pitchFamily="2" charset="-120"/>
                <a:ea typeface="未来圆SC" panose="00000500000000000000" pitchFamily="2" charset="-120"/>
                <a:cs typeface="+mn-cs"/>
              </a:rPr>
              <a:t>J</a:t>
            </a:r>
            <a:r>
              <a:rPr lang="en-US" altLang="zh-CN" sz="1800" b="1" kern="1200" dirty="0" err="1">
                <a:solidFill>
                  <a:schemeClr val="tx1"/>
                </a:solidFill>
                <a:latin typeface="未来圆SC" panose="00000500000000000000" pitchFamily="2" charset="-120"/>
                <a:ea typeface="未来圆SC" panose="00000500000000000000" pitchFamily="2" charset="-120"/>
                <a:cs typeface="+mn-cs"/>
              </a:rPr>
              <a:t>iao’er</a:t>
            </a:r>
            <a:r>
              <a:rPr lang="en-US" altLang="zh-CN" sz="1800" b="1" kern="1200" dirty="0">
                <a:solidFill>
                  <a:schemeClr val="tx1"/>
                </a:solidFill>
                <a:latin typeface="未来圆SC" panose="00000500000000000000" pitchFamily="2" charset="-120"/>
                <a:ea typeface="未来圆SC" panose="00000500000000000000" pitchFamily="2" charset="-120"/>
                <a:cs typeface="+mn-cs"/>
              </a:rPr>
              <a:t>”;</a:t>
            </a:r>
          </a:p>
          <a:p>
            <a:pPr marL="742950" lvl="1" indent="-285750" algn="just">
              <a:lnSpc>
                <a:spcPct val="120000"/>
              </a:lnSpc>
              <a:buFont typeface="Arial" panose="020B0604020202020204" pitchFamily="34" charset="0"/>
              <a:buChar char="•"/>
            </a:pPr>
            <a:r>
              <a:rPr lang="en-US" altLang="zh-CN" sz="1800" b="1" kern="1200" dirty="0">
                <a:solidFill>
                  <a:schemeClr val="tx1"/>
                </a:solidFill>
                <a:latin typeface="未来圆SC" panose="00000500000000000000" pitchFamily="2" charset="-120"/>
                <a:ea typeface="未来圆SC" panose="00000500000000000000" pitchFamily="2" charset="-120"/>
                <a:cs typeface="+mn-cs"/>
              </a:rPr>
              <a:t>Since then, people have eaten Jiaozi during the Winter Solstice and the Spring Festival in honor of this story.</a:t>
            </a:r>
            <a:endParaRPr lang="pt-BR" altLang="zh-CN" sz="1800" b="1" kern="1200" dirty="0">
              <a:solidFill>
                <a:schemeClr val="tx1"/>
              </a:solidFill>
              <a:latin typeface="未来圆SC" panose="00000500000000000000" pitchFamily="2" charset="-120"/>
              <a:ea typeface="未来圆SC" panose="00000500000000000000" pitchFamily="2" charset="-120"/>
              <a:cs typeface="+mn-cs"/>
            </a:endParaRPr>
          </a:p>
          <a:p>
            <a:pPr marL="285750" indent="-285750">
              <a:lnSpc>
                <a:spcPct val="120000"/>
              </a:lnSpc>
              <a:buFont typeface="Arial" panose="020B0604020202020204" pitchFamily="34" charset="0"/>
              <a:buChar char="•"/>
            </a:pPr>
            <a:endParaRPr lang="zh-CN" altLang="en-US" sz="1800" b="1" kern="1200" dirty="0">
              <a:solidFill>
                <a:schemeClr val="tx1"/>
              </a:solidFill>
              <a:latin typeface="未来圆SC" panose="00000500000000000000" pitchFamily="2" charset="-120"/>
              <a:ea typeface="未来圆SC" panose="00000500000000000000" pitchFamily="2" charset="-120"/>
              <a:cs typeface="+mn-cs"/>
            </a:endParaRPr>
          </a:p>
        </p:txBody>
      </p:sp>
      <p:pic>
        <p:nvPicPr>
          <p:cNvPr id="36" name="图片 35">
            <a:extLst>
              <a:ext uri="{FF2B5EF4-FFF2-40B4-BE49-F238E27FC236}">
                <a16:creationId xmlns:a16="http://schemas.microsoft.com/office/drawing/2014/main" id="{FB88005F-D441-8686-487F-1E60EAD25575}"/>
              </a:ext>
            </a:extLst>
          </p:cNvPr>
          <p:cNvPicPr>
            <a:picLocks noChangeAspect="1"/>
          </p:cNvPicPr>
          <p:nvPr/>
        </p:nvPicPr>
        <p:blipFill>
          <a:blip r:embed="rId4"/>
          <a:stretch>
            <a:fillRect/>
          </a:stretch>
        </p:blipFill>
        <p:spPr>
          <a:xfrm>
            <a:off x="476112" y="34385"/>
            <a:ext cx="1959688" cy="1697476"/>
          </a:xfrm>
          <a:prstGeom prst="rect">
            <a:avLst/>
          </a:prstGeom>
        </p:spPr>
      </p:pic>
      <p:grpSp>
        <p:nvGrpSpPr>
          <p:cNvPr id="4" name="组合 3">
            <a:extLst>
              <a:ext uri="{FF2B5EF4-FFF2-40B4-BE49-F238E27FC236}">
                <a16:creationId xmlns:a16="http://schemas.microsoft.com/office/drawing/2014/main" id="{551D4BE2-0705-6020-99AA-B24710C7D053}"/>
              </a:ext>
            </a:extLst>
          </p:cNvPr>
          <p:cNvGrpSpPr/>
          <p:nvPr/>
        </p:nvGrpSpPr>
        <p:grpSpPr>
          <a:xfrm>
            <a:off x="2232386" y="455162"/>
            <a:ext cx="4806589" cy="1099270"/>
            <a:chOff x="2232386" y="455162"/>
            <a:chExt cx="4806589" cy="1099270"/>
          </a:xfrm>
        </p:grpSpPr>
        <p:sp>
          <p:nvSpPr>
            <p:cNvPr id="3" name="文本框 2">
              <a:extLst>
                <a:ext uri="{FF2B5EF4-FFF2-40B4-BE49-F238E27FC236}">
                  <a16:creationId xmlns:a16="http://schemas.microsoft.com/office/drawing/2014/main" id="{125309D7-7AB9-A30D-B333-0226FCC5D958}"/>
                </a:ext>
              </a:extLst>
            </p:cNvPr>
            <p:cNvSpPr txBox="1"/>
            <p:nvPr/>
          </p:nvSpPr>
          <p:spPr>
            <a:xfrm>
              <a:off x="2232386" y="455162"/>
              <a:ext cx="4806589" cy="584775"/>
            </a:xfrm>
            <a:prstGeom prst="rect">
              <a:avLst/>
            </a:prstGeom>
            <a:noFill/>
          </p:spPr>
          <p:txBody>
            <a:bodyPr wrap="square">
              <a:spAutoFit/>
            </a:bodyPr>
            <a:lstStyle/>
            <a:p>
              <a:pPr algn="ctr"/>
              <a:r>
                <a:rPr lang="en-US" altLang="zh-CN" sz="3200" dirty="0">
                  <a:solidFill>
                    <a:srgbClr val="FAF0E2"/>
                  </a:solidFill>
                  <a:effectLst>
                    <a:outerShdw blurRad="38100" dist="38100" dir="2700000" algn="tl">
                      <a:srgbClr val="000000">
                        <a:alpha val="43137"/>
                      </a:srgbClr>
                    </a:outerShdw>
                  </a:effectLst>
                  <a:latin typeface="Impact" panose="020B0806030902050204" pitchFamily="34" charset="0"/>
                </a:rPr>
                <a:t>Legend and History of Jiaozi</a:t>
              </a:r>
              <a:endParaRPr lang="zh-CN" altLang="en-US" sz="3200" dirty="0">
                <a:solidFill>
                  <a:srgbClr val="FAF0E2"/>
                </a:solidFill>
                <a:effectLst>
                  <a:outerShdw blurRad="38100" dist="38100" dir="2700000" algn="tl">
                    <a:srgbClr val="000000">
                      <a:alpha val="43137"/>
                    </a:srgbClr>
                  </a:outerShdw>
                </a:effectLst>
                <a:latin typeface="Impact" panose="020B0806030902050204" pitchFamily="34" charset="0"/>
              </a:endParaRPr>
            </a:p>
          </p:txBody>
        </p:sp>
        <p:sp>
          <p:nvSpPr>
            <p:cNvPr id="32" name="Google Shape;1630;p45">
              <a:extLst>
                <a:ext uri="{FF2B5EF4-FFF2-40B4-BE49-F238E27FC236}">
                  <a16:creationId xmlns:a16="http://schemas.microsoft.com/office/drawing/2014/main" id="{A9106864-A608-D4D1-7646-D33B89989F86}"/>
                </a:ext>
              </a:extLst>
            </p:cNvPr>
            <p:cNvSpPr txBox="1">
              <a:spLocks/>
            </p:cNvSpPr>
            <p:nvPr/>
          </p:nvSpPr>
          <p:spPr>
            <a:xfrm>
              <a:off x="3287316" y="842559"/>
              <a:ext cx="2696727" cy="7118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2pPr>
              <a:lvl3pPr marR="0" lvl="2"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3pPr>
              <a:lvl4pPr marR="0" lvl="3"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4pPr>
              <a:lvl5pPr marR="0" lvl="4"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5pPr>
              <a:lvl6pPr marR="0" lvl="5"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6pPr>
              <a:lvl7pPr marR="0" lvl="6"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7pPr>
              <a:lvl8pPr marR="0" lvl="7"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8pPr>
              <a:lvl9pPr marR="0" lvl="8"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9pPr>
            </a:lstStyle>
            <a:p>
              <a:pPr algn="ctr"/>
              <a:r>
                <a:rPr lang="zh-CN" altLang="en-US" sz="2400" b="1" kern="0" dirty="0">
                  <a:latin typeface="未来圆SC" panose="00000500000000000000" pitchFamily="2" charset="-120"/>
                  <a:ea typeface="未来圆SC" panose="00000500000000000000" pitchFamily="2" charset="-120"/>
                </a:rPr>
                <a:t>饺子的传说与历史</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2">
          <a:extLst>
            <a:ext uri="{FF2B5EF4-FFF2-40B4-BE49-F238E27FC236}">
              <a16:creationId xmlns:a16="http://schemas.microsoft.com/office/drawing/2014/main" id="{C3C90137-89EF-170D-7D8C-07F1801EBA10}"/>
            </a:ext>
          </a:extLst>
        </p:cNvPr>
        <p:cNvGrpSpPr/>
        <p:nvPr/>
      </p:nvGrpSpPr>
      <p:grpSpPr>
        <a:xfrm>
          <a:off x="0" y="0"/>
          <a:ext cx="0" cy="0"/>
          <a:chOff x="0" y="0"/>
          <a:chExt cx="0" cy="0"/>
        </a:xfrm>
      </p:grpSpPr>
      <p:sp>
        <p:nvSpPr>
          <p:cNvPr id="33" name="Google Shape;1632;p45">
            <a:extLst>
              <a:ext uri="{FF2B5EF4-FFF2-40B4-BE49-F238E27FC236}">
                <a16:creationId xmlns:a16="http://schemas.microsoft.com/office/drawing/2014/main" id="{B4D9335B-0596-9133-E49D-CC6F4FBECDE2}"/>
              </a:ext>
            </a:extLst>
          </p:cNvPr>
          <p:cNvSpPr txBox="1">
            <a:spLocks/>
          </p:cNvSpPr>
          <p:nvPr/>
        </p:nvSpPr>
        <p:spPr>
          <a:xfrm>
            <a:off x="476112" y="2447708"/>
            <a:ext cx="6029463" cy="251142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rgbClr val="22222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marL="285750" indent="-285750">
              <a:lnSpc>
                <a:spcPct val="120000"/>
              </a:lnSpc>
              <a:buFont typeface="Arial" panose="020B0604020202020204" pitchFamily="34" charset="0"/>
              <a:buChar char="•"/>
            </a:pPr>
            <a:r>
              <a:rPr lang="en-US" altLang="zh-CN" sz="1800" b="1" kern="1200" dirty="0">
                <a:solidFill>
                  <a:schemeClr val="tx1"/>
                </a:solidFill>
                <a:latin typeface="未来圆SC" panose="00000500000000000000" pitchFamily="2" charset="-120"/>
                <a:ea typeface="未来圆SC" panose="00000500000000000000" pitchFamily="2" charset="-120"/>
                <a:cs typeface="+mn-cs"/>
              </a:rPr>
              <a:t>“</a:t>
            </a:r>
            <a:r>
              <a:rPr lang="en-US" altLang="zh-CN" sz="1800" b="1" kern="1200" dirty="0" err="1">
                <a:solidFill>
                  <a:schemeClr val="tx1"/>
                </a:solidFill>
                <a:latin typeface="未来圆SC" panose="00000500000000000000" pitchFamily="2" charset="-120"/>
                <a:ea typeface="未来圆SC" panose="00000500000000000000" pitchFamily="2" charset="-120"/>
                <a:cs typeface="+mn-cs"/>
              </a:rPr>
              <a:t>jiao’er</a:t>
            </a:r>
            <a:r>
              <a:rPr lang="en-US" altLang="zh-CN" sz="1800" b="1" kern="1200" dirty="0">
                <a:solidFill>
                  <a:schemeClr val="tx1"/>
                </a:solidFill>
                <a:latin typeface="未来圆SC" panose="00000500000000000000" pitchFamily="2" charset="-120"/>
                <a:ea typeface="未来圆SC" panose="00000500000000000000" pitchFamily="2" charset="-120"/>
                <a:cs typeface="+mn-cs"/>
              </a:rPr>
              <a:t>”         “Jiaozi”.</a:t>
            </a:r>
            <a:endParaRPr lang="en-US" altLang="zh-CN" sz="1800" b="1" dirty="0">
              <a:solidFill>
                <a:schemeClr val="tx1"/>
              </a:solidFill>
              <a:latin typeface="未来圆SC" panose="00000500000000000000" pitchFamily="2" charset="-120"/>
              <a:ea typeface="未来圆SC" panose="00000500000000000000" pitchFamily="2" charset="-120"/>
              <a:cs typeface="+mn-cs"/>
            </a:endParaRPr>
          </a:p>
          <a:p>
            <a:pPr marL="742950" lvl="1" indent="-285750" algn="just">
              <a:lnSpc>
                <a:spcPct val="120000"/>
              </a:lnSpc>
              <a:buFont typeface="Arial" panose="020B0604020202020204" pitchFamily="34" charset="0"/>
              <a:buChar char="•"/>
            </a:pPr>
            <a:r>
              <a:rPr lang="en-US" altLang="zh-CN" sz="1800" b="1" kern="1200" dirty="0">
                <a:solidFill>
                  <a:schemeClr val="tx1"/>
                </a:solidFill>
                <a:latin typeface="未来圆SC" panose="00000500000000000000" pitchFamily="2" charset="-120"/>
                <a:ea typeface="未来圆SC" panose="00000500000000000000" pitchFamily="2" charset="-120"/>
                <a:cs typeface="+mn-cs"/>
              </a:rPr>
              <a:t>The word “Jiaozi” sounds similar to “</a:t>
            </a:r>
            <a:r>
              <a:rPr lang="zh-CN" altLang="en-US" sz="1800" b="1" kern="1200" dirty="0">
                <a:solidFill>
                  <a:schemeClr val="tx1"/>
                </a:solidFill>
                <a:latin typeface="未来圆SC" panose="00000500000000000000" pitchFamily="2" charset="-120"/>
                <a:ea typeface="未来圆SC" panose="00000500000000000000" pitchFamily="2" charset="-120"/>
                <a:cs typeface="+mn-cs"/>
              </a:rPr>
              <a:t>交子” </a:t>
            </a:r>
            <a:r>
              <a:rPr lang="en-US" altLang="zh-CN" sz="1800" b="1" kern="1200" dirty="0">
                <a:solidFill>
                  <a:schemeClr val="tx1"/>
                </a:solidFill>
                <a:latin typeface="未来圆SC" panose="00000500000000000000" pitchFamily="2" charset="-120"/>
                <a:ea typeface="未来圆SC" panose="00000500000000000000" pitchFamily="2" charset="-120"/>
                <a:cs typeface="+mn-cs"/>
              </a:rPr>
              <a:t>(</a:t>
            </a:r>
            <a:r>
              <a:rPr lang="en-US" altLang="zh-CN" sz="1800" b="1" kern="1200" dirty="0" err="1">
                <a:solidFill>
                  <a:schemeClr val="tx1"/>
                </a:solidFill>
                <a:latin typeface="未来圆SC" panose="00000500000000000000" pitchFamily="2" charset="-120"/>
                <a:ea typeface="未来圆SC" panose="00000500000000000000" pitchFamily="2" charset="-120"/>
                <a:cs typeface="+mn-cs"/>
              </a:rPr>
              <a:t>jiāozi</a:t>
            </a:r>
            <a:r>
              <a:rPr lang="en-US" altLang="zh-CN" sz="1800" b="1" kern="1200" dirty="0">
                <a:solidFill>
                  <a:schemeClr val="tx1"/>
                </a:solidFill>
                <a:latin typeface="未来圆SC" panose="00000500000000000000" pitchFamily="2" charset="-120"/>
                <a:ea typeface="未来圆SC" panose="00000500000000000000" pitchFamily="2" charset="-120"/>
                <a:cs typeface="+mn-cs"/>
              </a:rPr>
              <a:t>), meaning the transition between the old year and the new;</a:t>
            </a:r>
          </a:p>
          <a:p>
            <a:pPr marL="742950" lvl="1" indent="-285750" algn="just">
              <a:lnSpc>
                <a:spcPct val="120000"/>
              </a:lnSpc>
              <a:buFont typeface="Arial" panose="020B0604020202020204" pitchFamily="34" charset="0"/>
              <a:buChar char="•"/>
            </a:pPr>
            <a:r>
              <a:rPr lang="en-US" altLang="zh-CN" sz="1800" b="1" dirty="0">
                <a:solidFill>
                  <a:schemeClr val="tx1"/>
                </a:solidFill>
                <a:latin typeface="未来圆SC" panose="00000500000000000000" pitchFamily="2" charset="-120"/>
                <a:ea typeface="未来圆SC" panose="00000500000000000000" pitchFamily="2" charset="-120"/>
                <a:cs typeface="+mn-cs"/>
              </a:rPr>
              <a:t>M</a:t>
            </a:r>
            <a:r>
              <a:rPr lang="en-US" altLang="zh-CN" sz="1800" b="1" kern="1200" dirty="0">
                <a:solidFill>
                  <a:schemeClr val="tx1"/>
                </a:solidFill>
                <a:latin typeface="未来圆SC" panose="00000500000000000000" pitchFamily="2" charset="-120"/>
                <a:ea typeface="未来圆SC" panose="00000500000000000000" pitchFamily="2" charset="-120"/>
                <a:cs typeface="+mn-cs"/>
              </a:rPr>
              <a:t>any families eat Jiaozi on Chinese New Year’s Eve as a way to say goodbye to the old year and welcome new beginnings.</a:t>
            </a:r>
          </a:p>
        </p:txBody>
      </p:sp>
      <p:pic>
        <p:nvPicPr>
          <p:cNvPr id="36" name="图片 35">
            <a:extLst>
              <a:ext uri="{FF2B5EF4-FFF2-40B4-BE49-F238E27FC236}">
                <a16:creationId xmlns:a16="http://schemas.microsoft.com/office/drawing/2014/main" id="{8992BCA1-6E7E-2CA9-B234-DE1FEFBEB430}"/>
              </a:ext>
            </a:extLst>
          </p:cNvPr>
          <p:cNvPicPr>
            <a:picLocks noChangeAspect="1"/>
          </p:cNvPicPr>
          <p:nvPr/>
        </p:nvPicPr>
        <p:blipFill>
          <a:blip r:embed="rId3"/>
          <a:stretch>
            <a:fillRect/>
          </a:stretch>
        </p:blipFill>
        <p:spPr>
          <a:xfrm>
            <a:off x="476112" y="34385"/>
            <a:ext cx="1959688" cy="1697476"/>
          </a:xfrm>
          <a:prstGeom prst="rect">
            <a:avLst/>
          </a:prstGeom>
        </p:spPr>
      </p:pic>
      <p:grpSp>
        <p:nvGrpSpPr>
          <p:cNvPr id="4" name="组合 3">
            <a:extLst>
              <a:ext uri="{FF2B5EF4-FFF2-40B4-BE49-F238E27FC236}">
                <a16:creationId xmlns:a16="http://schemas.microsoft.com/office/drawing/2014/main" id="{030C17EA-02A3-75BA-06B8-2D48F60A55A4}"/>
              </a:ext>
            </a:extLst>
          </p:cNvPr>
          <p:cNvGrpSpPr/>
          <p:nvPr/>
        </p:nvGrpSpPr>
        <p:grpSpPr>
          <a:xfrm>
            <a:off x="2232386" y="455162"/>
            <a:ext cx="4806589" cy="1099270"/>
            <a:chOff x="2232386" y="455162"/>
            <a:chExt cx="4806589" cy="1099270"/>
          </a:xfrm>
        </p:grpSpPr>
        <p:sp>
          <p:nvSpPr>
            <p:cNvPr id="3" name="文本框 2">
              <a:extLst>
                <a:ext uri="{FF2B5EF4-FFF2-40B4-BE49-F238E27FC236}">
                  <a16:creationId xmlns:a16="http://schemas.microsoft.com/office/drawing/2014/main" id="{35E2FA25-DB18-DC75-6190-38A94486BDE9}"/>
                </a:ext>
              </a:extLst>
            </p:cNvPr>
            <p:cNvSpPr txBox="1"/>
            <p:nvPr/>
          </p:nvSpPr>
          <p:spPr>
            <a:xfrm>
              <a:off x="2232386" y="455162"/>
              <a:ext cx="4806589" cy="584775"/>
            </a:xfrm>
            <a:prstGeom prst="rect">
              <a:avLst/>
            </a:prstGeom>
            <a:noFill/>
          </p:spPr>
          <p:txBody>
            <a:bodyPr wrap="square">
              <a:spAutoFit/>
            </a:bodyPr>
            <a:lstStyle/>
            <a:p>
              <a:pPr algn="ctr"/>
              <a:r>
                <a:rPr lang="en-US" altLang="zh-CN" sz="3200" dirty="0">
                  <a:solidFill>
                    <a:srgbClr val="FAF0E2"/>
                  </a:solidFill>
                  <a:effectLst>
                    <a:outerShdw blurRad="38100" dist="38100" dir="2700000" algn="tl">
                      <a:srgbClr val="000000">
                        <a:alpha val="43137"/>
                      </a:srgbClr>
                    </a:outerShdw>
                  </a:effectLst>
                  <a:latin typeface="Impact" panose="020B0806030902050204" pitchFamily="34" charset="0"/>
                </a:rPr>
                <a:t>Legend and History of Jiaozi</a:t>
              </a:r>
              <a:endParaRPr lang="zh-CN" altLang="en-US" sz="3200" dirty="0">
                <a:solidFill>
                  <a:srgbClr val="FAF0E2"/>
                </a:solidFill>
                <a:effectLst>
                  <a:outerShdw blurRad="38100" dist="38100" dir="2700000" algn="tl">
                    <a:srgbClr val="000000">
                      <a:alpha val="43137"/>
                    </a:srgbClr>
                  </a:outerShdw>
                </a:effectLst>
                <a:latin typeface="Impact" panose="020B0806030902050204" pitchFamily="34" charset="0"/>
              </a:endParaRPr>
            </a:p>
          </p:txBody>
        </p:sp>
        <p:sp>
          <p:nvSpPr>
            <p:cNvPr id="32" name="Google Shape;1630;p45">
              <a:extLst>
                <a:ext uri="{FF2B5EF4-FFF2-40B4-BE49-F238E27FC236}">
                  <a16:creationId xmlns:a16="http://schemas.microsoft.com/office/drawing/2014/main" id="{C65285EE-593F-38CF-E071-F81957DC330F}"/>
                </a:ext>
              </a:extLst>
            </p:cNvPr>
            <p:cNvSpPr txBox="1">
              <a:spLocks/>
            </p:cNvSpPr>
            <p:nvPr/>
          </p:nvSpPr>
          <p:spPr>
            <a:xfrm>
              <a:off x="3287316" y="842559"/>
              <a:ext cx="2696727" cy="7118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2pPr>
              <a:lvl3pPr marR="0" lvl="2"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3pPr>
              <a:lvl4pPr marR="0" lvl="3"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4pPr>
              <a:lvl5pPr marR="0" lvl="4"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5pPr>
              <a:lvl6pPr marR="0" lvl="5"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6pPr>
              <a:lvl7pPr marR="0" lvl="6"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7pPr>
              <a:lvl8pPr marR="0" lvl="7"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8pPr>
              <a:lvl9pPr marR="0" lvl="8"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9pPr>
            </a:lstStyle>
            <a:p>
              <a:pPr algn="ctr"/>
              <a:r>
                <a:rPr lang="zh-CN" altLang="en-US" sz="2400" b="1" kern="0" dirty="0">
                  <a:latin typeface="未来圆SC" panose="00000500000000000000" pitchFamily="2" charset="-120"/>
                  <a:ea typeface="未来圆SC" panose="00000500000000000000" pitchFamily="2" charset="-120"/>
                </a:rPr>
                <a:t>饺子的传说与历史</a:t>
              </a:r>
            </a:p>
          </p:txBody>
        </p:sp>
      </p:grpSp>
      <p:sp>
        <p:nvSpPr>
          <p:cNvPr id="7" name="箭头: 右 6">
            <a:extLst>
              <a:ext uri="{FF2B5EF4-FFF2-40B4-BE49-F238E27FC236}">
                <a16:creationId xmlns:a16="http://schemas.microsoft.com/office/drawing/2014/main" id="{89BB67EC-1047-D790-E1D0-0A6E1F66C900}"/>
              </a:ext>
            </a:extLst>
          </p:cNvPr>
          <p:cNvSpPr/>
          <p:nvPr/>
        </p:nvSpPr>
        <p:spPr>
          <a:xfrm>
            <a:off x="2099036" y="2686050"/>
            <a:ext cx="606064"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31BFEA50-F509-000D-7822-84B68FBF1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750" y="576262"/>
            <a:ext cx="5705475" cy="5705475"/>
          </a:xfrm>
          <a:prstGeom prst="rect">
            <a:avLst/>
          </a:prstGeom>
        </p:spPr>
      </p:pic>
    </p:spTree>
    <p:extLst>
      <p:ext uri="{BB962C8B-B14F-4D97-AF65-F5344CB8AC3E}">
        <p14:creationId xmlns:p14="http://schemas.microsoft.com/office/powerpoint/2010/main" val="275198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grpSp>
        <p:nvGrpSpPr>
          <p:cNvPr id="46" name="Google Shape;1120;p29">
            <a:extLst>
              <a:ext uri="{FF2B5EF4-FFF2-40B4-BE49-F238E27FC236}">
                <a16:creationId xmlns:a16="http://schemas.microsoft.com/office/drawing/2014/main" id="{DBF7CE58-1877-3FB0-76C7-747FB5CED6BD}"/>
              </a:ext>
            </a:extLst>
          </p:cNvPr>
          <p:cNvGrpSpPr/>
          <p:nvPr/>
        </p:nvGrpSpPr>
        <p:grpSpPr>
          <a:xfrm>
            <a:off x="10650475" y="5753288"/>
            <a:ext cx="1558381" cy="1545905"/>
            <a:chOff x="4645100" y="3948825"/>
            <a:chExt cx="1535250" cy="1527575"/>
          </a:xfrm>
        </p:grpSpPr>
        <p:grpSp>
          <p:nvGrpSpPr>
            <p:cNvPr id="47" name="Google Shape;1121;p29">
              <a:extLst>
                <a:ext uri="{FF2B5EF4-FFF2-40B4-BE49-F238E27FC236}">
                  <a16:creationId xmlns:a16="http://schemas.microsoft.com/office/drawing/2014/main" id="{984BBC83-8230-2D2F-46F7-4386FD4B9135}"/>
                </a:ext>
              </a:extLst>
            </p:cNvPr>
            <p:cNvGrpSpPr/>
            <p:nvPr/>
          </p:nvGrpSpPr>
          <p:grpSpPr>
            <a:xfrm>
              <a:off x="4645100" y="3948825"/>
              <a:ext cx="1535250" cy="1527575"/>
              <a:chOff x="4645100" y="3948825"/>
              <a:chExt cx="1535250" cy="1527575"/>
            </a:xfrm>
          </p:grpSpPr>
          <p:sp>
            <p:nvSpPr>
              <p:cNvPr id="49" name="Google Shape;1122;p29">
                <a:extLst>
                  <a:ext uri="{FF2B5EF4-FFF2-40B4-BE49-F238E27FC236}">
                    <a16:creationId xmlns:a16="http://schemas.microsoft.com/office/drawing/2014/main" id="{E432BAE2-5D67-0017-CA1B-BB8F7840E72B}"/>
                  </a:ext>
                </a:extLst>
              </p:cNvPr>
              <p:cNvSpPr/>
              <p:nvPr/>
            </p:nvSpPr>
            <p:spPr>
              <a:xfrm>
                <a:off x="5588700" y="4145150"/>
                <a:ext cx="66775" cy="163850"/>
              </a:xfrm>
              <a:custGeom>
                <a:avLst/>
                <a:gdLst/>
                <a:ahLst/>
                <a:cxnLst/>
                <a:rect l="l" t="t" r="r" b="b"/>
                <a:pathLst>
                  <a:path w="2671" h="6554" extrusionOk="0">
                    <a:moveTo>
                      <a:pt x="1179" y="1"/>
                    </a:moveTo>
                    <a:cubicBezTo>
                      <a:pt x="1156" y="1"/>
                      <a:pt x="1133" y="2"/>
                      <a:pt x="1110" y="5"/>
                    </a:cubicBezTo>
                    <a:lnTo>
                      <a:pt x="1108" y="5"/>
                    </a:lnTo>
                    <a:cubicBezTo>
                      <a:pt x="744" y="52"/>
                      <a:pt x="465" y="456"/>
                      <a:pt x="282" y="1048"/>
                    </a:cubicBezTo>
                    <a:cubicBezTo>
                      <a:pt x="98" y="1642"/>
                      <a:pt x="0" y="2427"/>
                      <a:pt x="10" y="3288"/>
                    </a:cubicBezTo>
                    <a:cubicBezTo>
                      <a:pt x="18" y="4150"/>
                      <a:pt x="129" y="4932"/>
                      <a:pt x="324" y="5522"/>
                    </a:cubicBezTo>
                    <a:cubicBezTo>
                      <a:pt x="519" y="6111"/>
                      <a:pt x="804" y="6508"/>
                      <a:pt x="1170" y="6550"/>
                    </a:cubicBezTo>
                    <a:cubicBezTo>
                      <a:pt x="1190" y="6553"/>
                      <a:pt x="1210" y="6554"/>
                      <a:pt x="1230" y="6554"/>
                    </a:cubicBezTo>
                    <a:cubicBezTo>
                      <a:pt x="1573" y="6554"/>
                      <a:pt x="1922" y="6226"/>
                      <a:pt x="2193" y="5664"/>
                    </a:cubicBezTo>
                    <a:cubicBezTo>
                      <a:pt x="2481" y="5070"/>
                      <a:pt x="2671" y="4215"/>
                      <a:pt x="2661" y="3263"/>
                    </a:cubicBezTo>
                    <a:cubicBezTo>
                      <a:pt x="2653" y="2312"/>
                      <a:pt x="2447" y="1459"/>
                      <a:pt x="2149" y="872"/>
                    </a:cubicBezTo>
                    <a:cubicBezTo>
                      <a:pt x="1870" y="320"/>
                      <a:pt x="1519"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1123;p29">
                <a:extLst>
                  <a:ext uri="{FF2B5EF4-FFF2-40B4-BE49-F238E27FC236}">
                    <a16:creationId xmlns:a16="http://schemas.microsoft.com/office/drawing/2014/main" id="{62310200-331C-44BA-E0DF-9926FC675F57}"/>
                  </a:ext>
                </a:extLst>
              </p:cNvPr>
              <p:cNvSpPr/>
              <p:nvPr/>
            </p:nvSpPr>
            <p:spPr>
              <a:xfrm>
                <a:off x="5482900" y="4081075"/>
                <a:ext cx="70450" cy="131550"/>
              </a:xfrm>
              <a:custGeom>
                <a:avLst/>
                <a:gdLst/>
                <a:ahLst/>
                <a:cxnLst/>
                <a:rect l="l" t="t" r="r" b="b"/>
                <a:pathLst>
                  <a:path w="2818" h="5262" extrusionOk="0">
                    <a:moveTo>
                      <a:pt x="772" y="1"/>
                    </a:moveTo>
                    <a:cubicBezTo>
                      <a:pt x="717" y="1"/>
                      <a:pt x="665" y="10"/>
                      <a:pt x="615" y="29"/>
                    </a:cubicBezTo>
                    <a:cubicBezTo>
                      <a:pt x="49" y="244"/>
                      <a:pt x="0" y="1491"/>
                      <a:pt x="330" y="2866"/>
                    </a:cubicBezTo>
                    <a:cubicBezTo>
                      <a:pt x="655" y="4199"/>
                      <a:pt x="1244" y="5262"/>
                      <a:pt x="1828" y="5262"/>
                    </a:cubicBezTo>
                    <a:cubicBezTo>
                      <a:pt x="1846" y="5262"/>
                      <a:pt x="1864" y="5261"/>
                      <a:pt x="1882" y="5258"/>
                    </a:cubicBezTo>
                    <a:cubicBezTo>
                      <a:pt x="2476" y="5193"/>
                      <a:pt x="2817" y="3876"/>
                      <a:pt x="2448" y="2354"/>
                    </a:cubicBezTo>
                    <a:cubicBezTo>
                      <a:pt x="2113" y="967"/>
                      <a:pt x="1330" y="1"/>
                      <a:pt x="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1124;p29">
                <a:extLst>
                  <a:ext uri="{FF2B5EF4-FFF2-40B4-BE49-F238E27FC236}">
                    <a16:creationId xmlns:a16="http://schemas.microsoft.com/office/drawing/2014/main" id="{BA60F833-3FBA-8279-C90C-3057EE8807CA}"/>
                  </a:ext>
                </a:extLst>
              </p:cNvPr>
              <p:cNvSpPr/>
              <p:nvPr/>
            </p:nvSpPr>
            <p:spPr>
              <a:xfrm>
                <a:off x="5259250" y="3959200"/>
                <a:ext cx="95400" cy="135950"/>
              </a:xfrm>
              <a:custGeom>
                <a:avLst/>
                <a:gdLst/>
                <a:ahLst/>
                <a:cxnLst/>
                <a:rect l="l" t="t" r="r" b="b"/>
                <a:pathLst>
                  <a:path w="3816" h="5438" extrusionOk="0">
                    <a:moveTo>
                      <a:pt x="676" y="0"/>
                    </a:moveTo>
                    <a:cubicBezTo>
                      <a:pt x="501" y="0"/>
                      <a:pt x="356" y="50"/>
                      <a:pt x="251" y="148"/>
                    </a:cubicBezTo>
                    <a:cubicBezTo>
                      <a:pt x="0" y="384"/>
                      <a:pt x="7" y="836"/>
                      <a:pt x="160" y="1380"/>
                    </a:cubicBezTo>
                    <a:cubicBezTo>
                      <a:pt x="316" y="1923"/>
                      <a:pt x="610" y="2562"/>
                      <a:pt x="994" y="3227"/>
                    </a:cubicBezTo>
                    <a:cubicBezTo>
                      <a:pt x="1376" y="3894"/>
                      <a:pt x="1781" y="4470"/>
                      <a:pt x="2175" y="4877"/>
                    </a:cubicBezTo>
                    <a:cubicBezTo>
                      <a:pt x="2506" y="5218"/>
                      <a:pt x="2834" y="5438"/>
                      <a:pt x="3127" y="5438"/>
                    </a:cubicBezTo>
                    <a:cubicBezTo>
                      <a:pt x="3181" y="5438"/>
                      <a:pt x="3233" y="5430"/>
                      <a:pt x="3284" y="5415"/>
                    </a:cubicBezTo>
                    <a:cubicBezTo>
                      <a:pt x="3609" y="5319"/>
                      <a:pt x="3813" y="4890"/>
                      <a:pt x="3813" y="4255"/>
                    </a:cubicBezTo>
                    <a:cubicBezTo>
                      <a:pt x="3816" y="3624"/>
                      <a:pt x="3603" y="2793"/>
                      <a:pt x="3141" y="1991"/>
                    </a:cubicBezTo>
                    <a:cubicBezTo>
                      <a:pt x="2679" y="1189"/>
                      <a:pt x="2066" y="587"/>
                      <a:pt x="1519" y="273"/>
                    </a:cubicBezTo>
                    <a:cubicBezTo>
                      <a:pt x="1203" y="91"/>
                      <a:pt x="912"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1125;p29">
                <a:extLst>
                  <a:ext uri="{FF2B5EF4-FFF2-40B4-BE49-F238E27FC236}">
                    <a16:creationId xmlns:a16="http://schemas.microsoft.com/office/drawing/2014/main" id="{2231DC93-738E-34E1-DF14-48ABAD5D4204}"/>
                  </a:ext>
                </a:extLst>
              </p:cNvPr>
              <p:cNvSpPr/>
              <p:nvPr/>
            </p:nvSpPr>
            <p:spPr>
              <a:xfrm>
                <a:off x="5131000" y="3948825"/>
                <a:ext cx="106500" cy="99775"/>
              </a:xfrm>
              <a:custGeom>
                <a:avLst/>
                <a:gdLst/>
                <a:ahLst/>
                <a:cxnLst/>
                <a:rect l="l" t="t" r="r" b="b"/>
                <a:pathLst>
                  <a:path w="4260" h="3991" extrusionOk="0">
                    <a:moveTo>
                      <a:pt x="776" y="0"/>
                    </a:moveTo>
                    <a:cubicBezTo>
                      <a:pt x="472" y="0"/>
                      <a:pt x="249" y="95"/>
                      <a:pt x="148" y="270"/>
                    </a:cubicBezTo>
                    <a:cubicBezTo>
                      <a:pt x="0" y="531"/>
                      <a:pt x="119" y="903"/>
                      <a:pt x="379" y="1313"/>
                    </a:cubicBezTo>
                    <a:cubicBezTo>
                      <a:pt x="641" y="1726"/>
                      <a:pt x="1041" y="2183"/>
                      <a:pt x="1519" y="2640"/>
                    </a:cubicBezTo>
                    <a:cubicBezTo>
                      <a:pt x="1996" y="3099"/>
                      <a:pt x="2469" y="3481"/>
                      <a:pt x="2890" y="3727"/>
                    </a:cubicBezTo>
                    <a:cubicBezTo>
                      <a:pt x="3173" y="3890"/>
                      <a:pt x="3437" y="3990"/>
                      <a:pt x="3655" y="3990"/>
                    </a:cubicBezTo>
                    <a:cubicBezTo>
                      <a:pt x="3762" y="3990"/>
                      <a:pt x="3858" y="3966"/>
                      <a:pt x="3941" y="3914"/>
                    </a:cubicBezTo>
                    <a:cubicBezTo>
                      <a:pt x="4190" y="3758"/>
                      <a:pt x="4260" y="3353"/>
                      <a:pt x="4110" y="2822"/>
                    </a:cubicBezTo>
                    <a:cubicBezTo>
                      <a:pt x="3962" y="2296"/>
                      <a:pt x="3585" y="1650"/>
                      <a:pt x="3006" y="1092"/>
                    </a:cubicBezTo>
                    <a:cubicBezTo>
                      <a:pt x="2424" y="536"/>
                      <a:pt x="1765" y="184"/>
                      <a:pt x="1231" y="59"/>
                    </a:cubicBezTo>
                    <a:cubicBezTo>
                      <a:pt x="1066" y="19"/>
                      <a:pt x="913" y="0"/>
                      <a:pt x="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1126;p29">
                <a:extLst>
                  <a:ext uri="{FF2B5EF4-FFF2-40B4-BE49-F238E27FC236}">
                    <a16:creationId xmlns:a16="http://schemas.microsoft.com/office/drawing/2014/main" id="{2F8CB615-2529-804E-B199-29D2CDDD34E4}"/>
                  </a:ext>
                </a:extLst>
              </p:cNvPr>
              <p:cNvSpPr/>
              <p:nvPr/>
            </p:nvSpPr>
            <p:spPr>
              <a:xfrm>
                <a:off x="5001200" y="3986450"/>
                <a:ext cx="135875" cy="83325"/>
              </a:xfrm>
              <a:custGeom>
                <a:avLst/>
                <a:gdLst/>
                <a:ahLst/>
                <a:cxnLst/>
                <a:rect l="l" t="t" r="r" b="b"/>
                <a:pathLst>
                  <a:path w="5435" h="3333" extrusionOk="0">
                    <a:moveTo>
                      <a:pt x="1379" y="1"/>
                    </a:moveTo>
                    <a:cubicBezTo>
                      <a:pt x="1285" y="1"/>
                      <a:pt x="1195" y="5"/>
                      <a:pt x="1110" y="13"/>
                    </a:cubicBezTo>
                    <a:cubicBezTo>
                      <a:pt x="508" y="68"/>
                      <a:pt x="122" y="299"/>
                      <a:pt x="62" y="615"/>
                    </a:cubicBezTo>
                    <a:cubicBezTo>
                      <a:pt x="0" y="935"/>
                      <a:pt x="256" y="1277"/>
                      <a:pt x="665" y="1610"/>
                    </a:cubicBezTo>
                    <a:cubicBezTo>
                      <a:pt x="1079" y="1944"/>
                      <a:pt x="1646" y="2277"/>
                      <a:pt x="2292" y="2591"/>
                    </a:cubicBezTo>
                    <a:cubicBezTo>
                      <a:pt x="2938" y="2905"/>
                      <a:pt x="3549" y="3142"/>
                      <a:pt x="4068" y="3261"/>
                    </a:cubicBezTo>
                    <a:cubicBezTo>
                      <a:pt x="4270" y="3306"/>
                      <a:pt x="4459" y="3333"/>
                      <a:pt x="4626" y="3333"/>
                    </a:cubicBezTo>
                    <a:cubicBezTo>
                      <a:pt x="4885" y="3333"/>
                      <a:pt x="5094" y="3270"/>
                      <a:pt x="5225" y="3120"/>
                    </a:cubicBezTo>
                    <a:cubicBezTo>
                      <a:pt x="5434" y="2877"/>
                      <a:pt x="5378" y="2432"/>
                      <a:pt x="5049" y="1924"/>
                    </a:cubicBezTo>
                    <a:cubicBezTo>
                      <a:pt x="4722" y="1420"/>
                      <a:pt x="4112" y="867"/>
                      <a:pt x="3317" y="480"/>
                    </a:cubicBezTo>
                    <a:cubicBezTo>
                      <a:pt x="2634" y="150"/>
                      <a:pt x="1940" y="1"/>
                      <a:pt x="13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1127;p29">
                <a:extLst>
                  <a:ext uri="{FF2B5EF4-FFF2-40B4-BE49-F238E27FC236}">
                    <a16:creationId xmlns:a16="http://schemas.microsoft.com/office/drawing/2014/main" id="{2C1DB702-BFC5-7AD3-B419-0C454299C206}"/>
                  </a:ext>
                </a:extLst>
              </p:cNvPr>
              <p:cNvSpPr/>
              <p:nvPr/>
            </p:nvSpPr>
            <p:spPr>
              <a:xfrm>
                <a:off x="4879775" y="4031600"/>
                <a:ext cx="154500" cy="63325"/>
              </a:xfrm>
              <a:custGeom>
                <a:avLst/>
                <a:gdLst/>
                <a:ahLst/>
                <a:cxnLst/>
                <a:rect l="l" t="t" r="r" b="b"/>
                <a:pathLst>
                  <a:path w="6180" h="2533" extrusionOk="0">
                    <a:moveTo>
                      <a:pt x="2705" y="1"/>
                    </a:moveTo>
                    <a:cubicBezTo>
                      <a:pt x="1983" y="1"/>
                      <a:pt x="1338" y="145"/>
                      <a:pt x="874" y="362"/>
                    </a:cubicBezTo>
                    <a:cubicBezTo>
                      <a:pt x="301" y="631"/>
                      <a:pt x="0" y="995"/>
                      <a:pt x="49" y="1328"/>
                    </a:cubicBezTo>
                    <a:lnTo>
                      <a:pt x="49" y="1327"/>
                    </a:lnTo>
                    <a:cubicBezTo>
                      <a:pt x="101" y="1667"/>
                      <a:pt x="474" y="1917"/>
                      <a:pt x="1002" y="2101"/>
                    </a:cubicBezTo>
                    <a:cubicBezTo>
                      <a:pt x="1533" y="2285"/>
                      <a:pt x="2221" y="2410"/>
                      <a:pt x="2979" y="2478"/>
                    </a:cubicBezTo>
                    <a:cubicBezTo>
                      <a:pt x="3352" y="2513"/>
                      <a:pt x="3711" y="2532"/>
                      <a:pt x="4046" y="2532"/>
                    </a:cubicBezTo>
                    <a:cubicBezTo>
                      <a:pt x="4391" y="2532"/>
                      <a:pt x="4710" y="2512"/>
                      <a:pt x="4992" y="2470"/>
                    </a:cubicBezTo>
                    <a:cubicBezTo>
                      <a:pt x="5544" y="2386"/>
                      <a:pt x="5957" y="2207"/>
                      <a:pt x="6069" y="1883"/>
                    </a:cubicBezTo>
                    <a:cubicBezTo>
                      <a:pt x="6180" y="1564"/>
                      <a:pt x="5950" y="1151"/>
                      <a:pt x="5436" y="783"/>
                    </a:cubicBezTo>
                    <a:cubicBezTo>
                      <a:pt x="4926" y="416"/>
                      <a:pt x="4125" y="108"/>
                      <a:pt x="3206" y="24"/>
                    </a:cubicBezTo>
                    <a:cubicBezTo>
                      <a:pt x="3036" y="8"/>
                      <a:pt x="2868"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1128;p29">
                <a:extLst>
                  <a:ext uri="{FF2B5EF4-FFF2-40B4-BE49-F238E27FC236}">
                    <a16:creationId xmlns:a16="http://schemas.microsoft.com/office/drawing/2014/main" id="{6A57AF4A-8B36-53BC-A5CD-606CD8244B18}"/>
                  </a:ext>
                </a:extLst>
              </p:cNvPr>
              <p:cNvSpPr/>
              <p:nvPr/>
            </p:nvSpPr>
            <p:spPr>
              <a:xfrm>
                <a:off x="4777750" y="4105800"/>
                <a:ext cx="112225" cy="45725"/>
              </a:xfrm>
              <a:custGeom>
                <a:avLst/>
                <a:gdLst/>
                <a:ahLst/>
                <a:cxnLst/>
                <a:rect l="l" t="t" r="r" b="b"/>
                <a:pathLst>
                  <a:path w="4489" h="1829" extrusionOk="0">
                    <a:moveTo>
                      <a:pt x="2317" y="1"/>
                    </a:moveTo>
                    <a:cubicBezTo>
                      <a:pt x="2276" y="1"/>
                      <a:pt x="2235" y="1"/>
                      <a:pt x="2193" y="3"/>
                    </a:cubicBezTo>
                    <a:cubicBezTo>
                      <a:pt x="1453" y="34"/>
                      <a:pt x="817" y="325"/>
                      <a:pt x="459" y="659"/>
                    </a:cubicBezTo>
                    <a:cubicBezTo>
                      <a:pt x="95" y="995"/>
                      <a:pt x="0" y="1340"/>
                      <a:pt x="134" y="1542"/>
                    </a:cubicBezTo>
                    <a:cubicBezTo>
                      <a:pt x="270" y="1753"/>
                      <a:pt x="584" y="1809"/>
                      <a:pt x="958" y="1825"/>
                    </a:cubicBezTo>
                    <a:cubicBezTo>
                      <a:pt x="1042" y="1828"/>
                      <a:pt x="1130" y="1829"/>
                      <a:pt x="1220" y="1829"/>
                    </a:cubicBezTo>
                    <a:cubicBezTo>
                      <a:pt x="1535" y="1829"/>
                      <a:pt x="1888" y="1813"/>
                      <a:pt x="2266" y="1796"/>
                    </a:cubicBezTo>
                    <a:cubicBezTo>
                      <a:pt x="2754" y="1778"/>
                      <a:pt x="3200" y="1761"/>
                      <a:pt x="3574" y="1717"/>
                    </a:cubicBezTo>
                    <a:cubicBezTo>
                      <a:pt x="3943" y="1672"/>
                      <a:pt x="4252" y="1591"/>
                      <a:pt x="4373" y="1368"/>
                    </a:cubicBezTo>
                    <a:cubicBezTo>
                      <a:pt x="4488" y="1156"/>
                      <a:pt x="4366" y="820"/>
                      <a:pt x="3976" y="515"/>
                    </a:cubicBezTo>
                    <a:cubicBezTo>
                      <a:pt x="3613" y="228"/>
                      <a:pt x="3006" y="1"/>
                      <a:pt x="23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1129;p29">
                <a:extLst>
                  <a:ext uri="{FF2B5EF4-FFF2-40B4-BE49-F238E27FC236}">
                    <a16:creationId xmlns:a16="http://schemas.microsoft.com/office/drawing/2014/main" id="{D342736B-3AA0-F719-A46E-7FD5C7645754}"/>
                  </a:ext>
                </a:extLst>
              </p:cNvPr>
              <p:cNvSpPr/>
              <p:nvPr/>
            </p:nvSpPr>
            <p:spPr>
              <a:xfrm>
                <a:off x="4735000" y="4193225"/>
                <a:ext cx="107550" cy="62425"/>
              </a:xfrm>
              <a:custGeom>
                <a:avLst/>
                <a:gdLst/>
                <a:ahLst/>
                <a:cxnLst/>
                <a:rect l="l" t="t" r="r" b="b"/>
                <a:pathLst>
                  <a:path w="4302" h="2497" extrusionOk="0">
                    <a:moveTo>
                      <a:pt x="3219" y="0"/>
                    </a:moveTo>
                    <a:cubicBezTo>
                      <a:pt x="2786" y="0"/>
                      <a:pt x="2247" y="115"/>
                      <a:pt x="1709" y="361"/>
                    </a:cubicBezTo>
                    <a:cubicBezTo>
                      <a:pt x="1107" y="636"/>
                      <a:pt x="632" y="1020"/>
                      <a:pt x="357" y="1381"/>
                    </a:cubicBezTo>
                    <a:cubicBezTo>
                      <a:pt x="79" y="1744"/>
                      <a:pt x="1" y="2077"/>
                      <a:pt x="141" y="2282"/>
                    </a:cubicBezTo>
                    <a:cubicBezTo>
                      <a:pt x="249" y="2431"/>
                      <a:pt x="451" y="2497"/>
                      <a:pt x="714" y="2497"/>
                    </a:cubicBezTo>
                    <a:cubicBezTo>
                      <a:pt x="1169" y="2497"/>
                      <a:pt x="1805" y="2301"/>
                      <a:pt x="2460" y="2004"/>
                    </a:cubicBezTo>
                    <a:cubicBezTo>
                      <a:pt x="3493" y="1527"/>
                      <a:pt x="4302" y="921"/>
                      <a:pt x="4188" y="429"/>
                    </a:cubicBezTo>
                    <a:cubicBezTo>
                      <a:pt x="4124" y="190"/>
                      <a:pt x="3820" y="31"/>
                      <a:pt x="3365" y="5"/>
                    </a:cubicBezTo>
                    <a:cubicBezTo>
                      <a:pt x="3318" y="2"/>
                      <a:pt x="3269" y="0"/>
                      <a:pt x="3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1130;p29">
                <a:extLst>
                  <a:ext uri="{FF2B5EF4-FFF2-40B4-BE49-F238E27FC236}">
                    <a16:creationId xmlns:a16="http://schemas.microsoft.com/office/drawing/2014/main" id="{9A88E22D-0FA8-B133-948A-CD299CC3D547}"/>
                  </a:ext>
                </a:extLst>
              </p:cNvPr>
              <p:cNvSpPr/>
              <p:nvPr/>
            </p:nvSpPr>
            <p:spPr>
              <a:xfrm>
                <a:off x="5426125" y="4275650"/>
                <a:ext cx="139200" cy="56175"/>
              </a:xfrm>
              <a:custGeom>
                <a:avLst/>
                <a:gdLst/>
                <a:ahLst/>
                <a:cxnLst/>
                <a:rect l="l" t="t" r="r" b="b"/>
                <a:pathLst>
                  <a:path w="5568" h="2247" extrusionOk="0">
                    <a:moveTo>
                      <a:pt x="2232" y="1"/>
                    </a:moveTo>
                    <a:cubicBezTo>
                      <a:pt x="1098" y="1"/>
                      <a:pt x="207" y="271"/>
                      <a:pt x="113" y="774"/>
                    </a:cubicBezTo>
                    <a:cubicBezTo>
                      <a:pt x="0" y="1368"/>
                      <a:pt x="1155" y="2085"/>
                      <a:pt x="2712" y="2222"/>
                    </a:cubicBezTo>
                    <a:cubicBezTo>
                      <a:pt x="2889" y="2238"/>
                      <a:pt x="3064" y="2246"/>
                      <a:pt x="3232" y="2246"/>
                    </a:cubicBezTo>
                    <a:cubicBezTo>
                      <a:pt x="3247" y="2246"/>
                      <a:pt x="3263" y="2246"/>
                      <a:pt x="3278" y="2246"/>
                    </a:cubicBezTo>
                    <a:cubicBezTo>
                      <a:pt x="3467" y="2244"/>
                      <a:pt x="3631" y="2235"/>
                      <a:pt x="3818" y="2217"/>
                    </a:cubicBezTo>
                    <a:cubicBezTo>
                      <a:pt x="4205" y="2179"/>
                      <a:pt x="4600" y="2080"/>
                      <a:pt x="4927" y="1888"/>
                    </a:cubicBezTo>
                    <a:cubicBezTo>
                      <a:pt x="5090" y="1796"/>
                      <a:pt x="5235" y="1677"/>
                      <a:pt x="5340" y="1547"/>
                    </a:cubicBezTo>
                    <a:cubicBezTo>
                      <a:pt x="5448" y="1418"/>
                      <a:pt x="5500" y="1288"/>
                      <a:pt x="5524" y="1174"/>
                    </a:cubicBezTo>
                    <a:cubicBezTo>
                      <a:pt x="5568" y="938"/>
                      <a:pt x="5480" y="777"/>
                      <a:pt x="5360" y="693"/>
                    </a:cubicBezTo>
                    <a:cubicBezTo>
                      <a:pt x="5236" y="605"/>
                      <a:pt x="5087" y="587"/>
                      <a:pt x="4939" y="551"/>
                    </a:cubicBezTo>
                    <a:cubicBezTo>
                      <a:pt x="4778" y="520"/>
                      <a:pt x="4672" y="450"/>
                      <a:pt x="4524" y="387"/>
                    </a:cubicBezTo>
                    <a:cubicBezTo>
                      <a:pt x="4376" y="324"/>
                      <a:pt x="4177" y="260"/>
                      <a:pt x="3915" y="192"/>
                    </a:cubicBezTo>
                    <a:cubicBezTo>
                      <a:pt x="3777" y="156"/>
                      <a:pt x="3602" y="123"/>
                      <a:pt x="3436" y="96"/>
                    </a:cubicBezTo>
                    <a:cubicBezTo>
                      <a:pt x="3265" y="68"/>
                      <a:pt x="3089" y="47"/>
                      <a:pt x="2909" y="31"/>
                    </a:cubicBezTo>
                    <a:cubicBezTo>
                      <a:pt x="2677" y="11"/>
                      <a:pt x="2450" y="1"/>
                      <a:pt x="22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1131;p29">
                <a:extLst>
                  <a:ext uri="{FF2B5EF4-FFF2-40B4-BE49-F238E27FC236}">
                    <a16:creationId xmlns:a16="http://schemas.microsoft.com/office/drawing/2014/main" id="{B4028694-2E03-B990-1F12-74011569F125}"/>
                  </a:ext>
                </a:extLst>
              </p:cNvPr>
              <p:cNvSpPr/>
              <p:nvPr/>
            </p:nvSpPr>
            <p:spPr>
              <a:xfrm>
                <a:off x="5351475" y="4201325"/>
                <a:ext cx="154250" cy="62175"/>
              </a:xfrm>
              <a:custGeom>
                <a:avLst/>
                <a:gdLst/>
                <a:ahLst/>
                <a:cxnLst/>
                <a:rect l="l" t="t" r="r" b="b"/>
                <a:pathLst>
                  <a:path w="6170" h="2487" extrusionOk="0">
                    <a:moveTo>
                      <a:pt x="3623" y="1"/>
                    </a:moveTo>
                    <a:cubicBezTo>
                      <a:pt x="3405" y="1"/>
                      <a:pt x="3178" y="10"/>
                      <a:pt x="2947" y="27"/>
                    </a:cubicBezTo>
                    <a:cubicBezTo>
                      <a:pt x="1352" y="152"/>
                      <a:pt x="38" y="666"/>
                      <a:pt x="18" y="1346"/>
                    </a:cubicBezTo>
                    <a:cubicBezTo>
                      <a:pt x="0" y="1950"/>
                      <a:pt x="1136" y="2487"/>
                      <a:pt x="2634" y="2487"/>
                    </a:cubicBezTo>
                    <a:cubicBezTo>
                      <a:pt x="2798" y="2487"/>
                      <a:pt x="2966" y="2480"/>
                      <a:pt x="3138" y="2467"/>
                    </a:cubicBezTo>
                    <a:cubicBezTo>
                      <a:pt x="4876" y="2334"/>
                      <a:pt x="6170" y="1537"/>
                      <a:pt x="6046" y="876"/>
                    </a:cubicBezTo>
                    <a:cubicBezTo>
                      <a:pt x="5940" y="306"/>
                      <a:pt x="4916" y="1"/>
                      <a:pt x="36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1132;p29">
                <a:extLst>
                  <a:ext uri="{FF2B5EF4-FFF2-40B4-BE49-F238E27FC236}">
                    <a16:creationId xmlns:a16="http://schemas.microsoft.com/office/drawing/2014/main" id="{2F193E94-7DC7-D5B2-D4AE-B9B89DCA7A2F}"/>
                  </a:ext>
                </a:extLst>
              </p:cNvPr>
              <p:cNvSpPr/>
              <p:nvPr/>
            </p:nvSpPr>
            <p:spPr>
              <a:xfrm>
                <a:off x="5292025" y="4150750"/>
                <a:ext cx="120775" cy="59075"/>
              </a:xfrm>
              <a:custGeom>
                <a:avLst/>
                <a:gdLst/>
                <a:ahLst/>
                <a:cxnLst/>
                <a:rect l="l" t="t" r="r" b="b"/>
                <a:pathLst>
                  <a:path w="4831" h="2363" extrusionOk="0">
                    <a:moveTo>
                      <a:pt x="3724" y="1"/>
                    </a:moveTo>
                    <a:cubicBezTo>
                      <a:pt x="3269" y="1"/>
                      <a:pt x="2689" y="115"/>
                      <a:pt x="2087" y="310"/>
                    </a:cubicBezTo>
                    <a:cubicBezTo>
                      <a:pt x="919" y="697"/>
                      <a:pt x="0" y="1279"/>
                      <a:pt x="85" y="1808"/>
                    </a:cubicBezTo>
                    <a:cubicBezTo>
                      <a:pt x="136" y="2142"/>
                      <a:pt x="645" y="2362"/>
                      <a:pt x="1353" y="2362"/>
                    </a:cubicBezTo>
                    <a:cubicBezTo>
                      <a:pt x="1750" y="2362"/>
                      <a:pt x="2209" y="2293"/>
                      <a:pt x="2686" y="2136"/>
                    </a:cubicBezTo>
                    <a:cubicBezTo>
                      <a:pt x="4016" y="1702"/>
                      <a:pt x="4831" y="799"/>
                      <a:pt x="4589" y="333"/>
                    </a:cubicBezTo>
                    <a:cubicBezTo>
                      <a:pt x="4470" y="102"/>
                      <a:pt x="4153" y="1"/>
                      <a:pt x="37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1133;p29">
                <a:extLst>
                  <a:ext uri="{FF2B5EF4-FFF2-40B4-BE49-F238E27FC236}">
                    <a16:creationId xmlns:a16="http://schemas.microsoft.com/office/drawing/2014/main" id="{3F3F6CBB-658F-B3E8-6EE3-3D0235BF6C93}"/>
                  </a:ext>
                </a:extLst>
              </p:cNvPr>
              <p:cNvSpPr/>
              <p:nvPr/>
            </p:nvSpPr>
            <p:spPr>
              <a:xfrm>
                <a:off x="5221025" y="4115100"/>
                <a:ext cx="116225" cy="61350"/>
              </a:xfrm>
              <a:custGeom>
                <a:avLst/>
                <a:gdLst/>
                <a:ahLst/>
                <a:cxnLst/>
                <a:rect l="l" t="t" r="r" b="b"/>
                <a:pathLst>
                  <a:path w="4649" h="2454" extrusionOk="0">
                    <a:moveTo>
                      <a:pt x="3759" y="0"/>
                    </a:moveTo>
                    <a:cubicBezTo>
                      <a:pt x="3292" y="0"/>
                      <a:pt x="2675" y="143"/>
                      <a:pt x="2037" y="379"/>
                    </a:cubicBezTo>
                    <a:cubicBezTo>
                      <a:pt x="893" y="810"/>
                      <a:pt x="0" y="1424"/>
                      <a:pt x="103" y="1946"/>
                    </a:cubicBezTo>
                    <a:cubicBezTo>
                      <a:pt x="160" y="2203"/>
                      <a:pt x="474" y="2382"/>
                      <a:pt x="950" y="2437"/>
                    </a:cubicBezTo>
                    <a:cubicBezTo>
                      <a:pt x="1045" y="2448"/>
                      <a:pt x="1147" y="2453"/>
                      <a:pt x="1253" y="2453"/>
                    </a:cubicBezTo>
                    <a:cubicBezTo>
                      <a:pt x="1679" y="2453"/>
                      <a:pt x="2188" y="2365"/>
                      <a:pt x="2705" y="2172"/>
                    </a:cubicBezTo>
                    <a:cubicBezTo>
                      <a:pt x="3354" y="1929"/>
                      <a:pt x="3883" y="1573"/>
                      <a:pt x="4206" y="1220"/>
                    </a:cubicBezTo>
                    <a:cubicBezTo>
                      <a:pt x="4530" y="867"/>
                      <a:pt x="4649" y="526"/>
                      <a:pt x="4524" y="295"/>
                    </a:cubicBezTo>
                    <a:cubicBezTo>
                      <a:pt x="4406" y="90"/>
                      <a:pt x="4130" y="0"/>
                      <a:pt x="37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1134;p29">
                <a:extLst>
                  <a:ext uri="{FF2B5EF4-FFF2-40B4-BE49-F238E27FC236}">
                    <a16:creationId xmlns:a16="http://schemas.microsoft.com/office/drawing/2014/main" id="{2741EFBF-A221-C939-87C4-1DF79F0693F6}"/>
                  </a:ext>
                </a:extLst>
              </p:cNvPr>
              <p:cNvSpPr/>
              <p:nvPr/>
            </p:nvSpPr>
            <p:spPr>
              <a:xfrm>
                <a:off x="5140800" y="4076725"/>
                <a:ext cx="107800" cy="91000"/>
              </a:xfrm>
              <a:custGeom>
                <a:avLst/>
                <a:gdLst/>
                <a:ahLst/>
                <a:cxnLst/>
                <a:rect l="l" t="t" r="r" b="b"/>
                <a:pathLst>
                  <a:path w="4312" h="3640" extrusionOk="0">
                    <a:moveTo>
                      <a:pt x="3547" y="1"/>
                    </a:moveTo>
                    <a:cubicBezTo>
                      <a:pt x="3042" y="1"/>
                      <a:pt x="2267" y="475"/>
                      <a:pt x="1529" y="1158"/>
                    </a:cubicBezTo>
                    <a:cubicBezTo>
                      <a:pt x="600" y="2028"/>
                      <a:pt x="0" y="2983"/>
                      <a:pt x="312" y="3435"/>
                    </a:cubicBezTo>
                    <a:cubicBezTo>
                      <a:pt x="406" y="3572"/>
                      <a:pt x="584" y="3639"/>
                      <a:pt x="815" y="3639"/>
                    </a:cubicBezTo>
                    <a:cubicBezTo>
                      <a:pt x="1342" y="3639"/>
                      <a:pt x="2150" y="3288"/>
                      <a:pt x="2879" y="2607"/>
                    </a:cubicBezTo>
                    <a:cubicBezTo>
                      <a:pt x="3930" y="1631"/>
                      <a:pt x="4312" y="446"/>
                      <a:pt x="3887" y="107"/>
                    </a:cubicBezTo>
                    <a:cubicBezTo>
                      <a:pt x="3797" y="35"/>
                      <a:pt x="3681" y="1"/>
                      <a:pt x="35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1135;p29">
                <a:extLst>
                  <a:ext uri="{FF2B5EF4-FFF2-40B4-BE49-F238E27FC236}">
                    <a16:creationId xmlns:a16="http://schemas.microsoft.com/office/drawing/2014/main" id="{DA5CDBDF-2650-59B7-4B5A-F1D51EB0A483}"/>
                  </a:ext>
                </a:extLst>
              </p:cNvPr>
              <p:cNvSpPr/>
              <p:nvPr/>
            </p:nvSpPr>
            <p:spPr>
              <a:xfrm>
                <a:off x="5021000" y="4088425"/>
                <a:ext cx="120050" cy="119675"/>
              </a:xfrm>
              <a:custGeom>
                <a:avLst/>
                <a:gdLst/>
                <a:ahLst/>
                <a:cxnLst/>
                <a:rect l="l" t="t" r="r" b="b"/>
                <a:pathLst>
                  <a:path w="4802" h="4787" extrusionOk="0">
                    <a:moveTo>
                      <a:pt x="3910" y="1"/>
                    </a:moveTo>
                    <a:cubicBezTo>
                      <a:pt x="3298" y="1"/>
                      <a:pt x="2344" y="656"/>
                      <a:pt x="1511" y="1651"/>
                    </a:cubicBezTo>
                    <a:cubicBezTo>
                      <a:pt x="485" y="2879"/>
                      <a:pt x="0" y="4195"/>
                      <a:pt x="485" y="4644"/>
                    </a:cubicBezTo>
                    <a:cubicBezTo>
                      <a:pt x="590" y="4741"/>
                      <a:pt x="734" y="4787"/>
                      <a:pt x="905" y="4787"/>
                    </a:cubicBezTo>
                    <a:cubicBezTo>
                      <a:pt x="1525" y="4787"/>
                      <a:pt x="2509" y="4184"/>
                      <a:pt x="3344" y="3183"/>
                    </a:cubicBezTo>
                    <a:cubicBezTo>
                      <a:pt x="4413" y="1908"/>
                      <a:pt x="4802" y="509"/>
                      <a:pt x="4278" y="113"/>
                    </a:cubicBezTo>
                    <a:cubicBezTo>
                      <a:pt x="4178" y="37"/>
                      <a:pt x="4054" y="1"/>
                      <a:pt x="3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1136;p29">
                <a:extLst>
                  <a:ext uri="{FF2B5EF4-FFF2-40B4-BE49-F238E27FC236}">
                    <a16:creationId xmlns:a16="http://schemas.microsoft.com/office/drawing/2014/main" id="{28602EEB-AAEA-6D41-139B-FEA66C299C0D}"/>
                  </a:ext>
                </a:extLst>
              </p:cNvPr>
              <p:cNvSpPr/>
              <p:nvPr/>
            </p:nvSpPr>
            <p:spPr>
              <a:xfrm>
                <a:off x="4935250" y="4122925"/>
                <a:ext cx="86900" cy="95250"/>
              </a:xfrm>
              <a:custGeom>
                <a:avLst/>
                <a:gdLst/>
                <a:ahLst/>
                <a:cxnLst/>
                <a:rect l="l" t="t" r="r" b="b"/>
                <a:pathLst>
                  <a:path w="3476" h="3810" extrusionOk="0">
                    <a:moveTo>
                      <a:pt x="2815" y="1"/>
                    </a:moveTo>
                    <a:cubicBezTo>
                      <a:pt x="2348" y="1"/>
                      <a:pt x="1642" y="574"/>
                      <a:pt x="1041" y="1395"/>
                    </a:cubicBezTo>
                    <a:cubicBezTo>
                      <a:pt x="332" y="2371"/>
                      <a:pt x="0" y="3380"/>
                      <a:pt x="384" y="3711"/>
                    </a:cubicBezTo>
                    <a:cubicBezTo>
                      <a:pt x="460" y="3778"/>
                      <a:pt x="561" y="3809"/>
                      <a:pt x="680" y="3809"/>
                    </a:cubicBezTo>
                    <a:cubicBezTo>
                      <a:pt x="1153" y="3809"/>
                      <a:pt x="1911" y="3306"/>
                      <a:pt x="2518" y="2472"/>
                    </a:cubicBezTo>
                    <a:cubicBezTo>
                      <a:pt x="3281" y="1429"/>
                      <a:pt x="3476" y="322"/>
                      <a:pt x="3046" y="61"/>
                    </a:cubicBezTo>
                    <a:cubicBezTo>
                      <a:pt x="2979" y="20"/>
                      <a:pt x="2901"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137;p29">
                <a:extLst>
                  <a:ext uri="{FF2B5EF4-FFF2-40B4-BE49-F238E27FC236}">
                    <a16:creationId xmlns:a16="http://schemas.microsoft.com/office/drawing/2014/main" id="{85D020E8-2775-81EA-3BA9-3AC45CA1F477}"/>
                  </a:ext>
                </a:extLst>
              </p:cNvPr>
              <p:cNvSpPr/>
              <p:nvPr/>
            </p:nvSpPr>
            <p:spPr>
              <a:xfrm>
                <a:off x="4870450" y="4158450"/>
                <a:ext cx="55000" cy="99500"/>
              </a:xfrm>
              <a:custGeom>
                <a:avLst/>
                <a:gdLst/>
                <a:ahLst/>
                <a:cxnLst/>
                <a:rect l="l" t="t" r="r" b="b"/>
                <a:pathLst>
                  <a:path w="2200" h="3980" extrusionOk="0">
                    <a:moveTo>
                      <a:pt x="1551" y="1"/>
                    </a:moveTo>
                    <a:cubicBezTo>
                      <a:pt x="1122" y="1"/>
                      <a:pt x="580" y="753"/>
                      <a:pt x="300" y="1770"/>
                    </a:cubicBezTo>
                    <a:cubicBezTo>
                      <a:pt x="1" y="2863"/>
                      <a:pt x="115" y="3845"/>
                      <a:pt x="556" y="3967"/>
                    </a:cubicBezTo>
                    <a:cubicBezTo>
                      <a:pt x="586" y="3976"/>
                      <a:pt x="617" y="3980"/>
                      <a:pt x="649" y="3980"/>
                    </a:cubicBezTo>
                    <a:cubicBezTo>
                      <a:pt x="1078" y="3980"/>
                      <a:pt x="1619" y="3227"/>
                      <a:pt x="1899" y="2211"/>
                    </a:cubicBezTo>
                    <a:cubicBezTo>
                      <a:pt x="2200" y="1118"/>
                      <a:pt x="2086" y="135"/>
                      <a:pt x="1644" y="13"/>
                    </a:cubicBezTo>
                    <a:cubicBezTo>
                      <a:pt x="1613" y="5"/>
                      <a:pt x="1582" y="1"/>
                      <a:pt x="1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138;p29">
                <a:extLst>
                  <a:ext uri="{FF2B5EF4-FFF2-40B4-BE49-F238E27FC236}">
                    <a16:creationId xmlns:a16="http://schemas.microsoft.com/office/drawing/2014/main" id="{FFB1152D-A47C-422A-788B-1E51B2EA042D}"/>
                  </a:ext>
                </a:extLst>
              </p:cNvPr>
              <p:cNvSpPr/>
              <p:nvPr/>
            </p:nvSpPr>
            <p:spPr>
              <a:xfrm>
                <a:off x="4805900" y="4237575"/>
                <a:ext cx="55650" cy="82900"/>
              </a:xfrm>
              <a:custGeom>
                <a:avLst/>
                <a:gdLst/>
                <a:ahLst/>
                <a:cxnLst/>
                <a:rect l="l" t="t" r="r" b="b"/>
                <a:pathLst>
                  <a:path w="2226" h="3316" extrusionOk="0">
                    <a:moveTo>
                      <a:pt x="1573" y="0"/>
                    </a:moveTo>
                    <a:cubicBezTo>
                      <a:pt x="1548" y="0"/>
                      <a:pt x="1523" y="4"/>
                      <a:pt x="1498" y="10"/>
                    </a:cubicBezTo>
                    <a:cubicBezTo>
                      <a:pt x="1400" y="38"/>
                      <a:pt x="1318" y="111"/>
                      <a:pt x="1248" y="205"/>
                    </a:cubicBezTo>
                    <a:cubicBezTo>
                      <a:pt x="1179" y="298"/>
                      <a:pt x="1111" y="412"/>
                      <a:pt x="1044" y="534"/>
                    </a:cubicBezTo>
                    <a:cubicBezTo>
                      <a:pt x="873" y="854"/>
                      <a:pt x="725" y="1131"/>
                      <a:pt x="569" y="1425"/>
                    </a:cubicBezTo>
                    <a:cubicBezTo>
                      <a:pt x="379" y="1790"/>
                      <a:pt x="190" y="2170"/>
                      <a:pt x="96" y="2497"/>
                    </a:cubicBezTo>
                    <a:cubicBezTo>
                      <a:pt x="0" y="2824"/>
                      <a:pt x="0" y="3097"/>
                      <a:pt x="155" y="3232"/>
                    </a:cubicBezTo>
                    <a:cubicBezTo>
                      <a:pt x="217" y="3288"/>
                      <a:pt x="301" y="3315"/>
                      <a:pt x="401" y="3315"/>
                    </a:cubicBezTo>
                    <a:cubicBezTo>
                      <a:pt x="542" y="3315"/>
                      <a:pt x="714" y="3261"/>
                      <a:pt x="901" y="3154"/>
                    </a:cubicBezTo>
                    <a:cubicBezTo>
                      <a:pt x="1220" y="2970"/>
                      <a:pt x="1597" y="2631"/>
                      <a:pt x="1874" y="2105"/>
                    </a:cubicBezTo>
                    <a:cubicBezTo>
                      <a:pt x="2155" y="1585"/>
                      <a:pt x="2225" y="957"/>
                      <a:pt x="2084" y="540"/>
                    </a:cubicBezTo>
                    <a:cubicBezTo>
                      <a:pt x="2019" y="334"/>
                      <a:pt x="1919" y="181"/>
                      <a:pt x="1809" y="96"/>
                    </a:cubicBezTo>
                    <a:cubicBezTo>
                      <a:pt x="1728" y="31"/>
                      <a:pt x="1650" y="0"/>
                      <a:pt x="15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139;p29">
                <a:extLst>
                  <a:ext uri="{FF2B5EF4-FFF2-40B4-BE49-F238E27FC236}">
                    <a16:creationId xmlns:a16="http://schemas.microsoft.com/office/drawing/2014/main" id="{0583616B-2D7D-31BE-37BE-3663A1DD9A39}"/>
                  </a:ext>
                </a:extLst>
              </p:cNvPr>
              <p:cNvSpPr/>
              <p:nvPr/>
            </p:nvSpPr>
            <p:spPr>
              <a:xfrm>
                <a:off x="4730500" y="4286225"/>
                <a:ext cx="69750" cy="87675"/>
              </a:xfrm>
              <a:custGeom>
                <a:avLst/>
                <a:gdLst/>
                <a:ahLst/>
                <a:cxnLst/>
                <a:rect l="l" t="t" r="r" b="b"/>
                <a:pathLst>
                  <a:path w="2790" h="3507" extrusionOk="0">
                    <a:moveTo>
                      <a:pt x="2341" y="1"/>
                    </a:moveTo>
                    <a:cubicBezTo>
                      <a:pt x="1923" y="1"/>
                      <a:pt x="1361" y="606"/>
                      <a:pt x="866" y="1377"/>
                    </a:cubicBezTo>
                    <a:cubicBezTo>
                      <a:pt x="323" y="2239"/>
                      <a:pt x="0" y="3090"/>
                      <a:pt x="324" y="3409"/>
                    </a:cubicBezTo>
                    <a:cubicBezTo>
                      <a:pt x="394" y="3474"/>
                      <a:pt x="490" y="3507"/>
                      <a:pt x="606" y="3507"/>
                    </a:cubicBezTo>
                    <a:cubicBezTo>
                      <a:pt x="760" y="3507"/>
                      <a:pt x="950" y="3449"/>
                      <a:pt x="1155" y="3334"/>
                    </a:cubicBezTo>
                    <a:cubicBezTo>
                      <a:pt x="1515" y="3136"/>
                      <a:pt x="1920" y="2757"/>
                      <a:pt x="2242" y="2252"/>
                    </a:cubicBezTo>
                    <a:cubicBezTo>
                      <a:pt x="2562" y="1747"/>
                      <a:pt x="2733" y="1220"/>
                      <a:pt x="2761" y="810"/>
                    </a:cubicBezTo>
                    <a:cubicBezTo>
                      <a:pt x="2790" y="398"/>
                      <a:pt x="2684" y="107"/>
                      <a:pt x="2476" y="24"/>
                    </a:cubicBezTo>
                    <a:cubicBezTo>
                      <a:pt x="2433" y="8"/>
                      <a:pt x="2388" y="1"/>
                      <a:pt x="2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140;p29">
                <a:extLst>
                  <a:ext uri="{FF2B5EF4-FFF2-40B4-BE49-F238E27FC236}">
                    <a16:creationId xmlns:a16="http://schemas.microsoft.com/office/drawing/2014/main" id="{6C50754C-457C-E4F0-9520-15FA09145DED}"/>
                  </a:ext>
                </a:extLst>
              </p:cNvPr>
              <p:cNvSpPr/>
              <p:nvPr/>
            </p:nvSpPr>
            <p:spPr>
              <a:xfrm>
                <a:off x="4673700" y="4280200"/>
                <a:ext cx="77475" cy="55075"/>
              </a:xfrm>
              <a:custGeom>
                <a:avLst/>
                <a:gdLst/>
                <a:ahLst/>
                <a:cxnLst/>
                <a:rect l="l" t="t" r="r" b="b"/>
                <a:pathLst>
                  <a:path w="3099" h="2203" extrusionOk="0">
                    <a:moveTo>
                      <a:pt x="2333" y="0"/>
                    </a:moveTo>
                    <a:cubicBezTo>
                      <a:pt x="1976" y="0"/>
                      <a:pt x="1520" y="118"/>
                      <a:pt x="1090" y="382"/>
                    </a:cubicBezTo>
                    <a:cubicBezTo>
                      <a:pt x="622" y="672"/>
                      <a:pt x="293" y="1067"/>
                      <a:pt x="148" y="1405"/>
                    </a:cubicBezTo>
                    <a:cubicBezTo>
                      <a:pt x="0" y="1745"/>
                      <a:pt x="23" y="2017"/>
                      <a:pt x="174" y="2132"/>
                    </a:cubicBezTo>
                    <a:cubicBezTo>
                      <a:pt x="238" y="2181"/>
                      <a:pt x="318" y="2202"/>
                      <a:pt x="409" y="2202"/>
                    </a:cubicBezTo>
                    <a:cubicBezTo>
                      <a:pt x="540" y="2202"/>
                      <a:pt x="696" y="2158"/>
                      <a:pt x="864" y="2090"/>
                    </a:cubicBezTo>
                    <a:cubicBezTo>
                      <a:pt x="1149" y="1975"/>
                      <a:pt x="1475" y="1792"/>
                      <a:pt x="1824" y="1578"/>
                    </a:cubicBezTo>
                    <a:cubicBezTo>
                      <a:pt x="2173" y="1363"/>
                      <a:pt x="2482" y="1153"/>
                      <a:pt x="2716" y="950"/>
                    </a:cubicBezTo>
                    <a:cubicBezTo>
                      <a:pt x="2946" y="748"/>
                      <a:pt x="3099" y="547"/>
                      <a:pt x="3063" y="355"/>
                    </a:cubicBezTo>
                    <a:cubicBezTo>
                      <a:pt x="3030" y="166"/>
                      <a:pt x="2798" y="24"/>
                      <a:pt x="2427" y="3"/>
                    </a:cubicBezTo>
                    <a:cubicBezTo>
                      <a:pt x="2397" y="1"/>
                      <a:pt x="2365" y="0"/>
                      <a:pt x="2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141;p29">
                <a:extLst>
                  <a:ext uri="{FF2B5EF4-FFF2-40B4-BE49-F238E27FC236}">
                    <a16:creationId xmlns:a16="http://schemas.microsoft.com/office/drawing/2014/main" id="{6994B4A7-E8E1-186F-D0BA-4368207003AF}"/>
                  </a:ext>
                </a:extLst>
              </p:cNvPr>
              <p:cNvSpPr/>
              <p:nvPr/>
            </p:nvSpPr>
            <p:spPr>
              <a:xfrm>
                <a:off x="4645100" y="4355250"/>
                <a:ext cx="75950" cy="92000"/>
              </a:xfrm>
              <a:custGeom>
                <a:avLst/>
                <a:gdLst/>
                <a:ahLst/>
                <a:cxnLst/>
                <a:rect l="l" t="t" r="r" b="b"/>
                <a:pathLst>
                  <a:path w="3038" h="3680" extrusionOk="0">
                    <a:moveTo>
                      <a:pt x="2464" y="0"/>
                    </a:moveTo>
                    <a:cubicBezTo>
                      <a:pt x="2326" y="0"/>
                      <a:pt x="2164" y="30"/>
                      <a:pt x="1987" y="95"/>
                    </a:cubicBezTo>
                    <a:cubicBezTo>
                      <a:pt x="1549" y="251"/>
                      <a:pt x="1027" y="628"/>
                      <a:pt x="622" y="1188"/>
                    </a:cubicBezTo>
                    <a:cubicBezTo>
                      <a:pt x="219" y="1747"/>
                      <a:pt x="24" y="2362"/>
                      <a:pt x="14" y="2826"/>
                    </a:cubicBezTo>
                    <a:cubicBezTo>
                      <a:pt x="1" y="3293"/>
                      <a:pt x="154" y="3602"/>
                      <a:pt x="386" y="3665"/>
                    </a:cubicBezTo>
                    <a:cubicBezTo>
                      <a:pt x="421" y="3675"/>
                      <a:pt x="457" y="3680"/>
                      <a:pt x="494" y="3680"/>
                    </a:cubicBezTo>
                    <a:cubicBezTo>
                      <a:pt x="704" y="3680"/>
                      <a:pt x="937" y="3523"/>
                      <a:pt x="1175" y="3293"/>
                    </a:cubicBezTo>
                    <a:cubicBezTo>
                      <a:pt x="1456" y="3019"/>
                      <a:pt x="1754" y="2647"/>
                      <a:pt x="2057" y="2224"/>
                    </a:cubicBezTo>
                    <a:cubicBezTo>
                      <a:pt x="2362" y="1804"/>
                      <a:pt x="2623" y="1404"/>
                      <a:pt x="2793" y="1051"/>
                    </a:cubicBezTo>
                    <a:cubicBezTo>
                      <a:pt x="2963" y="702"/>
                      <a:pt x="3037" y="391"/>
                      <a:pt x="2901" y="186"/>
                    </a:cubicBezTo>
                    <a:cubicBezTo>
                      <a:pt x="2821" y="66"/>
                      <a:pt x="2668" y="0"/>
                      <a:pt x="2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142;p29">
                <a:extLst>
                  <a:ext uri="{FF2B5EF4-FFF2-40B4-BE49-F238E27FC236}">
                    <a16:creationId xmlns:a16="http://schemas.microsoft.com/office/drawing/2014/main" id="{FFD21129-6C63-E2AE-F668-09D0BDE2182A}"/>
                  </a:ext>
                </a:extLst>
              </p:cNvPr>
              <p:cNvSpPr/>
              <p:nvPr/>
            </p:nvSpPr>
            <p:spPr>
              <a:xfrm>
                <a:off x="5462150" y="4425875"/>
                <a:ext cx="56800" cy="129750"/>
              </a:xfrm>
              <a:custGeom>
                <a:avLst/>
                <a:gdLst/>
                <a:ahLst/>
                <a:cxnLst/>
                <a:rect l="l" t="t" r="r" b="b"/>
                <a:pathLst>
                  <a:path w="2272" h="5190" extrusionOk="0">
                    <a:moveTo>
                      <a:pt x="704" y="0"/>
                    </a:moveTo>
                    <a:cubicBezTo>
                      <a:pt x="654" y="0"/>
                      <a:pt x="605" y="9"/>
                      <a:pt x="558" y="25"/>
                    </a:cubicBezTo>
                    <a:cubicBezTo>
                      <a:pt x="282" y="124"/>
                      <a:pt x="132" y="481"/>
                      <a:pt x="66" y="957"/>
                    </a:cubicBezTo>
                    <a:cubicBezTo>
                      <a:pt x="1" y="1435"/>
                      <a:pt x="10" y="2036"/>
                      <a:pt x="82" y="2688"/>
                    </a:cubicBezTo>
                    <a:cubicBezTo>
                      <a:pt x="152" y="3340"/>
                      <a:pt x="271" y="3929"/>
                      <a:pt x="436" y="4383"/>
                    </a:cubicBezTo>
                    <a:cubicBezTo>
                      <a:pt x="602" y="4833"/>
                      <a:pt x="825" y="5149"/>
                      <a:pt x="1116" y="5186"/>
                    </a:cubicBezTo>
                    <a:cubicBezTo>
                      <a:pt x="1134" y="5189"/>
                      <a:pt x="1152" y="5190"/>
                      <a:pt x="1170" y="5190"/>
                    </a:cubicBezTo>
                    <a:cubicBezTo>
                      <a:pt x="1442" y="5190"/>
                      <a:pt x="1724" y="4928"/>
                      <a:pt x="1931" y="4462"/>
                    </a:cubicBezTo>
                    <a:cubicBezTo>
                      <a:pt x="2151" y="3971"/>
                      <a:pt x="2271" y="3247"/>
                      <a:pt x="2187" y="2460"/>
                    </a:cubicBezTo>
                    <a:cubicBezTo>
                      <a:pt x="2102" y="1673"/>
                      <a:pt x="1829" y="991"/>
                      <a:pt x="1508" y="557"/>
                    </a:cubicBezTo>
                    <a:cubicBezTo>
                      <a:pt x="1242" y="195"/>
                      <a:pt x="952" y="0"/>
                      <a:pt x="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143;p29">
                <a:extLst>
                  <a:ext uri="{FF2B5EF4-FFF2-40B4-BE49-F238E27FC236}">
                    <a16:creationId xmlns:a16="http://schemas.microsoft.com/office/drawing/2014/main" id="{E7EAB9CF-4324-2B27-74EB-0BABC255161E}"/>
                  </a:ext>
                </a:extLst>
              </p:cNvPr>
              <p:cNvSpPr/>
              <p:nvPr/>
            </p:nvSpPr>
            <p:spPr>
              <a:xfrm>
                <a:off x="5336175" y="4379750"/>
                <a:ext cx="85175" cy="111400"/>
              </a:xfrm>
              <a:custGeom>
                <a:avLst/>
                <a:gdLst/>
                <a:ahLst/>
                <a:cxnLst/>
                <a:rect l="l" t="t" r="r" b="b"/>
                <a:pathLst>
                  <a:path w="3407" h="4456" extrusionOk="0">
                    <a:moveTo>
                      <a:pt x="2577" y="3941"/>
                    </a:moveTo>
                    <a:cubicBezTo>
                      <a:pt x="2577" y="3941"/>
                      <a:pt x="2524" y="3967"/>
                      <a:pt x="2525" y="3967"/>
                    </a:cubicBezTo>
                    <a:cubicBezTo>
                      <a:pt x="2525" y="3967"/>
                      <a:pt x="2530" y="3965"/>
                      <a:pt x="2542" y="3960"/>
                    </a:cubicBezTo>
                    <a:lnTo>
                      <a:pt x="2542" y="3960"/>
                    </a:lnTo>
                    <a:lnTo>
                      <a:pt x="2538" y="3962"/>
                    </a:lnTo>
                    <a:cubicBezTo>
                      <a:pt x="2529" y="3966"/>
                      <a:pt x="2520" y="3969"/>
                      <a:pt x="2511" y="3973"/>
                    </a:cubicBezTo>
                    <a:lnTo>
                      <a:pt x="2511" y="3973"/>
                    </a:lnTo>
                    <a:cubicBezTo>
                      <a:pt x="2561" y="3949"/>
                      <a:pt x="2577" y="3941"/>
                      <a:pt x="2577" y="3941"/>
                    </a:cubicBezTo>
                    <a:close/>
                    <a:moveTo>
                      <a:pt x="584" y="0"/>
                    </a:moveTo>
                    <a:cubicBezTo>
                      <a:pt x="423" y="0"/>
                      <a:pt x="290" y="47"/>
                      <a:pt x="199" y="140"/>
                    </a:cubicBezTo>
                    <a:lnTo>
                      <a:pt x="199" y="138"/>
                    </a:lnTo>
                    <a:cubicBezTo>
                      <a:pt x="1" y="341"/>
                      <a:pt x="22" y="715"/>
                      <a:pt x="176" y="1159"/>
                    </a:cubicBezTo>
                    <a:cubicBezTo>
                      <a:pt x="331" y="1604"/>
                      <a:pt x="612" y="2121"/>
                      <a:pt x="973" y="2653"/>
                    </a:cubicBezTo>
                    <a:cubicBezTo>
                      <a:pt x="1336" y="3183"/>
                      <a:pt x="1718" y="3633"/>
                      <a:pt x="2074" y="3939"/>
                    </a:cubicBezTo>
                    <a:cubicBezTo>
                      <a:pt x="2120" y="3977"/>
                      <a:pt x="2164" y="4012"/>
                      <a:pt x="2208" y="4045"/>
                    </a:cubicBezTo>
                    <a:lnTo>
                      <a:pt x="2242" y="4069"/>
                    </a:lnTo>
                    <a:lnTo>
                      <a:pt x="2258" y="4082"/>
                    </a:lnTo>
                    <a:lnTo>
                      <a:pt x="2266" y="4087"/>
                    </a:lnTo>
                    <a:lnTo>
                      <a:pt x="2268" y="4089"/>
                    </a:lnTo>
                    <a:cubicBezTo>
                      <a:pt x="2332" y="4058"/>
                      <a:pt x="2384" y="4034"/>
                      <a:pt x="2425" y="4014"/>
                    </a:cubicBezTo>
                    <a:lnTo>
                      <a:pt x="2425" y="4014"/>
                    </a:lnTo>
                    <a:cubicBezTo>
                      <a:pt x="2470" y="4016"/>
                      <a:pt x="2532" y="4024"/>
                      <a:pt x="2588" y="4045"/>
                    </a:cubicBezTo>
                    <a:cubicBezTo>
                      <a:pt x="2679" y="4072"/>
                      <a:pt x="2719" y="4110"/>
                      <a:pt x="2735" y="4129"/>
                    </a:cubicBezTo>
                    <a:lnTo>
                      <a:pt x="2735" y="4129"/>
                    </a:lnTo>
                    <a:lnTo>
                      <a:pt x="2697" y="4219"/>
                    </a:lnTo>
                    <a:cubicBezTo>
                      <a:pt x="2679" y="4281"/>
                      <a:pt x="2655" y="4367"/>
                      <a:pt x="2766" y="4432"/>
                    </a:cubicBezTo>
                    <a:cubicBezTo>
                      <a:pt x="2792" y="4447"/>
                      <a:pt x="2829" y="4455"/>
                      <a:pt x="2871" y="4455"/>
                    </a:cubicBezTo>
                    <a:cubicBezTo>
                      <a:pt x="2915" y="4455"/>
                      <a:pt x="2965" y="4446"/>
                      <a:pt x="3011" y="4424"/>
                    </a:cubicBezTo>
                    <a:cubicBezTo>
                      <a:pt x="3106" y="4378"/>
                      <a:pt x="3169" y="4320"/>
                      <a:pt x="3224" y="4251"/>
                    </a:cubicBezTo>
                    <a:cubicBezTo>
                      <a:pt x="3327" y="4116"/>
                      <a:pt x="3397" y="3975"/>
                      <a:pt x="3405" y="3765"/>
                    </a:cubicBezTo>
                    <a:cubicBezTo>
                      <a:pt x="3406" y="3710"/>
                      <a:pt x="3402" y="3651"/>
                      <a:pt x="3385" y="3581"/>
                    </a:cubicBezTo>
                    <a:cubicBezTo>
                      <a:pt x="3376" y="3528"/>
                      <a:pt x="3382" y="3516"/>
                      <a:pt x="3380" y="3481"/>
                    </a:cubicBezTo>
                    <a:cubicBezTo>
                      <a:pt x="3379" y="3422"/>
                      <a:pt x="3376" y="3360"/>
                      <a:pt x="3369" y="3295"/>
                    </a:cubicBezTo>
                    <a:cubicBezTo>
                      <a:pt x="3322" y="2781"/>
                      <a:pt x="3088" y="2122"/>
                      <a:pt x="2662" y="1499"/>
                    </a:cubicBezTo>
                    <a:cubicBezTo>
                      <a:pt x="2237" y="876"/>
                      <a:pt x="1708" y="419"/>
                      <a:pt x="1246" y="188"/>
                    </a:cubicBezTo>
                    <a:cubicBezTo>
                      <a:pt x="999" y="63"/>
                      <a:pt x="772" y="0"/>
                      <a:pt x="5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144;p29">
                <a:extLst>
                  <a:ext uri="{FF2B5EF4-FFF2-40B4-BE49-F238E27FC236}">
                    <a16:creationId xmlns:a16="http://schemas.microsoft.com/office/drawing/2014/main" id="{561BB1FF-D9CD-28DB-0B66-50191420386F}"/>
                  </a:ext>
                </a:extLst>
              </p:cNvPr>
              <p:cNvSpPr/>
              <p:nvPr/>
            </p:nvSpPr>
            <p:spPr>
              <a:xfrm>
                <a:off x="5197425" y="4354325"/>
                <a:ext cx="129425" cy="102750"/>
              </a:xfrm>
              <a:custGeom>
                <a:avLst/>
                <a:gdLst/>
                <a:ahLst/>
                <a:cxnLst/>
                <a:rect l="l" t="t" r="r" b="b"/>
                <a:pathLst>
                  <a:path w="5177" h="4110" extrusionOk="0">
                    <a:moveTo>
                      <a:pt x="1384" y="0"/>
                    </a:moveTo>
                    <a:cubicBezTo>
                      <a:pt x="1270" y="0"/>
                      <a:pt x="1160" y="8"/>
                      <a:pt x="1056" y="23"/>
                    </a:cubicBezTo>
                    <a:cubicBezTo>
                      <a:pt x="702" y="72"/>
                      <a:pt x="424" y="190"/>
                      <a:pt x="250" y="340"/>
                    </a:cubicBezTo>
                    <a:cubicBezTo>
                      <a:pt x="74" y="488"/>
                      <a:pt x="1" y="659"/>
                      <a:pt x="15" y="825"/>
                    </a:cubicBezTo>
                    <a:lnTo>
                      <a:pt x="15" y="826"/>
                    </a:lnTo>
                    <a:cubicBezTo>
                      <a:pt x="51" y="1166"/>
                      <a:pt x="378" y="1430"/>
                      <a:pt x="739" y="1726"/>
                    </a:cubicBezTo>
                    <a:cubicBezTo>
                      <a:pt x="1108" y="2017"/>
                      <a:pt x="1559" y="2346"/>
                      <a:pt x="2075" y="2741"/>
                    </a:cubicBezTo>
                    <a:cubicBezTo>
                      <a:pt x="2600" y="3144"/>
                      <a:pt x="3140" y="3566"/>
                      <a:pt x="3639" y="3837"/>
                    </a:cubicBezTo>
                    <a:cubicBezTo>
                      <a:pt x="3954" y="4008"/>
                      <a:pt x="4249" y="4110"/>
                      <a:pt x="4492" y="4110"/>
                    </a:cubicBezTo>
                    <a:cubicBezTo>
                      <a:pt x="4633" y="4110"/>
                      <a:pt x="4757" y="4075"/>
                      <a:pt x="4856" y="4000"/>
                    </a:cubicBezTo>
                    <a:cubicBezTo>
                      <a:pt x="5126" y="3796"/>
                      <a:pt x="5176" y="3344"/>
                      <a:pt x="4993" y="2756"/>
                    </a:cubicBezTo>
                    <a:cubicBezTo>
                      <a:pt x="4807" y="2175"/>
                      <a:pt x="4370" y="1423"/>
                      <a:pt x="3568" y="800"/>
                    </a:cubicBezTo>
                    <a:cubicBezTo>
                      <a:pt x="2876" y="261"/>
                      <a:pt x="2053" y="0"/>
                      <a:pt x="1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145;p29">
                <a:extLst>
                  <a:ext uri="{FF2B5EF4-FFF2-40B4-BE49-F238E27FC236}">
                    <a16:creationId xmlns:a16="http://schemas.microsoft.com/office/drawing/2014/main" id="{16DB39D3-4671-177F-170D-F4CCC8716DFB}"/>
                  </a:ext>
                </a:extLst>
              </p:cNvPr>
              <p:cNvSpPr/>
              <p:nvPr/>
            </p:nvSpPr>
            <p:spPr>
              <a:xfrm>
                <a:off x="5098625" y="4404425"/>
                <a:ext cx="129375" cy="68050"/>
              </a:xfrm>
              <a:custGeom>
                <a:avLst/>
                <a:gdLst/>
                <a:ahLst/>
                <a:cxnLst/>
                <a:rect l="l" t="t" r="r" b="b"/>
                <a:pathLst>
                  <a:path w="5175" h="2722" extrusionOk="0">
                    <a:moveTo>
                      <a:pt x="1585" y="0"/>
                    </a:moveTo>
                    <a:cubicBezTo>
                      <a:pt x="1330" y="0"/>
                      <a:pt x="1095" y="27"/>
                      <a:pt x="892" y="75"/>
                    </a:cubicBezTo>
                    <a:cubicBezTo>
                      <a:pt x="345" y="202"/>
                      <a:pt x="25" y="465"/>
                      <a:pt x="13" y="760"/>
                    </a:cubicBezTo>
                    <a:cubicBezTo>
                      <a:pt x="0" y="1061"/>
                      <a:pt x="279" y="1337"/>
                      <a:pt x="692" y="1589"/>
                    </a:cubicBezTo>
                    <a:cubicBezTo>
                      <a:pt x="1108" y="1840"/>
                      <a:pt x="1659" y="2072"/>
                      <a:pt x="2279" y="2282"/>
                    </a:cubicBezTo>
                    <a:cubicBezTo>
                      <a:pt x="2897" y="2495"/>
                      <a:pt x="3478" y="2646"/>
                      <a:pt x="3961" y="2702"/>
                    </a:cubicBezTo>
                    <a:cubicBezTo>
                      <a:pt x="4074" y="2714"/>
                      <a:pt x="4183" y="2721"/>
                      <a:pt x="4284" y="2721"/>
                    </a:cubicBezTo>
                    <a:cubicBezTo>
                      <a:pt x="4613" y="2721"/>
                      <a:pt x="4872" y="2649"/>
                      <a:pt x="5004" y="2461"/>
                    </a:cubicBezTo>
                    <a:cubicBezTo>
                      <a:pt x="5174" y="2220"/>
                      <a:pt x="5082" y="1815"/>
                      <a:pt x="4727" y="1381"/>
                    </a:cubicBezTo>
                    <a:cubicBezTo>
                      <a:pt x="4376" y="950"/>
                      <a:pt x="3754" y="504"/>
                      <a:pt x="2975" y="238"/>
                    </a:cubicBezTo>
                    <a:cubicBezTo>
                      <a:pt x="2489" y="73"/>
                      <a:pt x="2008" y="0"/>
                      <a:pt x="1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146;p29">
                <a:extLst>
                  <a:ext uri="{FF2B5EF4-FFF2-40B4-BE49-F238E27FC236}">
                    <a16:creationId xmlns:a16="http://schemas.microsoft.com/office/drawing/2014/main" id="{2F351BA7-465D-EA12-3B8A-24DA2CC82549}"/>
                  </a:ext>
                </a:extLst>
              </p:cNvPr>
              <p:cNvSpPr/>
              <p:nvPr/>
            </p:nvSpPr>
            <p:spPr>
              <a:xfrm>
                <a:off x="4998475" y="4457050"/>
                <a:ext cx="135175" cy="55425"/>
              </a:xfrm>
              <a:custGeom>
                <a:avLst/>
                <a:gdLst/>
                <a:ahLst/>
                <a:cxnLst/>
                <a:rect l="l" t="t" r="r" b="b"/>
                <a:pathLst>
                  <a:path w="5407" h="2217" extrusionOk="0">
                    <a:moveTo>
                      <a:pt x="2854" y="1"/>
                    </a:moveTo>
                    <a:cubicBezTo>
                      <a:pt x="2775" y="1"/>
                      <a:pt x="2695" y="3"/>
                      <a:pt x="2614" y="8"/>
                    </a:cubicBezTo>
                    <a:cubicBezTo>
                      <a:pt x="1741" y="65"/>
                      <a:pt x="991" y="408"/>
                      <a:pt x="563" y="800"/>
                    </a:cubicBezTo>
                    <a:cubicBezTo>
                      <a:pt x="127" y="1194"/>
                      <a:pt x="0" y="1602"/>
                      <a:pt x="153" y="1851"/>
                    </a:cubicBezTo>
                    <a:cubicBezTo>
                      <a:pt x="309" y="2109"/>
                      <a:pt x="687" y="2187"/>
                      <a:pt x="1142" y="2210"/>
                    </a:cubicBezTo>
                    <a:cubicBezTo>
                      <a:pt x="1243" y="2214"/>
                      <a:pt x="1347" y="2216"/>
                      <a:pt x="1456" y="2216"/>
                    </a:cubicBezTo>
                    <a:cubicBezTo>
                      <a:pt x="1844" y="2216"/>
                      <a:pt x="2281" y="2192"/>
                      <a:pt x="2749" y="2160"/>
                    </a:cubicBezTo>
                    <a:cubicBezTo>
                      <a:pt x="3349" y="2126"/>
                      <a:pt x="3897" y="2085"/>
                      <a:pt x="4351" y="2009"/>
                    </a:cubicBezTo>
                    <a:cubicBezTo>
                      <a:pt x="4802" y="1929"/>
                      <a:pt x="5166" y="1804"/>
                      <a:pt x="5288" y="1527"/>
                    </a:cubicBezTo>
                    <a:cubicBezTo>
                      <a:pt x="5407" y="1260"/>
                      <a:pt x="5231" y="873"/>
                      <a:pt x="4750" y="537"/>
                    </a:cubicBezTo>
                    <a:cubicBezTo>
                      <a:pt x="4319" y="232"/>
                      <a:pt x="3631" y="1"/>
                      <a:pt x="2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147;p29">
                <a:extLst>
                  <a:ext uri="{FF2B5EF4-FFF2-40B4-BE49-F238E27FC236}">
                    <a16:creationId xmlns:a16="http://schemas.microsoft.com/office/drawing/2014/main" id="{C2DA1016-DF9E-A6B5-4A7C-4EA71C8D90A5}"/>
                  </a:ext>
                </a:extLst>
              </p:cNvPr>
              <p:cNvSpPr/>
              <p:nvPr/>
            </p:nvSpPr>
            <p:spPr>
              <a:xfrm>
                <a:off x="4934950" y="4523450"/>
                <a:ext cx="109975" cy="50625"/>
              </a:xfrm>
              <a:custGeom>
                <a:avLst/>
                <a:gdLst/>
                <a:ahLst/>
                <a:cxnLst/>
                <a:rect l="l" t="t" r="r" b="b"/>
                <a:pathLst>
                  <a:path w="4399" h="2025" extrusionOk="0">
                    <a:moveTo>
                      <a:pt x="2768" y="0"/>
                    </a:moveTo>
                    <a:cubicBezTo>
                      <a:pt x="2522" y="0"/>
                      <a:pt x="2258" y="26"/>
                      <a:pt x="1990" y="84"/>
                    </a:cubicBezTo>
                    <a:cubicBezTo>
                      <a:pt x="1321" y="232"/>
                      <a:pt x="767" y="545"/>
                      <a:pt x="440" y="872"/>
                    </a:cubicBezTo>
                    <a:cubicBezTo>
                      <a:pt x="110" y="1199"/>
                      <a:pt x="1" y="1526"/>
                      <a:pt x="121" y="1739"/>
                    </a:cubicBezTo>
                    <a:cubicBezTo>
                      <a:pt x="243" y="1953"/>
                      <a:pt x="553" y="2025"/>
                      <a:pt x="945" y="2025"/>
                    </a:cubicBezTo>
                    <a:cubicBezTo>
                      <a:pt x="950" y="2025"/>
                      <a:pt x="954" y="2025"/>
                      <a:pt x="959" y="2025"/>
                    </a:cubicBezTo>
                    <a:cubicBezTo>
                      <a:pt x="1359" y="2020"/>
                      <a:pt x="1845" y="1947"/>
                      <a:pt x="2370" y="1831"/>
                    </a:cubicBezTo>
                    <a:cubicBezTo>
                      <a:pt x="2896" y="1718"/>
                      <a:pt x="3369" y="1581"/>
                      <a:pt x="3735" y="1418"/>
                    </a:cubicBezTo>
                    <a:cubicBezTo>
                      <a:pt x="4098" y="1254"/>
                      <a:pt x="4355" y="1057"/>
                      <a:pt x="4378" y="808"/>
                    </a:cubicBezTo>
                    <a:cubicBezTo>
                      <a:pt x="4399" y="566"/>
                      <a:pt x="4163" y="314"/>
                      <a:pt x="3725" y="154"/>
                    </a:cubicBezTo>
                    <a:cubicBezTo>
                      <a:pt x="3467" y="58"/>
                      <a:pt x="3136"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148;p29">
                <a:extLst>
                  <a:ext uri="{FF2B5EF4-FFF2-40B4-BE49-F238E27FC236}">
                    <a16:creationId xmlns:a16="http://schemas.microsoft.com/office/drawing/2014/main" id="{C207CAA2-2CF8-030A-659F-82FD947AEF19}"/>
                  </a:ext>
                </a:extLst>
              </p:cNvPr>
              <p:cNvSpPr/>
              <p:nvPr/>
            </p:nvSpPr>
            <p:spPr>
              <a:xfrm>
                <a:off x="4879075" y="4589400"/>
                <a:ext cx="97350" cy="54750"/>
              </a:xfrm>
              <a:custGeom>
                <a:avLst/>
                <a:gdLst/>
                <a:ahLst/>
                <a:cxnLst/>
                <a:rect l="l" t="t" r="r" b="b"/>
                <a:pathLst>
                  <a:path w="3894" h="2190" extrusionOk="0">
                    <a:moveTo>
                      <a:pt x="3066" y="1"/>
                    </a:moveTo>
                    <a:cubicBezTo>
                      <a:pt x="2672" y="1"/>
                      <a:pt x="2146" y="131"/>
                      <a:pt x="1611" y="384"/>
                    </a:cubicBezTo>
                    <a:cubicBezTo>
                      <a:pt x="640" y="843"/>
                      <a:pt x="1" y="1532"/>
                      <a:pt x="188" y="1926"/>
                    </a:cubicBezTo>
                    <a:cubicBezTo>
                      <a:pt x="271" y="2103"/>
                      <a:pt x="507" y="2189"/>
                      <a:pt x="829" y="2189"/>
                    </a:cubicBezTo>
                    <a:cubicBezTo>
                      <a:pt x="1224" y="2189"/>
                      <a:pt x="1749" y="2060"/>
                      <a:pt x="2284" y="1807"/>
                    </a:cubicBezTo>
                    <a:cubicBezTo>
                      <a:pt x="3255" y="1347"/>
                      <a:pt x="3893" y="657"/>
                      <a:pt x="3708" y="264"/>
                    </a:cubicBezTo>
                    <a:cubicBezTo>
                      <a:pt x="3624" y="87"/>
                      <a:pt x="3389" y="1"/>
                      <a:pt x="30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149;p29">
                <a:extLst>
                  <a:ext uri="{FF2B5EF4-FFF2-40B4-BE49-F238E27FC236}">
                    <a16:creationId xmlns:a16="http://schemas.microsoft.com/office/drawing/2014/main" id="{874398D4-A601-1725-6983-A02739F6B3A7}"/>
                  </a:ext>
                </a:extLst>
              </p:cNvPr>
              <p:cNvSpPr/>
              <p:nvPr/>
            </p:nvSpPr>
            <p:spPr>
              <a:xfrm>
                <a:off x="4919125" y="4648050"/>
                <a:ext cx="47850" cy="42675"/>
              </a:xfrm>
              <a:custGeom>
                <a:avLst/>
                <a:gdLst/>
                <a:ahLst/>
                <a:cxnLst/>
                <a:rect l="l" t="t" r="r" b="b"/>
                <a:pathLst>
                  <a:path w="1914" h="1707" extrusionOk="0">
                    <a:moveTo>
                      <a:pt x="1507" y="1"/>
                    </a:moveTo>
                    <a:cubicBezTo>
                      <a:pt x="1456" y="1"/>
                      <a:pt x="1401" y="6"/>
                      <a:pt x="1341" y="17"/>
                    </a:cubicBezTo>
                    <a:cubicBezTo>
                      <a:pt x="1105" y="61"/>
                      <a:pt x="809" y="206"/>
                      <a:pt x="551" y="447"/>
                    </a:cubicBezTo>
                    <a:cubicBezTo>
                      <a:pt x="290" y="689"/>
                      <a:pt x="125" y="974"/>
                      <a:pt x="63" y="1206"/>
                    </a:cubicBezTo>
                    <a:cubicBezTo>
                      <a:pt x="1" y="1439"/>
                      <a:pt x="37" y="1615"/>
                      <a:pt x="146" y="1678"/>
                    </a:cubicBezTo>
                    <a:cubicBezTo>
                      <a:pt x="181" y="1697"/>
                      <a:pt x="221" y="1706"/>
                      <a:pt x="265" y="1706"/>
                    </a:cubicBezTo>
                    <a:cubicBezTo>
                      <a:pt x="500" y="1706"/>
                      <a:pt x="838" y="1444"/>
                      <a:pt x="1183" y="1128"/>
                    </a:cubicBezTo>
                    <a:cubicBezTo>
                      <a:pt x="1585" y="748"/>
                      <a:pt x="1914" y="370"/>
                      <a:pt x="1806" y="135"/>
                    </a:cubicBezTo>
                    <a:cubicBezTo>
                      <a:pt x="1765" y="49"/>
                      <a:pt x="1658" y="1"/>
                      <a:pt x="1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150;p29">
                <a:extLst>
                  <a:ext uri="{FF2B5EF4-FFF2-40B4-BE49-F238E27FC236}">
                    <a16:creationId xmlns:a16="http://schemas.microsoft.com/office/drawing/2014/main" id="{D3F70E57-63EF-722A-5147-3A0087BC5184}"/>
                  </a:ext>
                </a:extLst>
              </p:cNvPr>
              <p:cNvSpPr/>
              <p:nvPr/>
            </p:nvSpPr>
            <p:spPr>
              <a:xfrm>
                <a:off x="5318200" y="4559525"/>
                <a:ext cx="137100" cy="86650"/>
              </a:xfrm>
              <a:custGeom>
                <a:avLst/>
                <a:gdLst/>
                <a:ahLst/>
                <a:cxnLst/>
                <a:rect l="l" t="t" r="r" b="b"/>
                <a:pathLst>
                  <a:path w="5484" h="3466" extrusionOk="0">
                    <a:moveTo>
                      <a:pt x="4416" y="0"/>
                    </a:moveTo>
                    <a:cubicBezTo>
                      <a:pt x="3828" y="0"/>
                      <a:pt x="2995" y="264"/>
                      <a:pt x="2164" y="754"/>
                    </a:cubicBezTo>
                    <a:cubicBezTo>
                      <a:pt x="827" y="1543"/>
                      <a:pt x="1" y="2622"/>
                      <a:pt x="321" y="3163"/>
                    </a:cubicBezTo>
                    <a:cubicBezTo>
                      <a:pt x="442" y="3368"/>
                      <a:pt x="710" y="3466"/>
                      <a:pt x="1069" y="3466"/>
                    </a:cubicBezTo>
                    <a:cubicBezTo>
                      <a:pt x="1657" y="3466"/>
                      <a:pt x="2490" y="3203"/>
                      <a:pt x="3320" y="2713"/>
                    </a:cubicBezTo>
                    <a:cubicBezTo>
                      <a:pt x="4657" y="1922"/>
                      <a:pt x="5484" y="844"/>
                      <a:pt x="5165" y="304"/>
                    </a:cubicBezTo>
                    <a:cubicBezTo>
                      <a:pt x="5043" y="99"/>
                      <a:pt x="4775" y="0"/>
                      <a:pt x="4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151;p29">
                <a:extLst>
                  <a:ext uri="{FF2B5EF4-FFF2-40B4-BE49-F238E27FC236}">
                    <a16:creationId xmlns:a16="http://schemas.microsoft.com/office/drawing/2014/main" id="{A10B8C21-14CE-85A6-AB6A-267BD630F71F}"/>
                  </a:ext>
                </a:extLst>
              </p:cNvPr>
              <p:cNvSpPr/>
              <p:nvPr/>
            </p:nvSpPr>
            <p:spPr>
              <a:xfrm>
                <a:off x="5278200" y="4515125"/>
                <a:ext cx="120375" cy="76475"/>
              </a:xfrm>
              <a:custGeom>
                <a:avLst/>
                <a:gdLst/>
                <a:ahLst/>
                <a:cxnLst/>
                <a:rect l="l" t="t" r="r" b="b"/>
                <a:pathLst>
                  <a:path w="4815" h="3059" extrusionOk="0">
                    <a:moveTo>
                      <a:pt x="3897" y="1"/>
                    </a:moveTo>
                    <a:cubicBezTo>
                      <a:pt x="3382" y="1"/>
                      <a:pt x="2641" y="251"/>
                      <a:pt x="1900" y="691"/>
                    </a:cubicBezTo>
                    <a:cubicBezTo>
                      <a:pt x="748" y="1375"/>
                      <a:pt x="0" y="2281"/>
                      <a:pt x="260" y="2769"/>
                    </a:cubicBezTo>
                    <a:lnTo>
                      <a:pt x="260" y="2771"/>
                    </a:lnTo>
                    <a:cubicBezTo>
                      <a:pt x="363" y="2964"/>
                      <a:pt x="615" y="3059"/>
                      <a:pt x="955" y="3059"/>
                    </a:cubicBezTo>
                    <a:cubicBezTo>
                      <a:pt x="1474" y="3059"/>
                      <a:pt x="2201" y="2839"/>
                      <a:pt x="2923" y="2410"/>
                    </a:cubicBezTo>
                    <a:cubicBezTo>
                      <a:pt x="4120" y="1698"/>
                      <a:pt x="4815" y="702"/>
                      <a:pt x="4510" y="243"/>
                    </a:cubicBezTo>
                    <a:cubicBezTo>
                      <a:pt x="4402" y="78"/>
                      <a:pt x="4184" y="1"/>
                      <a:pt x="38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152;p29">
                <a:extLst>
                  <a:ext uri="{FF2B5EF4-FFF2-40B4-BE49-F238E27FC236}">
                    <a16:creationId xmlns:a16="http://schemas.microsoft.com/office/drawing/2014/main" id="{6E01D00F-B588-0E34-73DA-93AC3A60F49F}"/>
                  </a:ext>
                </a:extLst>
              </p:cNvPr>
              <p:cNvSpPr/>
              <p:nvPr/>
            </p:nvSpPr>
            <p:spPr>
              <a:xfrm>
                <a:off x="5223575" y="4483825"/>
                <a:ext cx="83175" cy="75250"/>
              </a:xfrm>
              <a:custGeom>
                <a:avLst/>
                <a:gdLst/>
                <a:ahLst/>
                <a:cxnLst/>
                <a:rect l="l" t="t" r="r" b="b"/>
                <a:pathLst>
                  <a:path w="3327" h="3010" extrusionOk="0">
                    <a:moveTo>
                      <a:pt x="2867" y="1"/>
                    </a:moveTo>
                    <a:cubicBezTo>
                      <a:pt x="2456" y="1"/>
                      <a:pt x="1835" y="421"/>
                      <a:pt x="1237" y="991"/>
                    </a:cubicBezTo>
                    <a:cubicBezTo>
                      <a:pt x="505" y="1699"/>
                      <a:pt x="1" y="2452"/>
                      <a:pt x="243" y="2832"/>
                    </a:cubicBezTo>
                    <a:cubicBezTo>
                      <a:pt x="321" y="2949"/>
                      <a:pt x="472" y="3009"/>
                      <a:pt x="672" y="3009"/>
                    </a:cubicBezTo>
                    <a:cubicBezTo>
                      <a:pt x="787" y="3009"/>
                      <a:pt x="919" y="2989"/>
                      <a:pt x="1063" y="2948"/>
                    </a:cubicBezTo>
                    <a:cubicBezTo>
                      <a:pt x="1455" y="2839"/>
                      <a:pt x="1931" y="2567"/>
                      <a:pt x="2358" y="2157"/>
                    </a:cubicBezTo>
                    <a:cubicBezTo>
                      <a:pt x="2785" y="1748"/>
                      <a:pt x="3073" y="1284"/>
                      <a:pt x="3200" y="897"/>
                    </a:cubicBezTo>
                    <a:cubicBezTo>
                      <a:pt x="3327" y="508"/>
                      <a:pt x="3296" y="202"/>
                      <a:pt x="3117" y="72"/>
                    </a:cubicBezTo>
                    <a:cubicBezTo>
                      <a:pt x="3047" y="23"/>
                      <a:pt x="2963" y="1"/>
                      <a:pt x="2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153;p29">
                <a:extLst>
                  <a:ext uri="{FF2B5EF4-FFF2-40B4-BE49-F238E27FC236}">
                    <a16:creationId xmlns:a16="http://schemas.microsoft.com/office/drawing/2014/main" id="{360694F3-4728-0EAC-AD96-A1D7411A4C42}"/>
                  </a:ext>
                </a:extLst>
              </p:cNvPr>
              <p:cNvSpPr/>
              <p:nvPr/>
            </p:nvSpPr>
            <p:spPr>
              <a:xfrm>
                <a:off x="5141925" y="4497250"/>
                <a:ext cx="79200" cy="74725"/>
              </a:xfrm>
              <a:custGeom>
                <a:avLst/>
                <a:gdLst/>
                <a:ahLst/>
                <a:cxnLst/>
                <a:rect l="l" t="t" r="r" b="b"/>
                <a:pathLst>
                  <a:path w="3168" h="2989" extrusionOk="0">
                    <a:moveTo>
                      <a:pt x="2752" y="0"/>
                    </a:moveTo>
                    <a:cubicBezTo>
                      <a:pt x="2699" y="0"/>
                      <a:pt x="2645" y="7"/>
                      <a:pt x="2590" y="18"/>
                    </a:cubicBezTo>
                    <a:cubicBezTo>
                      <a:pt x="2470" y="46"/>
                      <a:pt x="2330" y="88"/>
                      <a:pt x="2182" y="148"/>
                    </a:cubicBezTo>
                    <a:cubicBezTo>
                      <a:pt x="1891" y="269"/>
                      <a:pt x="1515" y="449"/>
                      <a:pt x="1053" y="791"/>
                    </a:cubicBezTo>
                    <a:cubicBezTo>
                      <a:pt x="824" y="967"/>
                      <a:pt x="602" y="1165"/>
                      <a:pt x="422" y="1402"/>
                    </a:cubicBezTo>
                    <a:cubicBezTo>
                      <a:pt x="332" y="1524"/>
                      <a:pt x="249" y="1642"/>
                      <a:pt x="189" y="1775"/>
                    </a:cubicBezTo>
                    <a:cubicBezTo>
                      <a:pt x="124" y="1903"/>
                      <a:pt x="79" y="2030"/>
                      <a:pt x="53" y="2159"/>
                    </a:cubicBezTo>
                    <a:cubicBezTo>
                      <a:pt x="1" y="2406"/>
                      <a:pt x="22" y="2627"/>
                      <a:pt x="98" y="2766"/>
                    </a:cubicBezTo>
                    <a:cubicBezTo>
                      <a:pt x="170" y="2909"/>
                      <a:pt x="266" y="2975"/>
                      <a:pt x="376" y="2987"/>
                    </a:cubicBezTo>
                    <a:lnTo>
                      <a:pt x="378" y="2987"/>
                    </a:lnTo>
                    <a:cubicBezTo>
                      <a:pt x="389" y="2988"/>
                      <a:pt x="400" y="2988"/>
                      <a:pt x="410" y="2988"/>
                    </a:cubicBezTo>
                    <a:cubicBezTo>
                      <a:pt x="511" y="2988"/>
                      <a:pt x="616" y="2949"/>
                      <a:pt x="713" y="2897"/>
                    </a:cubicBezTo>
                    <a:cubicBezTo>
                      <a:pt x="833" y="2831"/>
                      <a:pt x="947" y="2767"/>
                      <a:pt x="1058" y="2707"/>
                    </a:cubicBezTo>
                    <a:cubicBezTo>
                      <a:pt x="1287" y="2574"/>
                      <a:pt x="1596" y="2401"/>
                      <a:pt x="2029" y="2079"/>
                    </a:cubicBezTo>
                    <a:cubicBezTo>
                      <a:pt x="2453" y="1767"/>
                      <a:pt x="2873" y="1331"/>
                      <a:pt x="3049" y="895"/>
                    </a:cubicBezTo>
                    <a:cubicBezTo>
                      <a:pt x="3135" y="680"/>
                      <a:pt x="3167" y="483"/>
                      <a:pt x="3137" y="331"/>
                    </a:cubicBezTo>
                    <a:cubicBezTo>
                      <a:pt x="3111" y="178"/>
                      <a:pt x="3041" y="83"/>
                      <a:pt x="2940" y="36"/>
                    </a:cubicBezTo>
                    <a:cubicBezTo>
                      <a:pt x="2883" y="11"/>
                      <a:pt x="2819" y="0"/>
                      <a:pt x="2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154;p29">
                <a:extLst>
                  <a:ext uri="{FF2B5EF4-FFF2-40B4-BE49-F238E27FC236}">
                    <a16:creationId xmlns:a16="http://schemas.microsoft.com/office/drawing/2014/main" id="{8464530C-FC2F-3F19-8392-AE0F5C70A1A2}"/>
                  </a:ext>
                </a:extLst>
              </p:cNvPr>
              <p:cNvSpPr/>
              <p:nvPr/>
            </p:nvSpPr>
            <p:spPr>
              <a:xfrm>
                <a:off x="5040400" y="4523425"/>
                <a:ext cx="91275" cy="130125"/>
              </a:xfrm>
              <a:custGeom>
                <a:avLst/>
                <a:gdLst/>
                <a:ahLst/>
                <a:cxnLst/>
                <a:rect l="l" t="t" r="r" b="b"/>
                <a:pathLst>
                  <a:path w="3651" h="5205" extrusionOk="0">
                    <a:moveTo>
                      <a:pt x="2937" y="1"/>
                    </a:moveTo>
                    <a:cubicBezTo>
                      <a:pt x="2736" y="1"/>
                      <a:pt x="2496" y="56"/>
                      <a:pt x="2230" y="170"/>
                    </a:cubicBezTo>
                    <a:cubicBezTo>
                      <a:pt x="1697" y="401"/>
                      <a:pt x="992" y="905"/>
                      <a:pt x="503" y="1818"/>
                    </a:cubicBezTo>
                    <a:cubicBezTo>
                      <a:pt x="0" y="2759"/>
                      <a:pt x="23" y="3828"/>
                      <a:pt x="363" y="4485"/>
                    </a:cubicBezTo>
                    <a:cubicBezTo>
                      <a:pt x="529" y="4815"/>
                      <a:pt x="747" y="5035"/>
                      <a:pt x="952" y="5133"/>
                    </a:cubicBezTo>
                    <a:cubicBezTo>
                      <a:pt x="1054" y="5182"/>
                      <a:pt x="1148" y="5205"/>
                      <a:pt x="1235" y="5205"/>
                    </a:cubicBezTo>
                    <a:cubicBezTo>
                      <a:pt x="1323" y="5205"/>
                      <a:pt x="1403" y="5181"/>
                      <a:pt x="1472" y="5139"/>
                    </a:cubicBezTo>
                    <a:cubicBezTo>
                      <a:pt x="1745" y="4957"/>
                      <a:pt x="1838" y="4576"/>
                      <a:pt x="1998" y="4209"/>
                    </a:cubicBezTo>
                    <a:cubicBezTo>
                      <a:pt x="2146" y="3836"/>
                      <a:pt x="2328" y="3391"/>
                      <a:pt x="2578" y="2909"/>
                    </a:cubicBezTo>
                    <a:cubicBezTo>
                      <a:pt x="2843" y="2402"/>
                      <a:pt x="3178" y="1857"/>
                      <a:pt x="3388" y="1357"/>
                    </a:cubicBezTo>
                    <a:cubicBezTo>
                      <a:pt x="3596" y="858"/>
                      <a:pt x="3650" y="421"/>
                      <a:pt x="3427" y="181"/>
                    </a:cubicBezTo>
                    <a:cubicBezTo>
                      <a:pt x="3315" y="62"/>
                      <a:pt x="3147" y="1"/>
                      <a:pt x="29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155;p29">
                <a:extLst>
                  <a:ext uri="{FF2B5EF4-FFF2-40B4-BE49-F238E27FC236}">
                    <a16:creationId xmlns:a16="http://schemas.microsoft.com/office/drawing/2014/main" id="{5A6A35D3-C965-B246-F6C6-4A8535EAFB96}"/>
                  </a:ext>
                </a:extLst>
              </p:cNvPr>
              <p:cNvSpPr/>
              <p:nvPr/>
            </p:nvSpPr>
            <p:spPr>
              <a:xfrm>
                <a:off x="4990250" y="4605100"/>
                <a:ext cx="44875" cy="72075"/>
              </a:xfrm>
              <a:custGeom>
                <a:avLst/>
                <a:gdLst/>
                <a:ahLst/>
                <a:cxnLst/>
                <a:rect l="l" t="t" r="r" b="b"/>
                <a:pathLst>
                  <a:path w="1795" h="2883" extrusionOk="0">
                    <a:moveTo>
                      <a:pt x="1455" y="0"/>
                    </a:moveTo>
                    <a:cubicBezTo>
                      <a:pt x="1333" y="0"/>
                      <a:pt x="1183" y="49"/>
                      <a:pt x="1021" y="151"/>
                    </a:cubicBezTo>
                    <a:cubicBezTo>
                      <a:pt x="738" y="325"/>
                      <a:pt x="428" y="668"/>
                      <a:pt x="233" y="1121"/>
                    </a:cubicBezTo>
                    <a:cubicBezTo>
                      <a:pt x="38" y="1576"/>
                      <a:pt x="1" y="2036"/>
                      <a:pt x="67" y="2360"/>
                    </a:cubicBezTo>
                    <a:cubicBezTo>
                      <a:pt x="134" y="2687"/>
                      <a:pt x="290" y="2876"/>
                      <a:pt x="463" y="2882"/>
                    </a:cubicBezTo>
                    <a:cubicBezTo>
                      <a:pt x="466" y="2882"/>
                      <a:pt x="469" y="2882"/>
                      <a:pt x="473" y="2882"/>
                    </a:cubicBezTo>
                    <a:cubicBezTo>
                      <a:pt x="644" y="2882"/>
                      <a:pt x="801" y="2722"/>
                      <a:pt x="949" y="2495"/>
                    </a:cubicBezTo>
                    <a:cubicBezTo>
                      <a:pt x="1099" y="2262"/>
                      <a:pt x="1247" y="1958"/>
                      <a:pt x="1391" y="1620"/>
                    </a:cubicBezTo>
                    <a:cubicBezTo>
                      <a:pt x="1538" y="1282"/>
                      <a:pt x="1656" y="968"/>
                      <a:pt x="1723" y="698"/>
                    </a:cubicBezTo>
                    <a:cubicBezTo>
                      <a:pt x="1788" y="429"/>
                      <a:pt x="1795" y="202"/>
                      <a:pt x="1670" y="78"/>
                    </a:cubicBezTo>
                    <a:cubicBezTo>
                      <a:pt x="1618" y="27"/>
                      <a:pt x="1544" y="0"/>
                      <a:pt x="1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156;p29">
                <a:extLst>
                  <a:ext uri="{FF2B5EF4-FFF2-40B4-BE49-F238E27FC236}">
                    <a16:creationId xmlns:a16="http://schemas.microsoft.com/office/drawing/2014/main" id="{7F701FAF-951A-ECCF-0CF4-FE5FAE9FBD44}"/>
                  </a:ext>
                </a:extLst>
              </p:cNvPr>
              <p:cNvSpPr/>
              <p:nvPr/>
            </p:nvSpPr>
            <p:spPr>
              <a:xfrm>
                <a:off x="5562600" y="4361225"/>
                <a:ext cx="300350" cy="1064025"/>
              </a:xfrm>
              <a:custGeom>
                <a:avLst/>
                <a:gdLst/>
                <a:ahLst/>
                <a:cxnLst/>
                <a:rect l="l" t="t" r="r" b="b"/>
                <a:pathLst>
                  <a:path w="12014" h="42561" extrusionOk="0">
                    <a:moveTo>
                      <a:pt x="0" y="1"/>
                    </a:moveTo>
                    <a:cubicBezTo>
                      <a:pt x="2385" y="2862"/>
                      <a:pt x="4400" y="6032"/>
                      <a:pt x="5991" y="9400"/>
                    </a:cubicBezTo>
                    <a:cubicBezTo>
                      <a:pt x="7573" y="12775"/>
                      <a:pt x="8723" y="16346"/>
                      <a:pt x="9405" y="20013"/>
                    </a:cubicBezTo>
                    <a:cubicBezTo>
                      <a:pt x="10093" y="23685"/>
                      <a:pt x="10358" y="27442"/>
                      <a:pt x="10408" y="31210"/>
                    </a:cubicBezTo>
                    <a:cubicBezTo>
                      <a:pt x="10454" y="33094"/>
                      <a:pt x="10340" y="34990"/>
                      <a:pt x="10289" y="36882"/>
                    </a:cubicBezTo>
                    <a:lnTo>
                      <a:pt x="10102" y="42560"/>
                    </a:lnTo>
                    <a:lnTo>
                      <a:pt x="12014" y="41648"/>
                    </a:lnTo>
                    <a:lnTo>
                      <a:pt x="11963" y="36036"/>
                    </a:lnTo>
                    <a:lnTo>
                      <a:pt x="11937" y="33237"/>
                    </a:lnTo>
                    <a:cubicBezTo>
                      <a:pt x="11913" y="32302"/>
                      <a:pt x="11862" y="31367"/>
                      <a:pt x="11804" y="30433"/>
                    </a:cubicBezTo>
                    <a:cubicBezTo>
                      <a:pt x="11568" y="26698"/>
                      <a:pt x="11112" y="22969"/>
                      <a:pt x="10236" y="19345"/>
                    </a:cubicBezTo>
                    <a:cubicBezTo>
                      <a:pt x="8495" y="12097"/>
                      <a:pt x="4907" y="539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157;p29">
                <a:extLst>
                  <a:ext uri="{FF2B5EF4-FFF2-40B4-BE49-F238E27FC236}">
                    <a16:creationId xmlns:a16="http://schemas.microsoft.com/office/drawing/2014/main" id="{11D57E43-4A2C-DBFE-8E6B-E72A89FBCBDC}"/>
                  </a:ext>
                </a:extLst>
              </p:cNvPr>
              <p:cNvSpPr/>
              <p:nvPr/>
            </p:nvSpPr>
            <p:spPr>
              <a:xfrm>
                <a:off x="5469600" y="4630425"/>
                <a:ext cx="555850" cy="845975"/>
              </a:xfrm>
              <a:custGeom>
                <a:avLst/>
                <a:gdLst/>
                <a:ahLst/>
                <a:cxnLst/>
                <a:rect l="l" t="t" r="r" b="b"/>
                <a:pathLst>
                  <a:path w="22234" h="33839" extrusionOk="0">
                    <a:moveTo>
                      <a:pt x="0" y="0"/>
                    </a:moveTo>
                    <a:lnTo>
                      <a:pt x="0" y="0"/>
                    </a:lnTo>
                    <a:cubicBezTo>
                      <a:pt x="3284" y="722"/>
                      <a:pt x="6285" y="2577"/>
                      <a:pt x="8707" y="4981"/>
                    </a:cubicBezTo>
                    <a:cubicBezTo>
                      <a:pt x="11147" y="7385"/>
                      <a:pt x="12993" y="10368"/>
                      <a:pt x="14427" y="13535"/>
                    </a:cubicBezTo>
                    <a:cubicBezTo>
                      <a:pt x="17319" y="19906"/>
                      <a:pt x="18512" y="26973"/>
                      <a:pt x="20725" y="33838"/>
                    </a:cubicBezTo>
                    <a:cubicBezTo>
                      <a:pt x="21226" y="33342"/>
                      <a:pt x="21727" y="32854"/>
                      <a:pt x="22233" y="32373"/>
                    </a:cubicBezTo>
                    <a:cubicBezTo>
                      <a:pt x="19899" y="25891"/>
                      <a:pt x="18334" y="18928"/>
                      <a:pt x="15085" y="12720"/>
                    </a:cubicBezTo>
                    <a:cubicBezTo>
                      <a:pt x="13473" y="9633"/>
                      <a:pt x="11440" y="6750"/>
                      <a:pt x="8871" y="4486"/>
                    </a:cubicBezTo>
                    <a:cubicBezTo>
                      <a:pt x="6321" y="2222"/>
                      <a:pt x="3245" y="55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158;p29">
                <a:extLst>
                  <a:ext uri="{FF2B5EF4-FFF2-40B4-BE49-F238E27FC236}">
                    <a16:creationId xmlns:a16="http://schemas.microsoft.com/office/drawing/2014/main" id="{685201F9-8BC2-3671-EE5E-662569F35A74}"/>
                  </a:ext>
                </a:extLst>
              </p:cNvPr>
              <p:cNvSpPr/>
              <p:nvPr/>
            </p:nvSpPr>
            <p:spPr>
              <a:xfrm>
                <a:off x="5848450" y="4498500"/>
                <a:ext cx="331900" cy="520525"/>
              </a:xfrm>
              <a:custGeom>
                <a:avLst/>
                <a:gdLst/>
                <a:ahLst/>
                <a:cxnLst/>
                <a:rect l="l" t="t" r="r" b="b"/>
                <a:pathLst>
                  <a:path w="13276" h="20821" extrusionOk="0">
                    <a:moveTo>
                      <a:pt x="5103" y="0"/>
                    </a:moveTo>
                    <a:cubicBezTo>
                      <a:pt x="4919" y="0"/>
                      <a:pt x="4733" y="23"/>
                      <a:pt x="4555" y="71"/>
                    </a:cubicBezTo>
                    <a:cubicBezTo>
                      <a:pt x="3854" y="256"/>
                      <a:pt x="3374" y="703"/>
                      <a:pt x="3036" y="1139"/>
                    </a:cubicBezTo>
                    <a:cubicBezTo>
                      <a:pt x="2865" y="1362"/>
                      <a:pt x="2720" y="1598"/>
                      <a:pt x="2601" y="1837"/>
                    </a:cubicBezTo>
                    <a:cubicBezTo>
                      <a:pt x="2489" y="2063"/>
                      <a:pt x="2388" y="2294"/>
                      <a:pt x="2304" y="2528"/>
                    </a:cubicBezTo>
                    <a:cubicBezTo>
                      <a:pt x="1965" y="3465"/>
                      <a:pt x="1848" y="4409"/>
                      <a:pt x="1783" y="5279"/>
                    </a:cubicBezTo>
                    <a:cubicBezTo>
                      <a:pt x="1725" y="6065"/>
                      <a:pt x="1707" y="6801"/>
                      <a:pt x="1634" y="7517"/>
                    </a:cubicBezTo>
                    <a:cubicBezTo>
                      <a:pt x="1570" y="8238"/>
                      <a:pt x="1477" y="8956"/>
                      <a:pt x="1370" y="9666"/>
                    </a:cubicBezTo>
                    <a:cubicBezTo>
                      <a:pt x="1155" y="11087"/>
                      <a:pt x="890" y="12471"/>
                      <a:pt x="667" y="13777"/>
                    </a:cubicBezTo>
                    <a:cubicBezTo>
                      <a:pt x="199" y="16383"/>
                      <a:pt x="0" y="18690"/>
                      <a:pt x="54" y="20132"/>
                    </a:cubicBezTo>
                    <a:cubicBezTo>
                      <a:pt x="69" y="20555"/>
                      <a:pt x="143" y="20821"/>
                      <a:pt x="213" y="20821"/>
                    </a:cubicBezTo>
                    <a:cubicBezTo>
                      <a:pt x="249" y="20821"/>
                      <a:pt x="284" y="20752"/>
                      <a:pt x="310" y="20601"/>
                    </a:cubicBezTo>
                    <a:cubicBezTo>
                      <a:pt x="412" y="19953"/>
                      <a:pt x="591" y="19062"/>
                      <a:pt x="858" y="18018"/>
                    </a:cubicBezTo>
                    <a:cubicBezTo>
                      <a:pt x="1124" y="16970"/>
                      <a:pt x="1492" y="15773"/>
                      <a:pt x="1904" y="14467"/>
                    </a:cubicBezTo>
                    <a:cubicBezTo>
                      <a:pt x="2310" y="13159"/>
                      <a:pt x="2766" y="11736"/>
                      <a:pt x="3130" y="10206"/>
                    </a:cubicBezTo>
                    <a:cubicBezTo>
                      <a:pt x="3315" y="9441"/>
                      <a:pt x="3468" y="8647"/>
                      <a:pt x="3584" y="7834"/>
                    </a:cubicBezTo>
                    <a:cubicBezTo>
                      <a:pt x="3701" y="7016"/>
                      <a:pt x="3748" y="6188"/>
                      <a:pt x="3802" y="5427"/>
                    </a:cubicBezTo>
                    <a:cubicBezTo>
                      <a:pt x="3862" y="4615"/>
                      <a:pt x="3950" y="3843"/>
                      <a:pt x="4166" y="3155"/>
                    </a:cubicBezTo>
                    <a:cubicBezTo>
                      <a:pt x="4220" y="2982"/>
                      <a:pt x="4281" y="2816"/>
                      <a:pt x="4350" y="2655"/>
                    </a:cubicBezTo>
                    <a:cubicBezTo>
                      <a:pt x="4413" y="2511"/>
                      <a:pt x="4488" y="2372"/>
                      <a:pt x="4568" y="2252"/>
                    </a:cubicBezTo>
                    <a:cubicBezTo>
                      <a:pt x="4730" y="2001"/>
                      <a:pt x="4919" y="1852"/>
                      <a:pt x="5048" y="1800"/>
                    </a:cubicBezTo>
                    <a:cubicBezTo>
                      <a:pt x="5095" y="1780"/>
                      <a:pt x="5149" y="1767"/>
                      <a:pt x="5213" y="1767"/>
                    </a:cubicBezTo>
                    <a:cubicBezTo>
                      <a:pt x="5314" y="1767"/>
                      <a:pt x="5439" y="1799"/>
                      <a:pt x="5605" y="1884"/>
                    </a:cubicBezTo>
                    <a:cubicBezTo>
                      <a:pt x="5871" y="2021"/>
                      <a:pt x="6160" y="2260"/>
                      <a:pt x="6481" y="2524"/>
                    </a:cubicBezTo>
                    <a:cubicBezTo>
                      <a:pt x="7107" y="3038"/>
                      <a:pt x="7717" y="3539"/>
                      <a:pt x="8299" y="4017"/>
                    </a:cubicBezTo>
                    <a:cubicBezTo>
                      <a:pt x="9459" y="4973"/>
                      <a:pt x="10479" y="5876"/>
                      <a:pt x="11287" y="6676"/>
                    </a:cubicBezTo>
                    <a:cubicBezTo>
                      <a:pt x="12094" y="7475"/>
                      <a:pt x="12694" y="8166"/>
                      <a:pt x="13063" y="8625"/>
                    </a:cubicBezTo>
                    <a:cubicBezTo>
                      <a:pt x="13144" y="8722"/>
                      <a:pt x="13202" y="8768"/>
                      <a:pt x="13232" y="8768"/>
                    </a:cubicBezTo>
                    <a:cubicBezTo>
                      <a:pt x="13275" y="8768"/>
                      <a:pt x="13259" y="8672"/>
                      <a:pt x="13167" y="8499"/>
                    </a:cubicBezTo>
                    <a:cubicBezTo>
                      <a:pt x="12886" y="7963"/>
                      <a:pt x="12416" y="7156"/>
                      <a:pt x="11739" y="6208"/>
                    </a:cubicBezTo>
                    <a:cubicBezTo>
                      <a:pt x="11061" y="5261"/>
                      <a:pt x="10173" y="4181"/>
                      <a:pt x="9138" y="3064"/>
                    </a:cubicBezTo>
                    <a:cubicBezTo>
                      <a:pt x="8623" y="2504"/>
                      <a:pt x="8073" y="1932"/>
                      <a:pt x="7507" y="1351"/>
                    </a:cubicBezTo>
                    <a:cubicBezTo>
                      <a:pt x="7229" y="1068"/>
                      <a:pt x="6912" y="726"/>
                      <a:pt x="6448" y="424"/>
                    </a:cubicBezTo>
                    <a:cubicBezTo>
                      <a:pt x="6214" y="276"/>
                      <a:pt x="5939" y="133"/>
                      <a:pt x="5604" y="58"/>
                    </a:cubicBezTo>
                    <a:cubicBezTo>
                      <a:pt x="5445" y="20"/>
                      <a:pt x="5275" y="0"/>
                      <a:pt x="5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159;p29">
                <a:extLst>
                  <a:ext uri="{FF2B5EF4-FFF2-40B4-BE49-F238E27FC236}">
                    <a16:creationId xmlns:a16="http://schemas.microsoft.com/office/drawing/2014/main" id="{7384D37C-CF45-5E60-6B5A-D6452E07B370}"/>
                  </a:ext>
                </a:extLst>
              </p:cNvPr>
              <p:cNvSpPr/>
              <p:nvPr/>
            </p:nvSpPr>
            <p:spPr>
              <a:xfrm>
                <a:off x="5433775" y="4805100"/>
                <a:ext cx="431550" cy="286700"/>
              </a:xfrm>
              <a:custGeom>
                <a:avLst/>
                <a:gdLst/>
                <a:ahLst/>
                <a:cxnLst/>
                <a:rect l="l" t="t" r="r" b="b"/>
                <a:pathLst>
                  <a:path w="17262" h="11468" extrusionOk="0">
                    <a:moveTo>
                      <a:pt x="449" y="1"/>
                    </a:moveTo>
                    <a:cubicBezTo>
                      <a:pt x="129" y="1"/>
                      <a:pt x="0" y="116"/>
                      <a:pt x="249" y="220"/>
                    </a:cubicBezTo>
                    <a:cubicBezTo>
                      <a:pt x="1057" y="544"/>
                      <a:pt x="2473" y="1115"/>
                      <a:pt x="4040" y="1923"/>
                    </a:cubicBezTo>
                    <a:cubicBezTo>
                      <a:pt x="5618" y="2727"/>
                      <a:pt x="7331" y="3758"/>
                      <a:pt x="9011" y="4768"/>
                    </a:cubicBezTo>
                    <a:cubicBezTo>
                      <a:pt x="10812" y="5819"/>
                      <a:pt x="12619" y="7104"/>
                      <a:pt x="14068" y="8353"/>
                    </a:cubicBezTo>
                    <a:cubicBezTo>
                      <a:pt x="15522" y="9594"/>
                      <a:pt x="16584" y="10804"/>
                      <a:pt x="17090" y="11383"/>
                    </a:cubicBezTo>
                    <a:cubicBezTo>
                      <a:pt x="17142" y="11441"/>
                      <a:pt x="17184" y="11467"/>
                      <a:pt x="17211" y="11467"/>
                    </a:cubicBezTo>
                    <a:cubicBezTo>
                      <a:pt x="17256" y="11467"/>
                      <a:pt x="17261" y="11398"/>
                      <a:pt x="17207" y="11278"/>
                    </a:cubicBezTo>
                    <a:cubicBezTo>
                      <a:pt x="16898" y="10563"/>
                      <a:pt x="16209" y="9070"/>
                      <a:pt x="14980" y="7471"/>
                    </a:cubicBezTo>
                    <a:cubicBezTo>
                      <a:pt x="13767" y="5874"/>
                      <a:pt x="12019" y="4181"/>
                      <a:pt x="10054" y="3033"/>
                    </a:cubicBezTo>
                    <a:cubicBezTo>
                      <a:pt x="8310" y="1982"/>
                      <a:pt x="6402" y="1195"/>
                      <a:pt x="4694" y="725"/>
                    </a:cubicBezTo>
                    <a:cubicBezTo>
                      <a:pt x="2986" y="255"/>
                      <a:pt x="1498" y="56"/>
                      <a:pt x="571" y="6"/>
                    </a:cubicBezTo>
                    <a:cubicBezTo>
                      <a:pt x="528" y="2"/>
                      <a:pt x="487" y="1"/>
                      <a:pt x="4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1160;p29">
              <a:extLst>
                <a:ext uri="{FF2B5EF4-FFF2-40B4-BE49-F238E27FC236}">
                  <a16:creationId xmlns:a16="http://schemas.microsoft.com/office/drawing/2014/main" id="{A12D7EF3-C69A-EF71-D3C9-185D92BC2869}"/>
                </a:ext>
              </a:extLst>
            </p:cNvPr>
            <p:cNvSpPr/>
            <p:nvPr/>
          </p:nvSpPr>
          <p:spPr>
            <a:xfrm>
              <a:off x="5383100" y="4009350"/>
              <a:ext cx="60000" cy="134400"/>
            </a:xfrm>
            <a:custGeom>
              <a:avLst/>
              <a:gdLst/>
              <a:ahLst/>
              <a:cxnLst/>
              <a:rect l="l" t="t" r="r" b="b"/>
              <a:pathLst>
                <a:path w="2400" h="5376" extrusionOk="0">
                  <a:moveTo>
                    <a:pt x="867" y="1"/>
                  </a:moveTo>
                  <a:cubicBezTo>
                    <a:pt x="822" y="1"/>
                    <a:pt x="779" y="7"/>
                    <a:pt x="737" y="21"/>
                  </a:cubicBezTo>
                  <a:cubicBezTo>
                    <a:pt x="443" y="115"/>
                    <a:pt x="267" y="467"/>
                    <a:pt x="157" y="948"/>
                  </a:cubicBezTo>
                  <a:cubicBezTo>
                    <a:pt x="51" y="1433"/>
                    <a:pt x="1" y="2080"/>
                    <a:pt x="105" y="2866"/>
                  </a:cubicBezTo>
                  <a:cubicBezTo>
                    <a:pt x="207" y="3648"/>
                    <a:pt x="508" y="4416"/>
                    <a:pt x="911" y="4876"/>
                  </a:cubicBezTo>
                  <a:cubicBezTo>
                    <a:pt x="1110" y="5105"/>
                    <a:pt x="1316" y="5262"/>
                    <a:pt x="1510" y="5328"/>
                  </a:cubicBezTo>
                  <a:cubicBezTo>
                    <a:pt x="1597" y="5360"/>
                    <a:pt x="1678" y="5376"/>
                    <a:pt x="1752" y="5376"/>
                  </a:cubicBezTo>
                  <a:cubicBezTo>
                    <a:pt x="1842" y="5376"/>
                    <a:pt x="1922" y="5353"/>
                    <a:pt x="1993" y="5309"/>
                  </a:cubicBezTo>
                  <a:cubicBezTo>
                    <a:pt x="2123" y="5227"/>
                    <a:pt x="2209" y="5086"/>
                    <a:pt x="2265" y="4913"/>
                  </a:cubicBezTo>
                  <a:cubicBezTo>
                    <a:pt x="2317" y="4744"/>
                    <a:pt x="2352" y="4536"/>
                    <a:pt x="2369" y="4305"/>
                  </a:cubicBezTo>
                  <a:cubicBezTo>
                    <a:pt x="2400" y="3846"/>
                    <a:pt x="2392" y="3274"/>
                    <a:pt x="2296" y="2560"/>
                  </a:cubicBezTo>
                  <a:cubicBezTo>
                    <a:pt x="2200" y="1849"/>
                    <a:pt x="1995" y="1137"/>
                    <a:pt x="1692" y="650"/>
                  </a:cubicBezTo>
                  <a:cubicBezTo>
                    <a:pt x="1436" y="231"/>
                    <a:pt x="1129" y="1"/>
                    <a:pt x="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 name="图片 1">
            <a:extLst>
              <a:ext uri="{FF2B5EF4-FFF2-40B4-BE49-F238E27FC236}">
                <a16:creationId xmlns:a16="http://schemas.microsoft.com/office/drawing/2014/main" id="{4508A75D-6BEA-BDB1-3A35-7E85849625B3}"/>
              </a:ext>
            </a:extLst>
          </p:cNvPr>
          <p:cNvPicPr>
            <a:picLocks noChangeAspect="1"/>
          </p:cNvPicPr>
          <p:nvPr/>
        </p:nvPicPr>
        <p:blipFill>
          <a:blip r:embed="rId3"/>
          <a:stretch>
            <a:fillRect/>
          </a:stretch>
        </p:blipFill>
        <p:spPr>
          <a:xfrm>
            <a:off x="476112" y="34385"/>
            <a:ext cx="1959688" cy="1697476"/>
          </a:xfrm>
          <a:prstGeom prst="rect">
            <a:avLst/>
          </a:prstGeom>
        </p:spPr>
      </p:pic>
      <p:grpSp>
        <p:nvGrpSpPr>
          <p:cNvPr id="4" name="组合 3">
            <a:extLst>
              <a:ext uri="{FF2B5EF4-FFF2-40B4-BE49-F238E27FC236}">
                <a16:creationId xmlns:a16="http://schemas.microsoft.com/office/drawing/2014/main" id="{A34A237F-2B8F-82CD-BDAB-AA5F9EFE85D9}"/>
              </a:ext>
            </a:extLst>
          </p:cNvPr>
          <p:cNvGrpSpPr/>
          <p:nvPr/>
        </p:nvGrpSpPr>
        <p:grpSpPr>
          <a:xfrm>
            <a:off x="2232386" y="455162"/>
            <a:ext cx="5705475" cy="1099270"/>
            <a:chOff x="2232386" y="455162"/>
            <a:chExt cx="4806589" cy="1099270"/>
          </a:xfrm>
        </p:grpSpPr>
        <p:sp>
          <p:nvSpPr>
            <p:cNvPr id="5" name="文本框 4">
              <a:extLst>
                <a:ext uri="{FF2B5EF4-FFF2-40B4-BE49-F238E27FC236}">
                  <a16:creationId xmlns:a16="http://schemas.microsoft.com/office/drawing/2014/main" id="{8F356FB9-7429-CF3C-B800-8E8A40356360}"/>
                </a:ext>
              </a:extLst>
            </p:cNvPr>
            <p:cNvSpPr txBox="1"/>
            <p:nvPr/>
          </p:nvSpPr>
          <p:spPr>
            <a:xfrm>
              <a:off x="2232386" y="455162"/>
              <a:ext cx="4806589" cy="1077218"/>
            </a:xfrm>
            <a:prstGeom prst="rect">
              <a:avLst/>
            </a:prstGeom>
            <a:noFill/>
          </p:spPr>
          <p:txBody>
            <a:bodyPr wrap="square">
              <a:spAutoFit/>
            </a:bodyPr>
            <a:lstStyle/>
            <a:p>
              <a:pPr algn="ctr"/>
              <a:r>
                <a:rPr lang="en-US" altLang="zh-CN" sz="3200" dirty="0">
                  <a:solidFill>
                    <a:srgbClr val="FAF0E2"/>
                  </a:solidFill>
                  <a:effectLst>
                    <a:outerShdw blurRad="38100" dist="38100" dir="2700000" algn="tl">
                      <a:srgbClr val="000000">
                        <a:alpha val="43137"/>
                      </a:srgbClr>
                    </a:outerShdw>
                  </a:effectLst>
                  <a:latin typeface="Impact" panose="020B0806030902050204" pitchFamily="34" charset="0"/>
                </a:rPr>
                <a:t>Symbolism and Meaning of Jiaozi</a:t>
              </a:r>
              <a:endParaRPr lang="zh-CN" altLang="en-US" sz="3200" dirty="0">
                <a:solidFill>
                  <a:srgbClr val="FAF0E2"/>
                </a:solidFill>
                <a:effectLst>
                  <a:outerShdw blurRad="38100" dist="38100" dir="2700000" algn="tl">
                    <a:srgbClr val="000000">
                      <a:alpha val="43137"/>
                    </a:srgbClr>
                  </a:outerShdw>
                </a:effectLst>
                <a:latin typeface="Impact" panose="020B0806030902050204" pitchFamily="34" charset="0"/>
              </a:endParaRPr>
            </a:p>
          </p:txBody>
        </p:sp>
        <p:sp>
          <p:nvSpPr>
            <p:cNvPr id="32" name="Google Shape;1630;p45">
              <a:extLst>
                <a:ext uri="{FF2B5EF4-FFF2-40B4-BE49-F238E27FC236}">
                  <a16:creationId xmlns:a16="http://schemas.microsoft.com/office/drawing/2014/main" id="{1DA555ED-5761-DC9D-F72C-52CA4C61F880}"/>
                </a:ext>
              </a:extLst>
            </p:cNvPr>
            <p:cNvSpPr txBox="1">
              <a:spLocks/>
            </p:cNvSpPr>
            <p:nvPr/>
          </p:nvSpPr>
          <p:spPr>
            <a:xfrm>
              <a:off x="3287316" y="842559"/>
              <a:ext cx="2696727" cy="7118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2pPr>
              <a:lvl3pPr marR="0" lvl="2"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3pPr>
              <a:lvl4pPr marR="0" lvl="3"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4pPr>
              <a:lvl5pPr marR="0" lvl="4"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5pPr>
              <a:lvl6pPr marR="0" lvl="5"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6pPr>
              <a:lvl7pPr marR="0" lvl="6"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7pPr>
              <a:lvl8pPr marR="0" lvl="7"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8pPr>
              <a:lvl9pPr marR="0" lvl="8"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9pPr>
            </a:lstStyle>
            <a:p>
              <a:pPr algn="ctr"/>
              <a:r>
                <a:rPr lang="zh-CN" altLang="en-US" sz="2400" b="1" kern="0" dirty="0">
                  <a:latin typeface="未来圆SC" panose="00000500000000000000" pitchFamily="2" charset="-120"/>
                  <a:ea typeface="未来圆SC" panose="00000500000000000000" pitchFamily="2" charset="-120"/>
                </a:rPr>
                <a:t>饺子的寓意与意义</a:t>
              </a:r>
            </a:p>
          </p:txBody>
        </p:sp>
      </p:grpSp>
      <p:sp>
        <p:nvSpPr>
          <p:cNvPr id="8" name="Google Shape;1632;p45">
            <a:extLst>
              <a:ext uri="{FF2B5EF4-FFF2-40B4-BE49-F238E27FC236}">
                <a16:creationId xmlns:a16="http://schemas.microsoft.com/office/drawing/2014/main" id="{A1C583F3-1000-29EA-D33D-60B21F4912B4}"/>
              </a:ext>
            </a:extLst>
          </p:cNvPr>
          <p:cNvSpPr txBox="1">
            <a:spLocks/>
          </p:cNvSpPr>
          <p:nvPr/>
        </p:nvSpPr>
        <p:spPr>
          <a:xfrm>
            <a:off x="469868" y="2228686"/>
            <a:ext cx="6029463" cy="240062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rgbClr val="22222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marL="285750" indent="-285750" algn="just">
              <a:lnSpc>
                <a:spcPct val="200000"/>
              </a:lnSpc>
              <a:buFont typeface="Arial" panose="020B0604020202020204" pitchFamily="34" charset="0"/>
              <a:buChar char="•"/>
            </a:pPr>
            <a:r>
              <a:rPr lang="en-US" altLang="zh-CN" sz="1800" b="1" kern="1200" dirty="0">
                <a:solidFill>
                  <a:schemeClr val="tx1"/>
                </a:solidFill>
                <a:latin typeface="未来圆SC" panose="00000500000000000000" pitchFamily="2" charset="-120"/>
                <a:ea typeface="未来圆SC" panose="00000500000000000000" pitchFamily="2" charset="-120"/>
                <a:cs typeface="+mn-cs"/>
              </a:rPr>
              <a:t>Reunion &amp; happiness;</a:t>
            </a:r>
          </a:p>
          <a:p>
            <a:pPr marL="285750" indent="-285750" algn="just">
              <a:lnSpc>
                <a:spcPct val="200000"/>
              </a:lnSpc>
              <a:buFont typeface="Arial" panose="020B0604020202020204" pitchFamily="34" charset="0"/>
              <a:buChar char="•"/>
            </a:pPr>
            <a:r>
              <a:rPr lang="en-US" altLang="zh-CN" sz="1800" b="1" dirty="0">
                <a:solidFill>
                  <a:schemeClr val="tx1"/>
                </a:solidFill>
                <a:latin typeface="未来圆SC" panose="00000500000000000000" pitchFamily="2" charset="-120"/>
                <a:ea typeface="未来圆SC" panose="00000500000000000000" pitchFamily="2" charset="-120"/>
                <a:cs typeface="+mn-cs"/>
              </a:rPr>
              <a:t>Jiaozi is also shaped like </a:t>
            </a:r>
            <a:r>
              <a:rPr lang="zh-CN" altLang="en-US" sz="1800" b="1" dirty="0">
                <a:solidFill>
                  <a:schemeClr val="tx1"/>
                </a:solidFill>
                <a:latin typeface="未来圆SC" panose="00000500000000000000" pitchFamily="2" charset="-120"/>
                <a:ea typeface="未来圆SC" panose="00000500000000000000" pitchFamily="2" charset="-120"/>
                <a:cs typeface="+mn-cs"/>
              </a:rPr>
              <a:t>金元宝 </a:t>
            </a:r>
            <a:r>
              <a:rPr lang="en-US" altLang="zh-CN" sz="1800" b="1" dirty="0">
                <a:solidFill>
                  <a:schemeClr val="tx1"/>
                </a:solidFill>
                <a:latin typeface="未来圆SC" panose="00000500000000000000" pitchFamily="2" charset="-120"/>
                <a:ea typeface="未来圆SC" panose="00000500000000000000" pitchFamily="2" charset="-120"/>
                <a:cs typeface="+mn-cs"/>
              </a:rPr>
              <a:t>(an ancient Chinese currency made from gold), symbolizing wealth and prosperity.</a:t>
            </a:r>
          </a:p>
        </p:txBody>
      </p:sp>
      <p:pic>
        <p:nvPicPr>
          <p:cNvPr id="10" name="图片 9">
            <a:extLst>
              <a:ext uri="{FF2B5EF4-FFF2-40B4-BE49-F238E27FC236}">
                <a16:creationId xmlns:a16="http://schemas.microsoft.com/office/drawing/2014/main" id="{E03E8FA8-794E-4203-EB01-04BA6F986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770" y="931275"/>
            <a:ext cx="5336323" cy="53363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2">
          <a:extLst>
            <a:ext uri="{FF2B5EF4-FFF2-40B4-BE49-F238E27FC236}">
              <a16:creationId xmlns:a16="http://schemas.microsoft.com/office/drawing/2014/main" id="{FBD594DD-E632-FDFC-AFF7-10D4E7E724F6}"/>
            </a:ext>
          </a:extLst>
        </p:cNvPr>
        <p:cNvGrpSpPr/>
        <p:nvPr/>
      </p:nvGrpSpPr>
      <p:grpSpPr>
        <a:xfrm>
          <a:off x="0" y="0"/>
          <a:ext cx="0" cy="0"/>
          <a:chOff x="0" y="0"/>
          <a:chExt cx="0" cy="0"/>
        </a:xfrm>
      </p:grpSpPr>
      <p:grpSp>
        <p:nvGrpSpPr>
          <p:cNvPr id="46" name="Google Shape;1120;p29">
            <a:extLst>
              <a:ext uri="{FF2B5EF4-FFF2-40B4-BE49-F238E27FC236}">
                <a16:creationId xmlns:a16="http://schemas.microsoft.com/office/drawing/2014/main" id="{53C63D69-E120-7902-94FD-DF8347029CDB}"/>
              </a:ext>
            </a:extLst>
          </p:cNvPr>
          <p:cNvGrpSpPr/>
          <p:nvPr/>
        </p:nvGrpSpPr>
        <p:grpSpPr>
          <a:xfrm>
            <a:off x="10650475" y="5753288"/>
            <a:ext cx="1558381" cy="1545905"/>
            <a:chOff x="4645100" y="3948825"/>
            <a:chExt cx="1535250" cy="1527575"/>
          </a:xfrm>
        </p:grpSpPr>
        <p:grpSp>
          <p:nvGrpSpPr>
            <p:cNvPr id="47" name="Google Shape;1121;p29">
              <a:extLst>
                <a:ext uri="{FF2B5EF4-FFF2-40B4-BE49-F238E27FC236}">
                  <a16:creationId xmlns:a16="http://schemas.microsoft.com/office/drawing/2014/main" id="{56701C3A-CAD3-E0CC-9CCA-BC3D53AF1F0F}"/>
                </a:ext>
              </a:extLst>
            </p:cNvPr>
            <p:cNvGrpSpPr/>
            <p:nvPr/>
          </p:nvGrpSpPr>
          <p:grpSpPr>
            <a:xfrm>
              <a:off x="4645100" y="3948825"/>
              <a:ext cx="1535250" cy="1527575"/>
              <a:chOff x="4645100" y="3948825"/>
              <a:chExt cx="1535250" cy="1527575"/>
            </a:xfrm>
          </p:grpSpPr>
          <p:sp>
            <p:nvSpPr>
              <p:cNvPr id="49" name="Google Shape;1122;p29">
                <a:extLst>
                  <a:ext uri="{FF2B5EF4-FFF2-40B4-BE49-F238E27FC236}">
                    <a16:creationId xmlns:a16="http://schemas.microsoft.com/office/drawing/2014/main" id="{43816BB7-4257-2EC4-9980-CE246360B2CC}"/>
                  </a:ext>
                </a:extLst>
              </p:cNvPr>
              <p:cNvSpPr/>
              <p:nvPr/>
            </p:nvSpPr>
            <p:spPr>
              <a:xfrm>
                <a:off x="5588700" y="4145150"/>
                <a:ext cx="66775" cy="163850"/>
              </a:xfrm>
              <a:custGeom>
                <a:avLst/>
                <a:gdLst/>
                <a:ahLst/>
                <a:cxnLst/>
                <a:rect l="l" t="t" r="r" b="b"/>
                <a:pathLst>
                  <a:path w="2671" h="6554" extrusionOk="0">
                    <a:moveTo>
                      <a:pt x="1179" y="1"/>
                    </a:moveTo>
                    <a:cubicBezTo>
                      <a:pt x="1156" y="1"/>
                      <a:pt x="1133" y="2"/>
                      <a:pt x="1110" y="5"/>
                    </a:cubicBezTo>
                    <a:lnTo>
                      <a:pt x="1108" y="5"/>
                    </a:lnTo>
                    <a:cubicBezTo>
                      <a:pt x="744" y="52"/>
                      <a:pt x="465" y="456"/>
                      <a:pt x="282" y="1048"/>
                    </a:cubicBezTo>
                    <a:cubicBezTo>
                      <a:pt x="98" y="1642"/>
                      <a:pt x="0" y="2427"/>
                      <a:pt x="10" y="3288"/>
                    </a:cubicBezTo>
                    <a:cubicBezTo>
                      <a:pt x="18" y="4150"/>
                      <a:pt x="129" y="4932"/>
                      <a:pt x="324" y="5522"/>
                    </a:cubicBezTo>
                    <a:cubicBezTo>
                      <a:pt x="519" y="6111"/>
                      <a:pt x="804" y="6508"/>
                      <a:pt x="1170" y="6550"/>
                    </a:cubicBezTo>
                    <a:cubicBezTo>
                      <a:pt x="1190" y="6553"/>
                      <a:pt x="1210" y="6554"/>
                      <a:pt x="1230" y="6554"/>
                    </a:cubicBezTo>
                    <a:cubicBezTo>
                      <a:pt x="1573" y="6554"/>
                      <a:pt x="1922" y="6226"/>
                      <a:pt x="2193" y="5664"/>
                    </a:cubicBezTo>
                    <a:cubicBezTo>
                      <a:pt x="2481" y="5070"/>
                      <a:pt x="2671" y="4215"/>
                      <a:pt x="2661" y="3263"/>
                    </a:cubicBezTo>
                    <a:cubicBezTo>
                      <a:pt x="2653" y="2312"/>
                      <a:pt x="2447" y="1459"/>
                      <a:pt x="2149" y="872"/>
                    </a:cubicBezTo>
                    <a:cubicBezTo>
                      <a:pt x="1870" y="320"/>
                      <a:pt x="1519"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1123;p29">
                <a:extLst>
                  <a:ext uri="{FF2B5EF4-FFF2-40B4-BE49-F238E27FC236}">
                    <a16:creationId xmlns:a16="http://schemas.microsoft.com/office/drawing/2014/main" id="{5C1AAE44-F093-DD3D-CD5A-D3753A9BA075}"/>
                  </a:ext>
                </a:extLst>
              </p:cNvPr>
              <p:cNvSpPr/>
              <p:nvPr/>
            </p:nvSpPr>
            <p:spPr>
              <a:xfrm>
                <a:off x="5482900" y="4081075"/>
                <a:ext cx="70450" cy="131550"/>
              </a:xfrm>
              <a:custGeom>
                <a:avLst/>
                <a:gdLst/>
                <a:ahLst/>
                <a:cxnLst/>
                <a:rect l="l" t="t" r="r" b="b"/>
                <a:pathLst>
                  <a:path w="2818" h="5262" extrusionOk="0">
                    <a:moveTo>
                      <a:pt x="772" y="1"/>
                    </a:moveTo>
                    <a:cubicBezTo>
                      <a:pt x="717" y="1"/>
                      <a:pt x="665" y="10"/>
                      <a:pt x="615" y="29"/>
                    </a:cubicBezTo>
                    <a:cubicBezTo>
                      <a:pt x="49" y="244"/>
                      <a:pt x="0" y="1491"/>
                      <a:pt x="330" y="2866"/>
                    </a:cubicBezTo>
                    <a:cubicBezTo>
                      <a:pt x="655" y="4199"/>
                      <a:pt x="1244" y="5262"/>
                      <a:pt x="1828" y="5262"/>
                    </a:cubicBezTo>
                    <a:cubicBezTo>
                      <a:pt x="1846" y="5262"/>
                      <a:pt x="1864" y="5261"/>
                      <a:pt x="1882" y="5258"/>
                    </a:cubicBezTo>
                    <a:cubicBezTo>
                      <a:pt x="2476" y="5193"/>
                      <a:pt x="2817" y="3876"/>
                      <a:pt x="2448" y="2354"/>
                    </a:cubicBezTo>
                    <a:cubicBezTo>
                      <a:pt x="2113" y="967"/>
                      <a:pt x="1330" y="1"/>
                      <a:pt x="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1124;p29">
                <a:extLst>
                  <a:ext uri="{FF2B5EF4-FFF2-40B4-BE49-F238E27FC236}">
                    <a16:creationId xmlns:a16="http://schemas.microsoft.com/office/drawing/2014/main" id="{9EA532C0-0472-9CE8-604A-2E7DDDFAB782}"/>
                  </a:ext>
                </a:extLst>
              </p:cNvPr>
              <p:cNvSpPr/>
              <p:nvPr/>
            </p:nvSpPr>
            <p:spPr>
              <a:xfrm>
                <a:off x="5259250" y="3959200"/>
                <a:ext cx="95400" cy="135950"/>
              </a:xfrm>
              <a:custGeom>
                <a:avLst/>
                <a:gdLst/>
                <a:ahLst/>
                <a:cxnLst/>
                <a:rect l="l" t="t" r="r" b="b"/>
                <a:pathLst>
                  <a:path w="3816" h="5438" extrusionOk="0">
                    <a:moveTo>
                      <a:pt x="676" y="0"/>
                    </a:moveTo>
                    <a:cubicBezTo>
                      <a:pt x="501" y="0"/>
                      <a:pt x="356" y="50"/>
                      <a:pt x="251" y="148"/>
                    </a:cubicBezTo>
                    <a:cubicBezTo>
                      <a:pt x="0" y="384"/>
                      <a:pt x="7" y="836"/>
                      <a:pt x="160" y="1380"/>
                    </a:cubicBezTo>
                    <a:cubicBezTo>
                      <a:pt x="316" y="1923"/>
                      <a:pt x="610" y="2562"/>
                      <a:pt x="994" y="3227"/>
                    </a:cubicBezTo>
                    <a:cubicBezTo>
                      <a:pt x="1376" y="3894"/>
                      <a:pt x="1781" y="4470"/>
                      <a:pt x="2175" y="4877"/>
                    </a:cubicBezTo>
                    <a:cubicBezTo>
                      <a:pt x="2506" y="5218"/>
                      <a:pt x="2834" y="5438"/>
                      <a:pt x="3127" y="5438"/>
                    </a:cubicBezTo>
                    <a:cubicBezTo>
                      <a:pt x="3181" y="5438"/>
                      <a:pt x="3233" y="5430"/>
                      <a:pt x="3284" y="5415"/>
                    </a:cubicBezTo>
                    <a:cubicBezTo>
                      <a:pt x="3609" y="5319"/>
                      <a:pt x="3813" y="4890"/>
                      <a:pt x="3813" y="4255"/>
                    </a:cubicBezTo>
                    <a:cubicBezTo>
                      <a:pt x="3816" y="3624"/>
                      <a:pt x="3603" y="2793"/>
                      <a:pt x="3141" y="1991"/>
                    </a:cubicBezTo>
                    <a:cubicBezTo>
                      <a:pt x="2679" y="1189"/>
                      <a:pt x="2066" y="587"/>
                      <a:pt x="1519" y="273"/>
                    </a:cubicBezTo>
                    <a:cubicBezTo>
                      <a:pt x="1203" y="91"/>
                      <a:pt x="912"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1125;p29">
                <a:extLst>
                  <a:ext uri="{FF2B5EF4-FFF2-40B4-BE49-F238E27FC236}">
                    <a16:creationId xmlns:a16="http://schemas.microsoft.com/office/drawing/2014/main" id="{9461A519-97AA-F94F-B74A-5DAC48A60EC7}"/>
                  </a:ext>
                </a:extLst>
              </p:cNvPr>
              <p:cNvSpPr/>
              <p:nvPr/>
            </p:nvSpPr>
            <p:spPr>
              <a:xfrm>
                <a:off x="5131000" y="3948825"/>
                <a:ext cx="106500" cy="99775"/>
              </a:xfrm>
              <a:custGeom>
                <a:avLst/>
                <a:gdLst/>
                <a:ahLst/>
                <a:cxnLst/>
                <a:rect l="l" t="t" r="r" b="b"/>
                <a:pathLst>
                  <a:path w="4260" h="3991" extrusionOk="0">
                    <a:moveTo>
                      <a:pt x="776" y="0"/>
                    </a:moveTo>
                    <a:cubicBezTo>
                      <a:pt x="472" y="0"/>
                      <a:pt x="249" y="95"/>
                      <a:pt x="148" y="270"/>
                    </a:cubicBezTo>
                    <a:cubicBezTo>
                      <a:pt x="0" y="531"/>
                      <a:pt x="119" y="903"/>
                      <a:pt x="379" y="1313"/>
                    </a:cubicBezTo>
                    <a:cubicBezTo>
                      <a:pt x="641" y="1726"/>
                      <a:pt x="1041" y="2183"/>
                      <a:pt x="1519" y="2640"/>
                    </a:cubicBezTo>
                    <a:cubicBezTo>
                      <a:pt x="1996" y="3099"/>
                      <a:pt x="2469" y="3481"/>
                      <a:pt x="2890" y="3727"/>
                    </a:cubicBezTo>
                    <a:cubicBezTo>
                      <a:pt x="3173" y="3890"/>
                      <a:pt x="3437" y="3990"/>
                      <a:pt x="3655" y="3990"/>
                    </a:cubicBezTo>
                    <a:cubicBezTo>
                      <a:pt x="3762" y="3990"/>
                      <a:pt x="3858" y="3966"/>
                      <a:pt x="3941" y="3914"/>
                    </a:cubicBezTo>
                    <a:cubicBezTo>
                      <a:pt x="4190" y="3758"/>
                      <a:pt x="4260" y="3353"/>
                      <a:pt x="4110" y="2822"/>
                    </a:cubicBezTo>
                    <a:cubicBezTo>
                      <a:pt x="3962" y="2296"/>
                      <a:pt x="3585" y="1650"/>
                      <a:pt x="3006" y="1092"/>
                    </a:cubicBezTo>
                    <a:cubicBezTo>
                      <a:pt x="2424" y="536"/>
                      <a:pt x="1765" y="184"/>
                      <a:pt x="1231" y="59"/>
                    </a:cubicBezTo>
                    <a:cubicBezTo>
                      <a:pt x="1066" y="19"/>
                      <a:pt x="913" y="0"/>
                      <a:pt x="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1126;p29">
                <a:extLst>
                  <a:ext uri="{FF2B5EF4-FFF2-40B4-BE49-F238E27FC236}">
                    <a16:creationId xmlns:a16="http://schemas.microsoft.com/office/drawing/2014/main" id="{8D7D96BE-7B94-C427-2832-A3045E47F6B5}"/>
                  </a:ext>
                </a:extLst>
              </p:cNvPr>
              <p:cNvSpPr/>
              <p:nvPr/>
            </p:nvSpPr>
            <p:spPr>
              <a:xfrm>
                <a:off x="5001200" y="3986450"/>
                <a:ext cx="135875" cy="83325"/>
              </a:xfrm>
              <a:custGeom>
                <a:avLst/>
                <a:gdLst/>
                <a:ahLst/>
                <a:cxnLst/>
                <a:rect l="l" t="t" r="r" b="b"/>
                <a:pathLst>
                  <a:path w="5435" h="3333" extrusionOk="0">
                    <a:moveTo>
                      <a:pt x="1379" y="1"/>
                    </a:moveTo>
                    <a:cubicBezTo>
                      <a:pt x="1285" y="1"/>
                      <a:pt x="1195" y="5"/>
                      <a:pt x="1110" y="13"/>
                    </a:cubicBezTo>
                    <a:cubicBezTo>
                      <a:pt x="508" y="68"/>
                      <a:pt x="122" y="299"/>
                      <a:pt x="62" y="615"/>
                    </a:cubicBezTo>
                    <a:cubicBezTo>
                      <a:pt x="0" y="935"/>
                      <a:pt x="256" y="1277"/>
                      <a:pt x="665" y="1610"/>
                    </a:cubicBezTo>
                    <a:cubicBezTo>
                      <a:pt x="1079" y="1944"/>
                      <a:pt x="1646" y="2277"/>
                      <a:pt x="2292" y="2591"/>
                    </a:cubicBezTo>
                    <a:cubicBezTo>
                      <a:pt x="2938" y="2905"/>
                      <a:pt x="3549" y="3142"/>
                      <a:pt x="4068" y="3261"/>
                    </a:cubicBezTo>
                    <a:cubicBezTo>
                      <a:pt x="4270" y="3306"/>
                      <a:pt x="4459" y="3333"/>
                      <a:pt x="4626" y="3333"/>
                    </a:cubicBezTo>
                    <a:cubicBezTo>
                      <a:pt x="4885" y="3333"/>
                      <a:pt x="5094" y="3270"/>
                      <a:pt x="5225" y="3120"/>
                    </a:cubicBezTo>
                    <a:cubicBezTo>
                      <a:pt x="5434" y="2877"/>
                      <a:pt x="5378" y="2432"/>
                      <a:pt x="5049" y="1924"/>
                    </a:cubicBezTo>
                    <a:cubicBezTo>
                      <a:pt x="4722" y="1420"/>
                      <a:pt x="4112" y="867"/>
                      <a:pt x="3317" y="480"/>
                    </a:cubicBezTo>
                    <a:cubicBezTo>
                      <a:pt x="2634" y="150"/>
                      <a:pt x="1940" y="1"/>
                      <a:pt x="13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1127;p29">
                <a:extLst>
                  <a:ext uri="{FF2B5EF4-FFF2-40B4-BE49-F238E27FC236}">
                    <a16:creationId xmlns:a16="http://schemas.microsoft.com/office/drawing/2014/main" id="{1E7E5079-1880-F367-5268-272A1B70D51B}"/>
                  </a:ext>
                </a:extLst>
              </p:cNvPr>
              <p:cNvSpPr/>
              <p:nvPr/>
            </p:nvSpPr>
            <p:spPr>
              <a:xfrm>
                <a:off x="4879775" y="4031600"/>
                <a:ext cx="154500" cy="63325"/>
              </a:xfrm>
              <a:custGeom>
                <a:avLst/>
                <a:gdLst/>
                <a:ahLst/>
                <a:cxnLst/>
                <a:rect l="l" t="t" r="r" b="b"/>
                <a:pathLst>
                  <a:path w="6180" h="2533" extrusionOk="0">
                    <a:moveTo>
                      <a:pt x="2705" y="1"/>
                    </a:moveTo>
                    <a:cubicBezTo>
                      <a:pt x="1983" y="1"/>
                      <a:pt x="1338" y="145"/>
                      <a:pt x="874" y="362"/>
                    </a:cubicBezTo>
                    <a:cubicBezTo>
                      <a:pt x="301" y="631"/>
                      <a:pt x="0" y="995"/>
                      <a:pt x="49" y="1328"/>
                    </a:cubicBezTo>
                    <a:lnTo>
                      <a:pt x="49" y="1327"/>
                    </a:lnTo>
                    <a:cubicBezTo>
                      <a:pt x="101" y="1667"/>
                      <a:pt x="474" y="1917"/>
                      <a:pt x="1002" y="2101"/>
                    </a:cubicBezTo>
                    <a:cubicBezTo>
                      <a:pt x="1533" y="2285"/>
                      <a:pt x="2221" y="2410"/>
                      <a:pt x="2979" y="2478"/>
                    </a:cubicBezTo>
                    <a:cubicBezTo>
                      <a:pt x="3352" y="2513"/>
                      <a:pt x="3711" y="2532"/>
                      <a:pt x="4046" y="2532"/>
                    </a:cubicBezTo>
                    <a:cubicBezTo>
                      <a:pt x="4391" y="2532"/>
                      <a:pt x="4710" y="2512"/>
                      <a:pt x="4992" y="2470"/>
                    </a:cubicBezTo>
                    <a:cubicBezTo>
                      <a:pt x="5544" y="2386"/>
                      <a:pt x="5957" y="2207"/>
                      <a:pt x="6069" y="1883"/>
                    </a:cubicBezTo>
                    <a:cubicBezTo>
                      <a:pt x="6180" y="1564"/>
                      <a:pt x="5950" y="1151"/>
                      <a:pt x="5436" y="783"/>
                    </a:cubicBezTo>
                    <a:cubicBezTo>
                      <a:pt x="4926" y="416"/>
                      <a:pt x="4125" y="108"/>
                      <a:pt x="3206" y="24"/>
                    </a:cubicBezTo>
                    <a:cubicBezTo>
                      <a:pt x="3036" y="8"/>
                      <a:pt x="2868"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1128;p29">
                <a:extLst>
                  <a:ext uri="{FF2B5EF4-FFF2-40B4-BE49-F238E27FC236}">
                    <a16:creationId xmlns:a16="http://schemas.microsoft.com/office/drawing/2014/main" id="{903AE479-355E-6C57-E58B-EB8B2412DDEC}"/>
                  </a:ext>
                </a:extLst>
              </p:cNvPr>
              <p:cNvSpPr/>
              <p:nvPr/>
            </p:nvSpPr>
            <p:spPr>
              <a:xfrm>
                <a:off x="4777750" y="4105800"/>
                <a:ext cx="112225" cy="45725"/>
              </a:xfrm>
              <a:custGeom>
                <a:avLst/>
                <a:gdLst/>
                <a:ahLst/>
                <a:cxnLst/>
                <a:rect l="l" t="t" r="r" b="b"/>
                <a:pathLst>
                  <a:path w="4489" h="1829" extrusionOk="0">
                    <a:moveTo>
                      <a:pt x="2317" y="1"/>
                    </a:moveTo>
                    <a:cubicBezTo>
                      <a:pt x="2276" y="1"/>
                      <a:pt x="2235" y="1"/>
                      <a:pt x="2193" y="3"/>
                    </a:cubicBezTo>
                    <a:cubicBezTo>
                      <a:pt x="1453" y="34"/>
                      <a:pt x="817" y="325"/>
                      <a:pt x="459" y="659"/>
                    </a:cubicBezTo>
                    <a:cubicBezTo>
                      <a:pt x="95" y="995"/>
                      <a:pt x="0" y="1340"/>
                      <a:pt x="134" y="1542"/>
                    </a:cubicBezTo>
                    <a:cubicBezTo>
                      <a:pt x="270" y="1753"/>
                      <a:pt x="584" y="1809"/>
                      <a:pt x="958" y="1825"/>
                    </a:cubicBezTo>
                    <a:cubicBezTo>
                      <a:pt x="1042" y="1828"/>
                      <a:pt x="1130" y="1829"/>
                      <a:pt x="1220" y="1829"/>
                    </a:cubicBezTo>
                    <a:cubicBezTo>
                      <a:pt x="1535" y="1829"/>
                      <a:pt x="1888" y="1813"/>
                      <a:pt x="2266" y="1796"/>
                    </a:cubicBezTo>
                    <a:cubicBezTo>
                      <a:pt x="2754" y="1778"/>
                      <a:pt x="3200" y="1761"/>
                      <a:pt x="3574" y="1717"/>
                    </a:cubicBezTo>
                    <a:cubicBezTo>
                      <a:pt x="3943" y="1672"/>
                      <a:pt x="4252" y="1591"/>
                      <a:pt x="4373" y="1368"/>
                    </a:cubicBezTo>
                    <a:cubicBezTo>
                      <a:pt x="4488" y="1156"/>
                      <a:pt x="4366" y="820"/>
                      <a:pt x="3976" y="515"/>
                    </a:cubicBezTo>
                    <a:cubicBezTo>
                      <a:pt x="3613" y="228"/>
                      <a:pt x="3006" y="1"/>
                      <a:pt x="23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1129;p29">
                <a:extLst>
                  <a:ext uri="{FF2B5EF4-FFF2-40B4-BE49-F238E27FC236}">
                    <a16:creationId xmlns:a16="http://schemas.microsoft.com/office/drawing/2014/main" id="{033DF207-2BE3-8E6E-EA7E-6AF527DC80C1}"/>
                  </a:ext>
                </a:extLst>
              </p:cNvPr>
              <p:cNvSpPr/>
              <p:nvPr/>
            </p:nvSpPr>
            <p:spPr>
              <a:xfrm>
                <a:off x="4735000" y="4193225"/>
                <a:ext cx="107550" cy="62425"/>
              </a:xfrm>
              <a:custGeom>
                <a:avLst/>
                <a:gdLst/>
                <a:ahLst/>
                <a:cxnLst/>
                <a:rect l="l" t="t" r="r" b="b"/>
                <a:pathLst>
                  <a:path w="4302" h="2497" extrusionOk="0">
                    <a:moveTo>
                      <a:pt x="3219" y="0"/>
                    </a:moveTo>
                    <a:cubicBezTo>
                      <a:pt x="2786" y="0"/>
                      <a:pt x="2247" y="115"/>
                      <a:pt x="1709" y="361"/>
                    </a:cubicBezTo>
                    <a:cubicBezTo>
                      <a:pt x="1107" y="636"/>
                      <a:pt x="632" y="1020"/>
                      <a:pt x="357" y="1381"/>
                    </a:cubicBezTo>
                    <a:cubicBezTo>
                      <a:pt x="79" y="1744"/>
                      <a:pt x="1" y="2077"/>
                      <a:pt x="141" y="2282"/>
                    </a:cubicBezTo>
                    <a:cubicBezTo>
                      <a:pt x="249" y="2431"/>
                      <a:pt x="451" y="2497"/>
                      <a:pt x="714" y="2497"/>
                    </a:cubicBezTo>
                    <a:cubicBezTo>
                      <a:pt x="1169" y="2497"/>
                      <a:pt x="1805" y="2301"/>
                      <a:pt x="2460" y="2004"/>
                    </a:cubicBezTo>
                    <a:cubicBezTo>
                      <a:pt x="3493" y="1527"/>
                      <a:pt x="4302" y="921"/>
                      <a:pt x="4188" y="429"/>
                    </a:cubicBezTo>
                    <a:cubicBezTo>
                      <a:pt x="4124" y="190"/>
                      <a:pt x="3820" y="31"/>
                      <a:pt x="3365" y="5"/>
                    </a:cubicBezTo>
                    <a:cubicBezTo>
                      <a:pt x="3318" y="2"/>
                      <a:pt x="3269" y="0"/>
                      <a:pt x="3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1130;p29">
                <a:extLst>
                  <a:ext uri="{FF2B5EF4-FFF2-40B4-BE49-F238E27FC236}">
                    <a16:creationId xmlns:a16="http://schemas.microsoft.com/office/drawing/2014/main" id="{93BE3D78-47C2-378F-3444-F159FE4397D0}"/>
                  </a:ext>
                </a:extLst>
              </p:cNvPr>
              <p:cNvSpPr/>
              <p:nvPr/>
            </p:nvSpPr>
            <p:spPr>
              <a:xfrm>
                <a:off x="5426125" y="4275650"/>
                <a:ext cx="139200" cy="56175"/>
              </a:xfrm>
              <a:custGeom>
                <a:avLst/>
                <a:gdLst/>
                <a:ahLst/>
                <a:cxnLst/>
                <a:rect l="l" t="t" r="r" b="b"/>
                <a:pathLst>
                  <a:path w="5568" h="2247" extrusionOk="0">
                    <a:moveTo>
                      <a:pt x="2232" y="1"/>
                    </a:moveTo>
                    <a:cubicBezTo>
                      <a:pt x="1098" y="1"/>
                      <a:pt x="207" y="271"/>
                      <a:pt x="113" y="774"/>
                    </a:cubicBezTo>
                    <a:cubicBezTo>
                      <a:pt x="0" y="1368"/>
                      <a:pt x="1155" y="2085"/>
                      <a:pt x="2712" y="2222"/>
                    </a:cubicBezTo>
                    <a:cubicBezTo>
                      <a:pt x="2889" y="2238"/>
                      <a:pt x="3064" y="2246"/>
                      <a:pt x="3232" y="2246"/>
                    </a:cubicBezTo>
                    <a:cubicBezTo>
                      <a:pt x="3247" y="2246"/>
                      <a:pt x="3263" y="2246"/>
                      <a:pt x="3278" y="2246"/>
                    </a:cubicBezTo>
                    <a:cubicBezTo>
                      <a:pt x="3467" y="2244"/>
                      <a:pt x="3631" y="2235"/>
                      <a:pt x="3818" y="2217"/>
                    </a:cubicBezTo>
                    <a:cubicBezTo>
                      <a:pt x="4205" y="2179"/>
                      <a:pt x="4600" y="2080"/>
                      <a:pt x="4927" y="1888"/>
                    </a:cubicBezTo>
                    <a:cubicBezTo>
                      <a:pt x="5090" y="1796"/>
                      <a:pt x="5235" y="1677"/>
                      <a:pt x="5340" y="1547"/>
                    </a:cubicBezTo>
                    <a:cubicBezTo>
                      <a:pt x="5448" y="1418"/>
                      <a:pt x="5500" y="1288"/>
                      <a:pt x="5524" y="1174"/>
                    </a:cubicBezTo>
                    <a:cubicBezTo>
                      <a:pt x="5568" y="938"/>
                      <a:pt x="5480" y="777"/>
                      <a:pt x="5360" y="693"/>
                    </a:cubicBezTo>
                    <a:cubicBezTo>
                      <a:pt x="5236" y="605"/>
                      <a:pt x="5087" y="587"/>
                      <a:pt x="4939" y="551"/>
                    </a:cubicBezTo>
                    <a:cubicBezTo>
                      <a:pt x="4778" y="520"/>
                      <a:pt x="4672" y="450"/>
                      <a:pt x="4524" y="387"/>
                    </a:cubicBezTo>
                    <a:cubicBezTo>
                      <a:pt x="4376" y="324"/>
                      <a:pt x="4177" y="260"/>
                      <a:pt x="3915" y="192"/>
                    </a:cubicBezTo>
                    <a:cubicBezTo>
                      <a:pt x="3777" y="156"/>
                      <a:pt x="3602" y="123"/>
                      <a:pt x="3436" y="96"/>
                    </a:cubicBezTo>
                    <a:cubicBezTo>
                      <a:pt x="3265" y="68"/>
                      <a:pt x="3089" y="47"/>
                      <a:pt x="2909" y="31"/>
                    </a:cubicBezTo>
                    <a:cubicBezTo>
                      <a:pt x="2677" y="11"/>
                      <a:pt x="2450" y="1"/>
                      <a:pt x="22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1131;p29">
                <a:extLst>
                  <a:ext uri="{FF2B5EF4-FFF2-40B4-BE49-F238E27FC236}">
                    <a16:creationId xmlns:a16="http://schemas.microsoft.com/office/drawing/2014/main" id="{F465C4A3-BC9C-A381-A4FC-D8EA7C49C5CD}"/>
                  </a:ext>
                </a:extLst>
              </p:cNvPr>
              <p:cNvSpPr/>
              <p:nvPr/>
            </p:nvSpPr>
            <p:spPr>
              <a:xfrm>
                <a:off x="5351475" y="4201325"/>
                <a:ext cx="154250" cy="62175"/>
              </a:xfrm>
              <a:custGeom>
                <a:avLst/>
                <a:gdLst/>
                <a:ahLst/>
                <a:cxnLst/>
                <a:rect l="l" t="t" r="r" b="b"/>
                <a:pathLst>
                  <a:path w="6170" h="2487" extrusionOk="0">
                    <a:moveTo>
                      <a:pt x="3623" y="1"/>
                    </a:moveTo>
                    <a:cubicBezTo>
                      <a:pt x="3405" y="1"/>
                      <a:pt x="3178" y="10"/>
                      <a:pt x="2947" y="27"/>
                    </a:cubicBezTo>
                    <a:cubicBezTo>
                      <a:pt x="1352" y="152"/>
                      <a:pt x="38" y="666"/>
                      <a:pt x="18" y="1346"/>
                    </a:cubicBezTo>
                    <a:cubicBezTo>
                      <a:pt x="0" y="1950"/>
                      <a:pt x="1136" y="2487"/>
                      <a:pt x="2634" y="2487"/>
                    </a:cubicBezTo>
                    <a:cubicBezTo>
                      <a:pt x="2798" y="2487"/>
                      <a:pt x="2966" y="2480"/>
                      <a:pt x="3138" y="2467"/>
                    </a:cubicBezTo>
                    <a:cubicBezTo>
                      <a:pt x="4876" y="2334"/>
                      <a:pt x="6170" y="1537"/>
                      <a:pt x="6046" y="876"/>
                    </a:cubicBezTo>
                    <a:cubicBezTo>
                      <a:pt x="5940" y="306"/>
                      <a:pt x="4916" y="1"/>
                      <a:pt x="36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1132;p29">
                <a:extLst>
                  <a:ext uri="{FF2B5EF4-FFF2-40B4-BE49-F238E27FC236}">
                    <a16:creationId xmlns:a16="http://schemas.microsoft.com/office/drawing/2014/main" id="{C00D930A-23BF-D401-145A-E225728925D2}"/>
                  </a:ext>
                </a:extLst>
              </p:cNvPr>
              <p:cNvSpPr/>
              <p:nvPr/>
            </p:nvSpPr>
            <p:spPr>
              <a:xfrm>
                <a:off x="5292025" y="4150750"/>
                <a:ext cx="120775" cy="59075"/>
              </a:xfrm>
              <a:custGeom>
                <a:avLst/>
                <a:gdLst/>
                <a:ahLst/>
                <a:cxnLst/>
                <a:rect l="l" t="t" r="r" b="b"/>
                <a:pathLst>
                  <a:path w="4831" h="2363" extrusionOk="0">
                    <a:moveTo>
                      <a:pt x="3724" y="1"/>
                    </a:moveTo>
                    <a:cubicBezTo>
                      <a:pt x="3269" y="1"/>
                      <a:pt x="2689" y="115"/>
                      <a:pt x="2087" y="310"/>
                    </a:cubicBezTo>
                    <a:cubicBezTo>
                      <a:pt x="919" y="697"/>
                      <a:pt x="0" y="1279"/>
                      <a:pt x="85" y="1808"/>
                    </a:cubicBezTo>
                    <a:cubicBezTo>
                      <a:pt x="136" y="2142"/>
                      <a:pt x="645" y="2362"/>
                      <a:pt x="1353" y="2362"/>
                    </a:cubicBezTo>
                    <a:cubicBezTo>
                      <a:pt x="1750" y="2362"/>
                      <a:pt x="2209" y="2293"/>
                      <a:pt x="2686" y="2136"/>
                    </a:cubicBezTo>
                    <a:cubicBezTo>
                      <a:pt x="4016" y="1702"/>
                      <a:pt x="4831" y="799"/>
                      <a:pt x="4589" y="333"/>
                    </a:cubicBezTo>
                    <a:cubicBezTo>
                      <a:pt x="4470" y="102"/>
                      <a:pt x="4153" y="1"/>
                      <a:pt x="37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1133;p29">
                <a:extLst>
                  <a:ext uri="{FF2B5EF4-FFF2-40B4-BE49-F238E27FC236}">
                    <a16:creationId xmlns:a16="http://schemas.microsoft.com/office/drawing/2014/main" id="{8EB42F99-D056-B800-B5B9-95678C9CAB89}"/>
                  </a:ext>
                </a:extLst>
              </p:cNvPr>
              <p:cNvSpPr/>
              <p:nvPr/>
            </p:nvSpPr>
            <p:spPr>
              <a:xfrm>
                <a:off x="5221025" y="4115100"/>
                <a:ext cx="116225" cy="61350"/>
              </a:xfrm>
              <a:custGeom>
                <a:avLst/>
                <a:gdLst/>
                <a:ahLst/>
                <a:cxnLst/>
                <a:rect l="l" t="t" r="r" b="b"/>
                <a:pathLst>
                  <a:path w="4649" h="2454" extrusionOk="0">
                    <a:moveTo>
                      <a:pt x="3759" y="0"/>
                    </a:moveTo>
                    <a:cubicBezTo>
                      <a:pt x="3292" y="0"/>
                      <a:pt x="2675" y="143"/>
                      <a:pt x="2037" y="379"/>
                    </a:cubicBezTo>
                    <a:cubicBezTo>
                      <a:pt x="893" y="810"/>
                      <a:pt x="0" y="1424"/>
                      <a:pt x="103" y="1946"/>
                    </a:cubicBezTo>
                    <a:cubicBezTo>
                      <a:pt x="160" y="2203"/>
                      <a:pt x="474" y="2382"/>
                      <a:pt x="950" y="2437"/>
                    </a:cubicBezTo>
                    <a:cubicBezTo>
                      <a:pt x="1045" y="2448"/>
                      <a:pt x="1147" y="2453"/>
                      <a:pt x="1253" y="2453"/>
                    </a:cubicBezTo>
                    <a:cubicBezTo>
                      <a:pt x="1679" y="2453"/>
                      <a:pt x="2188" y="2365"/>
                      <a:pt x="2705" y="2172"/>
                    </a:cubicBezTo>
                    <a:cubicBezTo>
                      <a:pt x="3354" y="1929"/>
                      <a:pt x="3883" y="1573"/>
                      <a:pt x="4206" y="1220"/>
                    </a:cubicBezTo>
                    <a:cubicBezTo>
                      <a:pt x="4530" y="867"/>
                      <a:pt x="4649" y="526"/>
                      <a:pt x="4524" y="295"/>
                    </a:cubicBezTo>
                    <a:cubicBezTo>
                      <a:pt x="4406" y="90"/>
                      <a:pt x="4130" y="0"/>
                      <a:pt x="37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1134;p29">
                <a:extLst>
                  <a:ext uri="{FF2B5EF4-FFF2-40B4-BE49-F238E27FC236}">
                    <a16:creationId xmlns:a16="http://schemas.microsoft.com/office/drawing/2014/main" id="{7DA37441-1320-D035-A559-8A30EC7D7C0A}"/>
                  </a:ext>
                </a:extLst>
              </p:cNvPr>
              <p:cNvSpPr/>
              <p:nvPr/>
            </p:nvSpPr>
            <p:spPr>
              <a:xfrm>
                <a:off x="5140800" y="4076725"/>
                <a:ext cx="107800" cy="91000"/>
              </a:xfrm>
              <a:custGeom>
                <a:avLst/>
                <a:gdLst/>
                <a:ahLst/>
                <a:cxnLst/>
                <a:rect l="l" t="t" r="r" b="b"/>
                <a:pathLst>
                  <a:path w="4312" h="3640" extrusionOk="0">
                    <a:moveTo>
                      <a:pt x="3547" y="1"/>
                    </a:moveTo>
                    <a:cubicBezTo>
                      <a:pt x="3042" y="1"/>
                      <a:pt x="2267" y="475"/>
                      <a:pt x="1529" y="1158"/>
                    </a:cubicBezTo>
                    <a:cubicBezTo>
                      <a:pt x="600" y="2028"/>
                      <a:pt x="0" y="2983"/>
                      <a:pt x="312" y="3435"/>
                    </a:cubicBezTo>
                    <a:cubicBezTo>
                      <a:pt x="406" y="3572"/>
                      <a:pt x="584" y="3639"/>
                      <a:pt x="815" y="3639"/>
                    </a:cubicBezTo>
                    <a:cubicBezTo>
                      <a:pt x="1342" y="3639"/>
                      <a:pt x="2150" y="3288"/>
                      <a:pt x="2879" y="2607"/>
                    </a:cubicBezTo>
                    <a:cubicBezTo>
                      <a:pt x="3930" y="1631"/>
                      <a:pt x="4312" y="446"/>
                      <a:pt x="3887" y="107"/>
                    </a:cubicBezTo>
                    <a:cubicBezTo>
                      <a:pt x="3797" y="35"/>
                      <a:pt x="3681" y="1"/>
                      <a:pt x="35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1135;p29">
                <a:extLst>
                  <a:ext uri="{FF2B5EF4-FFF2-40B4-BE49-F238E27FC236}">
                    <a16:creationId xmlns:a16="http://schemas.microsoft.com/office/drawing/2014/main" id="{1700DE0A-3613-1B0F-6C56-8CCE9A8D063B}"/>
                  </a:ext>
                </a:extLst>
              </p:cNvPr>
              <p:cNvSpPr/>
              <p:nvPr/>
            </p:nvSpPr>
            <p:spPr>
              <a:xfrm>
                <a:off x="5021000" y="4088425"/>
                <a:ext cx="120050" cy="119675"/>
              </a:xfrm>
              <a:custGeom>
                <a:avLst/>
                <a:gdLst/>
                <a:ahLst/>
                <a:cxnLst/>
                <a:rect l="l" t="t" r="r" b="b"/>
                <a:pathLst>
                  <a:path w="4802" h="4787" extrusionOk="0">
                    <a:moveTo>
                      <a:pt x="3910" y="1"/>
                    </a:moveTo>
                    <a:cubicBezTo>
                      <a:pt x="3298" y="1"/>
                      <a:pt x="2344" y="656"/>
                      <a:pt x="1511" y="1651"/>
                    </a:cubicBezTo>
                    <a:cubicBezTo>
                      <a:pt x="485" y="2879"/>
                      <a:pt x="0" y="4195"/>
                      <a:pt x="485" y="4644"/>
                    </a:cubicBezTo>
                    <a:cubicBezTo>
                      <a:pt x="590" y="4741"/>
                      <a:pt x="734" y="4787"/>
                      <a:pt x="905" y="4787"/>
                    </a:cubicBezTo>
                    <a:cubicBezTo>
                      <a:pt x="1525" y="4787"/>
                      <a:pt x="2509" y="4184"/>
                      <a:pt x="3344" y="3183"/>
                    </a:cubicBezTo>
                    <a:cubicBezTo>
                      <a:pt x="4413" y="1908"/>
                      <a:pt x="4802" y="509"/>
                      <a:pt x="4278" y="113"/>
                    </a:cubicBezTo>
                    <a:cubicBezTo>
                      <a:pt x="4178" y="37"/>
                      <a:pt x="4054" y="1"/>
                      <a:pt x="3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1136;p29">
                <a:extLst>
                  <a:ext uri="{FF2B5EF4-FFF2-40B4-BE49-F238E27FC236}">
                    <a16:creationId xmlns:a16="http://schemas.microsoft.com/office/drawing/2014/main" id="{B5C4E916-022F-DBF1-1347-6E1D44D7C43E}"/>
                  </a:ext>
                </a:extLst>
              </p:cNvPr>
              <p:cNvSpPr/>
              <p:nvPr/>
            </p:nvSpPr>
            <p:spPr>
              <a:xfrm>
                <a:off x="4935250" y="4122925"/>
                <a:ext cx="86900" cy="95250"/>
              </a:xfrm>
              <a:custGeom>
                <a:avLst/>
                <a:gdLst/>
                <a:ahLst/>
                <a:cxnLst/>
                <a:rect l="l" t="t" r="r" b="b"/>
                <a:pathLst>
                  <a:path w="3476" h="3810" extrusionOk="0">
                    <a:moveTo>
                      <a:pt x="2815" y="1"/>
                    </a:moveTo>
                    <a:cubicBezTo>
                      <a:pt x="2348" y="1"/>
                      <a:pt x="1642" y="574"/>
                      <a:pt x="1041" y="1395"/>
                    </a:cubicBezTo>
                    <a:cubicBezTo>
                      <a:pt x="332" y="2371"/>
                      <a:pt x="0" y="3380"/>
                      <a:pt x="384" y="3711"/>
                    </a:cubicBezTo>
                    <a:cubicBezTo>
                      <a:pt x="460" y="3778"/>
                      <a:pt x="561" y="3809"/>
                      <a:pt x="680" y="3809"/>
                    </a:cubicBezTo>
                    <a:cubicBezTo>
                      <a:pt x="1153" y="3809"/>
                      <a:pt x="1911" y="3306"/>
                      <a:pt x="2518" y="2472"/>
                    </a:cubicBezTo>
                    <a:cubicBezTo>
                      <a:pt x="3281" y="1429"/>
                      <a:pt x="3476" y="322"/>
                      <a:pt x="3046" y="61"/>
                    </a:cubicBezTo>
                    <a:cubicBezTo>
                      <a:pt x="2979" y="20"/>
                      <a:pt x="2901"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137;p29">
                <a:extLst>
                  <a:ext uri="{FF2B5EF4-FFF2-40B4-BE49-F238E27FC236}">
                    <a16:creationId xmlns:a16="http://schemas.microsoft.com/office/drawing/2014/main" id="{0AC5852C-8A17-C52B-A4C4-C8D6A6067AA1}"/>
                  </a:ext>
                </a:extLst>
              </p:cNvPr>
              <p:cNvSpPr/>
              <p:nvPr/>
            </p:nvSpPr>
            <p:spPr>
              <a:xfrm>
                <a:off x="4870450" y="4158450"/>
                <a:ext cx="55000" cy="99500"/>
              </a:xfrm>
              <a:custGeom>
                <a:avLst/>
                <a:gdLst/>
                <a:ahLst/>
                <a:cxnLst/>
                <a:rect l="l" t="t" r="r" b="b"/>
                <a:pathLst>
                  <a:path w="2200" h="3980" extrusionOk="0">
                    <a:moveTo>
                      <a:pt x="1551" y="1"/>
                    </a:moveTo>
                    <a:cubicBezTo>
                      <a:pt x="1122" y="1"/>
                      <a:pt x="580" y="753"/>
                      <a:pt x="300" y="1770"/>
                    </a:cubicBezTo>
                    <a:cubicBezTo>
                      <a:pt x="1" y="2863"/>
                      <a:pt x="115" y="3845"/>
                      <a:pt x="556" y="3967"/>
                    </a:cubicBezTo>
                    <a:cubicBezTo>
                      <a:pt x="586" y="3976"/>
                      <a:pt x="617" y="3980"/>
                      <a:pt x="649" y="3980"/>
                    </a:cubicBezTo>
                    <a:cubicBezTo>
                      <a:pt x="1078" y="3980"/>
                      <a:pt x="1619" y="3227"/>
                      <a:pt x="1899" y="2211"/>
                    </a:cubicBezTo>
                    <a:cubicBezTo>
                      <a:pt x="2200" y="1118"/>
                      <a:pt x="2086" y="135"/>
                      <a:pt x="1644" y="13"/>
                    </a:cubicBezTo>
                    <a:cubicBezTo>
                      <a:pt x="1613" y="5"/>
                      <a:pt x="1582" y="1"/>
                      <a:pt x="1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138;p29">
                <a:extLst>
                  <a:ext uri="{FF2B5EF4-FFF2-40B4-BE49-F238E27FC236}">
                    <a16:creationId xmlns:a16="http://schemas.microsoft.com/office/drawing/2014/main" id="{6E94B65B-0A60-5FEA-2B5E-8ED7C791A6AF}"/>
                  </a:ext>
                </a:extLst>
              </p:cNvPr>
              <p:cNvSpPr/>
              <p:nvPr/>
            </p:nvSpPr>
            <p:spPr>
              <a:xfrm>
                <a:off x="4805900" y="4237575"/>
                <a:ext cx="55650" cy="82900"/>
              </a:xfrm>
              <a:custGeom>
                <a:avLst/>
                <a:gdLst/>
                <a:ahLst/>
                <a:cxnLst/>
                <a:rect l="l" t="t" r="r" b="b"/>
                <a:pathLst>
                  <a:path w="2226" h="3316" extrusionOk="0">
                    <a:moveTo>
                      <a:pt x="1573" y="0"/>
                    </a:moveTo>
                    <a:cubicBezTo>
                      <a:pt x="1548" y="0"/>
                      <a:pt x="1523" y="4"/>
                      <a:pt x="1498" y="10"/>
                    </a:cubicBezTo>
                    <a:cubicBezTo>
                      <a:pt x="1400" y="38"/>
                      <a:pt x="1318" y="111"/>
                      <a:pt x="1248" y="205"/>
                    </a:cubicBezTo>
                    <a:cubicBezTo>
                      <a:pt x="1179" y="298"/>
                      <a:pt x="1111" y="412"/>
                      <a:pt x="1044" y="534"/>
                    </a:cubicBezTo>
                    <a:cubicBezTo>
                      <a:pt x="873" y="854"/>
                      <a:pt x="725" y="1131"/>
                      <a:pt x="569" y="1425"/>
                    </a:cubicBezTo>
                    <a:cubicBezTo>
                      <a:pt x="379" y="1790"/>
                      <a:pt x="190" y="2170"/>
                      <a:pt x="96" y="2497"/>
                    </a:cubicBezTo>
                    <a:cubicBezTo>
                      <a:pt x="0" y="2824"/>
                      <a:pt x="0" y="3097"/>
                      <a:pt x="155" y="3232"/>
                    </a:cubicBezTo>
                    <a:cubicBezTo>
                      <a:pt x="217" y="3288"/>
                      <a:pt x="301" y="3315"/>
                      <a:pt x="401" y="3315"/>
                    </a:cubicBezTo>
                    <a:cubicBezTo>
                      <a:pt x="542" y="3315"/>
                      <a:pt x="714" y="3261"/>
                      <a:pt x="901" y="3154"/>
                    </a:cubicBezTo>
                    <a:cubicBezTo>
                      <a:pt x="1220" y="2970"/>
                      <a:pt x="1597" y="2631"/>
                      <a:pt x="1874" y="2105"/>
                    </a:cubicBezTo>
                    <a:cubicBezTo>
                      <a:pt x="2155" y="1585"/>
                      <a:pt x="2225" y="957"/>
                      <a:pt x="2084" y="540"/>
                    </a:cubicBezTo>
                    <a:cubicBezTo>
                      <a:pt x="2019" y="334"/>
                      <a:pt x="1919" y="181"/>
                      <a:pt x="1809" y="96"/>
                    </a:cubicBezTo>
                    <a:cubicBezTo>
                      <a:pt x="1728" y="31"/>
                      <a:pt x="1650" y="0"/>
                      <a:pt x="15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139;p29">
                <a:extLst>
                  <a:ext uri="{FF2B5EF4-FFF2-40B4-BE49-F238E27FC236}">
                    <a16:creationId xmlns:a16="http://schemas.microsoft.com/office/drawing/2014/main" id="{585C687F-D13F-E0F3-4E2E-99947C673BB3}"/>
                  </a:ext>
                </a:extLst>
              </p:cNvPr>
              <p:cNvSpPr/>
              <p:nvPr/>
            </p:nvSpPr>
            <p:spPr>
              <a:xfrm>
                <a:off x="4730500" y="4286225"/>
                <a:ext cx="69750" cy="87675"/>
              </a:xfrm>
              <a:custGeom>
                <a:avLst/>
                <a:gdLst/>
                <a:ahLst/>
                <a:cxnLst/>
                <a:rect l="l" t="t" r="r" b="b"/>
                <a:pathLst>
                  <a:path w="2790" h="3507" extrusionOk="0">
                    <a:moveTo>
                      <a:pt x="2341" y="1"/>
                    </a:moveTo>
                    <a:cubicBezTo>
                      <a:pt x="1923" y="1"/>
                      <a:pt x="1361" y="606"/>
                      <a:pt x="866" y="1377"/>
                    </a:cubicBezTo>
                    <a:cubicBezTo>
                      <a:pt x="323" y="2239"/>
                      <a:pt x="0" y="3090"/>
                      <a:pt x="324" y="3409"/>
                    </a:cubicBezTo>
                    <a:cubicBezTo>
                      <a:pt x="394" y="3474"/>
                      <a:pt x="490" y="3507"/>
                      <a:pt x="606" y="3507"/>
                    </a:cubicBezTo>
                    <a:cubicBezTo>
                      <a:pt x="760" y="3507"/>
                      <a:pt x="950" y="3449"/>
                      <a:pt x="1155" y="3334"/>
                    </a:cubicBezTo>
                    <a:cubicBezTo>
                      <a:pt x="1515" y="3136"/>
                      <a:pt x="1920" y="2757"/>
                      <a:pt x="2242" y="2252"/>
                    </a:cubicBezTo>
                    <a:cubicBezTo>
                      <a:pt x="2562" y="1747"/>
                      <a:pt x="2733" y="1220"/>
                      <a:pt x="2761" y="810"/>
                    </a:cubicBezTo>
                    <a:cubicBezTo>
                      <a:pt x="2790" y="398"/>
                      <a:pt x="2684" y="107"/>
                      <a:pt x="2476" y="24"/>
                    </a:cubicBezTo>
                    <a:cubicBezTo>
                      <a:pt x="2433" y="8"/>
                      <a:pt x="2388" y="1"/>
                      <a:pt x="2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140;p29">
                <a:extLst>
                  <a:ext uri="{FF2B5EF4-FFF2-40B4-BE49-F238E27FC236}">
                    <a16:creationId xmlns:a16="http://schemas.microsoft.com/office/drawing/2014/main" id="{D34A3D15-BF51-BF17-4911-A746766F02A6}"/>
                  </a:ext>
                </a:extLst>
              </p:cNvPr>
              <p:cNvSpPr/>
              <p:nvPr/>
            </p:nvSpPr>
            <p:spPr>
              <a:xfrm>
                <a:off x="4673700" y="4280200"/>
                <a:ext cx="77475" cy="55075"/>
              </a:xfrm>
              <a:custGeom>
                <a:avLst/>
                <a:gdLst/>
                <a:ahLst/>
                <a:cxnLst/>
                <a:rect l="l" t="t" r="r" b="b"/>
                <a:pathLst>
                  <a:path w="3099" h="2203" extrusionOk="0">
                    <a:moveTo>
                      <a:pt x="2333" y="0"/>
                    </a:moveTo>
                    <a:cubicBezTo>
                      <a:pt x="1976" y="0"/>
                      <a:pt x="1520" y="118"/>
                      <a:pt x="1090" y="382"/>
                    </a:cubicBezTo>
                    <a:cubicBezTo>
                      <a:pt x="622" y="672"/>
                      <a:pt x="293" y="1067"/>
                      <a:pt x="148" y="1405"/>
                    </a:cubicBezTo>
                    <a:cubicBezTo>
                      <a:pt x="0" y="1745"/>
                      <a:pt x="23" y="2017"/>
                      <a:pt x="174" y="2132"/>
                    </a:cubicBezTo>
                    <a:cubicBezTo>
                      <a:pt x="238" y="2181"/>
                      <a:pt x="318" y="2202"/>
                      <a:pt x="409" y="2202"/>
                    </a:cubicBezTo>
                    <a:cubicBezTo>
                      <a:pt x="540" y="2202"/>
                      <a:pt x="696" y="2158"/>
                      <a:pt x="864" y="2090"/>
                    </a:cubicBezTo>
                    <a:cubicBezTo>
                      <a:pt x="1149" y="1975"/>
                      <a:pt x="1475" y="1792"/>
                      <a:pt x="1824" y="1578"/>
                    </a:cubicBezTo>
                    <a:cubicBezTo>
                      <a:pt x="2173" y="1363"/>
                      <a:pt x="2482" y="1153"/>
                      <a:pt x="2716" y="950"/>
                    </a:cubicBezTo>
                    <a:cubicBezTo>
                      <a:pt x="2946" y="748"/>
                      <a:pt x="3099" y="547"/>
                      <a:pt x="3063" y="355"/>
                    </a:cubicBezTo>
                    <a:cubicBezTo>
                      <a:pt x="3030" y="166"/>
                      <a:pt x="2798" y="24"/>
                      <a:pt x="2427" y="3"/>
                    </a:cubicBezTo>
                    <a:cubicBezTo>
                      <a:pt x="2397" y="1"/>
                      <a:pt x="2365" y="0"/>
                      <a:pt x="2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141;p29">
                <a:extLst>
                  <a:ext uri="{FF2B5EF4-FFF2-40B4-BE49-F238E27FC236}">
                    <a16:creationId xmlns:a16="http://schemas.microsoft.com/office/drawing/2014/main" id="{88AFDC90-7462-CE93-B98D-A8C112D228FC}"/>
                  </a:ext>
                </a:extLst>
              </p:cNvPr>
              <p:cNvSpPr/>
              <p:nvPr/>
            </p:nvSpPr>
            <p:spPr>
              <a:xfrm>
                <a:off x="4645100" y="4355250"/>
                <a:ext cx="75950" cy="92000"/>
              </a:xfrm>
              <a:custGeom>
                <a:avLst/>
                <a:gdLst/>
                <a:ahLst/>
                <a:cxnLst/>
                <a:rect l="l" t="t" r="r" b="b"/>
                <a:pathLst>
                  <a:path w="3038" h="3680" extrusionOk="0">
                    <a:moveTo>
                      <a:pt x="2464" y="0"/>
                    </a:moveTo>
                    <a:cubicBezTo>
                      <a:pt x="2326" y="0"/>
                      <a:pt x="2164" y="30"/>
                      <a:pt x="1987" y="95"/>
                    </a:cubicBezTo>
                    <a:cubicBezTo>
                      <a:pt x="1549" y="251"/>
                      <a:pt x="1027" y="628"/>
                      <a:pt x="622" y="1188"/>
                    </a:cubicBezTo>
                    <a:cubicBezTo>
                      <a:pt x="219" y="1747"/>
                      <a:pt x="24" y="2362"/>
                      <a:pt x="14" y="2826"/>
                    </a:cubicBezTo>
                    <a:cubicBezTo>
                      <a:pt x="1" y="3293"/>
                      <a:pt x="154" y="3602"/>
                      <a:pt x="386" y="3665"/>
                    </a:cubicBezTo>
                    <a:cubicBezTo>
                      <a:pt x="421" y="3675"/>
                      <a:pt x="457" y="3680"/>
                      <a:pt x="494" y="3680"/>
                    </a:cubicBezTo>
                    <a:cubicBezTo>
                      <a:pt x="704" y="3680"/>
                      <a:pt x="937" y="3523"/>
                      <a:pt x="1175" y="3293"/>
                    </a:cubicBezTo>
                    <a:cubicBezTo>
                      <a:pt x="1456" y="3019"/>
                      <a:pt x="1754" y="2647"/>
                      <a:pt x="2057" y="2224"/>
                    </a:cubicBezTo>
                    <a:cubicBezTo>
                      <a:pt x="2362" y="1804"/>
                      <a:pt x="2623" y="1404"/>
                      <a:pt x="2793" y="1051"/>
                    </a:cubicBezTo>
                    <a:cubicBezTo>
                      <a:pt x="2963" y="702"/>
                      <a:pt x="3037" y="391"/>
                      <a:pt x="2901" y="186"/>
                    </a:cubicBezTo>
                    <a:cubicBezTo>
                      <a:pt x="2821" y="66"/>
                      <a:pt x="2668" y="0"/>
                      <a:pt x="2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142;p29">
                <a:extLst>
                  <a:ext uri="{FF2B5EF4-FFF2-40B4-BE49-F238E27FC236}">
                    <a16:creationId xmlns:a16="http://schemas.microsoft.com/office/drawing/2014/main" id="{4AB7EF40-686D-2E04-5D0A-A576A751243A}"/>
                  </a:ext>
                </a:extLst>
              </p:cNvPr>
              <p:cNvSpPr/>
              <p:nvPr/>
            </p:nvSpPr>
            <p:spPr>
              <a:xfrm>
                <a:off x="5462150" y="4425875"/>
                <a:ext cx="56800" cy="129750"/>
              </a:xfrm>
              <a:custGeom>
                <a:avLst/>
                <a:gdLst/>
                <a:ahLst/>
                <a:cxnLst/>
                <a:rect l="l" t="t" r="r" b="b"/>
                <a:pathLst>
                  <a:path w="2272" h="5190" extrusionOk="0">
                    <a:moveTo>
                      <a:pt x="704" y="0"/>
                    </a:moveTo>
                    <a:cubicBezTo>
                      <a:pt x="654" y="0"/>
                      <a:pt x="605" y="9"/>
                      <a:pt x="558" y="25"/>
                    </a:cubicBezTo>
                    <a:cubicBezTo>
                      <a:pt x="282" y="124"/>
                      <a:pt x="132" y="481"/>
                      <a:pt x="66" y="957"/>
                    </a:cubicBezTo>
                    <a:cubicBezTo>
                      <a:pt x="1" y="1435"/>
                      <a:pt x="10" y="2036"/>
                      <a:pt x="82" y="2688"/>
                    </a:cubicBezTo>
                    <a:cubicBezTo>
                      <a:pt x="152" y="3340"/>
                      <a:pt x="271" y="3929"/>
                      <a:pt x="436" y="4383"/>
                    </a:cubicBezTo>
                    <a:cubicBezTo>
                      <a:pt x="602" y="4833"/>
                      <a:pt x="825" y="5149"/>
                      <a:pt x="1116" y="5186"/>
                    </a:cubicBezTo>
                    <a:cubicBezTo>
                      <a:pt x="1134" y="5189"/>
                      <a:pt x="1152" y="5190"/>
                      <a:pt x="1170" y="5190"/>
                    </a:cubicBezTo>
                    <a:cubicBezTo>
                      <a:pt x="1442" y="5190"/>
                      <a:pt x="1724" y="4928"/>
                      <a:pt x="1931" y="4462"/>
                    </a:cubicBezTo>
                    <a:cubicBezTo>
                      <a:pt x="2151" y="3971"/>
                      <a:pt x="2271" y="3247"/>
                      <a:pt x="2187" y="2460"/>
                    </a:cubicBezTo>
                    <a:cubicBezTo>
                      <a:pt x="2102" y="1673"/>
                      <a:pt x="1829" y="991"/>
                      <a:pt x="1508" y="557"/>
                    </a:cubicBezTo>
                    <a:cubicBezTo>
                      <a:pt x="1242" y="195"/>
                      <a:pt x="952" y="0"/>
                      <a:pt x="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143;p29">
                <a:extLst>
                  <a:ext uri="{FF2B5EF4-FFF2-40B4-BE49-F238E27FC236}">
                    <a16:creationId xmlns:a16="http://schemas.microsoft.com/office/drawing/2014/main" id="{12E94F21-73E5-FD12-94DD-4CD5B5DA78BA}"/>
                  </a:ext>
                </a:extLst>
              </p:cNvPr>
              <p:cNvSpPr/>
              <p:nvPr/>
            </p:nvSpPr>
            <p:spPr>
              <a:xfrm>
                <a:off x="5336175" y="4379750"/>
                <a:ext cx="85175" cy="111400"/>
              </a:xfrm>
              <a:custGeom>
                <a:avLst/>
                <a:gdLst/>
                <a:ahLst/>
                <a:cxnLst/>
                <a:rect l="l" t="t" r="r" b="b"/>
                <a:pathLst>
                  <a:path w="3407" h="4456" extrusionOk="0">
                    <a:moveTo>
                      <a:pt x="2577" y="3941"/>
                    </a:moveTo>
                    <a:cubicBezTo>
                      <a:pt x="2577" y="3941"/>
                      <a:pt x="2524" y="3967"/>
                      <a:pt x="2525" y="3967"/>
                    </a:cubicBezTo>
                    <a:cubicBezTo>
                      <a:pt x="2525" y="3967"/>
                      <a:pt x="2530" y="3965"/>
                      <a:pt x="2542" y="3960"/>
                    </a:cubicBezTo>
                    <a:lnTo>
                      <a:pt x="2542" y="3960"/>
                    </a:lnTo>
                    <a:lnTo>
                      <a:pt x="2538" y="3962"/>
                    </a:lnTo>
                    <a:cubicBezTo>
                      <a:pt x="2529" y="3966"/>
                      <a:pt x="2520" y="3969"/>
                      <a:pt x="2511" y="3973"/>
                    </a:cubicBezTo>
                    <a:lnTo>
                      <a:pt x="2511" y="3973"/>
                    </a:lnTo>
                    <a:cubicBezTo>
                      <a:pt x="2561" y="3949"/>
                      <a:pt x="2577" y="3941"/>
                      <a:pt x="2577" y="3941"/>
                    </a:cubicBezTo>
                    <a:close/>
                    <a:moveTo>
                      <a:pt x="584" y="0"/>
                    </a:moveTo>
                    <a:cubicBezTo>
                      <a:pt x="423" y="0"/>
                      <a:pt x="290" y="47"/>
                      <a:pt x="199" y="140"/>
                    </a:cubicBezTo>
                    <a:lnTo>
                      <a:pt x="199" y="138"/>
                    </a:lnTo>
                    <a:cubicBezTo>
                      <a:pt x="1" y="341"/>
                      <a:pt x="22" y="715"/>
                      <a:pt x="176" y="1159"/>
                    </a:cubicBezTo>
                    <a:cubicBezTo>
                      <a:pt x="331" y="1604"/>
                      <a:pt x="612" y="2121"/>
                      <a:pt x="973" y="2653"/>
                    </a:cubicBezTo>
                    <a:cubicBezTo>
                      <a:pt x="1336" y="3183"/>
                      <a:pt x="1718" y="3633"/>
                      <a:pt x="2074" y="3939"/>
                    </a:cubicBezTo>
                    <a:cubicBezTo>
                      <a:pt x="2120" y="3977"/>
                      <a:pt x="2164" y="4012"/>
                      <a:pt x="2208" y="4045"/>
                    </a:cubicBezTo>
                    <a:lnTo>
                      <a:pt x="2242" y="4069"/>
                    </a:lnTo>
                    <a:lnTo>
                      <a:pt x="2258" y="4082"/>
                    </a:lnTo>
                    <a:lnTo>
                      <a:pt x="2266" y="4087"/>
                    </a:lnTo>
                    <a:lnTo>
                      <a:pt x="2268" y="4089"/>
                    </a:lnTo>
                    <a:cubicBezTo>
                      <a:pt x="2332" y="4058"/>
                      <a:pt x="2384" y="4034"/>
                      <a:pt x="2425" y="4014"/>
                    </a:cubicBezTo>
                    <a:lnTo>
                      <a:pt x="2425" y="4014"/>
                    </a:lnTo>
                    <a:cubicBezTo>
                      <a:pt x="2470" y="4016"/>
                      <a:pt x="2532" y="4024"/>
                      <a:pt x="2588" y="4045"/>
                    </a:cubicBezTo>
                    <a:cubicBezTo>
                      <a:pt x="2679" y="4072"/>
                      <a:pt x="2719" y="4110"/>
                      <a:pt x="2735" y="4129"/>
                    </a:cubicBezTo>
                    <a:lnTo>
                      <a:pt x="2735" y="4129"/>
                    </a:lnTo>
                    <a:lnTo>
                      <a:pt x="2697" y="4219"/>
                    </a:lnTo>
                    <a:cubicBezTo>
                      <a:pt x="2679" y="4281"/>
                      <a:pt x="2655" y="4367"/>
                      <a:pt x="2766" y="4432"/>
                    </a:cubicBezTo>
                    <a:cubicBezTo>
                      <a:pt x="2792" y="4447"/>
                      <a:pt x="2829" y="4455"/>
                      <a:pt x="2871" y="4455"/>
                    </a:cubicBezTo>
                    <a:cubicBezTo>
                      <a:pt x="2915" y="4455"/>
                      <a:pt x="2965" y="4446"/>
                      <a:pt x="3011" y="4424"/>
                    </a:cubicBezTo>
                    <a:cubicBezTo>
                      <a:pt x="3106" y="4378"/>
                      <a:pt x="3169" y="4320"/>
                      <a:pt x="3224" y="4251"/>
                    </a:cubicBezTo>
                    <a:cubicBezTo>
                      <a:pt x="3327" y="4116"/>
                      <a:pt x="3397" y="3975"/>
                      <a:pt x="3405" y="3765"/>
                    </a:cubicBezTo>
                    <a:cubicBezTo>
                      <a:pt x="3406" y="3710"/>
                      <a:pt x="3402" y="3651"/>
                      <a:pt x="3385" y="3581"/>
                    </a:cubicBezTo>
                    <a:cubicBezTo>
                      <a:pt x="3376" y="3528"/>
                      <a:pt x="3382" y="3516"/>
                      <a:pt x="3380" y="3481"/>
                    </a:cubicBezTo>
                    <a:cubicBezTo>
                      <a:pt x="3379" y="3422"/>
                      <a:pt x="3376" y="3360"/>
                      <a:pt x="3369" y="3295"/>
                    </a:cubicBezTo>
                    <a:cubicBezTo>
                      <a:pt x="3322" y="2781"/>
                      <a:pt x="3088" y="2122"/>
                      <a:pt x="2662" y="1499"/>
                    </a:cubicBezTo>
                    <a:cubicBezTo>
                      <a:pt x="2237" y="876"/>
                      <a:pt x="1708" y="419"/>
                      <a:pt x="1246" y="188"/>
                    </a:cubicBezTo>
                    <a:cubicBezTo>
                      <a:pt x="999" y="63"/>
                      <a:pt x="772" y="0"/>
                      <a:pt x="5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144;p29">
                <a:extLst>
                  <a:ext uri="{FF2B5EF4-FFF2-40B4-BE49-F238E27FC236}">
                    <a16:creationId xmlns:a16="http://schemas.microsoft.com/office/drawing/2014/main" id="{53B05A3D-B387-D03E-F922-26B6928A9F40}"/>
                  </a:ext>
                </a:extLst>
              </p:cNvPr>
              <p:cNvSpPr/>
              <p:nvPr/>
            </p:nvSpPr>
            <p:spPr>
              <a:xfrm>
                <a:off x="5197425" y="4354325"/>
                <a:ext cx="129425" cy="102750"/>
              </a:xfrm>
              <a:custGeom>
                <a:avLst/>
                <a:gdLst/>
                <a:ahLst/>
                <a:cxnLst/>
                <a:rect l="l" t="t" r="r" b="b"/>
                <a:pathLst>
                  <a:path w="5177" h="4110" extrusionOk="0">
                    <a:moveTo>
                      <a:pt x="1384" y="0"/>
                    </a:moveTo>
                    <a:cubicBezTo>
                      <a:pt x="1270" y="0"/>
                      <a:pt x="1160" y="8"/>
                      <a:pt x="1056" y="23"/>
                    </a:cubicBezTo>
                    <a:cubicBezTo>
                      <a:pt x="702" y="72"/>
                      <a:pt x="424" y="190"/>
                      <a:pt x="250" y="340"/>
                    </a:cubicBezTo>
                    <a:cubicBezTo>
                      <a:pt x="74" y="488"/>
                      <a:pt x="1" y="659"/>
                      <a:pt x="15" y="825"/>
                    </a:cubicBezTo>
                    <a:lnTo>
                      <a:pt x="15" y="826"/>
                    </a:lnTo>
                    <a:cubicBezTo>
                      <a:pt x="51" y="1166"/>
                      <a:pt x="378" y="1430"/>
                      <a:pt x="739" y="1726"/>
                    </a:cubicBezTo>
                    <a:cubicBezTo>
                      <a:pt x="1108" y="2017"/>
                      <a:pt x="1559" y="2346"/>
                      <a:pt x="2075" y="2741"/>
                    </a:cubicBezTo>
                    <a:cubicBezTo>
                      <a:pt x="2600" y="3144"/>
                      <a:pt x="3140" y="3566"/>
                      <a:pt x="3639" y="3837"/>
                    </a:cubicBezTo>
                    <a:cubicBezTo>
                      <a:pt x="3954" y="4008"/>
                      <a:pt x="4249" y="4110"/>
                      <a:pt x="4492" y="4110"/>
                    </a:cubicBezTo>
                    <a:cubicBezTo>
                      <a:pt x="4633" y="4110"/>
                      <a:pt x="4757" y="4075"/>
                      <a:pt x="4856" y="4000"/>
                    </a:cubicBezTo>
                    <a:cubicBezTo>
                      <a:pt x="5126" y="3796"/>
                      <a:pt x="5176" y="3344"/>
                      <a:pt x="4993" y="2756"/>
                    </a:cubicBezTo>
                    <a:cubicBezTo>
                      <a:pt x="4807" y="2175"/>
                      <a:pt x="4370" y="1423"/>
                      <a:pt x="3568" y="800"/>
                    </a:cubicBezTo>
                    <a:cubicBezTo>
                      <a:pt x="2876" y="261"/>
                      <a:pt x="2053" y="0"/>
                      <a:pt x="1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145;p29">
                <a:extLst>
                  <a:ext uri="{FF2B5EF4-FFF2-40B4-BE49-F238E27FC236}">
                    <a16:creationId xmlns:a16="http://schemas.microsoft.com/office/drawing/2014/main" id="{4EE54FB3-6AC7-FF29-D373-6F4E3D018C94}"/>
                  </a:ext>
                </a:extLst>
              </p:cNvPr>
              <p:cNvSpPr/>
              <p:nvPr/>
            </p:nvSpPr>
            <p:spPr>
              <a:xfrm>
                <a:off x="5098625" y="4404425"/>
                <a:ext cx="129375" cy="68050"/>
              </a:xfrm>
              <a:custGeom>
                <a:avLst/>
                <a:gdLst/>
                <a:ahLst/>
                <a:cxnLst/>
                <a:rect l="l" t="t" r="r" b="b"/>
                <a:pathLst>
                  <a:path w="5175" h="2722" extrusionOk="0">
                    <a:moveTo>
                      <a:pt x="1585" y="0"/>
                    </a:moveTo>
                    <a:cubicBezTo>
                      <a:pt x="1330" y="0"/>
                      <a:pt x="1095" y="27"/>
                      <a:pt x="892" y="75"/>
                    </a:cubicBezTo>
                    <a:cubicBezTo>
                      <a:pt x="345" y="202"/>
                      <a:pt x="25" y="465"/>
                      <a:pt x="13" y="760"/>
                    </a:cubicBezTo>
                    <a:cubicBezTo>
                      <a:pt x="0" y="1061"/>
                      <a:pt x="279" y="1337"/>
                      <a:pt x="692" y="1589"/>
                    </a:cubicBezTo>
                    <a:cubicBezTo>
                      <a:pt x="1108" y="1840"/>
                      <a:pt x="1659" y="2072"/>
                      <a:pt x="2279" y="2282"/>
                    </a:cubicBezTo>
                    <a:cubicBezTo>
                      <a:pt x="2897" y="2495"/>
                      <a:pt x="3478" y="2646"/>
                      <a:pt x="3961" y="2702"/>
                    </a:cubicBezTo>
                    <a:cubicBezTo>
                      <a:pt x="4074" y="2714"/>
                      <a:pt x="4183" y="2721"/>
                      <a:pt x="4284" y="2721"/>
                    </a:cubicBezTo>
                    <a:cubicBezTo>
                      <a:pt x="4613" y="2721"/>
                      <a:pt x="4872" y="2649"/>
                      <a:pt x="5004" y="2461"/>
                    </a:cubicBezTo>
                    <a:cubicBezTo>
                      <a:pt x="5174" y="2220"/>
                      <a:pt x="5082" y="1815"/>
                      <a:pt x="4727" y="1381"/>
                    </a:cubicBezTo>
                    <a:cubicBezTo>
                      <a:pt x="4376" y="950"/>
                      <a:pt x="3754" y="504"/>
                      <a:pt x="2975" y="238"/>
                    </a:cubicBezTo>
                    <a:cubicBezTo>
                      <a:pt x="2489" y="73"/>
                      <a:pt x="2008" y="0"/>
                      <a:pt x="1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146;p29">
                <a:extLst>
                  <a:ext uri="{FF2B5EF4-FFF2-40B4-BE49-F238E27FC236}">
                    <a16:creationId xmlns:a16="http://schemas.microsoft.com/office/drawing/2014/main" id="{647A0F7B-394B-2DE1-E5F8-A082D814B321}"/>
                  </a:ext>
                </a:extLst>
              </p:cNvPr>
              <p:cNvSpPr/>
              <p:nvPr/>
            </p:nvSpPr>
            <p:spPr>
              <a:xfrm>
                <a:off x="4998475" y="4457050"/>
                <a:ext cx="135175" cy="55425"/>
              </a:xfrm>
              <a:custGeom>
                <a:avLst/>
                <a:gdLst/>
                <a:ahLst/>
                <a:cxnLst/>
                <a:rect l="l" t="t" r="r" b="b"/>
                <a:pathLst>
                  <a:path w="5407" h="2217" extrusionOk="0">
                    <a:moveTo>
                      <a:pt x="2854" y="1"/>
                    </a:moveTo>
                    <a:cubicBezTo>
                      <a:pt x="2775" y="1"/>
                      <a:pt x="2695" y="3"/>
                      <a:pt x="2614" y="8"/>
                    </a:cubicBezTo>
                    <a:cubicBezTo>
                      <a:pt x="1741" y="65"/>
                      <a:pt x="991" y="408"/>
                      <a:pt x="563" y="800"/>
                    </a:cubicBezTo>
                    <a:cubicBezTo>
                      <a:pt x="127" y="1194"/>
                      <a:pt x="0" y="1602"/>
                      <a:pt x="153" y="1851"/>
                    </a:cubicBezTo>
                    <a:cubicBezTo>
                      <a:pt x="309" y="2109"/>
                      <a:pt x="687" y="2187"/>
                      <a:pt x="1142" y="2210"/>
                    </a:cubicBezTo>
                    <a:cubicBezTo>
                      <a:pt x="1243" y="2214"/>
                      <a:pt x="1347" y="2216"/>
                      <a:pt x="1456" y="2216"/>
                    </a:cubicBezTo>
                    <a:cubicBezTo>
                      <a:pt x="1844" y="2216"/>
                      <a:pt x="2281" y="2192"/>
                      <a:pt x="2749" y="2160"/>
                    </a:cubicBezTo>
                    <a:cubicBezTo>
                      <a:pt x="3349" y="2126"/>
                      <a:pt x="3897" y="2085"/>
                      <a:pt x="4351" y="2009"/>
                    </a:cubicBezTo>
                    <a:cubicBezTo>
                      <a:pt x="4802" y="1929"/>
                      <a:pt x="5166" y="1804"/>
                      <a:pt x="5288" y="1527"/>
                    </a:cubicBezTo>
                    <a:cubicBezTo>
                      <a:pt x="5407" y="1260"/>
                      <a:pt x="5231" y="873"/>
                      <a:pt x="4750" y="537"/>
                    </a:cubicBezTo>
                    <a:cubicBezTo>
                      <a:pt x="4319" y="232"/>
                      <a:pt x="3631" y="1"/>
                      <a:pt x="2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147;p29">
                <a:extLst>
                  <a:ext uri="{FF2B5EF4-FFF2-40B4-BE49-F238E27FC236}">
                    <a16:creationId xmlns:a16="http://schemas.microsoft.com/office/drawing/2014/main" id="{F8FC66FF-281E-D76D-475A-48A735127920}"/>
                  </a:ext>
                </a:extLst>
              </p:cNvPr>
              <p:cNvSpPr/>
              <p:nvPr/>
            </p:nvSpPr>
            <p:spPr>
              <a:xfrm>
                <a:off x="4934950" y="4523450"/>
                <a:ext cx="109975" cy="50625"/>
              </a:xfrm>
              <a:custGeom>
                <a:avLst/>
                <a:gdLst/>
                <a:ahLst/>
                <a:cxnLst/>
                <a:rect l="l" t="t" r="r" b="b"/>
                <a:pathLst>
                  <a:path w="4399" h="2025" extrusionOk="0">
                    <a:moveTo>
                      <a:pt x="2768" y="0"/>
                    </a:moveTo>
                    <a:cubicBezTo>
                      <a:pt x="2522" y="0"/>
                      <a:pt x="2258" y="26"/>
                      <a:pt x="1990" y="84"/>
                    </a:cubicBezTo>
                    <a:cubicBezTo>
                      <a:pt x="1321" y="232"/>
                      <a:pt x="767" y="545"/>
                      <a:pt x="440" y="872"/>
                    </a:cubicBezTo>
                    <a:cubicBezTo>
                      <a:pt x="110" y="1199"/>
                      <a:pt x="1" y="1526"/>
                      <a:pt x="121" y="1739"/>
                    </a:cubicBezTo>
                    <a:cubicBezTo>
                      <a:pt x="243" y="1953"/>
                      <a:pt x="553" y="2025"/>
                      <a:pt x="945" y="2025"/>
                    </a:cubicBezTo>
                    <a:cubicBezTo>
                      <a:pt x="950" y="2025"/>
                      <a:pt x="954" y="2025"/>
                      <a:pt x="959" y="2025"/>
                    </a:cubicBezTo>
                    <a:cubicBezTo>
                      <a:pt x="1359" y="2020"/>
                      <a:pt x="1845" y="1947"/>
                      <a:pt x="2370" y="1831"/>
                    </a:cubicBezTo>
                    <a:cubicBezTo>
                      <a:pt x="2896" y="1718"/>
                      <a:pt x="3369" y="1581"/>
                      <a:pt x="3735" y="1418"/>
                    </a:cubicBezTo>
                    <a:cubicBezTo>
                      <a:pt x="4098" y="1254"/>
                      <a:pt x="4355" y="1057"/>
                      <a:pt x="4378" y="808"/>
                    </a:cubicBezTo>
                    <a:cubicBezTo>
                      <a:pt x="4399" y="566"/>
                      <a:pt x="4163" y="314"/>
                      <a:pt x="3725" y="154"/>
                    </a:cubicBezTo>
                    <a:cubicBezTo>
                      <a:pt x="3467" y="58"/>
                      <a:pt x="3136"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148;p29">
                <a:extLst>
                  <a:ext uri="{FF2B5EF4-FFF2-40B4-BE49-F238E27FC236}">
                    <a16:creationId xmlns:a16="http://schemas.microsoft.com/office/drawing/2014/main" id="{C022FBF6-8BE2-A8B9-690D-A069FDA303F2}"/>
                  </a:ext>
                </a:extLst>
              </p:cNvPr>
              <p:cNvSpPr/>
              <p:nvPr/>
            </p:nvSpPr>
            <p:spPr>
              <a:xfrm>
                <a:off x="4879075" y="4589400"/>
                <a:ext cx="97350" cy="54750"/>
              </a:xfrm>
              <a:custGeom>
                <a:avLst/>
                <a:gdLst/>
                <a:ahLst/>
                <a:cxnLst/>
                <a:rect l="l" t="t" r="r" b="b"/>
                <a:pathLst>
                  <a:path w="3894" h="2190" extrusionOk="0">
                    <a:moveTo>
                      <a:pt x="3066" y="1"/>
                    </a:moveTo>
                    <a:cubicBezTo>
                      <a:pt x="2672" y="1"/>
                      <a:pt x="2146" y="131"/>
                      <a:pt x="1611" y="384"/>
                    </a:cubicBezTo>
                    <a:cubicBezTo>
                      <a:pt x="640" y="843"/>
                      <a:pt x="1" y="1532"/>
                      <a:pt x="188" y="1926"/>
                    </a:cubicBezTo>
                    <a:cubicBezTo>
                      <a:pt x="271" y="2103"/>
                      <a:pt x="507" y="2189"/>
                      <a:pt x="829" y="2189"/>
                    </a:cubicBezTo>
                    <a:cubicBezTo>
                      <a:pt x="1224" y="2189"/>
                      <a:pt x="1749" y="2060"/>
                      <a:pt x="2284" y="1807"/>
                    </a:cubicBezTo>
                    <a:cubicBezTo>
                      <a:pt x="3255" y="1347"/>
                      <a:pt x="3893" y="657"/>
                      <a:pt x="3708" y="264"/>
                    </a:cubicBezTo>
                    <a:cubicBezTo>
                      <a:pt x="3624" y="87"/>
                      <a:pt x="3389" y="1"/>
                      <a:pt x="30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149;p29">
                <a:extLst>
                  <a:ext uri="{FF2B5EF4-FFF2-40B4-BE49-F238E27FC236}">
                    <a16:creationId xmlns:a16="http://schemas.microsoft.com/office/drawing/2014/main" id="{4612C9FC-B261-38C8-F5B5-8BA7B6D8D2D3}"/>
                  </a:ext>
                </a:extLst>
              </p:cNvPr>
              <p:cNvSpPr/>
              <p:nvPr/>
            </p:nvSpPr>
            <p:spPr>
              <a:xfrm>
                <a:off x="4919125" y="4648050"/>
                <a:ext cx="47850" cy="42675"/>
              </a:xfrm>
              <a:custGeom>
                <a:avLst/>
                <a:gdLst/>
                <a:ahLst/>
                <a:cxnLst/>
                <a:rect l="l" t="t" r="r" b="b"/>
                <a:pathLst>
                  <a:path w="1914" h="1707" extrusionOk="0">
                    <a:moveTo>
                      <a:pt x="1507" y="1"/>
                    </a:moveTo>
                    <a:cubicBezTo>
                      <a:pt x="1456" y="1"/>
                      <a:pt x="1401" y="6"/>
                      <a:pt x="1341" y="17"/>
                    </a:cubicBezTo>
                    <a:cubicBezTo>
                      <a:pt x="1105" y="61"/>
                      <a:pt x="809" y="206"/>
                      <a:pt x="551" y="447"/>
                    </a:cubicBezTo>
                    <a:cubicBezTo>
                      <a:pt x="290" y="689"/>
                      <a:pt x="125" y="974"/>
                      <a:pt x="63" y="1206"/>
                    </a:cubicBezTo>
                    <a:cubicBezTo>
                      <a:pt x="1" y="1439"/>
                      <a:pt x="37" y="1615"/>
                      <a:pt x="146" y="1678"/>
                    </a:cubicBezTo>
                    <a:cubicBezTo>
                      <a:pt x="181" y="1697"/>
                      <a:pt x="221" y="1706"/>
                      <a:pt x="265" y="1706"/>
                    </a:cubicBezTo>
                    <a:cubicBezTo>
                      <a:pt x="500" y="1706"/>
                      <a:pt x="838" y="1444"/>
                      <a:pt x="1183" y="1128"/>
                    </a:cubicBezTo>
                    <a:cubicBezTo>
                      <a:pt x="1585" y="748"/>
                      <a:pt x="1914" y="370"/>
                      <a:pt x="1806" y="135"/>
                    </a:cubicBezTo>
                    <a:cubicBezTo>
                      <a:pt x="1765" y="49"/>
                      <a:pt x="1658" y="1"/>
                      <a:pt x="1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150;p29">
                <a:extLst>
                  <a:ext uri="{FF2B5EF4-FFF2-40B4-BE49-F238E27FC236}">
                    <a16:creationId xmlns:a16="http://schemas.microsoft.com/office/drawing/2014/main" id="{79831437-C671-ED03-01B5-34B7BAAF38AF}"/>
                  </a:ext>
                </a:extLst>
              </p:cNvPr>
              <p:cNvSpPr/>
              <p:nvPr/>
            </p:nvSpPr>
            <p:spPr>
              <a:xfrm>
                <a:off x="5318200" y="4559525"/>
                <a:ext cx="137100" cy="86650"/>
              </a:xfrm>
              <a:custGeom>
                <a:avLst/>
                <a:gdLst/>
                <a:ahLst/>
                <a:cxnLst/>
                <a:rect l="l" t="t" r="r" b="b"/>
                <a:pathLst>
                  <a:path w="5484" h="3466" extrusionOk="0">
                    <a:moveTo>
                      <a:pt x="4416" y="0"/>
                    </a:moveTo>
                    <a:cubicBezTo>
                      <a:pt x="3828" y="0"/>
                      <a:pt x="2995" y="264"/>
                      <a:pt x="2164" y="754"/>
                    </a:cubicBezTo>
                    <a:cubicBezTo>
                      <a:pt x="827" y="1543"/>
                      <a:pt x="1" y="2622"/>
                      <a:pt x="321" y="3163"/>
                    </a:cubicBezTo>
                    <a:cubicBezTo>
                      <a:pt x="442" y="3368"/>
                      <a:pt x="710" y="3466"/>
                      <a:pt x="1069" y="3466"/>
                    </a:cubicBezTo>
                    <a:cubicBezTo>
                      <a:pt x="1657" y="3466"/>
                      <a:pt x="2490" y="3203"/>
                      <a:pt x="3320" y="2713"/>
                    </a:cubicBezTo>
                    <a:cubicBezTo>
                      <a:pt x="4657" y="1922"/>
                      <a:pt x="5484" y="844"/>
                      <a:pt x="5165" y="304"/>
                    </a:cubicBezTo>
                    <a:cubicBezTo>
                      <a:pt x="5043" y="99"/>
                      <a:pt x="4775" y="0"/>
                      <a:pt x="4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151;p29">
                <a:extLst>
                  <a:ext uri="{FF2B5EF4-FFF2-40B4-BE49-F238E27FC236}">
                    <a16:creationId xmlns:a16="http://schemas.microsoft.com/office/drawing/2014/main" id="{A77F58C0-CEBC-3943-DC01-702EF2981518}"/>
                  </a:ext>
                </a:extLst>
              </p:cNvPr>
              <p:cNvSpPr/>
              <p:nvPr/>
            </p:nvSpPr>
            <p:spPr>
              <a:xfrm>
                <a:off x="5278200" y="4515125"/>
                <a:ext cx="120375" cy="76475"/>
              </a:xfrm>
              <a:custGeom>
                <a:avLst/>
                <a:gdLst/>
                <a:ahLst/>
                <a:cxnLst/>
                <a:rect l="l" t="t" r="r" b="b"/>
                <a:pathLst>
                  <a:path w="4815" h="3059" extrusionOk="0">
                    <a:moveTo>
                      <a:pt x="3897" y="1"/>
                    </a:moveTo>
                    <a:cubicBezTo>
                      <a:pt x="3382" y="1"/>
                      <a:pt x="2641" y="251"/>
                      <a:pt x="1900" y="691"/>
                    </a:cubicBezTo>
                    <a:cubicBezTo>
                      <a:pt x="748" y="1375"/>
                      <a:pt x="0" y="2281"/>
                      <a:pt x="260" y="2769"/>
                    </a:cubicBezTo>
                    <a:lnTo>
                      <a:pt x="260" y="2771"/>
                    </a:lnTo>
                    <a:cubicBezTo>
                      <a:pt x="363" y="2964"/>
                      <a:pt x="615" y="3059"/>
                      <a:pt x="955" y="3059"/>
                    </a:cubicBezTo>
                    <a:cubicBezTo>
                      <a:pt x="1474" y="3059"/>
                      <a:pt x="2201" y="2839"/>
                      <a:pt x="2923" y="2410"/>
                    </a:cubicBezTo>
                    <a:cubicBezTo>
                      <a:pt x="4120" y="1698"/>
                      <a:pt x="4815" y="702"/>
                      <a:pt x="4510" y="243"/>
                    </a:cubicBezTo>
                    <a:cubicBezTo>
                      <a:pt x="4402" y="78"/>
                      <a:pt x="4184" y="1"/>
                      <a:pt x="38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152;p29">
                <a:extLst>
                  <a:ext uri="{FF2B5EF4-FFF2-40B4-BE49-F238E27FC236}">
                    <a16:creationId xmlns:a16="http://schemas.microsoft.com/office/drawing/2014/main" id="{E85C53BD-A08C-B3AB-12A2-D7F20727341A}"/>
                  </a:ext>
                </a:extLst>
              </p:cNvPr>
              <p:cNvSpPr/>
              <p:nvPr/>
            </p:nvSpPr>
            <p:spPr>
              <a:xfrm>
                <a:off x="5223575" y="4483825"/>
                <a:ext cx="83175" cy="75250"/>
              </a:xfrm>
              <a:custGeom>
                <a:avLst/>
                <a:gdLst/>
                <a:ahLst/>
                <a:cxnLst/>
                <a:rect l="l" t="t" r="r" b="b"/>
                <a:pathLst>
                  <a:path w="3327" h="3010" extrusionOk="0">
                    <a:moveTo>
                      <a:pt x="2867" y="1"/>
                    </a:moveTo>
                    <a:cubicBezTo>
                      <a:pt x="2456" y="1"/>
                      <a:pt x="1835" y="421"/>
                      <a:pt x="1237" y="991"/>
                    </a:cubicBezTo>
                    <a:cubicBezTo>
                      <a:pt x="505" y="1699"/>
                      <a:pt x="1" y="2452"/>
                      <a:pt x="243" y="2832"/>
                    </a:cubicBezTo>
                    <a:cubicBezTo>
                      <a:pt x="321" y="2949"/>
                      <a:pt x="472" y="3009"/>
                      <a:pt x="672" y="3009"/>
                    </a:cubicBezTo>
                    <a:cubicBezTo>
                      <a:pt x="787" y="3009"/>
                      <a:pt x="919" y="2989"/>
                      <a:pt x="1063" y="2948"/>
                    </a:cubicBezTo>
                    <a:cubicBezTo>
                      <a:pt x="1455" y="2839"/>
                      <a:pt x="1931" y="2567"/>
                      <a:pt x="2358" y="2157"/>
                    </a:cubicBezTo>
                    <a:cubicBezTo>
                      <a:pt x="2785" y="1748"/>
                      <a:pt x="3073" y="1284"/>
                      <a:pt x="3200" y="897"/>
                    </a:cubicBezTo>
                    <a:cubicBezTo>
                      <a:pt x="3327" y="508"/>
                      <a:pt x="3296" y="202"/>
                      <a:pt x="3117" y="72"/>
                    </a:cubicBezTo>
                    <a:cubicBezTo>
                      <a:pt x="3047" y="23"/>
                      <a:pt x="2963" y="1"/>
                      <a:pt x="2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153;p29">
                <a:extLst>
                  <a:ext uri="{FF2B5EF4-FFF2-40B4-BE49-F238E27FC236}">
                    <a16:creationId xmlns:a16="http://schemas.microsoft.com/office/drawing/2014/main" id="{60562BD2-63E1-32C5-A8FA-8FD07FFFF58A}"/>
                  </a:ext>
                </a:extLst>
              </p:cNvPr>
              <p:cNvSpPr/>
              <p:nvPr/>
            </p:nvSpPr>
            <p:spPr>
              <a:xfrm>
                <a:off x="5141925" y="4497250"/>
                <a:ext cx="79200" cy="74725"/>
              </a:xfrm>
              <a:custGeom>
                <a:avLst/>
                <a:gdLst/>
                <a:ahLst/>
                <a:cxnLst/>
                <a:rect l="l" t="t" r="r" b="b"/>
                <a:pathLst>
                  <a:path w="3168" h="2989" extrusionOk="0">
                    <a:moveTo>
                      <a:pt x="2752" y="0"/>
                    </a:moveTo>
                    <a:cubicBezTo>
                      <a:pt x="2699" y="0"/>
                      <a:pt x="2645" y="7"/>
                      <a:pt x="2590" y="18"/>
                    </a:cubicBezTo>
                    <a:cubicBezTo>
                      <a:pt x="2470" y="46"/>
                      <a:pt x="2330" y="88"/>
                      <a:pt x="2182" y="148"/>
                    </a:cubicBezTo>
                    <a:cubicBezTo>
                      <a:pt x="1891" y="269"/>
                      <a:pt x="1515" y="449"/>
                      <a:pt x="1053" y="791"/>
                    </a:cubicBezTo>
                    <a:cubicBezTo>
                      <a:pt x="824" y="967"/>
                      <a:pt x="602" y="1165"/>
                      <a:pt x="422" y="1402"/>
                    </a:cubicBezTo>
                    <a:cubicBezTo>
                      <a:pt x="332" y="1524"/>
                      <a:pt x="249" y="1642"/>
                      <a:pt x="189" y="1775"/>
                    </a:cubicBezTo>
                    <a:cubicBezTo>
                      <a:pt x="124" y="1903"/>
                      <a:pt x="79" y="2030"/>
                      <a:pt x="53" y="2159"/>
                    </a:cubicBezTo>
                    <a:cubicBezTo>
                      <a:pt x="1" y="2406"/>
                      <a:pt x="22" y="2627"/>
                      <a:pt x="98" y="2766"/>
                    </a:cubicBezTo>
                    <a:cubicBezTo>
                      <a:pt x="170" y="2909"/>
                      <a:pt x="266" y="2975"/>
                      <a:pt x="376" y="2987"/>
                    </a:cubicBezTo>
                    <a:lnTo>
                      <a:pt x="378" y="2987"/>
                    </a:lnTo>
                    <a:cubicBezTo>
                      <a:pt x="389" y="2988"/>
                      <a:pt x="400" y="2988"/>
                      <a:pt x="410" y="2988"/>
                    </a:cubicBezTo>
                    <a:cubicBezTo>
                      <a:pt x="511" y="2988"/>
                      <a:pt x="616" y="2949"/>
                      <a:pt x="713" y="2897"/>
                    </a:cubicBezTo>
                    <a:cubicBezTo>
                      <a:pt x="833" y="2831"/>
                      <a:pt x="947" y="2767"/>
                      <a:pt x="1058" y="2707"/>
                    </a:cubicBezTo>
                    <a:cubicBezTo>
                      <a:pt x="1287" y="2574"/>
                      <a:pt x="1596" y="2401"/>
                      <a:pt x="2029" y="2079"/>
                    </a:cubicBezTo>
                    <a:cubicBezTo>
                      <a:pt x="2453" y="1767"/>
                      <a:pt x="2873" y="1331"/>
                      <a:pt x="3049" y="895"/>
                    </a:cubicBezTo>
                    <a:cubicBezTo>
                      <a:pt x="3135" y="680"/>
                      <a:pt x="3167" y="483"/>
                      <a:pt x="3137" y="331"/>
                    </a:cubicBezTo>
                    <a:cubicBezTo>
                      <a:pt x="3111" y="178"/>
                      <a:pt x="3041" y="83"/>
                      <a:pt x="2940" y="36"/>
                    </a:cubicBezTo>
                    <a:cubicBezTo>
                      <a:pt x="2883" y="11"/>
                      <a:pt x="2819" y="0"/>
                      <a:pt x="2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154;p29">
                <a:extLst>
                  <a:ext uri="{FF2B5EF4-FFF2-40B4-BE49-F238E27FC236}">
                    <a16:creationId xmlns:a16="http://schemas.microsoft.com/office/drawing/2014/main" id="{0416E1A1-E221-040F-7E87-5507BB0B9DB0}"/>
                  </a:ext>
                </a:extLst>
              </p:cNvPr>
              <p:cNvSpPr/>
              <p:nvPr/>
            </p:nvSpPr>
            <p:spPr>
              <a:xfrm>
                <a:off x="5040400" y="4523425"/>
                <a:ext cx="91275" cy="130125"/>
              </a:xfrm>
              <a:custGeom>
                <a:avLst/>
                <a:gdLst/>
                <a:ahLst/>
                <a:cxnLst/>
                <a:rect l="l" t="t" r="r" b="b"/>
                <a:pathLst>
                  <a:path w="3651" h="5205" extrusionOk="0">
                    <a:moveTo>
                      <a:pt x="2937" y="1"/>
                    </a:moveTo>
                    <a:cubicBezTo>
                      <a:pt x="2736" y="1"/>
                      <a:pt x="2496" y="56"/>
                      <a:pt x="2230" y="170"/>
                    </a:cubicBezTo>
                    <a:cubicBezTo>
                      <a:pt x="1697" y="401"/>
                      <a:pt x="992" y="905"/>
                      <a:pt x="503" y="1818"/>
                    </a:cubicBezTo>
                    <a:cubicBezTo>
                      <a:pt x="0" y="2759"/>
                      <a:pt x="23" y="3828"/>
                      <a:pt x="363" y="4485"/>
                    </a:cubicBezTo>
                    <a:cubicBezTo>
                      <a:pt x="529" y="4815"/>
                      <a:pt x="747" y="5035"/>
                      <a:pt x="952" y="5133"/>
                    </a:cubicBezTo>
                    <a:cubicBezTo>
                      <a:pt x="1054" y="5182"/>
                      <a:pt x="1148" y="5205"/>
                      <a:pt x="1235" y="5205"/>
                    </a:cubicBezTo>
                    <a:cubicBezTo>
                      <a:pt x="1323" y="5205"/>
                      <a:pt x="1403" y="5181"/>
                      <a:pt x="1472" y="5139"/>
                    </a:cubicBezTo>
                    <a:cubicBezTo>
                      <a:pt x="1745" y="4957"/>
                      <a:pt x="1838" y="4576"/>
                      <a:pt x="1998" y="4209"/>
                    </a:cubicBezTo>
                    <a:cubicBezTo>
                      <a:pt x="2146" y="3836"/>
                      <a:pt x="2328" y="3391"/>
                      <a:pt x="2578" y="2909"/>
                    </a:cubicBezTo>
                    <a:cubicBezTo>
                      <a:pt x="2843" y="2402"/>
                      <a:pt x="3178" y="1857"/>
                      <a:pt x="3388" y="1357"/>
                    </a:cubicBezTo>
                    <a:cubicBezTo>
                      <a:pt x="3596" y="858"/>
                      <a:pt x="3650" y="421"/>
                      <a:pt x="3427" y="181"/>
                    </a:cubicBezTo>
                    <a:cubicBezTo>
                      <a:pt x="3315" y="62"/>
                      <a:pt x="3147" y="1"/>
                      <a:pt x="29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155;p29">
                <a:extLst>
                  <a:ext uri="{FF2B5EF4-FFF2-40B4-BE49-F238E27FC236}">
                    <a16:creationId xmlns:a16="http://schemas.microsoft.com/office/drawing/2014/main" id="{8A67C23B-02FD-3BD7-D521-DB1E3D3714F8}"/>
                  </a:ext>
                </a:extLst>
              </p:cNvPr>
              <p:cNvSpPr/>
              <p:nvPr/>
            </p:nvSpPr>
            <p:spPr>
              <a:xfrm>
                <a:off x="4990250" y="4605100"/>
                <a:ext cx="44875" cy="72075"/>
              </a:xfrm>
              <a:custGeom>
                <a:avLst/>
                <a:gdLst/>
                <a:ahLst/>
                <a:cxnLst/>
                <a:rect l="l" t="t" r="r" b="b"/>
                <a:pathLst>
                  <a:path w="1795" h="2883" extrusionOk="0">
                    <a:moveTo>
                      <a:pt x="1455" y="0"/>
                    </a:moveTo>
                    <a:cubicBezTo>
                      <a:pt x="1333" y="0"/>
                      <a:pt x="1183" y="49"/>
                      <a:pt x="1021" y="151"/>
                    </a:cubicBezTo>
                    <a:cubicBezTo>
                      <a:pt x="738" y="325"/>
                      <a:pt x="428" y="668"/>
                      <a:pt x="233" y="1121"/>
                    </a:cubicBezTo>
                    <a:cubicBezTo>
                      <a:pt x="38" y="1576"/>
                      <a:pt x="1" y="2036"/>
                      <a:pt x="67" y="2360"/>
                    </a:cubicBezTo>
                    <a:cubicBezTo>
                      <a:pt x="134" y="2687"/>
                      <a:pt x="290" y="2876"/>
                      <a:pt x="463" y="2882"/>
                    </a:cubicBezTo>
                    <a:cubicBezTo>
                      <a:pt x="466" y="2882"/>
                      <a:pt x="469" y="2882"/>
                      <a:pt x="473" y="2882"/>
                    </a:cubicBezTo>
                    <a:cubicBezTo>
                      <a:pt x="644" y="2882"/>
                      <a:pt x="801" y="2722"/>
                      <a:pt x="949" y="2495"/>
                    </a:cubicBezTo>
                    <a:cubicBezTo>
                      <a:pt x="1099" y="2262"/>
                      <a:pt x="1247" y="1958"/>
                      <a:pt x="1391" y="1620"/>
                    </a:cubicBezTo>
                    <a:cubicBezTo>
                      <a:pt x="1538" y="1282"/>
                      <a:pt x="1656" y="968"/>
                      <a:pt x="1723" y="698"/>
                    </a:cubicBezTo>
                    <a:cubicBezTo>
                      <a:pt x="1788" y="429"/>
                      <a:pt x="1795" y="202"/>
                      <a:pt x="1670" y="78"/>
                    </a:cubicBezTo>
                    <a:cubicBezTo>
                      <a:pt x="1618" y="27"/>
                      <a:pt x="1544" y="0"/>
                      <a:pt x="1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156;p29">
                <a:extLst>
                  <a:ext uri="{FF2B5EF4-FFF2-40B4-BE49-F238E27FC236}">
                    <a16:creationId xmlns:a16="http://schemas.microsoft.com/office/drawing/2014/main" id="{D22AD7C3-521D-B4A3-CB93-7B3A1AC9DC46}"/>
                  </a:ext>
                </a:extLst>
              </p:cNvPr>
              <p:cNvSpPr/>
              <p:nvPr/>
            </p:nvSpPr>
            <p:spPr>
              <a:xfrm>
                <a:off x="5562600" y="4361225"/>
                <a:ext cx="300350" cy="1064025"/>
              </a:xfrm>
              <a:custGeom>
                <a:avLst/>
                <a:gdLst/>
                <a:ahLst/>
                <a:cxnLst/>
                <a:rect l="l" t="t" r="r" b="b"/>
                <a:pathLst>
                  <a:path w="12014" h="42561" extrusionOk="0">
                    <a:moveTo>
                      <a:pt x="0" y="1"/>
                    </a:moveTo>
                    <a:cubicBezTo>
                      <a:pt x="2385" y="2862"/>
                      <a:pt x="4400" y="6032"/>
                      <a:pt x="5991" y="9400"/>
                    </a:cubicBezTo>
                    <a:cubicBezTo>
                      <a:pt x="7573" y="12775"/>
                      <a:pt x="8723" y="16346"/>
                      <a:pt x="9405" y="20013"/>
                    </a:cubicBezTo>
                    <a:cubicBezTo>
                      <a:pt x="10093" y="23685"/>
                      <a:pt x="10358" y="27442"/>
                      <a:pt x="10408" y="31210"/>
                    </a:cubicBezTo>
                    <a:cubicBezTo>
                      <a:pt x="10454" y="33094"/>
                      <a:pt x="10340" y="34990"/>
                      <a:pt x="10289" y="36882"/>
                    </a:cubicBezTo>
                    <a:lnTo>
                      <a:pt x="10102" y="42560"/>
                    </a:lnTo>
                    <a:lnTo>
                      <a:pt x="12014" y="41648"/>
                    </a:lnTo>
                    <a:lnTo>
                      <a:pt x="11963" y="36036"/>
                    </a:lnTo>
                    <a:lnTo>
                      <a:pt x="11937" y="33237"/>
                    </a:lnTo>
                    <a:cubicBezTo>
                      <a:pt x="11913" y="32302"/>
                      <a:pt x="11862" y="31367"/>
                      <a:pt x="11804" y="30433"/>
                    </a:cubicBezTo>
                    <a:cubicBezTo>
                      <a:pt x="11568" y="26698"/>
                      <a:pt x="11112" y="22969"/>
                      <a:pt x="10236" y="19345"/>
                    </a:cubicBezTo>
                    <a:cubicBezTo>
                      <a:pt x="8495" y="12097"/>
                      <a:pt x="4907" y="539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157;p29">
                <a:extLst>
                  <a:ext uri="{FF2B5EF4-FFF2-40B4-BE49-F238E27FC236}">
                    <a16:creationId xmlns:a16="http://schemas.microsoft.com/office/drawing/2014/main" id="{F9E14B4C-7B19-76BA-CD12-DA5045019FCB}"/>
                  </a:ext>
                </a:extLst>
              </p:cNvPr>
              <p:cNvSpPr/>
              <p:nvPr/>
            </p:nvSpPr>
            <p:spPr>
              <a:xfrm>
                <a:off x="5469600" y="4630425"/>
                <a:ext cx="555850" cy="845975"/>
              </a:xfrm>
              <a:custGeom>
                <a:avLst/>
                <a:gdLst/>
                <a:ahLst/>
                <a:cxnLst/>
                <a:rect l="l" t="t" r="r" b="b"/>
                <a:pathLst>
                  <a:path w="22234" h="33839" extrusionOk="0">
                    <a:moveTo>
                      <a:pt x="0" y="0"/>
                    </a:moveTo>
                    <a:lnTo>
                      <a:pt x="0" y="0"/>
                    </a:lnTo>
                    <a:cubicBezTo>
                      <a:pt x="3284" y="722"/>
                      <a:pt x="6285" y="2577"/>
                      <a:pt x="8707" y="4981"/>
                    </a:cubicBezTo>
                    <a:cubicBezTo>
                      <a:pt x="11147" y="7385"/>
                      <a:pt x="12993" y="10368"/>
                      <a:pt x="14427" y="13535"/>
                    </a:cubicBezTo>
                    <a:cubicBezTo>
                      <a:pt x="17319" y="19906"/>
                      <a:pt x="18512" y="26973"/>
                      <a:pt x="20725" y="33838"/>
                    </a:cubicBezTo>
                    <a:cubicBezTo>
                      <a:pt x="21226" y="33342"/>
                      <a:pt x="21727" y="32854"/>
                      <a:pt x="22233" y="32373"/>
                    </a:cubicBezTo>
                    <a:cubicBezTo>
                      <a:pt x="19899" y="25891"/>
                      <a:pt x="18334" y="18928"/>
                      <a:pt x="15085" y="12720"/>
                    </a:cubicBezTo>
                    <a:cubicBezTo>
                      <a:pt x="13473" y="9633"/>
                      <a:pt x="11440" y="6750"/>
                      <a:pt x="8871" y="4486"/>
                    </a:cubicBezTo>
                    <a:cubicBezTo>
                      <a:pt x="6321" y="2222"/>
                      <a:pt x="3245" y="55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158;p29">
                <a:extLst>
                  <a:ext uri="{FF2B5EF4-FFF2-40B4-BE49-F238E27FC236}">
                    <a16:creationId xmlns:a16="http://schemas.microsoft.com/office/drawing/2014/main" id="{5679D1E2-8663-C28E-08AD-BAB080FE0CA3}"/>
                  </a:ext>
                </a:extLst>
              </p:cNvPr>
              <p:cNvSpPr/>
              <p:nvPr/>
            </p:nvSpPr>
            <p:spPr>
              <a:xfrm>
                <a:off x="5848450" y="4498500"/>
                <a:ext cx="331900" cy="520525"/>
              </a:xfrm>
              <a:custGeom>
                <a:avLst/>
                <a:gdLst/>
                <a:ahLst/>
                <a:cxnLst/>
                <a:rect l="l" t="t" r="r" b="b"/>
                <a:pathLst>
                  <a:path w="13276" h="20821" extrusionOk="0">
                    <a:moveTo>
                      <a:pt x="5103" y="0"/>
                    </a:moveTo>
                    <a:cubicBezTo>
                      <a:pt x="4919" y="0"/>
                      <a:pt x="4733" y="23"/>
                      <a:pt x="4555" y="71"/>
                    </a:cubicBezTo>
                    <a:cubicBezTo>
                      <a:pt x="3854" y="256"/>
                      <a:pt x="3374" y="703"/>
                      <a:pt x="3036" y="1139"/>
                    </a:cubicBezTo>
                    <a:cubicBezTo>
                      <a:pt x="2865" y="1362"/>
                      <a:pt x="2720" y="1598"/>
                      <a:pt x="2601" y="1837"/>
                    </a:cubicBezTo>
                    <a:cubicBezTo>
                      <a:pt x="2489" y="2063"/>
                      <a:pt x="2388" y="2294"/>
                      <a:pt x="2304" y="2528"/>
                    </a:cubicBezTo>
                    <a:cubicBezTo>
                      <a:pt x="1965" y="3465"/>
                      <a:pt x="1848" y="4409"/>
                      <a:pt x="1783" y="5279"/>
                    </a:cubicBezTo>
                    <a:cubicBezTo>
                      <a:pt x="1725" y="6065"/>
                      <a:pt x="1707" y="6801"/>
                      <a:pt x="1634" y="7517"/>
                    </a:cubicBezTo>
                    <a:cubicBezTo>
                      <a:pt x="1570" y="8238"/>
                      <a:pt x="1477" y="8956"/>
                      <a:pt x="1370" y="9666"/>
                    </a:cubicBezTo>
                    <a:cubicBezTo>
                      <a:pt x="1155" y="11087"/>
                      <a:pt x="890" y="12471"/>
                      <a:pt x="667" y="13777"/>
                    </a:cubicBezTo>
                    <a:cubicBezTo>
                      <a:pt x="199" y="16383"/>
                      <a:pt x="0" y="18690"/>
                      <a:pt x="54" y="20132"/>
                    </a:cubicBezTo>
                    <a:cubicBezTo>
                      <a:pt x="69" y="20555"/>
                      <a:pt x="143" y="20821"/>
                      <a:pt x="213" y="20821"/>
                    </a:cubicBezTo>
                    <a:cubicBezTo>
                      <a:pt x="249" y="20821"/>
                      <a:pt x="284" y="20752"/>
                      <a:pt x="310" y="20601"/>
                    </a:cubicBezTo>
                    <a:cubicBezTo>
                      <a:pt x="412" y="19953"/>
                      <a:pt x="591" y="19062"/>
                      <a:pt x="858" y="18018"/>
                    </a:cubicBezTo>
                    <a:cubicBezTo>
                      <a:pt x="1124" y="16970"/>
                      <a:pt x="1492" y="15773"/>
                      <a:pt x="1904" y="14467"/>
                    </a:cubicBezTo>
                    <a:cubicBezTo>
                      <a:pt x="2310" y="13159"/>
                      <a:pt x="2766" y="11736"/>
                      <a:pt x="3130" y="10206"/>
                    </a:cubicBezTo>
                    <a:cubicBezTo>
                      <a:pt x="3315" y="9441"/>
                      <a:pt x="3468" y="8647"/>
                      <a:pt x="3584" y="7834"/>
                    </a:cubicBezTo>
                    <a:cubicBezTo>
                      <a:pt x="3701" y="7016"/>
                      <a:pt x="3748" y="6188"/>
                      <a:pt x="3802" y="5427"/>
                    </a:cubicBezTo>
                    <a:cubicBezTo>
                      <a:pt x="3862" y="4615"/>
                      <a:pt x="3950" y="3843"/>
                      <a:pt x="4166" y="3155"/>
                    </a:cubicBezTo>
                    <a:cubicBezTo>
                      <a:pt x="4220" y="2982"/>
                      <a:pt x="4281" y="2816"/>
                      <a:pt x="4350" y="2655"/>
                    </a:cubicBezTo>
                    <a:cubicBezTo>
                      <a:pt x="4413" y="2511"/>
                      <a:pt x="4488" y="2372"/>
                      <a:pt x="4568" y="2252"/>
                    </a:cubicBezTo>
                    <a:cubicBezTo>
                      <a:pt x="4730" y="2001"/>
                      <a:pt x="4919" y="1852"/>
                      <a:pt x="5048" y="1800"/>
                    </a:cubicBezTo>
                    <a:cubicBezTo>
                      <a:pt x="5095" y="1780"/>
                      <a:pt x="5149" y="1767"/>
                      <a:pt x="5213" y="1767"/>
                    </a:cubicBezTo>
                    <a:cubicBezTo>
                      <a:pt x="5314" y="1767"/>
                      <a:pt x="5439" y="1799"/>
                      <a:pt x="5605" y="1884"/>
                    </a:cubicBezTo>
                    <a:cubicBezTo>
                      <a:pt x="5871" y="2021"/>
                      <a:pt x="6160" y="2260"/>
                      <a:pt x="6481" y="2524"/>
                    </a:cubicBezTo>
                    <a:cubicBezTo>
                      <a:pt x="7107" y="3038"/>
                      <a:pt x="7717" y="3539"/>
                      <a:pt x="8299" y="4017"/>
                    </a:cubicBezTo>
                    <a:cubicBezTo>
                      <a:pt x="9459" y="4973"/>
                      <a:pt x="10479" y="5876"/>
                      <a:pt x="11287" y="6676"/>
                    </a:cubicBezTo>
                    <a:cubicBezTo>
                      <a:pt x="12094" y="7475"/>
                      <a:pt x="12694" y="8166"/>
                      <a:pt x="13063" y="8625"/>
                    </a:cubicBezTo>
                    <a:cubicBezTo>
                      <a:pt x="13144" y="8722"/>
                      <a:pt x="13202" y="8768"/>
                      <a:pt x="13232" y="8768"/>
                    </a:cubicBezTo>
                    <a:cubicBezTo>
                      <a:pt x="13275" y="8768"/>
                      <a:pt x="13259" y="8672"/>
                      <a:pt x="13167" y="8499"/>
                    </a:cubicBezTo>
                    <a:cubicBezTo>
                      <a:pt x="12886" y="7963"/>
                      <a:pt x="12416" y="7156"/>
                      <a:pt x="11739" y="6208"/>
                    </a:cubicBezTo>
                    <a:cubicBezTo>
                      <a:pt x="11061" y="5261"/>
                      <a:pt x="10173" y="4181"/>
                      <a:pt x="9138" y="3064"/>
                    </a:cubicBezTo>
                    <a:cubicBezTo>
                      <a:pt x="8623" y="2504"/>
                      <a:pt x="8073" y="1932"/>
                      <a:pt x="7507" y="1351"/>
                    </a:cubicBezTo>
                    <a:cubicBezTo>
                      <a:pt x="7229" y="1068"/>
                      <a:pt x="6912" y="726"/>
                      <a:pt x="6448" y="424"/>
                    </a:cubicBezTo>
                    <a:cubicBezTo>
                      <a:pt x="6214" y="276"/>
                      <a:pt x="5939" y="133"/>
                      <a:pt x="5604" y="58"/>
                    </a:cubicBezTo>
                    <a:cubicBezTo>
                      <a:pt x="5445" y="20"/>
                      <a:pt x="5275" y="0"/>
                      <a:pt x="5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159;p29">
                <a:extLst>
                  <a:ext uri="{FF2B5EF4-FFF2-40B4-BE49-F238E27FC236}">
                    <a16:creationId xmlns:a16="http://schemas.microsoft.com/office/drawing/2014/main" id="{536BCF85-28AB-E68C-D0EF-CC87DF9FE1AE}"/>
                  </a:ext>
                </a:extLst>
              </p:cNvPr>
              <p:cNvSpPr/>
              <p:nvPr/>
            </p:nvSpPr>
            <p:spPr>
              <a:xfrm>
                <a:off x="5433775" y="4805100"/>
                <a:ext cx="431550" cy="286700"/>
              </a:xfrm>
              <a:custGeom>
                <a:avLst/>
                <a:gdLst/>
                <a:ahLst/>
                <a:cxnLst/>
                <a:rect l="l" t="t" r="r" b="b"/>
                <a:pathLst>
                  <a:path w="17262" h="11468" extrusionOk="0">
                    <a:moveTo>
                      <a:pt x="449" y="1"/>
                    </a:moveTo>
                    <a:cubicBezTo>
                      <a:pt x="129" y="1"/>
                      <a:pt x="0" y="116"/>
                      <a:pt x="249" y="220"/>
                    </a:cubicBezTo>
                    <a:cubicBezTo>
                      <a:pt x="1057" y="544"/>
                      <a:pt x="2473" y="1115"/>
                      <a:pt x="4040" y="1923"/>
                    </a:cubicBezTo>
                    <a:cubicBezTo>
                      <a:pt x="5618" y="2727"/>
                      <a:pt x="7331" y="3758"/>
                      <a:pt x="9011" y="4768"/>
                    </a:cubicBezTo>
                    <a:cubicBezTo>
                      <a:pt x="10812" y="5819"/>
                      <a:pt x="12619" y="7104"/>
                      <a:pt x="14068" y="8353"/>
                    </a:cubicBezTo>
                    <a:cubicBezTo>
                      <a:pt x="15522" y="9594"/>
                      <a:pt x="16584" y="10804"/>
                      <a:pt x="17090" y="11383"/>
                    </a:cubicBezTo>
                    <a:cubicBezTo>
                      <a:pt x="17142" y="11441"/>
                      <a:pt x="17184" y="11467"/>
                      <a:pt x="17211" y="11467"/>
                    </a:cubicBezTo>
                    <a:cubicBezTo>
                      <a:pt x="17256" y="11467"/>
                      <a:pt x="17261" y="11398"/>
                      <a:pt x="17207" y="11278"/>
                    </a:cubicBezTo>
                    <a:cubicBezTo>
                      <a:pt x="16898" y="10563"/>
                      <a:pt x="16209" y="9070"/>
                      <a:pt x="14980" y="7471"/>
                    </a:cubicBezTo>
                    <a:cubicBezTo>
                      <a:pt x="13767" y="5874"/>
                      <a:pt x="12019" y="4181"/>
                      <a:pt x="10054" y="3033"/>
                    </a:cubicBezTo>
                    <a:cubicBezTo>
                      <a:pt x="8310" y="1982"/>
                      <a:pt x="6402" y="1195"/>
                      <a:pt x="4694" y="725"/>
                    </a:cubicBezTo>
                    <a:cubicBezTo>
                      <a:pt x="2986" y="255"/>
                      <a:pt x="1498" y="56"/>
                      <a:pt x="571" y="6"/>
                    </a:cubicBezTo>
                    <a:cubicBezTo>
                      <a:pt x="528" y="2"/>
                      <a:pt x="487" y="1"/>
                      <a:pt x="4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1160;p29">
              <a:extLst>
                <a:ext uri="{FF2B5EF4-FFF2-40B4-BE49-F238E27FC236}">
                  <a16:creationId xmlns:a16="http://schemas.microsoft.com/office/drawing/2014/main" id="{1DB0C88F-5BCD-AF2C-361C-66CEC17D84C3}"/>
                </a:ext>
              </a:extLst>
            </p:cNvPr>
            <p:cNvSpPr/>
            <p:nvPr/>
          </p:nvSpPr>
          <p:spPr>
            <a:xfrm>
              <a:off x="5383100" y="4009350"/>
              <a:ext cx="60000" cy="134400"/>
            </a:xfrm>
            <a:custGeom>
              <a:avLst/>
              <a:gdLst/>
              <a:ahLst/>
              <a:cxnLst/>
              <a:rect l="l" t="t" r="r" b="b"/>
              <a:pathLst>
                <a:path w="2400" h="5376" extrusionOk="0">
                  <a:moveTo>
                    <a:pt x="867" y="1"/>
                  </a:moveTo>
                  <a:cubicBezTo>
                    <a:pt x="822" y="1"/>
                    <a:pt x="779" y="7"/>
                    <a:pt x="737" y="21"/>
                  </a:cubicBezTo>
                  <a:cubicBezTo>
                    <a:pt x="443" y="115"/>
                    <a:pt x="267" y="467"/>
                    <a:pt x="157" y="948"/>
                  </a:cubicBezTo>
                  <a:cubicBezTo>
                    <a:pt x="51" y="1433"/>
                    <a:pt x="1" y="2080"/>
                    <a:pt x="105" y="2866"/>
                  </a:cubicBezTo>
                  <a:cubicBezTo>
                    <a:pt x="207" y="3648"/>
                    <a:pt x="508" y="4416"/>
                    <a:pt x="911" y="4876"/>
                  </a:cubicBezTo>
                  <a:cubicBezTo>
                    <a:pt x="1110" y="5105"/>
                    <a:pt x="1316" y="5262"/>
                    <a:pt x="1510" y="5328"/>
                  </a:cubicBezTo>
                  <a:cubicBezTo>
                    <a:pt x="1597" y="5360"/>
                    <a:pt x="1678" y="5376"/>
                    <a:pt x="1752" y="5376"/>
                  </a:cubicBezTo>
                  <a:cubicBezTo>
                    <a:pt x="1842" y="5376"/>
                    <a:pt x="1922" y="5353"/>
                    <a:pt x="1993" y="5309"/>
                  </a:cubicBezTo>
                  <a:cubicBezTo>
                    <a:pt x="2123" y="5227"/>
                    <a:pt x="2209" y="5086"/>
                    <a:pt x="2265" y="4913"/>
                  </a:cubicBezTo>
                  <a:cubicBezTo>
                    <a:pt x="2317" y="4744"/>
                    <a:pt x="2352" y="4536"/>
                    <a:pt x="2369" y="4305"/>
                  </a:cubicBezTo>
                  <a:cubicBezTo>
                    <a:pt x="2400" y="3846"/>
                    <a:pt x="2392" y="3274"/>
                    <a:pt x="2296" y="2560"/>
                  </a:cubicBezTo>
                  <a:cubicBezTo>
                    <a:pt x="2200" y="1849"/>
                    <a:pt x="1995" y="1137"/>
                    <a:pt x="1692" y="650"/>
                  </a:cubicBezTo>
                  <a:cubicBezTo>
                    <a:pt x="1436" y="231"/>
                    <a:pt x="1129" y="1"/>
                    <a:pt x="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 name="图片 1">
            <a:extLst>
              <a:ext uri="{FF2B5EF4-FFF2-40B4-BE49-F238E27FC236}">
                <a16:creationId xmlns:a16="http://schemas.microsoft.com/office/drawing/2014/main" id="{A3ABE8C3-1B11-BBFF-BC51-E0C7BDC0EAD7}"/>
              </a:ext>
            </a:extLst>
          </p:cNvPr>
          <p:cNvPicPr>
            <a:picLocks noChangeAspect="1"/>
          </p:cNvPicPr>
          <p:nvPr/>
        </p:nvPicPr>
        <p:blipFill>
          <a:blip r:embed="rId3"/>
          <a:stretch>
            <a:fillRect/>
          </a:stretch>
        </p:blipFill>
        <p:spPr>
          <a:xfrm>
            <a:off x="476112" y="34385"/>
            <a:ext cx="1959688" cy="1697476"/>
          </a:xfrm>
          <a:prstGeom prst="rect">
            <a:avLst/>
          </a:prstGeom>
        </p:spPr>
      </p:pic>
      <p:grpSp>
        <p:nvGrpSpPr>
          <p:cNvPr id="4" name="组合 3">
            <a:extLst>
              <a:ext uri="{FF2B5EF4-FFF2-40B4-BE49-F238E27FC236}">
                <a16:creationId xmlns:a16="http://schemas.microsoft.com/office/drawing/2014/main" id="{392F564D-BF0F-24EB-69B2-A6820D81020D}"/>
              </a:ext>
            </a:extLst>
          </p:cNvPr>
          <p:cNvGrpSpPr/>
          <p:nvPr/>
        </p:nvGrpSpPr>
        <p:grpSpPr>
          <a:xfrm>
            <a:off x="2232386" y="455162"/>
            <a:ext cx="5705475" cy="1099270"/>
            <a:chOff x="2232386" y="455162"/>
            <a:chExt cx="4806589" cy="1099270"/>
          </a:xfrm>
        </p:grpSpPr>
        <p:sp>
          <p:nvSpPr>
            <p:cNvPr id="5" name="文本框 4">
              <a:extLst>
                <a:ext uri="{FF2B5EF4-FFF2-40B4-BE49-F238E27FC236}">
                  <a16:creationId xmlns:a16="http://schemas.microsoft.com/office/drawing/2014/main" id="{16347E29-9821-FBAC-8BEF-6DADE9C4BBAC}"/>
                </a:ext>
              </a:extLst>
            </p:cNvPr>
            <p:cNvSpPr txBox="1"/>
            <p:nvPr/>
          </p:nvSpPr>
          <p:spPr>
            <a:xfrm>
              <a:off x="2232386" y="455162"/>
              <a:ext cx="4806589" cy="1077218"/>
            </a:xfrm>
            <a:prstGeom prst="rect">
              <a:avLst/>
            </a:prstGeom>
            <a:noFill/>
          </p:spPr>
          <p:txBody>
            <a:bodyPr wrap="square">
              <a:spAutoFit/>
            </a:bodyPr>
            <a:lstStyle/>
            <a:p>
              <a:pPr algn="ctr"/>
              <a:r>
                <a:rPr lang="en-US" altLang="zh-CN" sz="3200" dirty="0">
                  <a:solidFill>
                    <a:srgbClr val="FAF0E2"/>
                  </a:solidFill>
                  <a:effectLst>
                    <a:outerShdw blurRad="38100" dist="38100" dir="2700000" algn="tl">
                      <a:srgbClr val="000000">
                        <a:alpha val="43137"/>
                      </a:srgbClr>
                    </a:outerShdw>
                  </a:effectLst>
                  <a:latin typeface="Impact" panose="020B0806030902050204" pitchFamily="34" charset="0"/>
                </a:rPr>
                <a:t>Symbolism and Meaning of Jiaozi</a:t>
              </a:r>
              <a:endParaRPr lang="zh-CN" altLang="en-US" sz="3200" dirty="0">
                <a:solidFill>
                  <a:srgbClr val="FAF0E2"/>
                </a:solidFill>
                <a:effectLst>
                  <a:outerShdw blurRad="38100" dist="38100" dir="2700000" algn="tl">
                    <a:srgbClr val="000000">
                      <a:alpha val="43137"/>
                    </a:srgbClr>
                  </a:outerShdw>
                </a:effectLst>
                <a:latin typeface="Impact" panose="020B0806030902050204" pitchFamily="34" charset="0"/>
              </a:endParaRPr>
            </a:p>
          </p:txBody>
        </p:sp>
        <p:sp>
          <p:nvSpPr>
            <p:cNvPr id="32" name="Google Shape;1630;p45">
              <a:extLst>
                <a:ext uri="{FF2B5EF4-FFF2-40B4-BE49-F238E27FC236}">
                  <a16:creationId xmlns:a16="http://schemas.microsoft.com/office/drawing/2014/main" id="{F879C406-7E65-409B-F2CD-42FB5D80297D}"/>
                </a:ext>
              </a:extLst>
            </p:cNvPr>
            <p:cNvSpPr txBox="1">
              <a:spLocks/>
            </p:cNvSpPr>
            <p:nvPr/>
          </p:nvSpPr>
          <p:spPr>
            <a:xfrm>
              <a:off x="3287316" y="842559"/>
              <a:ext cx="2696727" cy="7118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2pPr>
              <a:lvl3pPr marR="0" lvl="2"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3pPr>
              <a:lvl4pPr marR="0" lvl="3"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4pPr>
              <a:lvl5pPr marR="0" lvl="4"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5pPr>
              <a:lvl6pPr marR="0" lvl="5"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6pPr>
              <a:lvl7pPr marR="0" lvl="6"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7pPr>
              <a:lvl8pPr marR="0" lvl="7"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8pPr>
              <a:lvl9pPr marR="0" lvl="8"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9pPr>
            </a:lstStyle>
            <a:p>
              <a:pPr algn="ctr"/>
              <a:r>
                <a:rPr lang="zh-CN" altLang="en-US" sz="2400" b="1" kern="0" dirty="0">
                  <a:latin typeface="未来圆SC" panose="00000500000000000000" pitchFamily="2" charset="-120"/>
                  <a:ea typeface="未来圆SC" panose="00000500000000000000" pitchFamily="2" charset="-120"/>
                </a:rPr>
                <a:t>饺子的寓意与意义</a:t>
              </a:r>
            </a:p>
          </p:txBody>
        </p:sp>
      </p:grpSp>
      <p:sp>
        <p:nvSpPr>
          <p:cNvPr id="8" name="Google Shape;1632;p45">
            <a:extLst>
              <a:ext uri="{FF2B5EF4-FFF2-40B4-BE49-F238E27FC236}">
                <a16:creationId xmlns:a16="http://schemas.microsoft.com/office/drawing/2014/main" id="{BDA0269F-0D0D-FCB0-CC01-17AE40EF0DD4}"/>
              </a:ext>
            </a:extLst>
          </p:cNvPr>
          <p:cNvSpPr txBox="1">
            <a:spLocks/>
          </p:cNvSpPr>
          <p:nvPr/>
        </p:nvSpPr>
        <p:spPr>
          <a:xfrm>
            <a:off x="469868" y="2228686"/>
            <a:ext cx="6029463" cy="295462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rgbClr val="22222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marL="285750" indent="-285750" algn="just">
              <a:lnSpc>
                <a:spcPct val="200000"/>
              </a:lnSpc>
              <a:buFont typeface="Arial" panose="020B0604020202020204" pitchFamily="34" charset="0"/>
              <a:buChar char="•"/>
            </a:pPr>
            <a:r>
              <a:rPr lang="en-US" altLang="zh-CN" sz="1800" b="1" dirty="0">
                <a:solidFill>
                  <a:schemeClr val="tx1"/>
                </a:solidFill>
                <a:latin typeface="未来圆SC" panose="00000500000000000000" pitchFamily="2" charset="-120"/>
                <a:ea typeface="未来圆SC" panose="00000500000000000000" pitchFamily="2" charset="-120"/>
                <a:cs typeface="+mn-cs"/>
              </a:rPr>
              <a:t>A</a:t>
            </a:r>
            <a:r>
              <a:rPr lang="en-US" altLang="zh-CN" sz="1800" b="1" kern="1200" dirty="0">
                <a:solidFill>
                  <a:schemeClr val="tx1"/>
                </a:solidFill>
                <a:latin typeface="未来圆SC" panose="00000500000000000000" pitchFamily="2" charset="-120"/>
                <a:ea typeface="未来圆SC" panose="00000500000000000000" pitchFamily="2" charset="-120"/>
                <a:cs typeface="+mn-cs"/>
              </a:rPr>
              <a:t> symbol of saying goodbye to the old year and welcoming the new;</a:t>
            </a:r>
          </a:p>
          <a:p>
            <a:pPr marL="285750" indent="-285750" algn="just">
              <a:lnSpc>
                <a:spcPct val="200000"/>
              </a:lnSpc>
              <a:buFont typeface="Arial" panose="020B0604020202020204" pitchFamily="34" charset="0"/>
              <a:buChar char="•"/>
            </a:pPr>
            <a:r>
              <a:rPr lang="en-US" altLang="zh-CN" sz="1800" b="1" dirty="0">
                <a:solidFill>
                  <a:schemeClr val="tx1"/>
                </a:solidFill>
                <a:latin typeface="未来圆SC" panose="00000500000000000000" pitchFamily="2" charset="-120"/>
                <a:ea typeface="未来圆SC" panose="00000500000000000000" pitchFamily="2" charset="-120"/>
                <a:cs typeface="+mn-cs"/>
              </a:rPr>
              <a:t>By making Jiaozi, people hope to wrap away the troubles of the past year and embrace the blessings of the new year.</a:t>
            </a:r>
          </a:p>
        </p:txBody>
      </p:sp>
      <p:pic>
        <p:nvPicPr>
          <p:cNvPr id="6" name="图片 5">
            <a:extLst>
              <a:ext uri="{FF2B5EF4-FFF2-40B4-BE49-F238E27FC236}">
                <a16:creationId xmlns:a16="http://schemas.microsoft.com/office/drawing/2014/main" id="{B50CA366-BCF4-8246-9EE1-7B8214713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331" y="1343390"/>
            <a:ext cx="5715010" cy="4286258"/>
          </a:xfrm>
          <a:prstGeom prst="rect">
            <a:avLst/>
          </a:prstGeom>
        </p:spPr>
      </p:pic>
    </p:spTree>
    <p:extLst>
      <p:ext uri="{BB962C8B-B14F-4D97-AF65-F5344CB8AC3E}">
        <p14:creationId xmlns:p14="http://schemas.microsoft.com/office/powerpoint/2010/main" val="47040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pic>
        <p:nvPicPr>
          <p:cNvPr id="2" name="图片 1">
            <a:extLst>
              <a:ext uri="{FF2B5EF4-FFF2-40B4-BE49-F238E27FC236}">
                <a16:creationId xmlns:a16="http://schemas.microsoft.com/office/drawing/2014/main" id="{92455774-51D7-84DF-71C9-DFCD3B3F1F48}"/>
              </a:ext>
            </a:extLst>
          </p:cNvPr>
          <p:cNvPicPr>
            <a:picLocks noChangeAspect="1"/>
          </p:cNvPicPr>
          <p:nvPr/>
        </p:nvPicPr>
        <p:blipFill>
          <a:blip r:embed="rId3"/>
          <a:stretch>
            <a:fillRect/>
          </a:stretch>
        </p:blipFill>
        <p:spPr>
          <a:xfrm>
            <a:off x="476112" y="34385"/>
            <a:ext cx="1959688" cy="1697476"/>
          </a:xfrm>
          <a:prstGeom prst="rect">
            <a:avLst/>
          </a:prstGeom>
        </p:spPr>
      </p:pic>
      <p:grpSp>
        <p:nvGrpSpPr>
          <p:cNvPr id="3" name="组合 2">
            <a:extLst>
              <a:ext uri="{FF2B5EF4-FFF2-40B4-BE49-F238E27FC236}">
                <a16:creationId xmlns:a16="http://schemas.microsoft.com/office/drawing/2014/main" id="{86CCF1BA-9BDF-5FC4-9A15-D528404412C3}"/>
              </a:ext>
            </a:extLst>
          </p:cNvPr>
          <p:cNvGrpSpPr/>
          <p:nvPr/>
        </p:nvGrpSpPr>
        <p:grpSpPr>
          <a:xfrm>
            <a:off x="1224715" y="445548"/>
            <a:ext cx="5705475" cy="1099270"/>
            <a:chOff x="2232386" y="455162"/>
            <a:chExt cx="4806589" cy="1099270"/>
          </a:xfrm>
        </p:grpSpPr>
        <p:sp>
          <p:nvSpPr>
            <p:cNvPr id="4" name="文本框 3">
              <a:extLst>
                <a:ext uri="{FF2B5EF4-FFF2-40B4-BE49-F238E27FC236}">
                  <a16:creationId xmlns:a16="http://schemas.microsoft.com/office/drawing/2014/main" id="{14CE3086-655D-AFA4-FF8A-B9427EECD497}"/>
                </a:ext>
              </a:extLst>
            </p:cNvPr>
            <p:cNvSpPr txBox="1"/>
            <p:nvPr/>
          </p:nvSpPr>
          <p:spPr>
            <a:xfrm>
              <a:off x="2232386" y="455162"/>
              <a:ext cx="4806589" cy="584775"/>
            </a:xfrm>
            <a:prstGeom prst="rect">
              <a:avLst/>
            </a:prstGeom>
            <a:noFill/>
          </p:spPr>
          <p:txBody>
            <a:bodyPr wrap="square">
              <a:spAutoFit/>
            </a:bodyPr>
            <a:lstStyle/>
            <a:p>
              <a:pPr algn="ctr"/>
              <a:r>
                <a:rPr lang="en-US" altLang="zh-CN" sz="3200" dirty="0">
                  <a:solidFill>
                    <a:srgbClr val="FAF0E2"/>
                  </a:solidFill>
                  <a:effectLst>
                    <a:outerShdw blurRad="38100" dist="38100" dir="2700000" algn="tl">
                      <a:srgbClr val="000000">
                        <a:alpha val="43137"/>
                      </a:srgbClr>
                    </a:outerShdw>
                  </a:effectLst>
                  <a:latin typeface="Impact" panose="020B0806030902050204" pitchFamily="34" charset="0"/>
                </a:rPr>
                <a:t>Innovation of Jiaozi</a:t>
              </a:r>
              <a:endParaRPr lang="zh-CN" altLang="en-US" sz="3200" dirty="0">
                <a:solidFill>
                  <a:srgbClr val="FAF0E2"/>
                </a:solidFill>
                <a:effectLst>
                  <a:outerShdw blurRad="38100" dist="38100" dir="2700000" algn="tl">
                    <a:srgbClr val="000000">
                      <a:alpha val="43137"/>
                    </a:srgbClr>
                  </a:outerShdw>
                </a:effectLst>
                <a:latin typeface="Impact" panose="020B0806030902050204" pitchFamily="34" charset="0"/>
              </a:endParaRPr>
            </a:p>
          </p:txBody>
        </p:sp>
        <p:sp>
          <p:nvSpPr>
            <p:cNvPr id="5" name="Google Shape;1630;p45">
              <a:extLst>
                <a:ext uri="{FF2B5EF4-FFF2-40B4-BE49-F238E27FC236}">
                  <a16:creationId xmlns:a16="http://schemas.microsoft.com/office/drawing/2014/main" id="{2A4F9A1B-3B2D-80AE-9939-D221450A8594}"/>
                </a:ext>
              </a:extLst>
            </p:cNvPr>
            <p:cNvSpPr txBox="1">
              <a:spLocks/>
            </p:cNvSpPr>
            <p:nvPr/>
          </p:nvSpPr>
          <p:spPr>
            <a:xfrm>
              <a:off x="3287316" y="842559"/>
              <a:ext cx="2696727" cy="7118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2pPr>
              <a:lvl3pPr marR="0" lvl="2"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3pPr>
              <a:lvl4pPr marR="0" lvl="3"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4pPr>
              <a:lvl5pPr marR="0" lvl="4"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5pPr>
              <a:lvl6pPr marR="0" lvl="5"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6pPr>
              <a:lvl7pPr marR="0" lvl="6"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7pPr>
              <a:lvl8pPr marR="0" lvl="7"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8pPr>
              <a:lvl9pPr marR="0" lvl="8"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9pPr>
            </a:lstStyle>
            <a:p>
              <a:pPr algn="ctr"/>
              <a:r>
                <a:rPr lang="zh-CN" altLang="en-US" sz="2400" b="1" kern="0" dirty="0">
                  <a:latin typeface="未来圆SC" panose="00000500000000000000" pitchFamily="2" charset="-120"/>
                  <a:ea typeface="未来圆SC" panose="00000500000000000000" pitchFamily="2" charset="-120"/>
                </a:rPr>
                <a:t>饺子的创新</a:t>
              </a:r>
            </a:p>
          </p:txBody>
        </p:sp>
      </p:grpSp>
      <p:sp>
        <p:nvSpPr>
          <p:cNvPr id="8" name="Google Shape;1632;p45">
            <a:extLst>
              <a:ext uri="{FF2B5EF4-FFF2-40B4-BE49-F238E27FC236}">
                <a16:creationId xmlns:a16="http://schemas.microsoft.com/office/drawing/2014/main" id="{905A3242-D2F5-5ED6-75A5-A479DD2B6881}"/>
              </a:ext>
            </a:extLst>
          </p:cNvPr>
          <p:cNvSpPr txBox="1">
            <a:spLocks/>
          </p:cNvSpPr>
          <p:nvPr/>
        </p:nvSpPr>
        <p:spPr>
          <a:xfrm>
            <a:off x="2483416" y="5105951"/>
            <a:ext cx="7225168" cy="118183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rgbClr val="22222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marL="285750" indent="-285750">
              <a:lnSpc>
                <a:spcPct val="120000"/>
              </a:lnSpc>
              <a:buFont typeface="Arial" panose="020B0604020202020204" pitchFamily="34" charset="0"/>
              <a:buChar char="•"/>
            </a:pPr>
            <a:r>
              <a:rPr lang="en-US" altLang="zh-CN" sz="1800" b="1" kern="1200" dirty="0">
                <a:solidFill>
                  <a:schemeClr val="tx1"/>
                </a:solidFill>
                <a:latin typeface="未来圆SC" panose="00000500000000000000" pitchFamily="2" charset="-120"/>
                <a:ea typeface="未来圆SC" panose="00000500000000000000" pitchFamily="2" charset="-120"/>
                <a:cs typeface="+mn-cs"/>
              </a:rPr>
              <a:t>“Chinese style” Jiaozi wrappers.</a:t>
            </a:r>
            <a:endParaRPr lang="en-US" altLang="zh-CN" sz="1800" b="1" dirty="0">
              <a:solidFill>
                <a:schemeClr val="tx1"/>
              </a:solidFill>
              <a:latin typeface="未来圆SC" panose="00000500000000000000" pitchFamily="2" charset="-120"/>
              <a:ea typeface="未来圆SC" panose="00000500000000000000" pitchFamily="2" charset="-120"/>
              <a:cs typeface="+mn-cs"/>
            </a:endParaRPr>
          </a:p>
          <a:p>
            <a:pPr marL="742950" lvl="1" indent="-285750" algn="just">
              <a:lnSpc>
                <a:spcPct val="120000"/>
              </a:lnSpc>
              <a:buFont typeface="Arial" panose="020B0604020202020204" pitchFamily="34" charset="0"/>
              <a:buChar char="•"/>
            </a:pPr>
            <a:r>
              <a:rPr lang="en-US" altLang="zh-CN" sz="1800" b="1" dirty="0">
                <a:solidFill>
                  <a:schemeClr val="tx1"/>
                </a:solidFill>
                <a:latin typeface="未来圆SC" panose="00000500000000000000" pitchFamily="2" charset="-120"/>
                <a:ea typeface="未来圆SC" panose="00000500000000000000" pitchFamily="2" charset="-120"/>
                <a:cs typeface="+mn-cs"/>
              </a:rPr>
              <a:t>T</a:t>
            </a:r>
            <a:r>
              <a:rPr lang="en-US" altLang="zh-CN" sz="1800" b="1" kern="1200" dirty="0">
                <a:solidFill>
                  <a:schemeClr val="tx1"/>
                </a:solidFill>
                <a:latin typeface="未来圆SC" panose="00000500000000000000" pitchFamily="2" charset="-120"/>
                <a:ea typeface="未来圆SC" panose="00000500000000000000" pitchFamily="2" charset="-120"/>
                <a:cs typeface="+mn-cs"/>
              </a:rPr>
              <a:t>raditional elements are combined with artistic designs;</a:t>
            </a:r>
          </a:p>
          <a:p>
            <a:pPr marL="742950" lvl="1" indent="-285750" algn="just">
              <a:lnSpc>
                <a:spcPct val="120000"/>
              </a:lnSpc>
              <a:buFont typeface="Arial" panose="020B0604020202020204" pitchFamily="34" charset="0"/>
              <a:buChar char="•"/>
            </a:pPr>
            <a:r>
              <a:rPr lang="en-US" altLang="zh-CN" sz="1800" b="1" dirty="0">
                <a:solidFill>
                  <a:schemeClr val="tx1"/>
                </a:solidFill>
                <a:latin typeface="未来圆SC" panose="00000500000000000000" pitchFamily="2" charset="-120"/>
                <a:ea typeface="未来圆SC" panose="00000500000000000000" pitchFamily="2" charset="-120"/>
                <a:cs typeface="+mn-cs"/>
              </a:rPr>
              <a:t>A way to promote Chinese culture</a:t>
            </a:r>
            <a:r>
              <a:rPr lang="en-US" altLang="zh-CN" sz="1800" b="1" kern="1200" dirty="0">
                <a:solidFill>
                  <a:schemeClr val="tx1"/>
                </a:solidFill>
                <a:latin typeface="未来圆SC" panose="00000500000000000000" pitchFamily="2" charset="-120"/>
                <a:ea typeface="未来圆SC" panose="00000500000000000000" pitchFamily="2" charset="-120"/>
                <a:cs typeface="+mn-cs"/>
              </a:rPr>
              <a:t>.</a:t>
            </a:r>
          </a:p>
        </p:txBody>
      </p:sp>
      <p:grpSp>
        <p:nvGrpSpPr>
          <p:cNvPr id="17" name="组合 16">
            <a:extLst>
              <a:ext uri="{FF2B5EF4-FFF2-40B4-BE49-F238E27FC236}">
                <a16:creationId xmlns:a16="http://schemas.microsoft.com/office/drawing/2014/main" id="{43F91010-B49B-402F-918A-B4BBFCA37314}"/>
              </a:ext>
            </a:extLst>
          </p:cNvPr>
          <p:cNvGrpSpPr/>
          <p:nvPr/>
        </p:nvGrpSpPr>
        <p:grpSpPr>
          <a:xfrm>
            <a:off x="0" y="1470801"/>
            <a:ext cx="12192000" cy="3690872"/>
            <a:chOff x="0" y="1583564"/>
            <a:chExt cx="12192000" cy="3690872"/>
          </a:xfrm>
        </p:grpSpPr>
        <p:pic>
          <p:nvPicPr>
            <p:cNvPr id="10" name="图片 9">
              <a:extLst>
                <a:ext uri="{FF2B5EF4-FFF2-40B4-BE49-F238E27FC236}">
                  <a16:creationId xmlns:a16="http://schemas.microsoft.com/office/drawing/2014/main" id="{F103B2E0-2945-D342-BCBD-219DAB10CFEE}"/>
                </a:ext>
              </a:extLst>
            </p:cNvPr>
            <p:cNvPicPr>
              <a:picLocks noChangeAspect="1"/>
            </p:cNvPicPr>
            <p:nvPr/>
          </p:nvPicPr>
          <p:blipFill>
            <a:blip r:embed="rId4">
              <a:clrChange>
                <a:clrFrom>
                  <a:srgbClr val="F3F3F5"/>
                </a:clrFrom>
                <a:clrTo>
                  <a:srgbClr val="F3F3F5">
                    <a:alpha val="0"/>
                  </a:srgbClr>
                </a:clrTo>
              </a:clrChange>
              <a:extLst>
                <a:ext uri="{28A0092B-C50C-407E-A947-70E740481C1C}">
                  <a14:useLocalDpi xmlns:a14="http://schemas.microsoft.com/office/drawing/2010/main" val="0"/>
                </a:ext>
              </a:extLst>
            </a:blip>
            <a:stretch>
              <a:fillRect/>
            </a:stretch>
          </p:blipFill>
          <p:spPr>
            <a:xfrm>
              <a:off x="2981954" y="1795357"/>
              <a:ext cx="3097832" cy="3267286"/>
            </a:xfrm>
            <a:prstGeom prst="rect">
              <a:avLst/>
            </a:prstGeom>
          </p:spPr>
        </p:pic>
        <p:pic>
          <p:nvPicPr>
            <p:cNvPr id="12" name="图片 11">
              <a:extLst>
                <a:ext uri="{FF2B5EF4-FFF2-40B4-BE49-F238E27FC236}">
                  <a16:creationId xmlns:a16="http://schemas.microsoft.com/office/drawing/2014/main" id="{0D023D52-F39F-81F9-A029-DEB94E2E615D}"/>
                </a:ext>
              </a:extLst>
            </p:cNvPr>
            <p:cNvPicPr>
              <a:picLocks noChangeAspect="1"/>
            </p:cNvPicPr>
            <p:nvPr/>
          </p:nvPicPr>
          <p:blipFill>
            <a:blip r:embed="rId5">
              <a:clrChange>
                <a:clrFrom>
                  <a:srgbClr val="F3F3F5"/>
                </a:clrFrom>
                <a:clrTo>
                  <a:srgbClr val="F3F3F5">
                    <a:alpha val="0"/>
                  </a:srgbClr>
                </a:clrTo>
              </a:clrChange>
              <a:extLst>
                <a:ext uri="{28A0092B-C50C-407E-A947-70E740481C1C}">
                  <a14:useLocalDpi xmlns:a14="http://schemas.microsoft.com/office/drawing/2010/main" val="0"/>
                </a:ext>
              </a:extLst>
            </a:blip>
            <a:stretch>
              <a:fillRect/>
            </a:stretch>
          </p:blipFill>
          <p:spPr>
            <a:xfrm>
              <a:off x="6039823" y="1795357"/>
              <a:ext cx="3021917" cy="3267286"/>
            </a:xfrm>
            <a:prstGeom prst="rect">
              <a:avLst/>
            </a:prstGeom>
          </p:spPr>
        </p:pic>
        <p:pic>
          <p:nvPicPr>
            <p:cNvPr id="14" name="图片 13">
              <a:extLst>
                <a:ext uri="{FF2B5EF4-FFF2-40B4-BE49-F238E27FC236}">
                  <a16:creationId xmlns:a16="http://schemas.microsoft.com/office/drawing/2014/main" id="{56B0A519-F50F-A10D-0B8C-552C9B2D8E82}"/>
                </a:ext>
              </a:extLst>
            </p:cNvPr>
            <p:cNvPicPr>
              <a:picLocks noChangeAspect="1"/>
            </p:cNvPicPr>
            <p:nvPr/>
          </p:nvPicPr>
          <p:blipFill>
            <a:blip r:embed="rId6">
              <a:clrChange>
                <a:clrFrom>
                  <a:srgbClr val="F3F3F5"/>
                </a:clrFrom>
                <a:clrTo>
                  <a:srgbClr val="F3F3F5">
                    <a:alpha val="0"/>
                  </a:srgbClr>
                </a:clrTo>
              </a:clrChange>
              <a:extLst>
                <a:ext uri="{28A0092B-C50C-407E-A947-70E740481C1C}">
                  <a14:useLocalDpi xmlns:a14="http://schemas.microsoft.com/office/drawing/2010/main" val="0"/>
                </a:ext>
              </a:extLst>
            </a:blip>
            <a:stretch>
              <a:fillRect/>
            </a:stretch>
          </p:blipFill>
          <p:spPr>
            <a:xfrm>
              <a:off x="0" y="1583564"/>
              <a:ext cx="3021917" cy="3690872"/>
            </a:xfrm>
            <a:prstGeom prst="rect">
              <a:avLst/>
            </a:prstGeom>
          </p:spPr>
        </p:pic>
        <p:pic>
          <p:nvPicPr>
            <p:cNvPr id="16" name="图片 15">
              <a:extLst>
                <a:ext uri="{FF2B5EF4-FFF2-40B4-BE49-F238E27FC236}">
                  <a16:creationId xmlns:a16="http://schemas.microsoft.com/office/drawing/2014/main" id="{9450268D-93F9-3929-AADD-6143C21FEECF}"/>
                </a:ext>
              </a:extLst>
            </p:cNvPr>
            <p:cNvPicPr>
              <a:picLocks noChangeAspect="1"/>
            </p:cNvPicPr>
            <p:nvPr/>
          </p:nvPicPr>
          <p:blipFill>
            <a:blip r:embed="rId7">
              <a:clrChange>
                <a:clrFrom>
                  <a:srgbClr val="F3F3F5"/>
                </a:clrFrom>
                <a:clrTo>
                  <a:srgbClr val="F3F3F5">
                    <a:alpha val="0"/>
                  </a:srgbClr>
                </a:clrTo>
              </a:clrChange>
              <a:extLst>
                <a:ext uri="{28A0092B-C50C-407E-A947-70E740481C1C}">
                  <a14:useLocalDpi xmlns:a14="http://schemas.microsoft.com/office/drawing/2010/main" val="0"/>
                </a:ext>
              </a:extLst>
            </a:blip>
            <a:stretch>
              <a:fillRect/>
            </a:stretch>
          </p:blipFill>
          <p:spPr>
            <a:xfrm>
              <a:off x="9137655" y="1741278"/>
              <a:ext cx="3054345" cy="3375443"/>
            </a:xfrm>
            <a:prstGeom prst="rect">
              <a:avLst/>
            </a:prstGeom>
          </p:spPr>
        </p:pic>
      </p:grpSp>
    </p:spTree>
    <p:extLst>
      <p:ext uri="{BB962C8B-B14F-4D97-AF65-F5344CB8AC3E}">
        <p14:creationId xmlns:p14="http://schemas.microsoft.com/office/powerpoint/2010/main" val="77712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43"/>
          <p:cNvSpPr txBox="1">
            <a:spLocks noGrp="1"/>
          </p:cNvSpPr>
          <p:nvPr>
            <p:ph type="title"/>
          </p:nvPr>
        </p:nvSpPr>
        <p:spPr>
          <a:xfrm>
            <a:off x="1083877" y="2315449"/>
            <a:ext cx="10548620" cy="2216400"/>
          </a:xfrm>
          <a:prstGeom prst="rect">
            <a:avLst/>
          </a:prstGeom>
        </p:spPr>
        <p:txBody>
          <a:bodyPr spcFirstLastPara="1" wrap="square" lIns="121900" tIns="121900" rIns="121900" bIns="121900" anchor="b" anchorCtr="0">
            <a:noAutofit/>
          </a:bodyPr>
          <a:lstStyle/>
          <a:p>
            <a:pPr algn="l"/>
            <a:r>
              <a:rPr lang="pt-BR" altLang="zh-CN" sz="16600" b="1" dirty="0">
                <a:latin typeface="Impact" panose="020B0806030902050204" pitchFamily="34" charset="0"/>
                <a:ea typeface="未来圆SC" panose="00000500000000000000" pitchFamily="2" charset="-120"/>
              </a:rPr>
              <a:t>Interaction</a:t>
            </a:r>
            <a:endParaRPr sz="16600" b="1" dirty="0">
              <a:latin typeface="Impact" panose="020B0806030902050204" pitchFamily="34" charset="0"/>
              <a:ea typeface="未来圆SC" panose="00000500000000000000" pitchFamily="2" charset="-120"/>
            </a:endParaRPr>
          </a:p>
        </p:txBody>
      </p:sp>
      <p:grpSp>
        <p:nvGrpSpPr>
          <p:cNvPr id="1571" name="Google Shape;1571;p43"/>
          <p:cNvGrpSpPr/>
          <p:nvPr/>
        </p:nvGrpSpPr>
        <p:grpSpPr>
          <a:xfrm>
            <a:off x="5656674" y="5363121"/>
            <a:ext cx="1596316" cy="2216488"/>
            <a:chOff x="5162675" y="4406650"/>
            <a:chExt cx="1086225" cy="1508225"/>
          </a:xfrm>
        </p:grpSpPr>
        <p:sp>
          <p:nvSpPr>
            <p:cNvPr id="1572" name="Google Shape;1572;p43"/>
            <p:cNvSpPr/>
            <p:nvPr/>
          </p:nvSpPr>
          <p:spPr>
            <a:xfrm>
              <a:off x="5162675" y="4927075"/>
              <a:ext cx="236475" cy="558000"/>
            </a:xfrm>
            <a:custGeom>
              <a:avLst/>
              <a:gdLst/>
              <a:ahLst/>
              <a:cxnLst/>
              <a:rect l="l" t="t" r="r" b="b"/>
              <a:pathLst>
                <a:path w="9459" h="22320" extrusionOk="0">
                  <a:moveTo>
                    <a:pt x="2507" y="4892"/>
                  </a:moveTo>
                  <a:cubicBezTo>
                    <a:pt x="3258" y="7537"/>
                    <a:pt x="4320" y="10139"/>
                    <a:pt x="4711" y="12859"/>
                  </a:cubicBezTo>
                  <a:cubicBezTo>
                    <a:pt x="4942" y="14453"/>
                    <a:pt x="5362" y="15678"/>
                    <a:pt x="6035" y="17129"/>
                  </a:cubicBezTo>
                  <a:cubicBezTo>
                    <a:pt x="6572" y="18287"/>
                    <a:pt x="6845" y="19361"/>
                    <a:pt x="7325" y="20404"/>
                  </a:cubicBezTo>
                  <a:lnTo>
                    <a:pt x="7325" y="20404"/>
                  </a:lnTo>
                  <a:cubicBezTo>
                    <a:pt x="4482" y="18285"/>
                    <a:pt x="2442" y="15250"/>
                    <a:pt x="1982" y="11612"/>
                  </a:cubicBezTo>
                  <a:cubicBezTo>
                    <a:pt x="1694" y="9339"/>
                    <a:pt x="2178" y="7122"/>
                    <a:pt x="2507" y="4892"/>
                  </a:cubicBezTo>
                  <a:close/>
                  <a:moveTo>
                    <a:pt x="1935" y="1"/>
                  </a:moveTo>
                  <a:cubicBezTo>
                    <a:pt x="1801" y="1"/>
                    <a:pt x="1704" y="75"/>
                    <a:pt x="1709" y="265"/>
                  </a:cubicBezTo>
                  <a:cubicBezTo>
                    <a:pt x="1709" y="265"/>
                    <a:pt x="1709" y="265"/>
                    <a:pt x="1709" y="265"/>
                  </a:cubicBezTo>
                  <a:lnTo>
                    <a:pt x="1709" y="265"/>
                  </a:lnTo>
                  <a:cubicBezTo>
                    <a:pt x="1715" y="503"/>
                    <a:pt x="1727" y="739"/>
                    <a:pt x="1746" y="974"/>
                  </a:cubicBezTo>
                  <a:lnTo>
                    <a:pt x="1746" y="974"/>
                  </a:lnTo>
                  <a:cubicBezTo>
                    <a:pt x="1876" y="5515"/>
                    <a:pt x="0" y="9695"/>
                    <a:pt x="1650" y="14226"/>
                  </a:cubicBezTo>
                  <a:cubicBezTo>
                    <a:pt x="2805" y="17399"/>
                    <a:pt x="5145" y="20184"/>
                    <a:pt x="8129" y="21780"/>
                  </a:cubicBezTo>
                  <a:lnTo>
                    <a:pt x="8129" y="21780"/>
                  </a:lnTo>
                  <a:cubicBezTo>
                    <a:pt x="8189" y="21862"/>
                    <a:pt x="8253" y="21944"/>
                    <a:pt x="8319" y="22027"/>
                  </a:cubicBezTo>
                  <a:cubicBezTo>
                    <a:pt x="8451" y="22190"/>
                    <a:pt x="8758" y="22319"/>
                    <a:pt x="8963" y="22319"/>
                  </a:cubicBezTo>
                  <a:cubicBezTo>
                    <a:pt x="9068" y="22319"/>
                    <a:pt x="9146" y="22285"/>
                    <a:pt x="9159" y="22203"/>
                  </a:cubicBezTo>
                  <a:lnTo>
                    <a:pt x="9159" y="22203"/>
                  </a:lnTo>
                  <a:cubicBezTo>
                    <a:pt x="9458" y="22165"/>
                    <a:pt x="9337" y="21686"/>
                    <a:pt x="8963" y="21474"/>
                  </a:cubicBezTo>
                  <a:cubicBezTo>
                    <a:pt x="8872" y="21422"/>
                    <a:pt x="8781" y="21369"/>
                    <a:pt x="8691" y="21315"/>
                  </a:cubicBezTo>
                  <a:lnTo>
                    <a:pt x="8691" y="21315"/>
                  </a:lnTo>
                  <a:cubicBezTo>
                    <a:pt x="8035" y="20072"/>
                    <a:pt x="7805" y="18771"/>
                    <a:pt x="7195" y="17508"/>
                  </a:cubicBezTo>
                  <a:cubicBezTo>
                    <a:pt x="6242" y="15529"/>
                    <a:pt x="5808" y="13798"/>
                    <a:pt x="5471" y="11614"/>
                  </a:cubicBezTo>
                  <a:cubicBezTo>
                    <a:pt x="4947" y="8212"/>
                    <a:pt x="3137" y="5147"/>
                    <a:pt x="2772" y="1744"/>
                  </a:cubicBezTo>
                  <a:lnTo>
                    <a:pt x="2772" y="1744"/>
                  </a:lnTo>
                  <a:cubicBezTo>
                    <a:pt x="2769" y="1364"/>
                    <a:pt x="2749" y="983"/>
                    <a:pt x="2707" y="600"/>
                  </a:cubicBezTo>
                  <a:lnTo>
                    <a:pt x="2707" y="600"/>
                  </a:lnTo>
                  <a:cubicBezTo>
                    <a:pt x="2707" y="600"/>
                    <a:pt x="2707" y="600"/>
                    <a:pt x="2707" y="600"/>
                  </a:cubicBezTo>
                  <a:cubicBezTo>
                    <a:pt x="2679" y="334"/>
                    <a:pt x="2221" y="1"/>
                    <a:pt x="19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3" name="Google Shape;1573;p43"/>
            <p:cNvSpPr/>
            <p:nvPr/>
          </p:nvSpPr>
          <p:spPr>
            <a:xfrm>
              <a:off x="5224575" y="5162050"/>
              <a:ext cx="177300" cy="321250"/>
            </a:xfrm>
            <a:custGeom>
              <a:avLst/>
              <a:gdLst/>
              <a:ahLst/>
              <a:cxnLst/>
              <a:rect l="l" t="t" r="r" b="b"/>
              <a:pathLst>
                <a:path w="7092" h="12850" extrusionOk="0">
                  <a:moveTo>
                    <a:pt x="478" y="0"/>
                  </a:moveTo>
                  <a:cubicBezTo>
                    <a:pt x="418" y="0"/>
                    <a:pt x="358" y="33"/>
                    <a:pt x="350" y="97"/>
                  </a:cubicBezTo>
                  <a:cubicBezTo>
                    <a:pt x="0" y="2753"/>
                    <a:pt x="1334" y="5186"/>
                    <a:pt x="2533" y="7445"/>
                  </a:cubicBezTo>
                  <a:cubicBezTo>
                    <a:pt x="3063" y="8446"/>
                    <a:pt x="3522" y="9552"/>
                    <a:pt x="4189" y="10471"/>
                  </a:cubicBezTo>
                  <a:cubicBezTo>
                    <a:pt x="4841" y="11369"/>
                    <a:pt x="6160" y="11663"/>
                    <a:pt x="6581" y="12717"/>
                  </a:cubicBezTo>
                  <a:cubicBezTo>
                    <a:pt x="6618" y="12807"/>
                    <a:pt x="6718" y="12850"/>
                    <a:pt x="6817" y="12850"/>
                  </a:cubicBezTo>
                  <a:cubicBezTo>
                    <a:pt x="6955" y="12850"/>
                    <a:pt x="7091" y="12767"/>
                    <a:pt x="7050" y="12616"/>
                  </a:cubicBezTo>
                  <a:lnTo>
                    <a:pt x="7050" y="12616"/>
                  </a:lnTo>
                  <a:lnTo>
                    <a:pt x="7050" y="12618"/>
                  </a:lnTo>
                  <a:cubicBezTo>
                    <a:pt x="6832" y="11844"/>
                    <a:pt x="6259" y="11541"/>
                    <a:pt x="5633" y="11097"/>
                  </a:cubicBezTo>
                  <a:cubicBezTo>
                    <a:pt x="4477" y="10276"/>
                    <a:pt x="3971" y="8992"/>
                    <a:pt x="3319" y="7769"/>
                  </a:cubicBezTo>
                  <a:cubicBezTo>
                    <a:pt x="2728" y="6666"/>
                    <a:pt x="2091" y="5578"/>
                    <a:pt x="1585" y="4433"/>
                  </a:cubicBezTo>
                  <a:cubicBezTo>
                    <a:pt x="955" y="3008"/>
                    <a:pt x="768" y="1626"/>
                    <a:pt x="602" y="97"/>
                  </a:cubicBezTo>
                  <a:cubicBezTo>
                    <a:pt x="595" y="32"/>
                    <a:pt x="537" y="0"/>
                    <a:pt x="47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4" name="Google Shape;1574;p43"/>
            <p:cNvSpPr/>
            <p:nvPr/>
          </p:nvSpPr>
          <p:spPr>
            <a:xfrm>
              <a:off x="5568950" y="4641725"/>
              <a:ext cx="495625" cy="510050"/>
            </a:xfrm>
            <a:custGeom>
              <a:avLst/>
              <a:gdLst/>
              <a:ahLst/>
              <a:cxnLst/>
              <a:rect l="l" t="t" r="r" b="b"/>
              <a:pathLst>
                <a:path w="19825" h="20402" extrusionOk="0">
                  <a:moveTo>
                    <a:pt x="5331" y="1"/>
                  </a:moveTo>
                  <a:lnTo>
                    <a:pt x="5331" y="1"/>
                  </a:lnTo>
                  <a:cubicBezTo>
                    <a:pt x="5379" y="879"/>
                    <a:pt x="5287" y="1767"/>
                    <a:pt x="5056" y="2616"/>
                  </a:cubicBezTo>
                  <a:lnTo>
                    <a:pt x="5370" y="1834"/>
                  </a:lnTo>
                  <a:lnTo>
                    <a:pt x="5370" y="1834"/>
                  </a:lnTo>
                  <a:cubicBezTo>
                    <a:pt x="3894" y="5982"/>
                    <a:pt x="2421" y="10129"/>
                    <a:pt x="945" y="14279"/>
                  </a:cubicBezTo>
                  <a:cubicBezTo>
                    <a:pt x="472" y="15609"/>
                    <a:pt x="0" y="17088"/>
                    <a:pt x="537" y="18394"/>
                  </a:cubicBezTo>
                  <a:cubicBezTo>
                    <a:pt x="1089" y="19737"/>
                    <a:pt x="2568" y="20402"/>
                    <a:pt x="4052" y="20402"/>
                  </a:cubicBezTo>
                  <a:cubicBezTo>
                    <a:pt x="4573" y="20402"/>
                    <a:pt x="5095" y="20320"/>
                    <a:pt x="5578" y="20157"/>
                  </a:cubicBezTo>
                  <a:cubicBezTo>
                    <a:pt x="7435" y="19529"/>
                    <a:pt x="8855" y="18050"/>
                    <a:pt x="10249" y="16669"/>
                  </a:cubicBezTo>
                  <a:cubicBezTo>
                    <a:pt x="13291" y="13659"/>
                    <a:pt x="16558" y="10890"/>
                    <a:pt x="19825" y="8124"/>
                  </a:cubicBezTo>
                  <a:lnTo>
                    <a:pt x="19825" y="8124"/>
                  </a:lnTo>
                  <a:cubicBezTo>
                    <a:pt x="15441" y="8695"/>
                    <a:pt x="11147" y="9941"/>
                    <a:pt x="7139" y="11803"/>
                  </a:cubicBezTo>
                  <a:cubicBezTo>
                    <a:pt x="7452" y="10482"/>
                    <a:pt x="7764" y="9161"/>
                    <a:pt x="8075" y="7839"/>
                  </a:cubicBezTo>
                  <a:cubicBezTo>
                    <a:pt x="8258" y="7060"/>
                    <a:pt x="8444" y="6274"/>
                    <a:pt x="8470" y="5472"/>
                  </a:cubicBezTo>
                  <a:cubicBezTo>
                    <a:pt x="8540" y="3259"/>
                    <a:pt x="7276" y="1056"/>
                    <a:pt x="533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5" name="Google Shape;1575;p43"/>
            <p:cNvSpPr/>
            <p:nvPr/>
          </p:nvSpPr>
          <p:spPr>
            <a:xfrm>
              <a:off x="5548825" y="4629925"/>
              <a:ext cx="529950" cy="535200"/>
            </a:xfrm>
            <a:custGeom>
              <a:avLst/>
              <a:gdLst/>
              <a:ahLst/>
              <a:cxnLst/>
              <a:rect l="l" t="t" r="r" b="b"/>
              <a:pathLst>
                <a:path w="21198" h="21408" extrusionOk="0">
                  <a:moveTo>
                    <a:pt x="6664" y="1281"/>
                  </a:moveTo>
                  <a:lnTo>
                    <a:pt x="6664" y="1281"/>
                  </a:lnTo>
                  <a:cubicBezTo>
                    <a:pt x="9978" y="3961"/>
                    <a:pt x="8367" y="8436"/>
                    <a:pt x="7380" y="11974"/>
                  </a:cubicBezTo>
                  <a:cubicBezTo>
                    <a:pt x="7276" y="12346"/>
                    <a:pt x="7839" y="12767"/>
                    <a:pt x="8225" y="12767"/>
                  </a:cubicBezTo>
                  <a:cubicBezTo>
                    <a:pt x="8285" y="12767"/>
                    <a:pt x="8340" y="12757"/>
                    <a:pt x="8388" y="12735"/>
                  </a:cubicBezTo>
                  <a:cubicBezTo>
                    <a:pt x="11698" y="11241"/>
                    <a:pt x="15576" y="9529"/>
                    <a:pt x="19299" y="9053"/>
                  </a:cubicBezTo>
                  <a:lnTo>
                    <a:pt x="19299" y="9053"/>
                  </a:lnTo>
                  <a:cubicBezTo>
                    <a:pt x="17425" y="10485"/>
                    <a:pt x="15629" y="12041"/>
                    <a:pt x="13888" y="13620"/>
                  </a:cubicBezTo>
                  <a:cubicBezTo>
                    <a:pt x="11663" y="15635"/>
                    <a:pt x="9493" y="18607"/>
                    <a:pt x="6749" y="19892"/>
                  </a:cubicBezTo>
                  <a:cubicBezTo>
                    <a:pt x="6245" y="20128"/>
                    <a:pt x="5703" y="20239"/>
                    <a:pt x="5170" y="20239"/>
                  </a:cubicBezTo>
                  <a:cubicBezTo>
                    <a:pt x="3335" y="20239"/>
                    <a:pt x="1610" y="18914"/>
                    <a:pt x="1942" y="16767"/>
                  </a:cubicBezTo>
                  <a:cubicBezTo>
                    <a:pt x="2157" y="15390"/>
                    <a:pt x="2817" y="14027"/>
                    <a:pt x="3276" y="12717"/>
                  </a:cubicBezTo>
                  <a:cubicBezTo>
                    <a:pt x="4349" y="9652"/>
                    <a:pt x="5443" y="6590"/>
                    <a:pt x="6301" y="3456"/>
                  </a:cubicBezTo>
                  <a:lnTo>
                    <a:pt x="6301" y="3456"/>
                  </a:lnTo>
                  <a:cubicBezTo>
                    <a:pt x="6323" y="3429"/>
                    <a:pt x="6341" y="3395"/>
                    <a:pt x="6352" y="3352"/>
                  </a:cubicBezTo>
                  <a:cubicBezTo>
                    <a:pt x="6405" y="3145"/>
                    <a:pt x="6451" y="2945"/>
                    <a:pt x="6490" y="2749"/>
                  </a:cubicBezTo>
                  <a:lnTo>
                    <a:pt x="6490" y="2749"/>
                  </a:lnTo>
                  <a:cubicBezTo>
                    <a:pt x="6511" y="2669"/>
                    <a:pt x="6531" y="2588"/>
                    <a:pt x="6552" y="2508"/>
                  </a:cubicBezTo>
                  <a:cubicBezTo>
                    <a:pt x="6559" y="2478"/>
                    <a:pt x="6558" y="2447"/>
                    <a:pt x="6550" y="2414"/>
                  </a:cubicBezTo>
                  <a:lnTo>
                    <a:pt x="6550" y="2414"/>
                  </a:lnTo>
                  <a:cubicBezTo>
                    <a:pt x="6611" y="2037"/>
                    <a:pt x="6647" y="1668"/>
                    <a:pt x="6664" y="1281"/>
                  </a:cubicBezTo>
                  <a:close/>
                  <a:moveTo>
                    <a:pt x="5887" y="1"/>
                  </a:moveTo>
                  <a:cubicBezTo>
                    <a:pt x="5729" y="1"/>
                    <a:pt x="5596" y="83"/>
                    <a:pt x="5596" y="292"/>
                  </a:cubicBezTo>
                  <a:cubicBezTo>
                    <a:pt x="5628" y="1148"/>
                    <a:pt x="5552" y="1994"/>
                    <a:pt x="5368" y="2826"/>
                  </a:cubicBezTo>
                  <a:cubicBezTo>
                    <a:pt x="5359" y="2880"/>
                    <a:pt x="5367" y="2936"/>
                    <a:pt x="5388" y="2994"/>
                  </a:cubicBezTo>
                  <a:lnTo>
                    <a:pt x="5388" y="2994"/>
                  </a:lnTo>
                  <a:cubicBezTo>
                    <a:pt x="3609" y="6923"/>
                    <a:pt x="2026" y="11083"/>
                    <a:pt x="784" y="15196"/>
                  </a:cubicBezTo>
                  <a:cubicBezTo>
                    <a:pt x="0" y="17797"/>
                    <a:pt x="479" y="20128"/>
                    <a:pt x="3227" y="21125"/>
                  </a:cubicBezTo>
                  <a:cubicBezTo>
                    <a:pt x="3767" y="21321"/>
                    <a:pt x="4300" y="21408"/>
                    <a:pt x="4825" y="21408"/>
                  </a:cubicBezTo>
                  <a:cubicBezTo>
                    <a:pt x="7162" y="21408"/>
                    <a:pt x="9316" y="19676"/>
                    <a:pt x="10950" y="18111"/>
                  </a:cubicBezTo>
                  <a:cubicBezTo>
                    <a:pt x="14234" y="14967"/>
                    <a:pt x="17752" y="12054"/>
                    <a:pt x="20984" y="8862"/>
                  </a:cubicBezTo>
                  <a:cubicBezTo>
                    <a:pt x="21198" y="8650"/>
                    <a:pt x="20679" y="8259"/>
                    <a:pt x="20443" y="8259"/>
                  </a:cubicBezTo>
                  <a:cubicBezTo>
                    <a:pt x="20427" y="8259"/>
                    <a:pt x="20413" y="8260"/>
                    <a:pt x="20400" y="8264"/>
                  </a:cubicBezTo>
                  <a:cubicBezTo>
                    <a:pt x="18107" y="8893"/>
                    <a:pt x="15696" y="8994"/>
                    <a:pt x="13383" y="9638"/>
                  </a:cubicBezTo>
                  <a:cubicBezTo>
                    <a:pt x="11807" y="10077"/>
                    <a:pt x="10281" y="10628"/>
                    <a:pt x="8780" y="11258"/>
                  </a:cubicBezTo>
                  <a:lnTo>
                    <a:pt x="8780" y="11258"/>
                  </a:lnTo>
                  <a:cubicBezTo>
                    <a:pt x="9701" y="6937"/>
                    <a:pt x="10686" y="2900"/>
                    <a:pt x="6209" y="99"/>
                  </a:cubicBezTo>
                  <a:cubicBezTo>
                    <a:pt x="6112" y="38"/>
                    <a:pt x="5994" y="1"/>
                    <a:pt x="588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6" name="Google Shape;1576;p43"/>
            <p:cNvSpPr/>
            <p:nvPr/>
          </p:nvSpPr>
          <p:spPr>
            <a:xfrm>
              <a:off x="5823700" y="4784650"/>
              <a:ext cx="163325" cy="54000"/>
            </a:xfrm>
            <a:custGeom>
              <a:avLst/>
              <a:gdLst/>
              <a:ahLst/>
              <a:cxnLst/>
              <a:rect l="l" t="t" r="r" b="b"/>
              <a:pathLst>
                <a:path w="6533" h="2160" extrusionOk="0">
                  <a:moveTo>
                    <a:pt x="4613" y="0"/>
                  </a:moveTo>
                  <a:cubicBezTo>
                    <a:pt x="3192" y="0"/>
                    <a:pt x="1698" y="525"/>
                    <a:pt x="489" y="1146"/>
                  </a:cubicBezTo>
                  <a:cubicBezTo>
                    <a:pt x="0" y="1398"/>
                    <a:pt x="797" y="2159"/>
                    <a:pt x="1296" y="2159"/>
                  </a:cubicBezTo>
                  <a:cubicBezTo>
                    <a:pt x="1349" y="2159"/>
                    <a:pt x="1399" y="2151"/>
                    <a:pt x="1443" y="2132"/>
                  </a:cubicBezTo>
                  <a:cubicBezTo>
                    <a:pt x="2273" y="1785"/>
                    <a:pt x="3120" y="1506"/>
                    <a:pt x="3992" y="1286"/>
                  </a:cubicBezTo>
                  <a:cubicBezTo>
                    <a:pt x="4685" y="1114"/>
                    <a:pt x="5425" y="1089"/>
                    <a:pt x="6092" y="845"/>
                  </a:cubicBezTo>
                  <a:cubicBezTo>
                    <a:pt x="6533" y="686"/>
                    <a:pt x="5736" y="120"/>
                    <a:pt x="5570" y="87"/>
                  </a:cubicBezTo>
                  <a:cubicBezTo>
                    <a:pt x="5257" y="27"/>
                    <a:pt x="4937" y="0"/>
                    <a:pt x="461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7" name="Google Shape;1577;p43"/>
            <p:cNvSpPr/>
            <p:nvPr/>
          </p:nvSpPr>
          <p:spPr>
            <a:xfrm>
              <a:off x="5819950" y="4584050"/>
              <a:ext cx="62050" cy="184725"/>
            </a:xfrm>
            <a:custGeom>
              <a:avLst/>
              <a:gdLst/>
              <a:ahLst/>
              <a:cxnLst/>
              <a:rect l="l" t="t" r="r" b="b"/>
              <a:pathLst>
                <a:path w="2482" h="7389" extrusionOk="0">
                  <a:moveTo>
                    <a:pt x="812" y="1"/>
                  </a:moveTo>
                  <a:cubicBezTo>
                    <a:pt x="718" y="1"/>
                    <a:pt x="632" y="36"/>
                    <a:pt x="564" y="122"/>
                  </a:cubicBezTo>
                  <a:cubicBezTo>
                    <a:pt x="1" y="828"/>
                    <a:pt x="317" y="1887"/>
                    <a:pt x="382" y="2729"/>
                  </a:cubicBezTo>
                  <a:cubicBezTo>
                    <a:pt x="474" y="3939"/>
                    <a:pt x="408" y="5130"/>
                    <a:pt x="299" y="6337"/>
                  </a:cubicBezTo>
                  <a:cubicBezTo>
                    <a:pt x="261" y="6755"/>
                    <a:pt x="947" y="7388"/>
                    <a:pt x="1404" y="7388"/>
                  </a:cubicBezTo>
                  <a:cubicBezTo>
                    <a:pt x="1565" y="7388"/>
                    <a:pt x="1697" y="7309"/>
                    <a:pt x="1759" y="7114"/>
                  </a:cubicBezTo>
                  <a:cubicBezTo>
                    <a:pt x="2355" y="5236"/>
                    <a:pt x="2481" y="2378"/>
                    <a:pt x="1605" y="579"/>
                  </a:cubicBezTo>
                  <a:cubicBezTo>
                    <a:pt x="1506" y="375"/>
                    <a:pt x="1118" y="1"/>
                    <a:pt x="81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8" name="Google Shape;1578;p43"/>
            <p:cNvSpPr/>
            <p:nvPr/>
          </p:nvSpPr>
          <p:spPr>
            <a:xfrm>
              <a:off x="5877775" y="4724500"/>
              <a:ext cx="158825" cy="45775"/>
            </a:xfrm>
            <a:custGeom>
              <a:avLst/>
              <a:gdLst/>
              <a:ahLst/>
              <a:cxnLst/>
              <a:rect l="l" t="t" r="r" b="b"/>
              <a:pathLst>
                <a:path w="6353" h="1831" extrusionOk="0">
                  <a:moveTo>
                    <a:pt x="2631" y="0"/>
                  </a:moveTo>
                  <a:cubicBezTo>
                    <a:pt x="1886" y="0"/>
                    <a:pt x="1161" y="127"/>
                    <a:pt x="573" y="369"/>
                  </a:cubicBezTo>
                  <a:cubicBezTo>
                    <a:pt x="1" y="606"/>
                    <a:pt x="939" y="1550"/>
                    <a:pt x="1534" y="1550"/>
                  </a:cubicBezTo>
                  <a:cubicBezTo>
                    <a:pt x="1590" y="1550"/>
                    <a:pt x="1643" y="1542"/>
                    <a:pt x="1691" y="1524"/>
                  </a:cubicBezTo>
                  <a:cubicBezTo>
                    <a:pt x="2125" y="1363"/>
                    <a:pt x="2563" y="1296"/>
                    <a:pt x="3004" y="1296"/>
                  </a:cubicBezTo>
                  <a:cubicBezTo>
                    <a:pt x="3440" y="1296"/>
                    <a:pt x="3878" y="1361"/>
                    <a:pt x="4316" y="1464"/>
                  </a:cubicBezTo>
                  <a:cubicBezTo>
                    <a:pt x="4748" y="1566"/>
                    <a:pt x="5241" y="1830"/>
                    <a:pt x="5701" y="1830"/>
                  </a:cubicBezTo>
                  <a:cubicBezTo>
                    <a:pt x="5847" y="1830"/>
                    <a:pt x="5990" y="1804"/>
                    <a:pt x="6126" y="1737"/>
                  </a:cubicBezTo>
                  <a:cubicBezTo>
                    <a:pt x="6352" y="1626"/>
                    <a:pt x="6159" y="1312"/>
                    <a:pt x="6052" y="1200"/>
                  </a:cubicBezTo>
                  <a:cubicBezTo>
                    <a:pt x="5258" y="379"/>
                    <a:pt x="3915" y="0"/>
                    <a:pt x="263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9" name="Google Shape;1579;p43"/>
            <p:cNvSpPr/>
            <p:nvPr/>
          </p:nvSpPr>
          <p:spPr>
            <a:xfrm>
              <a:off x="5883725" y="4577175"/>
              <a:ext cx="44950" cy="118625"/>
            </a:xfrm>
            <a:custGeom>
              <a:avLst/>
              <a:gdLst/>
              <a:ahLst/>
              <a:cxnLst/>
              <a:rect l="l" t="t" r="r" b="b"/>
              <a:pathLst>
                <a:path w="1798" h="4745" extrusionOk="0">
                  <a:moveTo>
                    <a:pt x="673" y="0"/>
                  </a:moveTo>
                  <a:cubicBezTo>
                    <a:pt x="580" y="0"/>
                    <a:pt x="492" y="33"/>
                    <a:pt x="417" y="111"/>
                  </a:cubicBezTo>
                  <a:cubicBezTo>
                    <a:pt x="0" y="546"/>
                    <a:pt x="100" y="1272"/>
                    <a:pt x="106" y="1840"/>
                  </a:cubicBezTo>
                  <a:cubicBezTo>
                    <a:pt x="116" y="2493"/>
                    <a:pt x="303" y="3294"/>
                    <a:pt x="142" y="3926"/>
                  </a:cubicBezTo>
                  <a:cubicBezTo>
                    <a:pt x="57" y="4251"/>
                    <a:pt x="598" y="4745"/>
                    <a:pt x="981" y="4745"/>
                  </a:cubicBezTo>
                  <a:cubicBezTo>
                    <a:pt x="1083" y="4745"/>
                    <a:pt x="1174" y="4710"/>
                    <a:pt x="1238" y="4627"/>
                  </a:cubicBezTo>
                  <a:cubicBezTo>
                    <a:pt x="1679" y="4065"/>
                    <a:pt x="1681" y="3495"/>
                    <a:pt x="1710" y="2806"/>
                  </a:cubicBezTo>
                  <a:cubicBezTo>
                    <a:pt x="1744" y="2041"/>
                    <a:pt x="1798" y="1256"/>
                    <a:pt x="1440" y="559"/>
                  </a:cubicBezTo>
                  <a:cubicBezTo>
                    <a:pt x="1328" y="342"/>
                    <a:pt x="975" y="0"/>
                    <a:pt x="67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0" name="Google Shape;1580;p43"/>
            <p:cNvSpPr/>
            <p:nvPr/>
          </p:nvSpPr>
          <p:spPr>
            <a:xfrm>
              <a:off x="5936750" y="4668025"/>
              <a:ext cx="136575" cy="47175"/>
            </a:xfrm>
            <a:custGeom>
              <a:avLst/>
              <a:gdLst/>
              <a:ahLst/>
              <a:cxnLst/>
              <a:rect l="l" t="t" r="r" b="b"/>
              <a:pathLst>
                <a:path w="5463" h="1887" extrusionOk="0">
                  <a:moveTo>
                    <a:pt x="1665" y="1"/>
                  </a:moveTo>
                  <a:cubicBezTo>
                    <a:pt x="1234" y="1"/>
                    <a:pt x="812" y="29"/>
                    <a:pt x="425" y="70"/>
                  </a:cubicBezTo>
                  <a:cubicBezTo>
                    <a:pt x="0" y="115"/>
                    <a:pt x="96" y="577"/>
                    <a:pt x="259" y="831"/>
                  </a:cubicBezTo>
                  <a:cubicBezTo>
                    <a:pt x="485" y="1182"/>
                    <a:pt x="916" y="1431"/>
                    <a:pt x="1334" y="1431"/>
                  </a:cubicBezTo>
                  <a:cubicBezTo>
                    <a:pt x="1343" y="1431"/>
                    <a:pt x="1352" y="1431"/>
                    <a:pt x="1362" y="1431"/>
                  </a:cubicBezTo>
                  <a:cubicBezTo>
                    <a:pt x="1448" y="1428"/>
                    <a:pt x="1534" y="1427"/>
                    <a:pt x="1620" y="1427"/>
                  </a:cubicBezTo>
                  <a:cubicBezTo>
                    <a:pt x="2263" y="1427"/>
                    <a:pt x="2894" y="1501"/>
                    <a:pt x="3525" y="1636"/>
                  </a:cubicBezTo>
                  <a:cubicBezTo>
                    <a:pt x="3916" y="1721"/>
                    <a:pt x="4315" y="1886"/>
                    <a:pt x="4710" y="1886"/>
                  </a:cubicBezTo>
                  <a:cubicBezTo>
                    <a:pt x="4854" y="1886"/>
                    <a:pt x="4998" y="1864"/>
                    <a:pt x="5140" y="1808"/>
                  </a:cubicBezTo>
                  <a:cubicBezTo>
                    <a:pt x="5462" y="1681"/>
                    <a:pt x="5173" y="1213"/>
                    <a:pt x="5039" y="1078"/>
                  </a:cubicBezTo>
                  <a:cubicBezTo>
                    <a:pt x="4208" y="232"/>
                    <a:pt x="2896" y="1"/>
                    <a:pt x="166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43"/>
            <p:cNvSpPr/>
            <p:nvPr/>
          </p:nvSpPr>
          <p:spPr>
            <a:xfrm>
              <a:off x="5934175" y="4539100"/>
              <a:ext cx="60350" cy="113825"/>
            </a:xfrm>
            <a:custGeom>
              <a:avLst/>
              <a:gdLst/>
              <a:ahLst/>
              <a:cxnLst/>
              <a:rect l="l" t="t" r="r" b="b"/>
              <a:pathLst>
                <a:path w="2414" h="4553" extrusionOk="0">
                  <a:moveTo>
                    <a:pt x="489" y="0"/>
                  </a:moveTo>
                  <a:cubicBezTo>
                    <a:pt x="130" y="0"/>
                    <a:pt x="1" y="252"/>
                    <a:pt x="115" y="601"/>
                  </a:cubicBezTo>
                  <a:cubicBezTo>
                    <a:pt x="450" y="1629"/>
                    <a:pt x="425" y="2691"/>
                    <a:pt x="476" y="3758"/>
                  </a:cubicBezTo>
                  <a:cubicBezTo>
                    <a:pt x="491" y="4046"/>
                    <a:pt x="1040" y="4552"/>
                    <a:pt x="1423" y="4552"/>
                  </a:cubicBezTo>
                  <a:cubicBezTo>
                    <a:pt x="1533" y="4552"/>
                    <a:pt x="1628" y="4510"/>
                    <a:pt x="1694" y="4410"/>
                  </a:cubicBezTo>
                  <a:lnTo>
                    <a:pt x="1694" y="4412"/>
                  </a:lnTo>
                  <a:cubicBezTo>
                    <a:pt x="2413" y="3317"/>
                    <a:pt x="2159" y="1908"/>
                    <a:pt x="1613" y="793"/>
                  </a:cubicBezTo>
                  <a:cubicBezTo>
                    <a:pt x="1424" y="407"/>
                    <a:pt x="1008" y="43"/>
                    <a:pt x="565" y="4"/>
                  </a:cubicBezTo>
                  <a:cubicBezTo>
                    <a:pt x="539" y="1"/>
                    <a:pt x="513" y="0"/>
                    <a:pt x="48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2" name="Google Shape;1582;p43"/>
            <p:cNvSpPr/>
            <p:nvPr/>
          </p:nvSpPr>
          <p:spPr>
            <a:xfrm>
              <a:off x="5983550" y="4620575"/>
              <a:ext cx="144700" cy="63175"/>
            </a:xfrm>
            <a:custGeom>
              <a:avLst/>
              <a:gdLst/>
              <a:ahLst/>
              <a:cxnLst/>
              <a:rect l="l" t="t" r="r" b="b"/>
              <a:pathLst>
                <a:path w="5788" h="2527" extrusionOk="0">
                  <a:moveTo>
                    <a:pt x="1098" y="1"/>
                  </a:moveTo>
                  <a:cubicBezTo>
                    <a:pt x="978" y="1"/>
                    <a:pt x="859" y="4"/>
                    <a:pt x="739" y="12"/>
                  </a:cubicBezTo>
                  <a:cubicBezTo>
                    <a:pt x="0" y="61"/>
                    <a:pt x="913" y="1053"/>
                    <a:pt x="1222" y="1133"/>
                  </a:cubicBezTo>
                  <a:cubicBezTo>
                    <a:pt x="2444" y="1450"/>
                    <a:pt x="3563" y="1831"/>
                    <a:pt x="4691" y="2395"/>
                  </a:cubicBezTo>
                  <a:cubicBezTo>
                    <a:pt x="4875" y="2487"/>
                    <a:pt x="5034" y="2526"/>
                    <a:pt x="5166" y="2526"/>
                  </a:cubicBezTo>
                  <a:cubicBezTo>
                    <a:pt x="5728" y="2526"/>
                    <a:pt x="5788" y="1806"/>
                    <a:pt x="5142" y="1367"/>
                  </a:cubicBezTo>
                  <a:cubicBezTo>
                    <a:pt x="3965" y="565"/>
                    <a:pt x="2538" y="1"/>
                    <a:pt x="109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3" name="Google Shape;1583;p43"/>
            <p:cNvSpPr/>
            <p:nvPr/>
          </p:nvSpPr>
          <p:spPr>
            <a:xfrm>
              <a:off x="6000050" y="4504025"/>
              <a:ext cx="63550" cy="103800"/>
            </a:xfrm>
            <a:custGeom>
              <a:avLst/>
              <a:gdLst/>
              <a:ahLst/>
              <a:cxnLst/>
              <a:rect l="l" t="t" r="r" b="b"/>
              <a:pathLst>
                <a:path w="2542" h="4152" extrusionOk="0">
                  <a:moveTo>
                    <a:pt x="507" y="0"/>
                  </a:moveTo>
                  <a:cubicBezTo>
                    <a:pt x="472" y="0"/>
                    <a:pt x="436" y="3"/>
                    <a:pt x="403" y="10"/>
                  </a:cubicBezTo>
                  <a:cubicBezTo>
                    <a:pt x="118" y="62"/>
                    <a:pt x="1" y="341"/>
                    <a:pt x="136" y="602"/>
                  </a:cubicBezTo>
                  <a:cubicBezTo>
                    <a:pt x="573" y="1443"/>
                    <a:pt x="775" y="2188"/>
                    <a:pt x="606" y="3146"/>
                  </a:cubicBezTo>
                  <a:cubicBezTo>
                    <a:pt x="530" y="3571"/>
                    <a:pt x="1176" y="4152"/>
                    <a:pt x="1640" y="4152"/>
                  </a:cubicBezTo>
                  <a:cubicBezTo>
                    <a:pt x="1805" y="4152"/>
                    <a:pt x="1946" y="4079"/>
                    <a:pt x="2024" y="3900"/>
                  </a:cubicBezTo>
                  <a:cubicBezTo>
                    <a:pt x="2541" y="2718"/>
                    <a:pt x="2180" y="1399"/>
                    <a:pt x="1375" y="441"/>
                  </a:cubicBezTo>
                  <a:cubicBezTo>
                    <a:pt x="1196" y="228"/>
                    <a:pt x="820" y="0"/>
                    <a:pt x="50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43"/>
            <p:cNvSpPr/>
            <p:nvPr/>
          </p:nvSpPr>
          <p:spPr>
            <a:xfrm>
              <a:off x="6061825" y="4585575"/>
              <a:ext cx="91975" cy="43525"/>
            </a:xfrm>
            <a:custGeom>
              <a:avLst/>
              <a:gdLst/>
              <a:ahLst/>
              <a:cxnLst/>
              <a:rect l="l" t="t" r="r" b="b"/>
              <a:pathLst>
                <a:path w="3679" h="1741" extrusionOk="0">
                  <a:moveTo>
                    <a:pt x="318" y="1"/>
                  </a:moveTo>
                  <a:cubicBezTo>
                    <a:pt x="315" y="1"/>
                    <a:pt x="311" y="1"/>
                    <a:pt x="308" y="1"/>
                  </a:cubicBezTo>
                  <a:cubicBezTo>
                    <a:pt x="1" y="1"/>
                    <a:pt x="41" y="362"/>
                    <a:pt x="137" y="539"/>
                  </a:cubicBezTo>
                  <a:cubicBezTo>
                    <a:pt x="277" y="804"/>
                    <a:pt x="610" y="1068"/>
                    <a:pt x="918" y="1089"/>
                  </a:cubicBezTo>
                  <a:cubicBezTo>
                    <a:pt x="1603" y="1134"/>
                    <a:pt x="2198" y="1336"/>
                    <a:pt x="2816" y="1622"/>
                  </a:cubicBezTo>
                  <a:cubicBezTo>
                    <a:pt x="2937" y="1679"/>
                    <a:pt x="3098" y="1740"/>
                    <a:pt x="3243" y="1740"/>
                  </a:cubicBezTo>
                  <a:cubicBezTo>
                    <a:pt x="3365" y="1740"/>
                    <a:pt x="3475" y="1697"/>
                    <a:pt x="3541" y="1570"/>
                  </a:cubicBezTo>
                  <a:cubicBezTo>
                    <a:pt x="3678" y="1313"/>
                    <a:pt x="3361" y="942"/>
                    <a:pt x="3169" y="817"/>
                  </a:cubicBezTo>
                  <a:cubicBezTo>
                    <a:pt x="2300" y="245"/>
                    <a:pt x="1355" y="1"/>
                    <a:pt x="31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5" name="Google Shape;1585;p43"/>
            <p:cNvSpPr/>
            <p:nvPr/>
          </p:nvSpPr>
          <p:spPr>
            <a:xfrm>
              <a:off x="6064925" y="4479125"/>
              <a:ext cx="52100" cy="90350"/>
            </a:xfrm>
            <a:custGeom>
              <a:avLst/>
              <a:gdLst/>
              <a:ahLst/>
              <a:cxnLst/>
              <a:rect l="l" t="t" r="r" b="b"/>
              <a:pathLst>
                <a:path w="2084" h="3614" extrusionOk="0">
                  <a:moveTo>
                    <a:pt x="520" y="0"/>
                  </a:moveTo>
                  <a:cubicBezTo>
                    <a:pt x="513" y="0"/>
                    <a:pt x="507" y="0"/>
                    <a:pt x="501" y="0"/>
                  </a:cubicBezTo>
                  <a:cubicBezTo>
                    <a:pt x="174" y="9"/>
                    <a:pt x="0" y="264"/>
                    <a:pt x="151" y="579"/>
                  </a:cubicBezTo>
                  <a:cubicBezTo>
                    <a:pt x="452" y="1206"/>
                    <a:pt x="555" y="1902"/>
                    <a:pt x="256" y="2554"/>
                  </a:cubicBezTo>
                  <a:cubicBezTo>
                    <a:pt x="67" y="2967"/>
                    <a:pt x="719" y="3614"/>
                    <a:pt x="1170" y="3614"/>
                  </a:cubicBezTo>
                  <a:cubicBezTo>
                    <a:pt x="1288" y="3614"/>
                    <a:pt x="1392" y="3570"/>
                    <a:pt x="1464" y="3465"/>
                  </a:cubicBezTo>
                  <a:lnTo>
                    <a:pt x="1466" y="3465"/>
                  </a:lnTo>
                  <a:cubicBezTo>
                    <a:pt x="2084" y="2567"/>
                    <a:pt x="2059" y="1511"/>
                    <a:pt x="1505" y="591"/>
                  </a:cubicBezTo>
                  <a:cubicBezTo>
                    <a:pt x="1319" y="284"/>
                    <a:pt x="887" y="0"/>
                    <a:pt x="5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6" name="Google Shape;1586;p43"/>
            <p:cNvSpPr/>
            <p:nvPr/>
          </p:nvSpPr>
          <p:spPr>
            <a:xfrm>
              <a:off x="6121050" y="4513525"/>
              <a:ext cx="78375" cy="57975"/>
            </a:xfrm>
            <a:custGeom>
              <a:avLst/>
              <a:gdLst/>
              <a:ahLst/>
              <a:cxnLst/>
              <a:rect l="l" t="t" r="r" b="b"/>
              <a:pathLst>
                <a:path w="3135" h="2319" extrusionOk="0">
                  <a:moveTo>
                    <a:pt x="2169" y="1"/>
                  </a:moveTo>
                  <a:cubicBezTo>
                    <a:pt x="1735" y="1"/>
                    <a:pt x="1371" y="271"/>
                    <a:pt x="1011" y="523"/>
                  </a:cubicBezTo>
                  <a:cubicBezTo>
                    <a:pt x="647" y="778"/>
                    <a:pt x="237" y="1045"/>
                    <a:pt x="50" y="1455"/>
                  </a:cubicBezTo>
                  <a:cubicBezTo>
                    <a:pt x="54" y="1456"/>
                    <a:pt x="57" y="1458"/>
                    <a:pt x="60" y="1459"/>
                  </a:cubicBezTo>
                  <a:lnTo>
                    <a:pt x="60" y="1459"/>
                  </a:lnTo>
                  <a:cubicBezTo>
                    <a:pt x="1" y="1557"/>
                    <a:pt x="10" y="1705"/>
                    <a:pt x="78" y="1834"/>
                  </a:cubicBezTo>
                  <a:cubicBezTo>
                    <a:pt x="218" y="2096"/>
                    <a:pt x="539" y="2318"/>
                    <a:pt x="844" y="2318"/>
                  </a:cubicBezTo>
                  <a:cubicBezTo>
                    <a:pt x="859" y="2318"/>
                    <a:pt x="873" y="2318"/>
                    <a:pt x="888" y="2317"/>
                  </a:cubicBezTo>
                  <a:cubicBezTo>
                    <a:pt x="1408" y="2278"/>
                    <a:pt x="1874" y="2048"/>
                    <a:pt x="2303" y="1751"/>
                  </a:cubicBezTo>
                  <a:cubicBezTo>
                    <a:pt x="2482" y="1625"/>
                    <a:pt x="2646" y="1474"/>
                    <a:pt x="2814" y="1334"/>
                  </a:cubicBezTo>
                  <a:cubicBezTo>
                    <a:pt x="3054" y="1133"/>
                    <a:pt x="3134" y="1019"/>
                    <a:pt x="3105" y="698"/>
                  </a:cubicBezTo>
                  <a:cubicBezTo>
                    <a:pt x="3072" y="352"/>
                    <a:pt x="2630" y="57"/>
                    <a:pt x="2321" y="12"/>
                  </a:cubicBezTo>
                  <a:cubicBezTo>
                    <a:pt x="2269" y="4"/>
                    <a:pt x="2219" y="1"/>
                    <a:pt x="216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43"/>
            <p:cNvSpPr/>
            <p:nvPr/>
          </p:nvSpPr>
          <p:spPr>
            <a:xfrm>
              <a:off x="5218425" y="5071900"/>
              <a:ext cx="421600" cy="842975"/>
            </a:xfrm>
            <a:custGeom>
              <a:avLst/>
              <a:gdLst/>
              <a:ahLst/>
              <a:cxnLst/>
              <a:rect l="l" t="t" r="r" b="b"/>
              <a:pathLst>
                <a:path w="16864" h="33719" extrusionOk="0">
                  <a:moveTo>
                    <a:pt x="16515" y="1"/>
                  </a:moveTo>
                  <a:cubicBezTo>
                    <a:pt x="16495" y="1"/>
                    <a:pt x="16477" y="5"/>
                    <a:pt x="16463" y="16"/>
                  </a:cubicBezTo>
                  <a:cubicBezTo>
                    <a:pt x="11632" y="3504"/>
                    <a:pt x="8377" y="8521"/>
                    <a:pt x="6725" y="14187"/>
                  </a:cubicBezTo>
                  <a:cubicBezTo>
                    <a:pt x="5707" y="17673"/>
                    <a:pt x="4412" y="20861"/>
                    <a:pt x="2693" y="24062"/>
                  </a:cubicBezTo>
                  <a:cubicBezTo>
                    <a:pt x="1193" y="26856"/>
                    <a:pt x="1" y="29701"/>
                    <a:pt x="406" y="32931"/>
                  </a:cubicBezTo>
                  <a:cubicBezTo>
                    <a:pt x="450" y="33289"/>
                    <a:pt x="1074" y="33718"/>
                    <a:pt x="1449" y="33718"/>
                  </a:cubicBezTo>
                  <a:cubicBezTo>
                    <a:pt x="1627" y="33718"/>
                    <a:pt x="1749" y="33622"/>
                    <a:pt x="1727" y="33376"/>
                  </a:cubicBezTo>
                  <a:cubicBezTo>
                    <a:pt x="1387" y="29651"/>
                    <a:pt x="3106" y="26551"/>
                    <a:pt x="4701" y="23311"/>
                  </a:cubicBezTo>
                  <a:cubicBezTo>
                    <a:pt x="5988" y="20698"/>
                    <a:pt x="6910" y="18002"/>
                    <a:pt x="7681" y="15193"/>
                  </a:cubicBezTo>
                  <a:cubicBezTo>
                    <a:pt x="9306" y="9279"/>
                    <a:pt x="12213" y="4456"/>
                    <a:pt x="16770" y="287"/>
                  </a:cubicBezTo>
                  <a:cubicBezTo>
                    <a:pt x="16864" y="201"/>
                    <a:pt x="16646" y="1"/>
                    <a:pt x="1651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43"/>
            <p:cNvSpPr/>
            <p:nvPr/>
          </p:nvSpPr>
          <p:spPr>
            <a:xfrm>
              <a:off x="5924275" y="4706775"/>
              <a:ext cx="12450" cy="6575"/>
            </a:xfrm>
            <a:custGeom>
              <a:avLst/>
              <a:gdLst/>
              <a:ahLst/>
              <a:cxnLst/>
              <a:rect l="l" t="t" r="r" b="b"/>
              <a:pathLst>
                <a:path w="498" h="263" extrusionOk="0">
                  <a:moveTo>
                    <a:pt x="224" y="1"/>
                  </a:moveTo>
                  <a:cubicBezTo>
                    <a:pt x="44" y="1"/>
                    <a:pt x="0" y="242"/>
                    <a:pt x="228" y="260"/>
                  </a:cubicBezTo>
                  <a:cubicBezTo>
                    <a:pt x="249" y="262"/>
                    <a:pt x="268" y="263"/>
                    <a:pt x="286" y="263"/>
                  </a:cubicBezTo>
                  <a:cubicBezTo>
                    <a:pt x="352" y="263"/>
                    <a:pt x="398" y="249"/>
                    <a:pt x="464" y="208"/>
                  </a:cubicBezTo>
                  <a:cubicBezTo>
                    <a:pt x="494" y="188"/>
                    <a:pt x="498" y="146"/>
                    <a:pt x="478" y="120"/>
                  </a:cubicBezTo>
                  <a:cubicBezTo>
                    <a:pt x="421" y="37"/>
                    <a:pt x="369" y="27"/>
                    <a:pt x="273" y="6"/>
                  </a:cubicBezTo>
                  <a:cubicBezTo>
                    <a:pt x="256" y="2"/>
                    <a:pt x="239" y="1"/>
                    <a:pt x="22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43"/>
            <p:cNvSpPr/>
            <p:nvPr/>
          </p:nvSpPr>
          <p:spPr>
            <a:xfrm>
              <a:off x="5937025" y="4654400"/>
              <a:ext cx="9900" cy="10125"/>
            </a:xfrm>
            <a:custGeom>
              <a:avLst/>
              <a:gdLst/>
              <a:ahLst/>
              <a:cxnLst/>
              <a:rect l="l" t="t" r="r" b="b"/>
              <a:pathLst>
                <a:path w="396" h="405" extrusionOk="0">
                  <a:moveTo>
                    <a:pt x="218" y="1"/>
                  </a:moveTo>
                  <a:cubicBezTo>
                    <a:pt x="128" y="1"/>
                    <a:pt x="31" y="46"/>
                    <a:pt x="17" y="138"/>
                  </a:cubicBezTo>
                  <a:cubicBezTo>
                    <a:pt x="2" y="244"/>
                    <a:pt x="1" y="239"/>
                    <a:pt x="51" y="333"/>
                  </a:cubicBezTo>
                  <a:cubicBezTo>
                    <a:pt x="77" y="381"/>
                    <a:pt x="125" y="405"/>
                    <a:pt x="174" y="405"/>
                  </a:cubicBezTo>
                  <a:cubicBezTo>
                    <a:pt x="215" y="405"/>
                    <a:pt x="256" y="388"/>
                    <a:pt x="285" y="356"/>
                  </a:cubicBezTo>
                  <a:cubicBezTo>
                    <a:pt x="363" y="273"/>
                    <a:pt x="365" y="249"/>
                    <a:pt x="381" y="138"/>
                  </a:cubicBezTo>
                  <a:cubicBezTo>
                    <a:pt x="395" y="47"/>
                    <a:pt x="310" y="1"/>
                    <a:pt x="21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43"/>
            <p:cNvSpPr/>
            <p:nvPr/>
          </p:nvSpPr>
          <p:spPr>
            <a:xfrm>
              <a:off x="5979250" y="4643075"/>
              <a:ext cx="18925" cy="9650"/>
            </a:xfrm>
            <a:custGeom>
              <a:avLst/>
              <a:gdLst/>
              <a:ahLst/>
              <a:cxnLst/>
              <a:rect l="l" t="t" r="r" b="b"/>
              <a:pathLst>
                <a:path w="757" h="386" extrusionOk="0">
                  <a:moveTo>
                    <a:pt x="323" y="0"/>
                  </a:moveTo>
                  <a:cubicBezTo>
                    <a:pt x="145" y="0"/>
                    <a:pt x="1" y="221"/>
                    <a:pt x="203" y="288"/>
                  </a:cubicBezTo>
                  <a:lnTo>
                    <a:pt x="205" y="288"/>
                  </a:lnTo>
                  <a:cubicBezTo>
                    <a:pt x="306" y="323"/>
                    <a:pt x="407" y="355"/>
                    <a:pt x="511" y="381"/>
                  </a:cubicBezTo>
                  <a:cubicBezTo>
                    <a:pt x="522" y="384"/>
                    <a:pt x="533" y="385"/>
                    <a:pt x="545" y="385"/>
                  </a:cubicBezTo>
                  <a:cubicBezTo>
                    <a:pt x="648" y="385"/>
                    <a:pt x="756" y="280"/>
                    <a:pt x="652" y="194"/>
                  </a:cubicBezTo>
                  <a:cubicBezTo>
                    <a:pt x="587" y="139"/>
                    <a:pt x="521" y="90"/>
                    <a:pt x="452" y="43"/>
                  </a:cubicBezTo>
                  <a:cubicBezTo>
                    <a:pt x="410" y="13"/>
                    <a:pt x="366" y="0"/>
                    <a:pt x="3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43"/>
            <p:cNvSpPr/>
            <p:nvPr/>
          </p:nvSpPr>
          <p:spPr>
            <a:xfrm>
              <a:off x="6000400" y="4592950"/>
              <a:ext cx="15800" cy="11675"/>
            </a:xfrm>
            <a:custGeom>
              <a:avLst/>
              <a:gdLst/>
              <a:ahLst/>
              <a:cxnLst/>
              <a:rect l="l" t="t" r="r" b="b"/>
              <a:pathLst>
                <a:path w="632" h="467" extrusionOk="0">
                  <a:moveTo>
                    <a:pt x="346" y="1"/>
                  </a:moveTo>
                  <a:cubicBezTo>
                    <a:pt x="290" y="1"/>
                    <a:pt x="235" y="22"/>
                    <a:pt x="200" y="73"/>
                  </a:cubicBezTo>
                  <a:cubicBezTo>
                    <a:pt x="138" y="164"/>
                    <a:pt x="75" y="247"/>
                    <a:pt x="34" y="350"/>
                  </a:cubicBezTo>
                  <a:cubicBezTo>
                    <a:pt x="0" y="434"/>
                    <a:pt x="79" y="467"/>
                    <a:pt x="154" y="467"/>
                  </a:cubicBezTo>
                  <a:cubicBezTo>
                    <a:pt x="191" y="467"/>
                    <a:pt x="227" y="459"/>
                    <a:pt x="249" y="446"/>
                  </a:cubicBezTo>
                  <a:cubicBezTo>
                    <a:pt x="340" y="390"/>
                    <a:pt x="415" y="319"/>
                    <a:pt x="496" y="249"/>
                  </a:cubicBezTo>
                  <a:cubicBezTo>
                    <a:pt x="632" y="131"/>
                    <a:pt x="485" y="1"/>
                    <a:pt x="34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2" name="Google Shape;1592;p43"/>
            <p:cNvSpPr/>
            <p:nvPr/>
          </p:nvSpPr>
          <p:spPr>
            <a:xfrm>
              <a:off x="6001450" y="4591625"/>
              <a:ext cx="15925" cy="9825"/>
            </a:xfrm>
            <a:custGeom>
              <a:avLst/>
              <a:gdLst/>
              <a:ahLst/>
              <a:cxnLst/>
              <a:rect l="l" t="t" r="r" b="b"/>
              <a:pathLst>
                <a:path w="637" h="393" extrusionOk="0">
                  <a:moveTo>
                    <a:pt x="319" y="1"/>
                  </a:moveTo>
                  <a:cubicBezTo>
                    <a:pt x="0" y="1"/>
                    <a:pt x="0" y="393"/>
                    <a:pt x="319" y="393"/>
                  </a:cubicBezTo>
                  <a:cubicBezTo>
                    <a:pt x="636" y="393"/>
                    <a:pt x="636" y="1"/>
                    <a:pt x="31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3" name="Google Shape;1593;p43"/>
            <p:cNvSpPr/>
            <p:nvPr/>
          </p:nvSpPr>
          <p:spPr>
            <a:xfrm>
              <a:off x="6067475" y="4565450"/>
              <a:ext cx="12825" cy="7875"/>
            </a:xfrm>
            <a:custGeom>
              <a:avLst/>
              <a:gdLst/>
              <a:ahLst/>
              <a:cxnLst/>
              <a:rect l="l" t="t" r="r" b="b"/>
              <a:pathLst>
                <a:path w="513" h="315" extrusionOk="0">
                  <a:moveTo>
                    <a:pt x="258" y="1"/>
                  </a:moveTo>
                  <a:cubicBezTo>
                    <a:pt x="1" y="1"/>
                    <a:pt x="1" y="314"/>
                    <a:pt x="258" y="314"/>
                  </a:cubicBezTo>
                  <a:cubicBezTo>
                    <a:pt x="511" y="314"/>
                    <a:pt x="513" y="1"/>
                    <a:pt x="25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43"/>
            <p:cNvSpPr/>
            <p:nvPr/>
          </p:nvSpPr>
          <p:spPr>
            <a:xfrm>
              <a:off x="6100425" y="4581425"/>
              <a:ext cx="11450" cy="7075"/>
            </a:xfrm>
            <a:custGeom>
              <a:avLst/>
              <a:gdLst/>
              <a:ahLst/>
              <a:cxnLst/>
              <a:rect l="l" t="t" r="r" b="b"/>
              <a:pathLst>
                <a:path w="458" h="283" extrusionOk="0">
                  <a:moveTo>
                    <a:pt x="229" y="1"/>
                  </a:moveTo>
                  <a:cubicBezTo>
                    <a:pt x="0" y="1"/>
                    <a:pt x="0" y="282"/>
                    <a:pt x="229" y="282"/>
                  </a:cubicBezTo>
                  <a:cubicBezTo>
                    <a:pt x="456" y="282"/>
                    <a:pt x="457" y="1"/>
                    <a:pt x="22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43"/>
            <p:cNvSpPr/>
            <p:nvPr/>
          </p:nvSpPr>
          <p:spPr>
            <a:xfrm>
              <a:off x="6098150" y="4580050"/>
              <a:ext cx="16000" cy="9825"/>
            </a:xfrm>
            <a:custGeom>
              <a:avLst/>
              <a:gdLst/>
              <a:ahLst/>
              <a:cxnLst/>
              <a:rect l="l" t="t" r="r" b="b"/>
              <a:pathLst>
                <a:path w="640" h="393" extrusionOk="0">
                  <a:moveTo>
                    <a:pt x="320" y="0"/>
                  </a:moveTo>
                  <a:cubicBezTo>
                    <a:pt x="0" y="0"/>
                    <a:pt x="2" y="392"/>
                    <a:pt x="320" y="392"/>
                  </a:cubicBezTo>
                  <a:cubicBezTo>
                    <a:pt x="638" y="392"/>
                    <a:pt x="639" y="0"/>
                    <a:pt x="3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43"/>
            <p:cNvSpPr/>
            <p:nvPr/>
          </p:nvSpPr>
          <p:spPr>
            <a:xfrm>
              <a:off x="6105450" y="4557850"/>
              <a:ext cx="16250" cy="21050"/>
            </a:xfrm>
            <a:custGeom>
              <a:avLst/>
              <a:gdLst/>
              <a:ahLst/>
              <a:cxnLst/>
              <a:rect l="l" t="t" r="r" b="b"/>
              <a:pathLst>
                <a:path w="650" h="842" extrusionOk="0">
                  <a:moveTo>
                    <a:pt x="511" y="1"/>
                  </a:moveTo>
                  <a:cubicBezTo>
                    <a:pt x="457" y="1"/>
                    <a:pt x="400" y="21"/>
                    <a:pt x="368" y="54"/>
                  </a:cubicBezTo>
                  <a:cubicBezTo>
                    <a:pt x="212" y="217"/>
                    <a:pt x="144" y="440"/>
                    <a:pt x="54" y="643"/>
                  </a:cubicBezTo>
                  <a:cubicBezTo>
                    <a:pt x="1" y="765"/>
                    <a:pt x="130" y="842"/>
                    <a:pt x="258" y="842"/>
                  </a:cubicBezTo>
                  <a:cubicBezTo>
                    <a:pt x="343" y="842"/>
                    <a:pt x="429" y="807"/>
                    <a:pt x="459" y="729"/>
                  </a:cubicBezTo>
                  <a:cubicBezTo>
                    <a:pt x="538" y="531"/>
                    <a:pt x="650" y="329"/>
                    <a:pt x="645" y="111"/>
                  </a:cubicBezTo>
                  <a:cubicBezTo>
                    <a:pt x="643" y="33"/>
                    <a:pt x="579" y="1"/>
                    <a:pt x="51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43"/>
            <p:cNvSpPr/>
            <p:nvPr/>
          </p:nvSpPr>
          <p:spPr>
            <a:xfrm>
              <a:off x="5999650" y="4646125"/>
              <a:ext cx="25200" cy="7750"/>
            </a:xfrm>
            <a:custGeom>
              <a:avLst/>
              <a:gdLst/>
              <a:ahLst/>
              <a:cxnLst/>
              <a:rect l="l" t="t" r="r" b="b"/>
              <a:pathLst>
                <a:path w="1008" h="310" extrusionOk="0">
                  <a:moveTo>
                    <a:pt x="513" y="1"/>
                  </a:moveTo>
                  <a:cubicBezTo>
                    <a:pt x="425" y="1"/>
                    <a:pt x="336" y="5"/>
                    <a:pt x="246" y="7"/>
                  </a:cubicBezTo>
                  <a:cubicBezTo>
                    <a:pt x="2" y="12"/>
                    <a:pt x="1" y="310"/>
                    <a:pt x="246" y="310"/>
                  </a:cubicBezTo>
                  <a:cubicBezTo>
                    <a:pt x="259" y="309"/>
                    <a:pt x="272" y="309"/>
                    <a:pt x="285" y="309"/>
                  </a:cubicBezTo>
                  <a:cubicBezTo>
                    <a:pt x="328" y="309"/>
                    <a:pt x="372" y="310"/>
                    <a:pt x="415" y="310"/>
                  </a:cubicBezTo>
                  <a:cubicBezTo>
                    <a:pt x="587" y="310"/>
                    <a:pt x="755" y="303"/>
                    <a:pt x="920" y="240"/>
                  </a:cubicBezTo>
                  <a:cubicBezTo>
                    <a:pt x="1004" y="207"/>
                    <a:pt x="1007" y="90"/>
                    <a:pt x="920" y="59"/>
                  </a:cubicBezTo>
                  <a:cubicBezTo>
                    <a:pt x="786" y="11"/>
                    <a:pt x="650" y="1"/>
                    <a:pt x="51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43"/>
            <p:cNvSpPr/>
            <p:nvPr/>
          </p:nvSpPr>
          <p:spPr>
            <a:xfrm>
              <a:off x="5921050" y="4683550"/>
              <a:ext cx="19325" cy="14825"/>
            </a:xfrm>
            <a:custGeom>
              <a:avLst/>
              <a:gdLst/>
              <a:ahLst/>
              <a:cxnLst/>
              <a:rect l="l" t="t" r="r" b="b"/>
              <a:pathLst>
                <a:path w="773" h="593" extrusionOk="0">
                  <a:moveTo>
                    <a:pt x="334" y="1"/>
                  </a:moveTo>
                  <a:cubicBezTo>
                    <a:pt x="170" y="1"/>
                    <a:pt x="0" y="158"/>
                    <a:pt x="157" y="309"/>
                  </a:cubicBezTo>
                  <a:cubicBezTo>
                    <a:pt x="295" y="442"/>
                    <a:pt x="394" y="548"/>
                    <a:pt x="586" y="589"/>
                  </a:cubicBezTo>
                  <a:cubicBezTo>
                    <a:pt x="596" y="591"/>
                    <a:pt x="608" y="592"/>
                    <a:pt x="620" y="592"/>
                  </a:cubicBezTo>
                  <a:cubicBezTo>
                    <a:pt x="687" y="592"/>
                    <a:pt x="772" y="557"/>
                    <a:pt x="768" y="481"/>
                  </a:cubicBezTo>
                  <a:cubicBezTo>
                    <a:pt x="760" y="289"/>
                    <a:pt x="610" y="185"/>
                    <a:pt x="482" y="58"/>
                  </a:cubicBezTo>
                  <a:cubicBezTo>
                    <a:pt x="441" y="18"/>
                    <a:pt x="388" y="1"/>
                    <a:pt x="3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43"/>
            <p:cNvSpPr/>
            <p:nvPr/>
          </p:nvSpPr>
          <p:spPr>
            <a:xfrm>
              <a:off x="5888125" y="4701100"/>
              <a:ext cx="10750" cy="14975"/>
            </a:xfrm>
            <a:custGeom>
              <a:avLst/>
              <a:gdLst/>
              <a:ahLst/>
              <a:cxnLst/>
              <a:rect l="l" t="t" r="r" b="b"/>
              <a:pathLst>
                <a:path w="430" h="599" extrusionOk="0">
                  <a:moveTo>
                    <a:pt x="234" y="0"/>
                  </a:moveTo>
                  <a:cubicBezTo>
                    <a:pt x="153" y="0"/>
                    <a:pt x="74" y="35"/>
                    <a:pt x="55" y="106"/>
                  </a:cubicBezTo>
                  <a:cubicBezTo>
                    <a:pt x="20" y="248"/>
                    <a:pt x="0" y="373"/>
                    <a:pt x="44" y="515"/>
                  </a:cubicBezTo>
                  <a:cubicBezTo>
                    <a:pt x="61" y="570"/>
                    <a:pt x="125" y="598"/>
                    <a:pt x="188" y="598"/>
                  </a:cubicBezTo>
                  <a:cubicBezTo>
                    <a:pt x="239" y="598"/>
                    <a:pt x="291" y="579"/>
                    <a:pt x="316" y="541"/>
                  </a:cubicBezTo>
                  <a:cubicBezTo>
                    <a:pt x="397" y="415"/>
                    <a:pt x="418" y="297"/>
                    <a:pt x="425" y="145"/>
                  </a:cubicBezTo>
                  <a:cubicBezTo>
                    <a:pt x="429" y="50"/>
                    <a:pt x="331" y="0"/>
                    <a:pt x="2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43"/>
            <p:cNvSpPr/>
            <p:nvPr/>
          </p:nvSpPr>
          <p:spPr>
            <a:xfrm>
              <a:off x="5904675" y="4708525"/>
              <a:ext cx="14200" cy="7825"/>
            </a:xfrm>
            <a:custGeom>
              <a:avLst/>
              <a:gdLst/>
              <a:ahLst/>
              <a:cxnLst/>
              <a:rect l="l" t="t" r="r" b="b"/>
              <a:pathLst>
                <a:path w="568" h="313" extrusionOk="0">
                  <a:moveTo>
                    <a:pt x="248" y="1"/>
                  </a:moveTo>
                  <a:cubicBezTo>
                    <a:pt x="128" y="1"/>
                    <a:pt x="0" y="98"/>
                    <a:pt x="124" y="193"/>
                  </a:cubicBezTo>
                  <a:cubicBezTo>
                    <a:pt x="208" y="260"/>
                    <a:pt x="221" y="266"/>
                    <a:pt x="324" y="305"/>
                  </a:cubicBezTo>
                  <a:cubicBezTo>
                    <a:pt x="337" y="310"/>
                    <a:pt x="354" y="313"/>
                    <a:pt x="372" y="313"/>
                  </a:cubicBezTo>
                  <a:cubicBezTo>
                    <a:pt x="457" y="313"/>
                    <a:pt x="568" y="261"/>
                    <a:pt x="499" y="170"/>
                  </a:cubicBezTo>
                  <a:cubicBezTo>
                    <a:pt x="436" y="87"/>
                    <a:pt x="431" y="83"/>
                    <a:pt x="342" y="26"/>
                  </a:cubicBezTo>
                  <a:cubicBezTo>
                    <a:pt x="315" y="8"/>
                    <a:pt x="282" y="1"/>
                    <a:pt x="24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43"/>
            <p:cNvSpPr/>
            <p:nvPr/>
          </p:nvSpPr>
          <p:spPr>
            <a:xfrm>
              <a:off x="5866650" y="4735300"/>
              <a:ext cx="15625" cy="22350"/>
            </a:xfrm>
            <a:custGeom>
              <a:avLst/>
              <a:gdLst/>
              <a:ahLst/>
              <a:cxnLst/>
              <a:rect l="l" t="t" r="r" b="b"/>
              <a:pathLst>
                <a:path w="625" h="894" extrusionOk="0">
                  <a:moveTo>
                    <a:pt x="392" y="0"/>
                  </a:moveTo>
                  <a:cubicBezTo>
                    <a:pt x="312" y="0"/>
                    <a:pt x="232" y="33"/>
                    <a:pt x="204" y="105"/>
                  </a:cubicBezTo>
                  <a:cubicBezTo>
                    <a:pt x="112" y="332"/>
                    <a:pt x="8" y="552"/>
                    <a:pt x="2" y="799"/>
                  </a:cubicBezTo>
                  <a:cubicBezTo>
                    <a:pt x="0" y="865"/>
                    <a:pt x="57" y="894"/>
                    <a:pt x="118" y="894"/>
                  </a:cubicBezTo>
                  <a:cubicBezTo>
                    <a:pt x="164" y="894"/>
                    <a:pt x="212" y="877"/>
                    <a:pt x="236" y="848"/>
                  </a:cubicBezTo>
                  <a:cubicBezTo>
                    <a:pt x="402" y="653"/>
                    <a:pt x="482" y="419"/>
                    <a:pt x="578" y="184"/>
                  </a:cubicBezTo>
                  <a:cubicBezTo>
                    <a:pt x="624" y="69"/>
                    <a:pt x="508" y="0"/>
                    <a:pt x="39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43"/>
            <p:cNvSpPr/>
            <p:nvPr/>
          </p:nvSpPr>
          <p:spPr>
            <a:xfrm>
              <a:off x="5868075" y="4733875"/>
              <a:ext cx="15950" cy="9825"/>
            </a:xfrm>
            <a:custGeom>
              <a:avLst/>
              <a:gdLst/>
              <a:ahLst/>
              <a:cxnLst/>
              <a:rect l="l" t="t" r="r" b="b"/>
              <a:pathLst>
                <a:path w="638" h="393" extrusionOk="0">
                  <a:moveTo>
                    <a:pt x="319" y="1"/>
                  </a:moveTo>
                  <a:cubicBezTo>
                    <a:pt x="0" y="1"/>
                    <a:pt x="0" y="393"/>
                    <a:pt x="319" y="393"/>
                  </a:cubicBezTo>
                  <a:cubicBezTo>
                    <a:pt x="636" y="393"/>
                    <a:pt x="638" y="1"/>
                    <a:pt x="31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43"/>
            <p:cNvSpPr/>
            <p:nvPr/>
          </p:nvSpPr>
          <p:spPr>
            <a:xfrm>
              <a:off x="5874575" y="4747575"/>
              <a:ext cx="13250" cy="18100"/>
            </a:xfrm>
            <a:custGeom>
              <a:avLst/>
              <a:gdLst/>
              <a:ahLst/>
              <a:cxnLst/>
              <a:rect l="l" t="t" r="r" b="b"/>
              <a:pathLst>
                <a:path w="530" h="724" extrusionOk="0">
                  <a:moveTo>
                    <a:pt x="162" y="1"/>
                  </a:moveTo>
                  <a:cubicBezTo>
                    <a:pt x="80" y="1"/>
                    <a:pt x="1" y="48"/>
                    <a:pt x="38" y="123"/>
                  </a:cubicBezTo>
                  <a:cubicBezTo>
                    <a:pt x="132" y="315"/>
                    <a:pt x="220" y="518"/>
                    <a:pt x="348" y="689"/>
                  </a:cubicBezTo>
                  <a:cubicBezTo>
                    <a:pt x="367" y="712"/>
                    <a:pt x="398" y="724"/>
                    <a:pt x="428" y="724"/>
                  </a:cubicBezTo>
                  <a:cubicBezTo>
                    <a:pt x="480" y="724"/>
                    <a:pt x="530" y="692"/>
                    <a:pt x="518" y="635"/>
                  </a:cubicBezTo>
                  <a:cubicBezTo>
                    <a:pt x="474" y="438"/>
                    <a:pt x="376" y="251"/>
                    <a:pt x="293" y="69"/>
                  </a:cubicBezTo>
                  <a:cubicBezTo>
                    <a:pt x="271" y="22"/>
                    <a:pt x="216" y="1"/>
                    <a:pt x="16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43"/>
            <p:cNvSpPr/>
            <p:nvPr/>
          </p:nvSpPr>
          <p:spPr>
            <a:xfrm>
              <a:off x="5772100" y="4547225"/>
              <a:ext cx="46350" cy="265075"/>
            </a:xfrm>
            <a:custGeom>
              <a:avLst/>
              <a:gdLst/>
              <a:ahLst/>
              <a:cxnLst/>
              <a:rect l="l" t="t" r="r" b="b"/>
              <a:pathLst>
                <a:path w="1854" h="10603" extrusionOk="0">
                  <a:moveTo>
                    <a:pt x="165" y="1"/>
                  </a:moveTo>
                  <a:cubicBezTo>
                    <a:pt x="84" y="1"/>
                    <a:pt x="1" y="42"/>
                    <a:pt x="4" y="123"/>
                  </a:cubicBezTo>
                  <a:cubicBezTo>
                    <a:pt x="53" y="1803"/>
                    <a:pt x="684" y="3495"/>
                    <a:pt x="868" y="5176"/>
                  </a:cubicBezTo>
                  <a:cubicBezTo>
                    <a:pt x="1056" y="6892"/>
                    <a:pt x="1069" y="8625"/>
                    <a:pt x="970" y="10347"/>
                  </a:cubicBezTo>
                  <a:cubicBezTo>
                    <a:pt x="960" y="10518"/>
                    <a:pt x="1116" y="10602"/>
                    <a:pt x="1281" y="10602"/>
                  </a:cubicBezTo>
                  <a:cubicBezTo>
                    <a:pt x="1447" y="10602"/>
                    <a:pt x="1620" y="10516"/>
                    <a:pt x="1640" y="10347"/>
                  </a:cubicBezTo>
                  <a:cubicBezTo>
                    <a:pt x="1853" y="8464"/>
                    <a:pt x="1845" y="6590"/>
                    <a:pt x="1595" y="4710"/>
                  </a:cubicBezTo>
                  <a:cubicBezTo>
                    <a:pt x="1391" y="3173"/>
                    <a:pt x="1147" y="1385"/>
                    <a:pt x="303" y="61"/>
                  </a:cubicBezTo>
                  <a:cubicBezTo>
                    <a:pt x="277" y="20"/>
                    <a:pt x="222" y="1"/>
                    <a:pt x="16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43"/>
            <p:cNvSpPr/>
            <p:nvPr/>
          </p:nvSpPr>
          <p:spPr>
            <a:xfrm>
              <a:off x="5806325" y="4834250"/>
              <a:ext cx="305625" cy="42350"/>
            </a:xfrm>
            <a:custGeom>
              <a:avLst/>
              <a:gdLst/>
              <a:ahLst/>
              <a:cxnLst/>
              <a:rect l="l" t="t" r="r" b="b"/>
              <a:pathLst>
                <a:path w="12225" h="1694" extrusionOk="0">
                  <a:moveTo>
                    <a:pt x="7492" y="0"/>
                  </a:moveTo>
                  <a:cubicBezTo>
                    <a:pt x="5013" y="0"/>
                    <a:pt x="2503" y="404"/>
                    <a:pt x="312" y="1280"/>
                  </a:cubicBezTo>
                  <a:cubicBezTo>
                    <a:pt x="1" y="1404"/>
                    <a:pt x="239" y="1693"/>
                    <a:pt x="494" y="1693"/>
                  </a:cubicBezTo>
                  <a:cubicBezTo>
                    <a:pt x="533" y="1693"/>
                    <a:pt x="572" y="1687"/>
                    <a:pt x="609" y="1672"/>
                  </a:cubicBezTo>
                  <a:cubicBezTo>
                    <a:pt x="2522" y="920"/>
                    <a:pt x="4516" y="624"/>
                    <a:pt x="6567" y="577"/>
                  </a:cubicBezTo>
                  <a:cubicBezTo>
                    <a:pt x="6704" y="574"/>
                    <a:pt x="6840" y="573"/>
                    <a:pt x="6977" y="573"/>
                  </a:cubicBezTo>
                  <a:cubicBezTo>
                    <a:pt x="8407" y="573"/>
                    <a:pt x="9839" y="727"/>
                    <a:pt x="11268" y="727"/>
                  </a:cubicBezTo>
                  <a:cubicBezTo>
                    <a:pt x="11508" y="727"/>
                    <a:pt x="11749" y="722"/>
                    <a:pt x="11989" y="712"/>
                  </a:cubicBezTo>
                  <a:cubicBezTo>
                    <a:pt x="12154" y="704"/>
                    <a:pt x="12224" y="499"/>
                    <a:pt x="12033" y="460"/>
                  </a:cubicBezTo>
                  <a:cubicBezTo>
                    <a:pt x="10589" y="159"/>
                    <a:pt x="9046" y="0"/>
                    <a:pt x="749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43"/>
            <p:cNvSpPr/>
            <p:nvPr/>
          </p:nvSpPr>
          <p:spPr>
            <a:xfrm>
              <a:off x="5841950" y="4799875"/>
              <a:ext cx="247350" cy="31375"/>
            </a:xfrm>
            <a:custGeom>
              <a:avLst/>
              <a:gdLst/>
              <a:ahLst/>
              <a:cxnLst/>
              <a:rect l="l" t="t" r="r" b="b"/>
              <a:pathLst>
                <a:path w="9894" h="1255" extrusionOk="0">
                  <a:moveTo>
                    <a:pt x="3558" y="1"/>
                  </a:moveTo>
                  <a:cubicBezTo>
                    <a:pt x="2454" y="1"/>
                    <a:pt x="1355" y="76"/>
                    <a:pt x="289" y="204"/>
                  </a:cubicBezTo>
                  <a:cubicBezTo>
                    <a:pt x="0" y="238"/>
                    <a:pt x="141" y="547"/>
                    <a:pt x="381" y="547"/>
                  </a:cubicBezTo>
                  <a:cubicBezTo>
                    <a:pt x="391" y="547"/>
                    <a:pt x="402" y="547"/>
                    <a:pt x="412" y="545"/>
                  </a:cubicBezTo>
                  <a:cubicBezTo>
                    <a:pt x="1184" y="459"/>
                    <a:pt x="1943" y="421"/>
                    <a:pt x="2693" y="421"/>
                  </a:cubicBezTo>
                  <a:cubicBezTo>
                    <a:pt x="4986" y="421"/>
                    <a:pt x="7206" y="781"/>
                    <a:pt x="9511" y="1251"/>
                  </a:cubicBezTo>
                  <a:cubicBezTo>
                    <a:pt x="9523" y="1254"/>
                    <a:pt x="9536" y="1255"/>
                    <a:pt x="9548" y="1255"/>
                  </a:cubicBezTo>
                  <a:cubicBezTo>
                    <a:pt x="9719" y="1255"/>
                    <a:pt x="9894" y="1037"/>
                    <a:pt x="9671" y="957"/>
                  </a:cubicBezTo>
                  <a:cubicBezTo>
                    <a:pt x="7742" y="269"/>
                    <a:pt x="5642" y="1"/>
                    <a:pt x="355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43"/>
            <p:cNvSpPr/>
            <p:nvPr/>
          </p:nvSpPr>
          <p:spPr>
            <a:xfrm>
              <a:off x="5910575" y="4742675"/>
              <a:ext cx="154450" cy="28100"/>
            </a:xfrm>
            <a:custGeom>
              <a:avLst/>
              <a:gdLst/>
              <a:ahLst/>
              <a:cxnLst/>
              <a:rect l="l" t="t" r="r" b="b"/>
              <a:pathLst>
                <a:path w="6178" h="1124" extrusionOk="0">
                  <a:moveTo>
                    <a:pt x="1465" y="1"/>
                  </a:moveTo>
                  <a:cubicBezTo>
                    <a:pt x="1047" y="1"/>
                    <a:pt x="629" y="20"/>
                    <a:pt x="215" y="55"/>
                  </a:cubicBezTo>
                  <a:cubicBezTo>
                    <a:pt x="13" y="74"/>
                    <a:pt x="0" y="319"/>
                    <a:pt x="196" y="319"/>
                  </a:cubicBezTo>
                  <a:cubicBezTo>
                    <a:pt x="202" y="319"/>
                    <a:pt x="208" y="319"/>
                    <a:pt x="215" y="319"/>
                  </a:cubicBezTo>
                  <a:cubicBezTo>
                    <a:pt x="546" y="292"/>
                    <a:pt x="872" y="279"/>
                    <a:pt x="1195" y="279"/>
                  </a:cubicBezTo>
                  <a:cubicBezTo>
                    <a:pt x="2819" y="279"/>
                    <a:pt x="4349" y="606"/>
                    <a:pt x="5925" y="1117"/>
                  </a:cubicBezTo>
                  <a:cubicBezTo>
                    <a:pt x="5939" y="1122"/>
                    <a:pt x="5953" y="1124"/>
                    <a:pt x="5966" y="1124"/>
                  </a:cubicBezTo>
                  <a:cubicBezTo>
                    <a:pt x="6084" y="1124"/>
                    <a:pt x="6178" y="973"/>
                    <a:pt x="6039" y="911"/>
                  </a:cubicBezTo>
                  <a:cubicBezTo>
                    <a:pt x="4604" y="266"/>
                    <a:pt x="3032" y="1"/>
                    <a:pt x="146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43"/>
            <p:cNvSpPr/>
            <p:nvPr/>
          </p:nvSpPr>
          <p:spPr>
            <a:xfrm>
              <a:off x="5976925" y="4696400"/>
              <a:ext cx="168750" cy="72925"/>
            </a:xfrm>
            <a:custGeom>
              <a:avLst/>
              <a:gdLst/>
              <a:ahLst/>
              <a:cxnLst/>
              <a:rect l="l" t="t" r="r" b="b"/>
              <a:pathLst>
                <a:path w="6750" h="2917" extrusionOk="0">
                  <a:moveTo>
                    <a:pt x="275" y="0"/>
                  </a:moveTo>
                  <a:cubicBezTo>
                    <a:pt x="101" y="0"/>
                    <a:pt x="0" y="226"/>
                    <a:pt x="210" y="252"/>
                  </a:cubicBezTo>
                  <a:lnTo>
                    <a:pt x="210" y="250"/>
                  </a:lnTo>
                  <a:cubicBezTo>
                    <a:pt x="2614" y="556"/>
                    <a:pt x="4664" y="1322"/>
                    <a:pt x="6523" y="2895"/>
                  </a:cubicBezTo>
                  <a:cubicBezTo>
                    <a:pt x="6540" y="2910"/>
                    <a:pt x="6564" y="2916"/>
                    <a:pt x="6590" y="2916"/>
                  </a:cubicBezTo>
                  <a:cubicBezTo>
                    <a:pt x="6665" y="2916"/>
                    <a:pt x="6750" y="2863"/>
                    <a:pt x="6692" y="2794"/>
                  </a:cubicBezTo>
                  <a:cubicBezTo>
                    <a:pt x="5134" y="955"/>
                    <a:pt x="2600" y="289"/>
                    <a:pt x="300" y="2"/>
                  </a:cubicBezTo>
                  <a:cubicBezTo>
                    <a:pt x="291" y="1"/>
                    <a:pt x="283" y="0"/>
                    <a:pt x="27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43"/>
            <p:cNvSpPr/>
            <p:nvPr/>
          </p:nvSpPr>
          <p:spPr>
            <a:xfrm>
              <a:off x="6024775" y="4635400"/>
              <a:ext cx="138525" cy="64350"/>
            </a:xfrm>
            <a:custGeom>
              <a:avLst/>
              <a:gdLst/>
              <a:ahLst/>
              <a:cxnLst/>
              <a:rect l="l" t="t" r="r" b="b"/>
              <a:pathLst>
                <a:path w="5541" h="2574" extrusionOk="0">
                  <a:moveTo>
                    <a:pt x="282" y="0"/>
                  </a:moveTo>
                  <a:cubicBezTo>
                    <a:pt x="105" y="0"/>
                    <a:pt x="0" y="230"/>
                    <a:pt x="214" y="254"/>
                  </a:cubicBezTo>
                  <a:cubicBezTo>
                    <a:pt x="2187" y="470"/>
                    <a:pt x="3711" y="1321"/>
                    <a:pt x="5228" y="2547"/>
                  </a:cubicBezTo>
                  <a:cubicBezTo>
                    <a:pt x="5251" y="2565"/>
                    <a:pt x="5283" y="2573"/>
                    <a:pt x="5317" y="2573"/>
                  </a:cubicBezTo>
                  <a:cubicBezTo>
                    <a:pt x="5420" y="2573"/>
                    <a:pt x="5541" y="2501"/>
                    <a:pt x="5458" y="2411"/>
                  </a:cubicBezTo>
                  <a:cubicBezTo>
                    <a:pt x="4165" y="976"/>
                    <a:pt x="2192" y="202"/>
                    <a:pt x="305" y="2"/>
                  </a:cubicBezTo>
                  <a:cubicBezTo>
                    <a:pt x="297" y="1"/>
                    <a:pt x="290" y="0"/>
                    <a:pt x="28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43"/>
            <p:cNvSpPr/>
            <p:nvPr/>
          </p:nvSpPr>
          <p:spPr>
            <a:xfrm>
              <a:off x="6076775" y="4587150"/>
              <a:ext cx="145950" cy="78450"/>
            </a:xfrm>
            <a:custGeom>
              <a:avLst/>
              <a:gdLst/>
              <a:ahLst/>
              <a:cxnLst/>
              <a:rect l="l" t="t" r="r" b="b"/>
              <a:pathLst>
                <a:path w="5838" h="3138" extrusionOk="0">
                  <a:moveTo>
                    <a:pt x="285" y="0"/>
                  </a:moveTo>
                  <a:cubicBezTo>
                    <a:pt x="135" y="0"/>
                    <a:pt x="0" y="172"/>
                    <a:pt x="183" y="258"/>
                  </a:cubicBezTo>
                  <a:cubicBezTo>
                    <a:pt x="2038" y="1127"/>
                    <a:pt x="3780" y="2171"/>
                    <a:pt x="5588" y="3126"/>
                  </a:cubicBezTo>
                  <a:cubicBezTo>
                    <a:pt x="5604" y="3134"/>
                    <a:pt x="5622" y="3137"/>
                    <a:pt x="5640" y="3137"/>
                  </a:cubicBezTo>
                  <a:cubicBezTo>
                    <a:pt x="5732" y="3137"/>
                    <a:pt x="5837" y="3046"/>
                    <a:pt x="5739" y="2974"/>
                  </a:cubicBezTo>
                  <a:cubicBezTo>
                    <a:pt x="4084" y="1787"/>
                    <a:pt x="2205" y="878"/>
                    <a:pt x="364" y="17"/>
                  </a:cubicBezTo>
                  <a:cubicBezTo>
                    <a:pt x="338" y="5"/>
                    <a:pt x="311" y="0"/>
                    <a:pt x="28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43"/>
            <p:cNvSpPr/>
            <p:nvPr/>
          </p:nvSpPr>
          <p:spPr>
            <a:xfrm>
              <a:off x="5924050" y="4462100"/>
              <a:ext cx="54675" cy="145975"/>
            </a:xfrm>
            <a:custGeom>
              <a:avLst/>
              <a:gdLst/>
              <a:ahLst/>
              <a:cxnLst/>
              <a:rect l="l" t="t" r="r" b="b"/>
              <a:pathLst>
                <a:path w="2187" h="5839" extrusionOk="0">
                  <a:moveTo>
                    <a:pt x="181" y="0"/>
                  </a:moveTo>
                  <a:cubicBezTo>
                    <a:pt x="96" y="0"/>
                    <a:pt x="0" y="47"/>
                    <a:pt x="40" y="133"/>
                  </a:cubicBezTo>
                  <a:cubicBezTo>
                    <a:pt x="419" y="976"/>
                    <a:pt x="952" y="1711"/>
                    <a:pt x="1234" y="2606"/>
                  </a:cubicBezTo>
                  <a:cubicBezTo>
                    <a:pt x="1548" y="3603"/>
                    <a:pt x="1627" y="4619"/>
                    <a:pt x="1538" y="5655"/>
                  </a:cubicBezTo>
                  <a:cubicBezTo>
                    <a:pt x="1527" y="5777"/>
                    <a:pt x="1643" y="5838"/>
                    <a:pt x="1763" y="5838"/>
                  </a:cubicBezTo>
                  <a:cubicBezTo>
                    <a:pt x="1883" y="5838"/>
                    <a:pt x="2007" y="5778"/>
                    <a:pt x="2018" y="5655"/>
                  </a:cubicBezTo>
                  <a:cubicBezTo>
                    <a:pt x="2187" y="3772"/>
                    <a:pt x="1777" y="1332"/>
                    <a:pt x="274" y="28"/>
                  </a:cubicBezTo>
                  <a:cubicBezTo>
                    <a:pt x="253" y="9"/>
                    <a:pt x="218" y="0"/>
                    <a:pt x="18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43"/>
            <p:cNvSpPr/>
            <p:nvPr/>
          </p:nvSpPr>
          <p:spPr>
            <a:xfrm>
              <a:off x="5899950" y="4546200"/>
              <a:ext cx="22950" cy="106550"/>
            </a:xfrm>
            <a:custGeom>
              <a:avLst/>
              <a:gdLst/>
              <a:ahLst/>
              <a:cxnLst/>
              <a:rect l="l" t="t" r="r" b="b"/>
              <a:pathLst>
                <a:path w="918" h="4262" extrusionOk="0">
                  <a:moveTo>
                    <a:pt x="322" y="0"/>
                  </a:moveTo>
                  <a:cubicBezTo>
                    <a:pt x="241" y="0"/>
                    <a:pt x="163" y="40"/>
                    <a:pt x="170" y="122"/>
                  </a:cubicBezTo>
                  <a:cubicBezTo>
                    <a:pt x="275" y="1473"/>
                    <a:pt x="360" y="2698"/>
                    <a:pt x="36" y="4033"/>
                  </a:cubicBezTo>
                  <a:cubicBezTo>
                    <a:pt x="1" y="4178"/>
                    <a:pt x="142" y="4261"/>
                    <a:pt x="276" y="4261"/>
                  </a:cubicBezTo>
                  <a:cubicBezTo>
                    <a:pt x="371" y="4261"/>
                    <a:pt x="462" y="4219"/>
                    <a:pt x="483" y="4128"/>
                  </a:cubicBezTo>
                  <a:lnTo>
                    <a:pt x="483" y="4129"/>
                  </a:lnTo>
                  <a:cubicBezTo>
                    <a:pt x="797" y="2825"/>
                    <a:pt x="918" y="1380"/>
                    <a:pt x="483" y="89"/>
                  </a:cubicBezTo>
                  <a:cubicBezTo>
                    <a:pt x="464" y="30"/>
                    <a:pt x="392" y="0"/>
                    <a:pt x="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43"/>
            <p:cNvSpPr/>
            <p:nvPr/>
          </p:nvSpPr>
          <p:spPr>
            <a:xfrm>
              <a:off x="5807775" y="4484175"/>
              <a:ext cx="65150" cy="183050"/>
            </a:xfrm>
            <a:custGeom>
              <a:avLst/>
              <a:gdLst/>
              <a:ahLst/>
              <a:cxnLst/>
              <a:rect l="l" t="t" r="r" b="b"/>
              <a:pathLst>
                <a:path w="2606" h="7322" extrusionOk="0">
                  <a:moveTo>
                    <a:pt x="183" y="0"/>
                  </a:moveTo>
                  <a:cubicBezTo>
                    <a:pt x="89" y="0"/>
                    <a:pt x="1" y="60"/>
                    <a:pt x="59" y="164"/>
                  </a:cubicBezTo>
                  <a:cubicBezTo>
                    <a:pt x="1295" y="2417"/>
                    <a:pt x="2128" y="4535"/>
                    <a:pt x="1892" y="7155"/>
                  </a:cubicBezTo>
                  <a:cubicBezTo>
                    <a:pt x="1882" y="7266"/>
                    <a:pt x="1985" y="7322"/>
                    <a:pt x="2094" y="7322"/>
                  </a:cubicBezTo>
                  <a:cubicBezTo>
                    <a:pt x="2202" y="7322"/>
                    <a:pt x="2315" y="7266"/>
                    <a:pt x="2328" y="7155"/>
                  </a:cubicBezTo>
                  <a:cubicBezTo>
                    <a:pt x="2606" y="4686"/>
                    <a:pt x="2074" y="1905"/>
                    <a:pt x="314" y="51"/>
                  </a:cubicBezTo>
                  <a:cubicBezTo>
                    <a:pt x="282" y="17"/>
                    <a:pt x="232" y="0"/>
                    <a:pt x="18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43"/>
            <p:cNvSpPr/>
            <p:nvPr/>
          </p:nvSpPr>
          <p:spPr>
            <a:xfrm>
              <a:off x="5987925" y="4406650"/>
              <a:ext cx="58475" cy="146625"/>
            </a:xfrm>
            <a:custGeom>
              <a:avLst/>
              <a:gdLst/>
              <a:ahLst/>
              <a:cxnLst/>
              <a:rect l="l" t="t" r="r" b="b"/>
              <a:pathLst>
                <a:path w="2339" h="5865" extrusionOk="0">
                  <a:moveTo>
                    <a:pt x="227" y="0"/>
                  </a:moveTo>
                  <a:cubicBezTo>
                    <a:pt x="115" y="0"/>
                    <a:pt x="0" y="86"/>
                    <a:pt x="112" y="186"/>
                  </a:cubicBezTo>
                  <a:cubicBezTo>
                    <a:pt x="1737" y="1657"/>
                    <a:pt x="1950" y="3644"/>
                    <a:pt x="1421" y="5681"/>
                  </a:cubicBezTo>
                  <a:cubicBezTo>
                    <a:pt x="1391" y="5797"/>
                    <a:pt x="1504" y="5865"/>
                    <a:pt x="1613" y="5865"/>
                  </a:cubicBezTo>
                  <a:cubicBezTo>
                    <a:pt x="1689" y="5865"/>
                    <a:pt x="1764" y="5831"/>
                    <a:pt x="1784" y="5757"/>
                  </a:cubicBezTo>
                  <a:cubicBezTo>
                    <a:pt x="2338" y="3740"/>
                    <a:pt x="2267" y="1271"/>
                    <a:pt x="320" y="25"/>
                  </a:cubicBezTo>
                  <a:cubicBezTo>
                    <a:pt x="293" y="8"/>
                    <a:pt x="260" y="0"/>
                    <a:pt x="22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43"/>
            <p:cNvSpPr/>
            <p:nvPr/>
          </p:nvSpPr>
          <p:spPr>
            <a:xfrm>
              <a:off x="6066000" y="4434325"/>
              <a:ext cx="35450" cy="102025"/>
            </a:xfrm>
            <a:custGeom>
              <a:avLst/>
              <a:gdLst/>
              <a:ahLst/>
              <a:cxnLst/>
              <a:rect l="l" t="t" r="r" b="b"/>
              <a:pathLst>
                <a:path w="1418" h="4081" extrusionOk="0">
                  <a:moveTo>
                    <a:pt x="162" y="0"/>
                  </a:moveTo>
                  <a:cubicBezTo>
                    <a:pt x="82" y="0"/>
                    <a:pt x="0" y="56"/>
                    <a:pt x="50" y="141"/>
                  </a:cubicBezTo>
                  <a:cubicBezTo>
                    <a:pt x="769" y="1374"/>
                    <a:pt x="705" y="2537"/>
                    <a:pt x="473" y="3907"/>
                  </a:cubicBezTo>
                  <a:cubicBezTo>
                    <a:pt x="453" y="4022"/>
                    <a:pt x="561" y="4080"/>
                    <a:pt x="678" y="4080"/>
                  </a:cubicBezTo>
                  <a:cubicBezTo>
                    <a:pt x="793" y="4080"/>
                    <a:pt x="918" y="4023"/>
                    <a:pt x="938" y="3907"/>
                  </a:cubicBezTo>
                  <a:lnTo>
                    <a:pt x="936" y="3907"/>
                  </a:lnTo>
                  <a:cubicBezTo>
                    <a:pt x="1159" y="2625"/>
                    <a:pt x="1418" y="943"/>
                    <a:pt x="245" y="26"/>
                  </a:cubicBezTo>
                  <a:cubicBezTo>
                    <a:pt x="223" y="8"/>
                    <a:pt x="192" y="0"/>
                    <a:pt x="16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43"/>
            <p:cNvSpPr/>
            <p:nvPr/>
          </p:nvSpPr>
          <p:spPr>
            <a:xfrm>
              <a:off x="6095425" y="4473750"/>
              <a:ext cx="105675" cy="63325"/>
            </a:xfrm>
            <a:custGeom>
              <a:avLst/>
              <a:gdLst/>
              <a:ahLst/>
              <a:cxnLst/>
              <a:rect l="l" t="t" r="r" b="b"/>
              <a:pathLst>
                <a:path w="4227" h="2533" extrusionOk="0">
                  <a:moveTo>
                    <a:pt x="3983" y="0"/>
                  </a:moveTo>
                  <a:cubicBezTo>
                    <a:pt x="3974" y="0"/>
                    <a:pt x="3966" y="1"/>
                    <a:pt x="3957" y="2"/>
                  </a:cubicBezTo>
                  <a:cubicBezTo>
                    <a:pt x="2476" y="271"/>
                    <a:pt x="1140" y="1206"/>
                    <a:pt x="127" y="2284"/>
                  </a:cubicBezTo>
                  <a:cubicBezTo>
                    <a:pt x="0" y="2419"/>
                    <a:pt x="172" y="2533"/>
                    <a:pt x="338" y="2533"/>
                  </a:cubicBezTo>
                  <a:cubicBezTo>
                    <a:pt x="409" y="2533"/>
                    <a:pt x="479" y="2512"/>
                    <a:pt x="524" y="2463"/>
                  </a:cubicBezTo>
                  <a:cubicBezTo>
                    <a:pt x="1529" y="1377"/>
                    <a:pt x="2726" y="768"/>
                    <a:pt x="4071" y="212"/>
                  </a:cubicBezTo>
                  <a:cubicBezTo>
                    <a:pt x="4226" y="147"/>
                    <a:pt x="4106" y="0"/>
                    <a:pt x="398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43"/>
            <p:cNvSpPr/>
            <p:nvPr/>
          </p:nvSpPr>
          <p:spPr>
            <a:xfrm>
              <a:off x="6128500" y="4557625"/>
              <a:ext cx="120400" cy="33400"/>
            </a:xfrm>
            <a:custGeom>
              <a:avLst/>
              <a:gdLst/>
              <a:ahLst/>
              <a:cxnLst/>
              <a:rect l="l" t="t" r="r" b="b"/>
              <a:pathLst>
                <a:path w="4816" h="1336" extrusionOk="0">
                  <a:moveTo>
                    <a:pt x="303" y="1"/>
                  </a:moveTo>
                  <a:cubicBezTo>
                    <a:pt x="145" y="1"/>
                    <a:pt x="1" y="180"/>
                    <a:pt x="193" y="260"/>
                  </a:cubicBezTo>
                  <a:cubicBezTo>
                    <a:pt x="1589" y="842"/>
                    <a:pt x="3095" y="1293"/>
                    <a:pt x="4616" y="1335"/>
                  </a:cubicBezTo>
                  <a:cubicBezTo>
                    <a:pt x="4617" y="1335"/>
                    <a:pt x="4619" y="1335"/>
                    <a:pt x="4621" y="1335"/>
                  </a:cubicBezTo>
                  <a:cubicBezTo>
                    <a:pt x="4765" y="1335"/>
                    <a:pt x="4815" y="1146"/>
                    <a:pt x="4655" y="1117"/>
                  </a:cubicBezTo>
                  <a:cubicBezTo>
                    <a:pt x="3176" y="865"/>
                    <a:pt x="1774" y="593"/>
                    <a:pt x="378" y="16"/>
                  </a:cubicBezTo>
                  <a:cubicBezTo>
                    <a:pt x="354" y="6"/>
                    <a:pt x="328" y="1"/>
                    <a:pt x="30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中国交响乐团 - 春节序曲">
            <a:hlinkClick r:id="" action="ppaction://media"/>
            <a:extLst>
              <a:ext uri="{FF2B5EF4-FFF2-40B4-BE49-F238E27FC236}">
                <a16:creationId xmlns:a16="http://schemas.microsoft.com/office/drawing/2014/main" id="{5A78DC27-1DA9-725A-DAB8-AD3A938D70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16669" y="6974659"/>
            <a:ext cx="487363" cy="487363"/>
          </a:xfrm>
          <a:prstGeom prst="rect">
            <a:avLst/>
          </a:prstGeom>
        </p:spPr>
      </p:pic>
    </p:spTree>
    <p:extLst>
      <p:ext uri="{BB962C8B-B14F-4D97-AF65-F5344CB8AC3E}">
        <p14:creationId xmlns:p14="http://schemas.microsoft.com/office/powerpoint/2010/main" val="2084643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1">
          <a:extLst>
            <a:ext uri="{FF2B5EF4-FFF2-40B4-BE49-F238E27FC236}">
              <a16:creationId xmlns:a16="http://schemas.microsoft.com/office/drawing/2014/main" id="{96A2906D-BBF6-D21F-3995-712B9C7EC4CA}"/>
            </a:ext>
          </a:extLst>
        </p:cNvPr>
        <p:cNvGrpSpPr/>
        <p:nvPr/>
      </p:nvGrpSpPr>
      <p:grpSpPr>
        <a:xfrm>
          <a:off x="0" y="0"/>
          <a:ext cx="0" cy="0"/>
          <a:chOff x="0" y="0"/>
          <a:chExt cx="0" cy="0"/>
        </a:xfrm>
      </p:grpSpPr>
      <p:sp>
        <p:nvSpPr>
          <p:cNvPr id="28" name="矩形: 圆角 27">
            <a:extLst>
              <a:ext uri="{FF2B5EF4-FFF2-40B4-BE49-F238E27FC236}">
                <a16:creationId xmlns:a16="http://schemas.microsoft.com/office/drawing/2014/main" id="{B9158878-5C76-35B3-CF19-B2EE0FBB6D0E}"/>
              </a:ext>
            </a:extLst>
          </p:cNvPr>
          <p:cNvSpPr/>
          <p:nvPr/>
        </p:nvSpPr>
        <p:spPr>
          <a:xfrm>
            <a:off x="914253" y="2400833"/>
            <a:ext cx="4567380" cy="738800"/>
          </a:xfrm>
          <a:prstGeom prst="roundRect">
            <a:avLst>
              <a:gd name="adj" fmla="val 50000"/>
            </a:avLst>
          </a:prstGeom>
          <a:solidFill>
            <a:srgbClr val="EDB9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Google Shape;1657;p48">
            <a:extLst>
              <a:ext uri="{FF2B5EF4-FFF2-40B4-BE49-F238E27FC236}">
                <a16:creationId xmlns:a16="http://schemas.microsoft.com/office/drawing/2014/main" id="{487FA77B-2FA0-CF33-13E5-BB72AD8170ED}"/>
              </a:ext>
            </a:extLst>
          </p:cNvPr>
          <p:cNvSpPr txBox="1">
            <a:spLocks/>
          </p:cNvSpPr>
          <p:nvPr/>
        </p:nvSpPr>
        <p:spPr>
          <a:xfrm>
            <a:off x="1012638" y="2400833"/>
            <a:ext cx="4370610" cy="73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2133"/>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2133"/>
              </a:spcBef>
              <a:spcAft>
                <a:spcPts val="2133"/>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marL="0">
              <a:buSzPts val="3500"/>
            </a:pPr>
            <a:r>
              <a:rPr lang="pt-BR" altLang="zh-CN" sz="3600" b="1" kern="0" dirty="0">
                <a:latin typeface="未来圆SC" panose="00000500000000000000" pitchFamily="2" charset="-120"/>
                <a:ea typeface="未来圆SC" panose="00000500000000000000" pitchFamily="2" charset="-120"/>
              </a:rPr>
              <a:t>Making C</a:t>
            </a:r>
            <a:r>
              <a:rPr lang="en-US" altLang="zh-CN" sz="3600" b="1" kern="0" dirty="0">
                <a:latin typeface="未来圆SC" panose="00000500000000000000" pitchFamily="2" charset="-120"/>
                <a:ea typeface="未来圆SC" panose="00000500000000000000" pitchFamily="2" charset="-120"/>
              </a:rPr>
              <a:t>lay Jiaozi</a:t>
            </a:r>
            <a:endParaRPr lang="zh-CN" altLang="en-US" sz="3600" b="1" kern="0" dirty="0">
              <a:latin typeface="未来圆SC" panose="00000500000000000000" pitchFamily="2" charset="-120"/>
              <a:ea typeface="未来圆SC" panose="00000500000000000000" pitchFamily="2" charset="-120"/>
            </a:endParaRPr>
          </a:p>
        </p:txBody>
      </p:sp>
      <p:pic>
        <p:nvPicPr>
          <p:cNvPr id="2" name="图片 1">
            <a:extLst>
              <a:ext uri="{FF2B5EF4-FFF2-40B4-BE49-F238E27FC236}">
                <a16:creationId xmlns:a16="http://schemas.microsoft.com/office/drawing/2014/main" id="{37A8706C-AD23-AD68-7572-0BB5EEAE762A}"/>
              </a:ext>
            </a:extLst>
          </p:cNvPr>
          <p:cNvPicPr>
            <a:picLocks noChangeAspect="1"/>
          </p:cNvPicPr>
          <p:nvPr/>
        </p:nvPicPr>
        <p:blipFill>
          <a:blip r:embed="rId3"/>
          <a:stretch>
            <a:fillRect/>
          </a:stretch>
        </p:blipFill>
        <p:spPr>
          <a:xfrm>
            <a:off x="476112" y="34385"/>
            <a:ext cx="1959688" cy="1697476"/>
          </a:xfrm>
          <a:prstGeom prst="rect">
            <a:avLst/>
          </a:prstGeom>
        </p:spPr>
      </p:pic>
      <p:grpSp>
        <p:nvGrpSpPr>
          <p:cNvPr id="3" name="组合 2">
            <a:extLst>
              <a:ext uri="{FF2B5EF4-FFF2-40B4-BE49-F238E27FC236}">
                <a16:creationId xmlns:a16="http://schemas.microsoft.com/office/drawing/2014/main" id="{168D4C64-6D82-9697-4209-6E8F7247AD91}"/>
              </a:ext>
            </a:extLst>
          </p:cNvPr>
          <p:cNvGrpSpPr/>
          <p:nvPr/>
        </p:nvGrpSpPr>
        <p:grpSpPr>
          <a:xfrm>
            <a:off x="739021" y="445548"/>
            <a:ext cx="5705475" cy="1099270"/>
            <a:chOff x="2232386" y="455162"/>
            <a:chExt cx="4806589" cy="1099270"/>
          </a:xfrm>
        </p:grpSpPr>
        <p:sp>
          <p:nvSpPr>
            <p:cNvPr id="4" name="文本框 3">
              <a:extLst>
                <a:ext uri="{FF2B5EF4-FFF2-40B4-BE49-F238E27FC236}">
                  <a16:creationId xmlns:a16="http://schemas.microsoft.com/office/drawing/2014/main" id="{A7035D1A-ED20-78D8-8E9A-BBC4D2AE6E01}"/>
                </a:ext>
              </a:extLst>
            </p:cNvPr>
            <p:cNvSpPr txBox="1"/>
            <p:nvPr/>
          </p:nvSpPr>
          <p:spPr>
            <a:xfrm>
              <a:off x="2232386" y="455162"/>
              <a:ext cx="4806589" cy="584775"/>
            </a:xfrm>
            <a:prstGeom prst="rect">
              <a:avLst/>
            </a:prstGeom>
            <a:noFill/>
          </p:spPr>
          <p:txBody>
            <a:bodyPr wrap="square">
              <a:spAutoFit/>
            </a:bodyPr>
            <a:lstStyle/>
            <a:p>
              <a:pPr algn="ctr"/>
              <a:r>
                <a:rPr lang="en-US" altLang="zh-CN" sz="3200" dirty="0">
                  <a:solidFill>
                    <a:srgbClr val="FAF0E2"/>
                  </a:solidFill>
                  <a:effectLst>
                    <a:outerShdw blurRad="38100" dist="38100" dir="2700000" algn="tl">
                      <a:srgbClr val="000000">
                        <a:alpha val="43137"/>
                      </a:srgbClr>
                    </a:outerShdw>
                  </a:effectLst>
                  <a:latin typeface="Impact" panose="020B0806030902050204" pitchFamily="34" charset="0"/>
                </a:rPr>
                <a:t>Interaction</a:t>
              </a:r>
              <a:endParaRPr lang="zh-CN" altLang="en-US" sz="3200" dirty="0">
                <a:solidFill>
                  <a:srgbClr val="FAF0E2"/>
                </a:solidFill>
                <a:effectLst>
                  <a:outerShdw blurRad="38100" dist="38100" dir="2700000" algn="tl">
                    <a:srgbClr val="000000">
                      <a:alpha val="43137"/>
                    </a:srgbClr>
                  </a:outerShdw>
                </a:effectLst>
                <a:latin typeface="Impact" panose="020B0806030902050204" pitchFamily="34" charset="0"/>
              </a:endParaRPr>
            </a:p>
          </p:txBody>
        </p:sp>
        <p:sp>
          <p:nvSpPr>
            <p:cNvPr id="5" name="Google Shape;1630;p45">
              <a:extLst>
                <a:ext uri="{FF2B5EF4-FFF2-40B4-BE49-F238E27FC236}">
                  <a16:creationId xmlns:a16="http://schemas.microsoft.com/office/drawing/2014/main" id="{1E65A243-2768-DF5C-6533-1C350550139A}"/>
                </a:ext>
              </a:extLst>
            </p:cNvPr>
            <p:cNvSpPr txBox="1">
              <a:spLocks/>
            </p:cNvSpPr>
            <p:nvPr/>
          </p:nvSpPr>
          <p:spPr>
            <a:xfrm>
              <a:off x="3287316" y="842559"/>
              <a:ext cx="2696727" cy="7118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2pPr>
              <a:lvl3pPr marR="0" lvl="2"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3pPr>
              <a:lvl4pPr marR="0" lvl="3"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4pPr>
              <a:lvl5pPr marR="0" lvl="4"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5pPr>
              <a:lvl6pPr marR="0" lvl="5"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6pPr>
              <a:lvl7pPr marR="0" lvl="6"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7pPr>
              <a:lvl8pPr marR="0" lvl="7"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8pPr>
              <a:lvl9pPr marR="0" lvl="8" algn="l" rtl="0">
                <a:lnSpc>
                  <a:spcPct val="100000"/>
                </a:lnSpc>
                <a:spcBef>
                  <a:spcPts val="0"/>
                </a:spcBef>
                <a:spcAft>
                  <a:spcPts val="0"/>
                </a:spcAft>
                <a:buClr>
                  <a:schemeClr val="dk1"/>
                </a:buClr>
                <a:buSzPts val="3500"/>
                <a:buFont typeface="Nerko One"/>
                <a:buNone/>
                <a:defRPr sz="3500" b="0" i="0" u="none" strike="noStrike" cap="none">
                  <a:solidFill>
                    <a:schemeClr val="dk1"/>
                  </a:solidFill>
                  <a:latin typeface="Nerko One"/>
                  <a:ea typeface="Nerko One"/>
                  <a:cs typeface="Nerko One"/>
                  <a:sym typeface="Nerko One"/>
                </a:defRPr>
              </a:lvl9pPr>
            </a:lstStyle>
            <a:p>
              <a:pPr algn="ctr"/>
              <a:r>
                <a:rPr lang="zh-CN" altLang="en-US" sz="2400" b="1" kern="0" dirty="0">
                  <a:latin typeface="未来圆SC" panose="00000500000000000000" pitchFamily="2" charset="-120"/>
                  <a:ea typeface="未来圆SC" panose="00000500000000000000" pitchFamily="2" charset="-120"/>
                </a:rPr>
                <a:t>互动环节</a:t>
              </a:r>
            </a:p>
          </p:txBody>
        </p:sp>
      </p:grpSp>
      <p:pic>
        <p:nvPicPr>
          <p:cNvPr id="44" name="图片 43">
            <a:extLst>
              <a:ext uri="{FF2B5EF4-FFF2-40B4-BE49-F238E27FC236}">
                <a16:creationId xmlns:a16="http://schemas.microsoft.com/office/drawing/2014/main" id="{87A17930-9F38-660D-D6A3-9C5C952EDE3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6808753" y="1441486"/>
            <a:ext cx="4728212" cy="4728212"/>
          </a:xfrm>
          <a:prstGeom prst="rect">
            <a:avLst/>
          </a:prstGeom>
        </p:spPr>
      </p:pic>
      <p:sp>
        <p:nvSpPr>
          <p:cNvPr id="8" name="Google Shape;1632;p45">
            <a:extLst>
              <a:ext uri="{FF2B5EF4-FFF2-40B4-BE49-F238E27FC236}">
                <a16:creationId xmlns:a16="http://schemas.microsoft.com/office/drawing/2014/main" id="{AB0AD5DA-8E58-607C-FF6F-737664C910FA}"/>
              </a:ext>
            </a:extLst>
          </p:cNvPr>
          <p:cNvSpPr txBox="1">
            <a:spLocks/>
          </p:cNvSpPr>
          <p:nvPr/>
        </p:nvSpPr>
        <p:spPr>
          <a:xfrm>
            <a:off x="655035" y="3359339"/>
            <a:ext cx="6029463" cy="1292631"/>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rgbClr val="22222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marL="285750" indent="-285750" algn="just">
              <a:lnSpc>
                <a:spcPct val="200000"/>
              </a:lnSpc>
              <a:buFont typeface="Arial" panose="020B0604020202020204" pitchFamily="34" charset="0"/>
              <a:buChar char="•"/>
            </a:pPr>
            <a:r>
              <a:rPr lang="en-US" altLang="zh-CN" sz="1800" b="1" dirty="0">
                <a:solidFill>
                  <a:schemeClr val="tx1"/>
                </a:solidFill>
                <a:latin typeface="未来圆SC" panose="00000500000000000000" pitchFamily="2" charset="-120"/>
                <a:ea typeface="未来圆SC" panose="00000500000000000000" pitchFamily="2" charset="-120"/>
                <a:cs typeface="+mn-cs"/>
              </a:rPr>
              <a:t>10 students will be invited;</a:t>
            </a:r>
          </a:p>
          <a:p>
            <a:pPr marL="285750" indent="-285750" algn="just">
              <a:lnSpc>
                <a:spcPct val="200000"/>
              </a:lnSpc>
              <a:buFont typeface="Arial" panose="020B0604020202020204" pitchFamily="34" charset="0"/>
              <a:buChar char="•"/>
            </a:pPr>
            <a:r>
              <a:rPr lang="en-US" altLang="zh-CN" sz="1800" b="1" dirty="0">
                <a:solidFill>
                  <a:schemeClr val="tx1"/>
                </a:solidFill>
                <a:latin typeface="未来圆SC" panose="00000500000000000000" pitchFamily="2" charset="-120"/>
                <a:ea typeface="未来圆SC" panose="00000500000000000000" pitchFamily="2" charset="-120"/>
                <a:cs typeface="+mn-cs"/>
              </a:rPr>
              <a:t>Use light clay to create your </a:t>
            </a:r>
            <a:r>
              <a:rPr lang="en-US" altLang="zh-CN" sz="1800" b="1" dirty="0">
                <a:solidFill>
                  <a:schemeClr val="tx1"/>
                </a:solidFill>
                <a:effectLst>
                  <a:outerShdw blurRad="38100" dist="38100" dir="2700000" algn="tl">
                    <a:srgbClr val="000000">
                      <a:alpha val="43137"/>
                    </a:srgbClr>
                  </a:outerShdw>
                </a:effectLst>
                <a:latin typeface="未来圆SC" panose="00000500000000000000" pitchFamily="2" charset="-120"/>
                <a:ea typeface="未来圆SC" panose="00000500000000000000" pitchFamily="2" charset="-120"/>
                <a:cs typeface="+mn-cs"/>
              </a:rPr>
              <a:t>OWN</a:t>
            </a:r>
            <a:r>
              <a:rPr lang="en-US" altLang="zh-CN" sz="1800" b="1" dirty="0">
                <a:solidFill>
                  <a:schemeClr val="tx1"/>
                </a:solidFill>
                <a:latin typeface="未来圆SC" panose="00000500000000000000" pitchFamily="2" charset="-120"/>
                <a:ea typeface="未来圆SC" panose="00000500000000000000" pitchFamily="2" charset="-120"/>
                <a:cs typeface="+mn-cs"/>
              </a:rPr>
              <a:t> Jiaozi.</a:t>
            </a:r>
          </a:p>
        </p:txBody>
      </p:sp>
    </p:spTree>
    <p:extLst>
      <p:ext uri="{BB962C8B-B14F-4D97-AF65-F5344CB8AC3E}">
        <p14:creationId xmlns:p14="http://schemas.microsoft.com/office/powerpoint/2010/main" val="1717854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theme/theme1.xml><?xml version="1.0" encoding="utf-8"?>
<a:theme xmlns:a="http://schemas.openxmlformats.org/drawingml/2006/main" name="Cereal Properties by Slidesgo">
  <a:themeElements>
    <a:clrScheme name="Simple Light">
      <a:dk1>
        <a:srgbClr val="643D0F"/>
      </a:dk1>
      <a:lt1>
        <a:srgbClr val="FAF0E2"/>
      </a:lt1>
      <a:dk2>
        <a:srgbClr val="AA571B"/>
      </a:dk2>
      <a:lt2>
        <a:srgbClr val="B67C3A"/>
      </a:lt2>
      <a:accent1>
        <a:srgbClr val="EDB943"/>
      </a:accent1>
      <a:accent2>
        <a:srgbClr val="F0CE82"/>
      </a:accent2>
      <a:accent3>
        <a:srgbClr val="FFFFFF"/>
      </a:accent3>
      <a:accent4>
        <a:srgbClr val="FFFFFF"/>
      </a:accent4>
      <a:accent5>
        <a:srgbClr val="FFFFFF"/>
      </a:accent5>
      <a:accent6>
        <a:srgbClr val="FFFFFF"/>
      </a:accent6>
      <a:hlink>
        <a:srgbClr val="643D0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1421</TotalTime>
  <Words>663</Words>
  <Application>Microsoft Office PowerPoint</Application>
  <PresentationFormat>宽屏</PresentationFormat>
  <Paragraphs>58</Paragraphs>
  <Slides>13</Slides>
  <Notes>13</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13</vt:i4>
      </vt:variant>
    </vt:vector>
  </HeadingPairs>
  <TitlesOfParts>
    <vt:vector size="21" baseType="lpstr">
      <vt:lpstr>Nerko One</vt:lpstr>
      <vt:lpstr>等线</vt:lpstr>
      <vt:lpstr>未来圆SC</vt:lpstr>
      <vt:lpstr>Arial</vt:lpstr>
      <vt:lpstr>Helvetica</vt:lpstr>
      <vt:lpstr>Impact</vt:lpstr>
      <vt:lpstr>Roboto</vt:lpstr>
      <vt:lpstr>Cereal Properties by Slidesgo</vt:lpstr>
      <vt:lpstr>Jiaozi</vt:lpstr>
      <vt:lpstr>PowerPoint 演示文稿</vt:lpstr>
      <vt:lpstr>PowerPoint 演示文稿</vt:lpstr>
      <vt:lpstr>PowerPoint 演示文稿</vt:lpstr>
      <vt:lpstr>PowerPoint 演示文稿</vt:lpstr>
      <vt:lpstr>PowerPoint 演示文稿</vt:lpstr>
      <vt:lpstr>PowerPoint 演示文稿</vt:lpstr>
      <vt:lpstr>Interaction</vt:lpstr>
      <vt:lpstr>PowerPoint 演示文稿</vt:lpstr>
      <vt:lpstr>PowerPoint 演示文稿</vt:lpstr>
      <vt:lpstr>PowerPoint 演示文稿</vt:lpstr>
      <vt:lpstr>PowerPoint 演示文稿</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中国饺子</dc:title>
  <cp:lastModifiedBy>译 刘</cp:lastModifiedBy>
  <cp:revision>12</cp:revision>
  <dcterms:created xsi:type="dcterms:W3CDTF">2024-06-04T06:34:21Z</dcterms:created>
  <dcterms:modified xsi:type="dcterms:W3CDTF">2024-10-29T19:21:00Z</dcterms:modified>
</cp:coreProperties>
</file>