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4E5FB-CC1D-3B1F-79DE-89840738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F20073-2B17-E373-EA55-54E6AB2F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1B1B-3DF9-4B81-BAE3-FA0F62975A1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669E7F-8695-B769-1E35-0BB289ED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27893B-A71C-A9D8-E014-90C93C27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B75C-C18B-4EA2-B987-0FE3A429C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56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A15926-278C-52AE-0392-84EF1C40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C1DB31-6A2C-1317-D54C-8531E986D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8091B4-6894-48E9-4412-AD5BDCDDD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1B1B-3DF9-4B81-BAE3-FA0F62975A1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522612-A891-6BFF-53BD-F6491F395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931068-FFD3-394A-98EF-57F4F0852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B75C-C18B-4EA2-B987-0FE3A429C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94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2FE6E19-6233-9215-6AA5-83BDBDF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4CBA37-77C5-E64D-7E3F-D392AF9ED4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ACA7108-7A87-A20E-9159-20F80699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0169F5-ADF3-CD6B-558A-F10878B16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7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A2B5680-1BF0-CD8D-2A8E-64FAB860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BF8F45-621B-DF8C-7766-A61E978A4F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1FB9B3D-D59C-B73F-2065-D157FD04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5390623-A505-266E-C408-3C3A63EC56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4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AB20B59-6BE9-4DD0-A250-AF1563F1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832615-BEB7-75F1-005B-D9372F8726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5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0282944-BEBF-3BA4-C450-2E7D937A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2E78D7-3DC7-AAEF-A472-676ABFBBE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6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42DC1AF-7A76-4607-BE10-8ADF16B1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A8259B-2D8E-71B2-542A-F0C252E1D2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7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2E78494-7798-4DE3-A5DA-C21255E2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333D4C-0A4F-D695-BF72-67BDCE72BD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2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6EF6B01-C785-66CB-BD1D-87334127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B3407C-AF0C-2A2F-CFA8-5066E19710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EC2C024-3624-3F06-903A-157350CB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618E51-DC51-04EA-B781-84DA587AF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5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753619C-A8B7-7F53-469E-7A1F8C47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77F42D-56A4-C2E3-1106-7AA0BC4659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2CCD5CF-D6A2-28B8-19C0-253E511D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13D779-ACC7-EA96-7EBF-1735250DD4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E273D3C-670A-8A49-4870-D7B0B5FF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16A023-0C20-3674-E1C6-FF65B4867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7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F457ADD-5F67-C9CC-A0EC-D62F2C90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4AC5A6-F15B-DCBA-6870-C7E3F369CF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8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7A44FE4-EF47-908E-3AF7-091EFE8D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BE341C-7B36-76E0-CF95-B11DDF0F2A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0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方鑫 魏</dc:creator>
  <cp:lastModifiedBy>方鑫 魏</cp:lastModifiedBy>
  <cp:revision>1</cp:revision>
  <dcterms:created xsi:type="dcterms:W3CDTF">2025-11-07T16:17:29Z</dcterms:created>
  <dcterms:modified xsi:type="dcterms:W3CDTF">2025-11-07T16:17:29Z</dcterms:modified>
</cp:coreProperties>
</file>