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2.svg" ContentType="image/svg+xml"/>
  <Override PartName="/ppt/media/image4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6" r:id="rId3"/>
  </p:sldMasterIdLst>
  <p:notesMasterIdLst>
    <p:notesMasterId r:id="rId5"/>
  </p:notesMasterIdLst>
  <p:handoutMasterIdLst>
    <p:handoutMasterId r:id="rId13"/>
  </p:handoutMasterIdLst>
  <p:sldIdLst>
    <p:sldId id="341" r:id="rId4"/>
    <p:sldId id="304" r:id="rId6"/>
    <p:sldId id="307" r:id="rId7"/>
    <p:sldId id="281" r:id="rId8"/>
    <p:sldId id="323" r:id="rId9"/>
    <p:sldId id="324" r:id="rId10"/>
    <p:sldId id="326" r:id="rId11"/>
    <p:sldId id="318" r:id="rId12"/>
  </p:sldIdLst>
  <p:sldSz cx="12192000" cy="6858000"/>
  <p:notesSz cx="13716000" cy="24384000"/>
  <p:defaultTextStyle>
    <a:defPPr rtl="0">
      <a:defRPr lang="zh-CN"/>
    </a:defPPr>
    <a:lvl1pPr marL="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32" userDrawn="1">
          <p15:clr>
            <a:srgbClr val="A4A3A4"/>
          </p15:clr>
        </p15:guide>
        <p15:guide id="5" pos="6886" userDrawn="1">
          <p15:clr>
            <a:srgbClr val="A4A3A4"/>
          </p15:clr>
        </p15:guide>
        <p15:guide id="6" orient="horz" pos="0" userDrawn="1">
          <p15:clr>
            <a:srgbClr val="A4A3A4"/>
          </p15:clr>
        </p15:guide>
        <p15:guide id="7" orient="horz" pos="4020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71" userDrawn="1">
          <p15:clr>
            <a:srgbClr val="A4A3A4"/>
          </p15:clr>
        </p15:guide>
        <p15:guide id="15" pos="2105" userDrawn="1">
          <p15:clr>
            <a:srgbClr val="A4A3A4"/>
          </p15:clr>
        </p15:guide>
        <p15:guide id="16" pos="2734" userDrawn="1">
          <p15:clr>
            <a:srgbClr val="A4A3A4"/>
          </p15:clr>
        </p15:guide>
        <p15:guide id="17" pos="3283" userDrawn="1">
          <p15:clr>
            <a:srgbClr val="A4A3A4"/>
          </p15:clr>
        </p15:guide>
        <p15:guide id="18" pos="4018" userDrawn="1">
          <p15:clr>
            <a:srgbClr val="A4A3A4"/>
          </p15:clr>
        </p15:guide>
        <p15:guide id="19" pos="4384" userDrawn="1">
          <p15:clr>
            <a:srgbClr val="A4A3A4"/>
          </p15:clr>
        </p15:guide>
        <p15:guide id="20" pos="4897" userDrawn="1">
          <p15:clr>
            <a:srgbClr val="A4A3A4"/>
          </p15:clr>
        </p15:guide>
        <p15:guide id="21" pos="553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6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B4B98B0-60AC-42C2-AFA5-B58CD77FA1E5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5388" autoAdjust="0"/>
  </p:normalViewPr>
  <p:slideViewPr>
    <p:cSldViewPr snapToGrid="0" snapToObjects="1" showGuides="1">
      <p:cViewPr varScale="1">
        <p:scale>
          <a:sx n="42" d="100"/>
          <a:sy n="42" d="100"/>
        </p:scale>
        <p:origin x="39" y="984"/>
      </p:cViewPr>
      <p:guideLst>
        <p:guide orient="horz" pos="2616"/>
        <p:guide orient="horz" pos="3232"/>
        <p:guide pos="6886"/>
        <p:guide orient="horz"/>
        <p:guide orient="horz" pos="4020"/>
        <p:guide orient="horz" pos="2352"/>
        <p:guide pos="6671"/>
        <p:guide pos="2105"/>
        <p:guide pos="2734"/>
        <p:guide pos="3283"/>
        <p:guide pos="4018"/>
        <p:guide pos="4384"/>
        <p:guide pos="4897"/>
        <p:guide pos="5534"/>
        <p:guide pos="6072"/>
        <p:guide orient="horz" pos="2468"/>
        <p:guide pos="5256"/>
        <p:guide pos="72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35" d="100"/>
          <a:sy n="35" d="100"/>
        </p:scale>
        <p:origin x="347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customXml" Target="../customXml/item3.xml"/><Relationship Id="rId18" Type="http://schemas.openxmlformats.org/officeDocument/2006/relationships/customXml" Target="../customXml/item2.xml"/><Relationship Id="rId17" Type="http://schemas.openxmlformats.org/officeDocument/2006/relationships/customXml" Target="../customXml/item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zh-CN" sz="1200"/>
            </a:lvl1pPr>
          </a:lstStyle>
          <a:p>
            <a:pPr rtl="0"/>
            <a:endParaRPr lang="zh-CN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zh-CN" sz="1200"/>
            </a:lvl1pPr>
          </a:lstStyle>
          <a:p>
            <a:pPr rtl="0"/>
            <a:fld id="{2A002A03-A0BF-473B-B30B-780BD5201F9F}" type="datetimeyyyy">
              <a:rPr lang="zh-CN" altLang="en-US" smtClean="0"/>
            </a:fld>
            <a:endParaRPr 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zh-CN" sz="1200"/>
            </a:lvl1pPr>
          </a:lstStyle>
          <a:p>
            <a:pPr rtl="0"/>
            <a:endParaRPr 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zh-CN" sz="1200"/>
            </a:lvl1pPr>
          </a:lstStyle>
          <a:p>
            <a:pPr rtl="0"/>
            <a:fld id="{420BD0AB-C59E-4A46-83D3-F07787446BA0}" type="slidenum">
              <a:rPr lang="zh-CN" smtClean="0"/>
            </a:fld>
            <a:endParaRPr 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1pPr>
    <a:lvl2pPr marL="22860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2pPr>
    <a:lvl3pPr marL="45720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3pPr>
    <a:lvl4pPr marL="68580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4pPr>
    <a:lvl5pPr marL="91440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5pPr>
    <a:lvl6pPr marL="114300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6pPr>
    <a:lvl7pPr marL="137160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7pPr>
    <a:lvl8pPr marL="160020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8pPr>
    <a:lvl9pPr marL="182880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像 0"/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0" name="任意多边形：形状 19"/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18" name="任意多边形：形状 17"/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rtlCol="0" anchor="ctr" anchorCtr="0">
            <a:noAutofit/>
          </a:bodyPr>
          <a:lstStyle>
            <a:lvl1pPr algn="ctr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日程表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(F) 11"/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/>
          </a:p>
        </p:txBody>
      </p:sp>
      <p:sp>
        <p:nvSpPr>
          <p:cNvPr id="10" name="任意多边形(F) 9"/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30" name="图像 2"/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zh-CN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4" name="文本占位符 54"/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zh-CN" sz="1800"/>
            </a:lvl1pPr>
          </a:lstStyle>
          <a:p>
            <a:pPr rtl="0"/>
            <a:r>
              <a:rPr lang="zh-CN" dirty="0"/>
              <a:t>单击此处添加副标题</a:t>
            </a:r>
            <a:endParaRPr lang="zh-CN" dirty="0"/>
          </a:p>
        </p:txBody>
      </p:sp>
      <p:sp>
        <p:nvSpPr>
          <p:cNvPr id="9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 rtlCol="0">
            <a:normAutofit/>
          </a:bodyPr>
          <a:lstStyle>
            <a:lvl1pPr>
              <a:defRPr lang="zh-CN" sz="1800"/>
            </a:lvl1pPr>
            <a:lvl2pPr>
              <a:defRPr lang="zh-CN" sz="1800"/>
            </a:lvl2pPr>
            <a:lvl3pPr>
              <a:defRPr lang="zh-CN" sz="1800"/>
            </a:lvl3pPr>
            <a:lvl4pPr>
              <a:defRPr lang="zh-CN" sz="1800"/>
            </a:lvl4pPr>
            <a:lvl5pPr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20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总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>
            <a:fillRect/>
          </a:stretch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 b="1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49" name="任意多边形(F) 48"/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16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zh-CN" sz="1800"/>
            </a:lvl1pPr>
            <a:lvl2pPr>
              <a:spcBef>
                <a:spcPts val="1000"/>
              </a:spcBef>
              <a:defRPr lang="zh-CN" sz="1800"/>
            </a:lvl2pPr>
            <a:lvl3pPr>
              <a:spcBef>
                <a:spcPts val="1000"/>
              </a:spcBef>
              <a:defRPr lang="zh-CN" sz="1800"/>
            </a:lvl3pPr>
            <a:lvl4pPr>
              <a:spcBef>
                <a:spcPts val="1000"/>
              </a:spcBef>
              <a:defRPr lang="zh-CN" sz="1800"/>
            </a:lvl4pPr>
            <a:lvl5pPr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18" name="内容占位符 3"/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zh-CN" sz="1800"/>
            </a:lvl1pPr>
            <a:lvl2pPr>
              <a:spcBef>
                <a:spcPts val="1000"/>
              </a:spcBef>
              <a:defRPr lang="zh-CN" sz="1800"/>
            </a:lvl2pPr>
            <a:lvl3pPr>
              <a:spcBef>
                <a:spcPts val="1000"/>
              </a:spcBef>
              <a:defRPr lang="zh-CN" sz="1800"/>
            </a:lvl3pPr>
            <a:lvl4pPr>
              <a:spcBef>
                <a:spcPts val="1000"/>
              </a:spcBef>
              <a:defRPr lang="zh-CN" sz="1800"/>
            </a:lvl4pPr>
            <a:lvl5pPr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27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pic>
        <p:nvPicPr>
          <p:cNvPr id="43" name="图形 42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>
            <a:fillRect/>
          </a:stretch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图形 53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>
            <a:fillRect/>
          </a:stretch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图像 2"/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日程表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长方形 32"/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algn="ctr" rtl="0"/>
            <a:endParaRPr lang="zh-CN" sz="450" dirty="0"/>
          </a:p>
        </p:txBody>
      </p:sp>
      <p:sp>
        <p:nvSpPr>
          <p:cNvPr id="34" name="长方形 33"/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sz="1600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 rtlCol="0"/>
          <a:lstStyle>
            <a:lvl1pPr algn="ctr">
              <a:lnSpc>
                <a:spcPct val="100000"/>
              </a:lnSpc>
              <a:defRPr lang="zh-CN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14" name="内容占位符 5"/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 rtlCol="0">
            <a:normAutofit/>
          </a:bodyPr>
          <a:lstStyle>
            <a:lvl1pPr>
              <a:spcBef>
                <a:spcPts val="1000"/>
              </a:spcBef>
              <a:defRPr lang="zh-CN" sz="1800"/>
            </a:lvl1pPr>
            <a:lvl2pPr>
              <a:spcBef>
                <a:spcPts val="1000"/>
              </a:spcBef>
              <a:defRPr lang="zh-CN" sz="1800"/>
            </a:lvl2pPr>
            <a:lvl3pPr>
              <a:spcBef>
                <a:spcPts val="1000"/>
              </a:spcBef>
              <a:defRPr lang="zh-CN" sz="1800"/>
            </a:lvl3pPr>
            <a:lvl4pPr>
              <a:spcBef>
                <a:spcPts val="1000"/>
              </a:spcBef>
              <a:defRPr lang="zh-CN" sz="1800"/>
            </a:lvl4pPr>
            <a:lvl5pPr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16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语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：形状 12"/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19" name="任意多边形：形状 18"/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pic>
        <p:nvPicPr>
          <p:cNvPr id="9" name="图像 2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rtlCol="0" anchor="b" anchorCtr="0">
            <a:noAutofit/>
          </a:bodyPr>
          <a:lstStyle>
            <a:lvl1pPr algn="l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6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rtlCol="0" anchor="t" anchorCtr="0">
            <a:normAutofit/>
          </a:bodyPr>
          <a:lstStyle>
            <a:lvl1pPr marL="0" indent="0" algn="l">
              <a:spcBef>
                <a:spcPts val="575"/>
              </a:spcBef>
              <a:buNone/>
              <a:defRPr lang="zh-CN" sz="2400"/>
            </a:lvl1pPr>
            <a:lvl2pPr marL="457200" indent="0" algn="ctr">
              <a:buNone/>
              <a:defRPr lang="zh-CN" sz="2000"/>
            </a:lvl2pPr>
            <a:lvl3pPr marL="914400" indent="0" algn="ctr">
              <a:buNone/>
              <a:defRPr lang="zh-CN" sz="1800"/>
            </a:lvl3pPr>
            <a:lvl4pPr marL="1371600" indent="0" algn="ctr">
              <a:buNone/>
              <a:defRPr lang="zh-CN" sz="1600"/>
            </a:lvl4pPr>
            <a:lvl5pPr marL="1828800" indent="0" algn="ctr">
              <a:buNone/>
              <a:defRPr lang="zh-CN" sz="1600"/>
            </a:lvl5pPr>
            <a:lvl6pPr marL="2286000" indent="0" algn="ctr">
              <a:buNone/>
              <a:defRPr lang="zh-CN" sz="1600"/>
            </a:lvl6pPr>
            <a:lvl7pPr marL="2743200" indent="0" algn="ctr">
              <a:buNone/>
              <a:defRPr lang="zh-CN" sz="1600"/>
            </a:lvl7pPr>
            <a:lvl8pPr marL="3200400" indent="0" algn="ctr">
              <a:buNone/>
              <a:defRPr lang="zh-CN" sz="1600"/>
            </a:lvl8pPr>
            <a:lvl9pPr marL="3657600" indent="0" algn="ctr">
              <a:buNone/>
              <a:defRPr lang="zh-CN" sz="1600"/>
            </a:lvl9pPr>
          </a:lstStyle>
          <a:p>
            <a:pPr rtl="0"/>
            <a:r>
              <a:rPr lang="zh-CN" dirty="0"/>
              <a:t>单击此处添加副标题</a:t>
            </a:r>
            <a:endParaRPr lang="zh-CN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：形状 6"/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9" name="任意多边形：形状 8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/>
          <a:lstStyle>
            <a:defPPr>
              <a:defRPr lang="zh-CN"/>
            </a:def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zh-CN">
                <a:latin typeface="+mn-ea"/>
                <a:ea typeface="+mn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：形状 5"/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8" name="任意多边形：形状 7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zh-CN">
                <a:latin typeface="+mn-ea"/>
                <a:ea typeface="+mn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：形状 10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rtlCol="0" anchor="b"/>
          <a:lstStyle>
            <a:lvl1pPr>
              <a:lnSpc>
                <a:spcPct val="100000"/>
              </a:lnSpc>
              <a:defRPr lang="zh-CN" sz="32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zh-CN">
                <a:latin typeface="+mn-ea"/>
                <a:ea typeface="+mn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 rtlCol="0"/>
          <a:lstStyle>
            <a:lvl1pPr marL="0" indent="0">
              <a:buNone/>
              <a:defRPr lang="zh-CN" sz="1600"/>
            </a:lvl1pPr>
            <a:lvl2pPr marL="457200" indent="0">
              <a:buNone/>
              <a:defRPr lang="zh-CN" sz="1400"/>
            </a:lvl2pPr>
            <a:lvl3pPr marL="914400" indent="0">
              <a:buNone/>
              <a:defRPr lang="zh-CN" sz="1200"/>
            </a:lvl3pPr>
            <a:lvl4pPr marL="1371600" indent="0">
              <a:buNone/>
              <a:defRPr lang="zh-CN" sz="1000"/>
            </a:lvl4pPr>
            <a:lvl5pPr marL="1828800" indent="0">
              <a:buNone/>
              <a:defRPr lang="zh-CN" sz="1000"/>
            </a:lvl5pPr>
            <a:lvl6pPr marL="2286000" indent="0">
              <a:buNone/>
              <a:defRPr lang="zh-CN" sz="1000"/>
            </a:lvl6pPr>
            <a:lvl7pPr marL="2743200" indent="0">
              <a:buNone/>
              <a:defRPr lang="zh-CN" sz="1000"/>
            </a:lvl7pPr>
            <a:lvl8pPr marL="3200400" indent="0">
              <a:buNone/>
              <a:defRPr lang="zh-CN" sz="1000"/>
            </a:lvl8pPr>
            <a:lvl9pPr marL="3657600" indent="0">
              <a:buNone/>
              <a:defRPr lang="zh-CN" sz="1000"/>
            </a:lvl9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 rtlCol="0"/>
          <a:lstStyle>
            <a:lvl1pPr>
              <a:defRPr lang="zh-CN" sz="3200"/>
            </a:lvl1pPr>
            <a:lvl2pPr>
              <a:defRPr lang="zh-CN" sz="2800"/>
            </a:lvl2pPr>
            <a:lvl3pPr>
              <a:defRPr lang="zh-CN" sz="2400"/>
            </a:lvl3pPr>
            <a:lvl4pPr>
              <a:defRPr lang="zh-CN" sz="2000"/>
            </a:lvl4pPr>
            <a:lvl5pPr>
              <a:defRPr lang="zh-CN" sz="2000"/>
            </a:lvl5pPr>
            <a:lvl6pPr>
              <a:defRPr lang="zh-CN" sz="2000"/>
            </a:lvl6pPr>
            <a:lvl7pPr>
              <a:defRPr lang="zh-CN" sz="2000"/>
            </a:lvl7pPr>
            <a:lvl8pPr>
              <a:defRPr lang="zh-CN" sz="2000"/>
            </a:lvl8pPr>
            <a:lvl9pPr>
              <a:defRPr lang="zh-CN" sz="2000"/>
            </a:lvl9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带标题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：形状 10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rtlCol="0" anchor="b"/>
          <a:lstStyle>
            <a:lvl1pPr>
              <a:lnSpc>
                <a:spcPct val="100000"/>
              </a:lnSpc>
              <a:defRPr lang="zh-CN" sz="3200"/>
            </a:lvl1pPr>
          </a:lstStyle>
          <a:p>
            <a:pPr rtl="0"/>
            <a:r>
              <a:rPr lang="zh-CN" b="1"/>
              <a:t>单击此处添加标题</a:t>
            </a:r>
            <a:endParaRPr lang="zh-CN" b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zh-CN">
                <a:latin typeface="+mn-ea"/>
                <a:ea typeface="+mn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 rtlCol="0"/>
          <a:lstStyle>
            <a:lvl1pPr marL="0" indent="0">
              <a:buNone/>
              <a:defRPr lang="zh-CN" sz="1600"/>
            </a:lvl1pPr>
            <a:lvl2pPr marL="457200" indent="0">
              <a:buNone/>
              <a:defRPr lang="zh-CN" sz="1400"/>
            </a:lvl2pPr>
            <a:lvl3pPr marL="914400" indent="0">
              <a:buNone/>
              <a:defRPr lang="zh-CN" sz="1200"/>
            </a:lvl3pPr>
            <a:lvl4pPr marL="1371600" indent="0">
              <a:buNone/>
              <a:defRPr lang="zh-CN" sz="1000"/>
            </a:lvl4pPr>
            <a:lvl5pPr marL="1828800" indent="0">
              <a:buNone/>
              <a:defRPr lang="zh-CN" sz="1000"/>
            </a:lvl5pPr>
            <a:lvl6pPr marL="2286000" indent="0">
              <a:buNone/>
              <a:defRPr lang="zh-CN" sz="1000"/>
            </a:lvl6pPr>
            <a:lvl7pPr marL="2743200" indent="0">
              <a:buNone/>
              <a:defRPr lang="zh-CN" sz="1000"/>
            </a:lvl7pPr>
            <a:lvl8pPr marL="3200400" indent="0">
              <a:buNone/>
              <a:defRPr lang="zh-CN" sz="1000"/>
            </a:lvl8pPr>
            <a:lvl9pPr marL="3657600" indent="0">
              <a:buNone/>
              <a:defRPr lang="zh-CN" sz="1000"/>
            </a:lvl9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lang="zh-CN" sz="2800"/>
            </a:lvl1pPr>
            <a:lvl2pPr marL="457200" indent="0">
              <a:buNone/>
              <a:defRPr lang="zh-CN" sz="2800"/>
            </a:lvl2pPr>
            <a:lvl3pPr marL="914400" indent="0">
              <a:buNone/>
              <a:defRPr lang="zh-CN" sz="2400"/>
            </a:lvl3pPr>
            <a:lvl4pPr marL="1371600" indent="0">
              <a:buNone/>
              <a:defRPr lang="zh-CN" sz="2000"/>
            </a:lvl4pPr>
            <a:lvl5pPr marL="1828800" indent="0">
              <a:buNone/>
              <a:defRPr lang="zh-CN" sz="2000"/>
            </a:lvl5pPr>
            <a:lvl6pPr marL="2286000" indent="0">
              <a:buNone/>
              <a:defRPr lang="zh-CN" sz="2000"/>
            </a:lvl6pPr>
            <a:lvl7pPr marL="2743200" indent="0">
              <a:buNone/>
              <a:defRPr lang="zh-CN" sz="2000"/>
            </a:lvl7pPr>
            <a:lvl8pPr marL="3200400" indent="0">
              <a:buNone/>
              <a:defRPr lang="zh-CN" sz="2000"/>
            </a:lvl8pPr>
            <a:lvl9pPr marL="3657600" indent="0">
              <a:buNone/>
              <a:defRPr lang="zh-CN" sz="2000"/>
            </a:lvl9pPr>
          </a:lstStyle>
          <a:p>
            <a:pPr rtl="0"/>
            <a:r>
              <a:rPr lang="zh-CN" dirty="0"/>
              <a:t>单击此处添加图片</a:t>
            </a:r>
            <a:endParaRPr lang="zh-CN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像 0"/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0" name="任意多边形：形状 19"/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18" name="任意多边形：形状 17"/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rtlCol="0" anchor="ctr" anchorCtr="0">
            <a:noAutofit/>
          </a:bodyPr>
          <a:lstStyle>
            <a:lvl1pPr algn="ctr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议程​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任意多边形(F) 7"/>
            <p:cNvSpPr/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  <p:sp>
          <p:nvSpPr>
            <p:cNvPr id="8" name="任意多边形(F) 6"/>
            <p:cNvSpPr/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</p:grpSp>
      <p:grpSp>
        <p:nvGrpSpPr>
          <p:cNvPr id="9" name="组 8"/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任意多边形(F) 7"/>
            <p:cNvSpPr/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  <p:sp>
          <p:nvSpPr>
            <p:cNvPr id="11" name="任意多边形(F) 6"/>
            <p:cNvSpPr/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</p:grpSp>
      <p:sp>
        <p:nvSpPr>
          <p:cNvPr id="14" name="图像 2"/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13" name="内容占位符 2"/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sz="2400"/>
            </a:lvl1pPr>
            <a:lvl2pPr marL="347345">
              <a:lnSpc>
                <a:spcPct val="150000"/>
              </a:lnSpc>
              <a:spcBef>
                <a:spcPts val="0"/>
              </a:spcBef>
              <a:defRPr lang="zh-CN" sz="2000"/>
            </a:lvl2pPr>
            <a:lvl3pPr marL="685800">
              <a:lnSpc>
                <a:spcPct val="150000"/>
              </a:lnSpc>
              <a:spcBef>
                <a:spcPts val="0"/>
              </a:spcBef>
              <a:defRPr lang="zh-CN" sz="1800"/>
            </a:lvl3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议程​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任意多边形(F) 7"/>
            <p:cNvSpPr/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  <p:sp>
          <p:nvSpPr>
            <p:cNvPr id="8" name="任意多边形(F) 6"/>
            <p:cNvSpPr/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</p:grpSp>
      <p:grpSp>
        <p:nvGrpSpPr>
          <p:cNvPr id="9" name="组 8"/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任意多边形(F) 7"/>
            <p:cNvSpPr/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  <p:sp>
          <p:nvSpPr>
            <p:cNvPr id="11" name="任意多边形(F) 6"/>
            <p:cNvSpPr/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</p:grpSp>
      <p:sp>
        <p:nvSpPr>
          <p:cNvPr id="14" name="图像 2"/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13" name="内容占位符 2"/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sz="2400"/>
            </a:lvl1pPr>
            <a:lvl2pPr marL="347345">
              <a:lnSpc>
                <a:spcPct val="150000"/>
              </a:lnSpc>
              <a:spcBef>
                <a:spcPts val="0"/>
              </a:spcBef>
              <a:defRPr lang="zh-CN" sz="2000"/>
            </a:lvl2pPr>
            <a:lvl3pPr marL="685800">
              <a:lnSpc>
                <a:spcPct val="150000"/>
              </a:lnSpc>
              <a:spcBef>
                <a:spcPts val="0"/>
              </a:spcBef>
              <a:defRPr lang="zh-CN" sz="1800"/>
            </a:lvl3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简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长方形 4"/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algn="ctr" rtl="0"/>
            <a:endParaRPr lang="zh-CN" sz="450" dirty="0"/>
          </a:p>
        </p:txBody>
      </p:sp>
      <p:sp>
        <p:nvSpPr>
          <p:cNvPr id="6" name="长方形 5"/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sz="1600" dirty="0"/>
          </a:p>
        </p:txBody>
      </p:sp>
      <p:grpSp>
        <p:nvGrpSpPr>
          <p:cNvPr id="18" name="组 17"/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任意多边形：形状 28"/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lvl="0" rtl="0"/>
              <a:endParaRPr lang="zh-CN" dirty="0"/>
            </a:p>
          </p:txBody>
        </p:sp>
        <p:sp>
          <p:nvSpPr>
            <p:cNvPr id="15" name="任意多边形：形状 15"/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lvl="0" rtl="0"/>
              <a:endParaRPr lang="zh-CN" dirty="0">
                <a:solidFill>
                  <a:schemeClr val="tx1"/>
                </a:solidFill>
              </a:endParaRPr>
            </a:p>
          </p:txBody>
        </p:sp>
        <p:sp>
          <p:nvSpPr>
            <p:cNvPr id="16" name="图像 2"/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rtlCol="0" anchor="ctr">
            <a:noAutofit/>
          </a:bodyPr>
          <a:lstStyle>
            <a:lvl1pPr algn="l">
              <a:lnSpc>
                <a:spcPct val="100000"/>
              </a:lnSpc>
              <a:defRPr lang="zh-CN" sz="3600" b="1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 rtlCol="0">
            <a:normAutofit/>
          </a:bodyPr>
          <a:lstStyle>
            <a:lvl1pPr marL="0" indent="0">
              <a:buNone/>
              <a:defRPr lang="zh-CN" sz="1800"/>
            </a:lvl1pPr>
          </a:lstStyle>
          <a:p>
            <a:pPr lvl="0" rtl="0"/>
            <a:r>
              <a:rPr lang="zh-CN" dirty="0"/>
              <a:t>单击此处添加图片</a:t>
            </a:r>
            <a:endParaRPr lang="zh-CN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长方形 20"/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algn="ctr" rtl="0"/>
            <a:endParaRPr lang="zh-CN" sz="450" dirty="0"/>
          </a:p>
        </p:txBody>
      </p:sp>
      <p:sp>
        <p:nvSpPr>
          <p:cNvPr id="22" name="长方形 21"/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sz="1600" dirty="0"/>
          </a:p>
        </p:txBody>
      </p:sp>
      <p:sp>
        <p:nvSpPr>
          <p:cNvPr id="36" name="任意多边形(F) 35"/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33" name="任意多边形(F) 32"/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</a:lstStyle>
          <a:p>
            <a:pPr lvl="0" algn="ctr" rtl="0"/>
            <a:endParaRPr lang="zh-CN" dirty="0"/>
          </a:p>
        </p:txBody>
      </p:sp>
      <p:sp>
        <p:nvSpPr>
          <p:cNvPr id="4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单击此处添加文本</a:t>
            </a:r>
            <a:endParaRPr lang="zh-CN" b="1" dirty="0"/>
          </a:p>
        </p:txBody>
      </p:sp>
      <p:sp>
        <p:nvSpPr>
          <p:cNvPr id="5" name="内容占位符 2"/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2400"/>
            </a:lvl1pPr>
            <a:lvl2pPr marL="347345">
              <a:lnSpc>
                <a:spcPct val="100000"/>
              </a:lnSpc>
              <a:spcBef>
                <a:spcPts val="0"/>
              </a:spcBef>
              <a:defRPr lang="zh-CN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zh-CN" sz="2400"/>
            </a:lvl3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</p:txBody>
      </p:sp>
      <p:sp>
        <p:nvSpPr>
          <p:cNvPr id="52" name="图片占位符 7"/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indent="0">
              <a:buNone/>
              <a:defRPr lang="zh-CN" sz="1800"/>
            </a:lvl1pPr>
          </a:lstStyle>
          <a:p>
            <a:pPr lvl="0" rtl="0"/>
            <a:r>
              <a:rPr lang="zh-CN" dirty="0"/>
              <a:t>单击此处添加图片</a:t>
            </a:r>
            <a:endParaRPr lang="zh-CN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图像 1"/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53" name="任意多边形：形状 52"/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9" name="任意多边形(F) 70"/>
          <p:cNvSpPr/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31" name="任意多边形(F) 70"/>
          <p:cNvSpPr/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33" name="图像 4"/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rtlCol="0" anchor="b" anchorCtr="0">
            <a:noAutofit/>
          </a:bodyPr>
          <a:lstStyle>
            <a:lvl1pPr algn="l">
              <a:lnSpc>
                <a:spcPct val="100000"/>
              </a:lnSpc>
              <a:defRPr lang="zh-CN" sz="3600" b="1">
                <a:latin typeface="+mj-ea"/>
                <a:ea typeface="+mj-ea"/>
                <a:cs typeface="Arial" panose="020B0604020202020204" pitchFamily="34" charset="0"/>
              </a:defRPr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13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zh-CN" sz="1800"/>
            </a:lvl1pPr>
            <a:lvl2pPr>
              <a:spcBef>
                <a:spcPts val="1000"/>
              </a:spcBef>
              <a:defRPr lang="zh-CN" sz="1800"/>
            </a:lvl2pPr>
            <a:lvl3pPr>
              <a:spcBef>
                <a:spcPts val="1000"/>
              </a:spcBef>
              <a:defRPr lang="zh-CN" sz="1800"/>
            </a:lvl3pPr>
            <a:lvl4pPr>
              <a:spcBef>
                <a:spcPts val="1000"/>
              </a:spcBef>
              <a:defRPr lang="zh-CN" sz="1800"/>
            </a:lvl4pPr>
            <a:lvl5pPr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18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11" name="图像 0"/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pic>
        <p:nvPicPr>
          <p:cNvPr id="13" name="图像 1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任意多边形：形状 38"/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17" name="图像 5"/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pic>
        <p:nvPicPr>
          <p:cNvPr id="19" name="图像 6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sp>
        <p:nvSpPr>
          <p:cNvPr id="2" name="内容占位符 2"/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2400"/>
            </a:lvl1pPr>
            <a:lvl2pPr marL="347345">
              <a:lnSpc>
                <a:spcPct val="100000"/>
              </a:lnSpc>
              <a:spcBef>
                <a:spcPts val="0"/>
              </a:spcBef>
              <a:defRPr lang="zh-CN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zh-CN" sz="2400"/>
            </a:lvl3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(F) 26"/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18" name="任意多边形(F) 17"/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14" name="任意多边形(F) 13"/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16" name="任意多边形(F) 15"/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20" name="标题 19"/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19" name="灯片编号占位符 2"/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sp>
        <p:nvSpPr>
          <p:cNvPr id="23" name="内容占位符 3"/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zh-CN" sz="1800"/>
            </a:lvl1pPr>
            <a:lvl2pPr marL="283210" indent="-283210">
              <a:spcBef>
                <a:spcPts val="1000"/>
              </a:spcBef>
              <a:defRPr lang="zh-CN" sz="1800"/>
            </a:lvl2pPr>
            <a:lvl3pPr marL="283210" indent="-283210">
              <a:spcBef>
                <a:spcPts val="1000"/>
              </a:spcBef>
              <a:defRPr lang="zh-CN" sz="1800"/>
            </a:lvl3pPr>
            <a:lvl4pPr marL="283210" indent="-283210">
              <a:spcBef>
                <a:spcPts val="1000"/>
              </a:spcBef>
              <a:defRPr lang="zh-CN" sz="1800"/>
            </a:lvl4pPr>
            <a:lvl5pPr marL="283210" indent="-283210"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25" name="内容占位符 5"/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zh-CN" sz="1800"/>
            </a:lvl1pPr>
            <a:lvl2pPr marL="283210" indent="-283210">
              <a:spcBef>
                <a:spcPts val="1000"/>
              </a:spcBef>
              <a:defRPr lang="zh-CN" sz="1800"/>
            </a:lvl2pPr>
            <a:lvl3pPr marL="283210" indent="-283210">
              <a:spcBef>
                <a:spcPts val="1000"/>
              </a:spcBef>
              <a:defRPr lang="zh-CN" sz="1800"/>
            </a:lvl3pPr>
            <a:lvl4pPr marL="283210" indent="-283210">
              <a:spcBef>
                <a:spcPts val="1000"/>
              </a:spcBef>
              <a:defRPr lang="zh-CN" sz="1800"/>
            </a:lvl4pPr>
            <a:lvl5pPr marL="283210" indent="-283210"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日程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长方形 32"/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algn="ctr" rtl="0"/>
            <a:endParaRPr lang="zh-CN" sz="450" dirty="0"/>
          </a:p>
        </p:txBody>
      </p:sp>
      <p:sp>
        <p:nvSpPr>
          <p:cNvPr id="34" name="长方形 33"/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sz="1600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zh-CN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5" name="内容占位符 2"/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 rtlCol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lang="zh-CN" sz="1800"/>
            </a:lvl1pPr>
            <a:lvl2pPr marL="745490" indent="-342900">
              <a:spcBef>
                <a:spcPts val="1000"/>
              </a:spcBef>
              <a:buFont typeface="+mj-lt"/>
              <a:buAutoNum type="alphaLcPeriod"/>
              <a:defRPr lang="zh-CN" sz="1800"/>
            </a:lvl2pPr>
            <a:lvl3pPr marL="1202690" indent="-342900">
              <a:spcBef>
                <a:spcPts val="1000"/>
              </a:spcBef>
              <a:buFont typeface="+mj-lt"/>
              <a:buAutoNum type="arabicParenR"/>
              <a:defRPr lang="zh-CN" sz="1800"/>
            </a:lvl3pPr>
            <a:lvl4pPr marL="1659890" indent="-342900">
              <a:spcBef>
                <a:spcPts val="1000"/>
              </a:spcBef>
              <a:buFont typeface="+mj-lt"/>
              <a:buAutoNum type="alphaLcParenR"/>
              <a:defRPr lang="zh-CN" sz="1800"/>
            </a:lvl4pPr>
            <a:lvl5pPr indent="-283210"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zh-CN" sz="1800"/>
            </a:lvl1pPr>
            <a:lvl2pPr indent="-283210">
              <a:spcBef>
                <a:spcPts val="1000"/>
              </a:spcBef>
              <a:defRPr lang="zh-CN" sz="1800"/>
            </a:lvl2pPr>
            <a:lvl3pPr indent="-283210">
              <a:spcBef>
                <a:spcPts val="1000"/>
              </a:spcBef>
              <a:defRPr lang="zh-CN" sz="1800"/>
            </a:lvl3pPr>
            <a:lvl4pPr indent="-283210">
              <a:spcBef>
                <a:spcPts val="1000"/>
              </a:spcBef>
              <a:defRPr lang="zh-CN" sz="1800"/>
            </a:lvl4pPr>
            <a:lvl5pPr indent="-283210"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31" name="图片占位符 30"/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>
            <a:lvl1pPr marL="0" indent="0">
              <a:buNone/>
              <a:defRPr lang="zh-CN" sz="1800"/>
            </a:lvl1pPr>
          </a:lstStyle>
          <a:p>
            <a:pPr lvl="0" rtl="0"/>
            <a:r>
              <a:rPr lang="zh-CN" dirty="0"/>
              <a:t>单击此处添加图片</a:t>
            </a:r>
            <a:endParaRPr lang="zh-CN" dirty="0"/>
          </a:p>
        </p:txBody>
      </p:sp>
      <p:grpSp>
        <p:nvGrpSpPr>
          <p:cNvPr id="32" name="组 31"/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任意多边形：形状 28"/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lvl="0" rtl="0"/>
              <a:endParaRPr lang="zh-CN" dirty="0"/>
            </a:p>
          </p:txBody>
        </p:sp>
        <p:sp>
          <p:nvSpPr>
            <p:cNvPr id="21" name="任意多边形：形状 25"/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lvl="0" rtl="0"/>
              <a:endParaRPr lang="zh-CN" dirty="0">
                <a:solidFill>
                  <a:schemeClr val="tx1"/>
                </a:solidFill>
              </a:endParaRPr>
            </a:p>
          </p:txBody>
        </p:sp>
        <p:sp>
          <p:nvSpPr>
            <p:cNvPr id="22" name="任意多边形：形状 15"/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lvl="0" rtl="0"/>
              <a:endParaRPr lang="zh-CN" dirty="0">
                <a:solidFill>
                  <a:schemeClr val="tx1"/>
                </a:solidFill>
              </a:endParaRPr>
            </a:p>
          </p:txBody>
        </p:sp>
        <p:sp>
          <p:nvSpPr>
            <p:cNvPr id="23" name="图像 2"/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</p:grpSp>
      <p:sp>
        <p:nvSpPr>
          <p:cNvPr id="44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总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(F) 4"/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6" name="图像 4"/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14" name="任意多边形(F) 13"/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pic>
        <p:nvPicPr>
          <p:cNvPr id="21" name="图像 2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任意多边形(F) 11"/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 b="1"/>
            </a:lvl1pPr>
          </a:lstStyle>
          <a:p>
            <a:pPr rtl="0"/>
            <a:r>
              <a:rPr lang="zh-CN" altLang="en-US" b="1"/>
              <a:t>单击此处编辑母版标题样式</a:t>
            </a:r>
            <a:endParaRPr lang="zh-CN" b="1" dirty="0"/>
          </a:p>
        </p:txBody>
      </p:sp>
      <p:sp>
        <p:nvSpPr>
          <p:cNvPr id="30" name="内容占位符 2"/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2400"/>
            </a:lvl1pPr>
            <a:lvl2pPr marL="347345">
              <a:lnSpc>
                <a:spcPct val="100000"/>
              </a:lnSpc>
              <a:spcBef>
                <a:spcPts val="0"/>
              </a:spcBef>
              <a:defRPr lang="zh-CN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zh-CN" sz="2400"/>
            </a:lvl3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marL="0" indent="0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20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日程表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(F) 11"/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/>
          </a:p>
        </p:txBody>
      </p:sp>
      <p:sp>
        <p:nvSpPr>
          <p:cNvPr id="10" name="任意多边形(F) 9"/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30" name="图像 2"/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zh-CN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4" name="文本占位符 54"/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zh-CN" sz="1800"/>
            </a:lvl1pPr>
          </a:lstStyle>
          <a:p>
            <a:pPr rtl="0"/>
            <a:r>
              <a:rPr lang="zh-CN" dirty="0"/>
              <a:t>单击此处添加副标题</a:t>
            </a:r>
            <a:endParaRPr lang="zh-CN" dirty="0"/>
          </a:p>
        </p:txBody>
      </p:sp>
      <p:sp>
        <p:nvSpPr>
          <p:cNvPr id="9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 rtlCol="0">
            <a:normAutofit/>
          </a:bodyPr>
          <a:lstStyle>
            <a:lvl1pPr>
              <a:defRPr lang="zh-CN" sz="1800"/>
            </a:lvl1pPr>
            <a:lvl2pPr>
              <a:defRPr lang="zh-CN" sz="1800"/>
            </a:lvl2pPr>
            <a:lvl3pPr>
              <a:defRPr lang="zh-CN" sz="1800"/>
            </a:lvl3pPr>
            <a:lvl4pPr>
              <a:defRPr lang="zh-CN" sz="1800"/>
            </a:lvl4pPr>
            <a:lvl5pPr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20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总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>
            <a:fillRect/>
          </a:stretch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 b="1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49" name="任意多边形(F) 48"/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16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zh-CN" sz="1800"/>
            </a:lvl1pPr>
            <a:lvl2pPr>
              <a:spcBef>
                <a:spcPts val="1000"/>
              </a:spcBef>
              <a:defRPr lang="zh-CN" sz="1800"/>
            </a:lvl2pPr>
            <a:lvl3pPr>
              <a:spcBef>
                <a:spcPts val="1000"/>
              </a:spcBef>
              <a:defRPr lang="zh-CN" sz="1800"/>
            </a:lvl3pPr>
            <a:lvl4pPr>
              <a:spcBef>
                <a:spcPts val="1000"/>
              </a:spcBef>
              <a:defRPr lang="zh-CN" sz="1800"/>
            </a:lvl4pPr>
            <a:lvl5pPr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18" name="内容占位符 3"/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zh-CN" sz="1800"/>
            </a:lvl1pPr>
            <a:lvl2pPr>
              <a:spcBef>
                <a:spcPts val="1000"/>
              </a:spcBef>
              <a:defRPr lang="zh-CN" sz="1800"/>
            </a:lvl2pPr>
            <a:lvl3pPr>
              <a:spcBef>
                <a:spcPts val="1000"/>
              </a:spcBef>
              <a:defRPr lang="zh-CN" sz="1800"/>
            </a:lvl3pPr>
            <a:lvl4pPr>
              <a:spcBef>
                <a:spcPts val="1000"/>
              </a:spcBef>
              <a:defRPr lang="zh-CN" sz="1800"/>
            </a:lvl4pPr>
            <a:lvl5pPr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27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pic>
        <p:nvPicPr>
          <p:cNvPr id="43" name="图形 42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>
            <a:fillRect/>
          </a:stretch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图形 53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>
            <a:fillRect/>
          </a:stretch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图像 2"/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日程表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长方形 32"/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algn="ctr" rtl="0"/>
            <a:endParaRPr lang="zh-CN" sz="450" dirty="0"/>
          </a:p>
        </p:txBody>
      </p:sp>
      <p:sp>
        <p:nvSpPr>
          <p:cNvPr id="34" name="长方形 33"/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sz="1600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 rtlCol="0"/>
          <a:lstStyle>
            <a:lvl1pPr algn="ctr">
              <a:lnSpc>
                <a:spcPct val="100000"/>
              </a:lnSpc>
              <a:defRPr lang="zh-CN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14" name="内容占位符 5"/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 rtlCol="0">
            <a:normAutofit/>
          </a:bodyPr>
          <a:lstStyle>
            <a:lvl1pPr>
              <a:spcBef>
                <a:spcPts val="1000"/>
              </a:spcBef>
              <a:defRPr lang="zh-CN" sz="1800"/>
            </a:lvl1pPr>
            <a:lvl2pPr>
              <a:spcBef>
                <a:spcPts val="1000"/>
              </a:spcBef>
              <a:defRPr lang="zh-CN" sz="1800"/>
            </a:lvl2pPr>
            <a:lvl3pPr>
              <a:spcBef>
                <a:spcPts val="1000"/>
              </a:spcBef>
              <a:defRPr lang="zh-CN" sz="1800"/>
            </a:lvl3pPr>
            <a:lvl4pPr>
              <a:spcBef>
                <a:spcPts val="1000"/>
              </a:spcBef>
              <a:defRPr lang="zh-CN" sz="1800"/>
            </a:lvl4pPr>
            <a:lvl5pPr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16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简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长方形 4"/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algn="ctr" rtl="0"/>
            <a:endParaRPr lang="zh-CN" sz="450" dirty="0"/>
          </a:p>
        </p:txBody>
      </p:sp>
      <p:sp>
        <p:nvSpPr>
          <p:cNvPr id="6" name="长方形 5"/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sz="1600" dirty="0"/>
          </a:p>
        </p:txBody>
      </p:sp>
      <p:grpSp>
        <p:nvGrpSpPr>
          <p:cNvPr id="18" name="组 17"/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任意多边形：形状 28"/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lvl="0" rtl="0"/>
              <a:endParaRPr lang="zh-CN" dirty="0"/>
            </a:p>
          </p:txBody>
        </p:sp>
        <p:sp>
          <p:nvSpPr>
            <p:cNvPr id="15" name="任意多边形：形状 15"/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lvl="0" rtl="0"/>
              <a:endParaRPr lang="zh-CN" dirty="0">
                <a:solidFill>
                  <a:schemeClr val="tx1"/>
                </a:solidFill>
              </a:endParaRPr>
            </a:p>
          </p:txBody>
        </p:sp>
        <p:sp>
          <p:nvSpPr>
            <p:cNvPr id="16" name="图像 2"/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rtlCol="0" anchor="ctr">
            <a:noAutofit/>
          </a:bodyPr>
          <a:lstStyle>
            <a:lvl1pPr algn="l">
              <a:lnSpc>
                <a:spcPct val="100000"/>
              </a:lnSpc>
              <a:defRPr lang="zh-CN" sz="3600" b="1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 rtlCol="0">
            <a:normAutofit/>
          </a:bodyPr>
          <a:lstStyle>
            <a:lvl1pPr marL="0" indent="0">
              <a:buNone/>
              <a:defRPr lang="zh-CN" sz="1800"/>
            </a:lvl1pPr>
          </a:lstStyle>
          <a:p>
            <a:pPr lvl="0" rtl="0"/>
            <a:r>
              <a:rPr lang="zh-CN" dirty="0"/>
              <a:t>单击此处添加图片</a:t>
            </a:r>
            <a:endParaRPr lang="zh-CN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语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：形状 12"/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19" name="任意多边形：形状 18"/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pic>
        <p:nvPicPr>
          <p:cNvPr id="9" name="图像 2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rtlCol="0" anchor="b" anchorCtr="0">
            <a:noAutofit/>
          </a:bodyPr>
          <a:lstStyle>
            <a:lvl1pPr algn="l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6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rtlCol="0" anchor="t" anchorCtr="0">
            <a:normAutofit/>
          </a:bodyPr>
          <a:lstStyle>
            <a:lvl1pPr marL="0" indent="0" algn="l">
              <a:spcBef>
                <a:spcPts val="575"/>
              </a:spcBef>
              <a:buNone/>
              <a:defRPr lang="zh-CN" sz="2400"/>
            </a:lvl1pPr>
            <a:lvl2pPr marL="457200" indent="0" algn="ctr">
              <a:buNone/>
              <a:defRPr lang="zh-CN" sz="2000"/>
            </a:lvl2pPr>
            <a:lvl3pPr marL="914400" indent="0" algn="ctr">
              <a:buNone/>
              <a:defRPr lang="zh-CN" sz="1800"/>
            </a:lvl3pPr>
            <a:lvl4pPr marL="1371600" indent="0" algn="ctr">
              <a:buNone/>
              <a:defRPr lang="zh-CN" sz="1600"/>
            </a:lvl4pPr>
            <a:lvl5pPr marL="1828800" indent="0" algn="ctr">
              <a:buNone/>
              <a:defRPr lang="zh-CN" sz="1600"/>
            </a:lvl5pPr>
            <a:lvl6pPr marL="2286000" indent="0" algn="ctr">
              <a:buNone/>
              <a:defRPr lang="zh-CN" sz="1600"/>
            </a:lvl6pPr>
            <a:lvl7pPr marL="2743200" indent="0" algn="ctr">
              <a:buNone/>
              <a:defRPr lang="zh-CN" sz="1600"/>
            </a:lvl7pPr>
            <a:lvl8pPr marL="3200400" indent="0" algn="ctr">
              <a:buNone/>
              <a:defRPr lang="zh-CN" sz="1600"/>
            </a:lvl8pPr>
            <a:lvl9pPr marL="3657600" indent="0" algn="ctr">
              <a:buNone/>
              <a:defRPr lang="zh-CN" sz="1600"/>
            </a:lvl9pPr>
          </a:lstStyle>
          <a:p>
            <a:pPr rtl="0"/>
            <a:r>
              <a:rPr lang="zh-CN" dirty="0"/>
              <a:t>单击此处添加副标题</a:t>
            </a:r>
            <a:endParaRPr lang="zh-CN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：形状 6"/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9" name="任意多边形：形状 8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/>
          <a:lstStyle>
            <a:defPPr>
              <a:defRPr lang="zh-CN"/>
            </a:def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zh-CN">
                <a:latin typeface="+mn-ea"/>
                <a:ea typeface="+mn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：形状 5"/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8" name="任意多边形：形状 7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zh-CN">
                <a:latin typeface="+mn-ea"/>
                <a:ea typeface="+mn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：形状 10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rtlCol="0" anchor="b"/>
          <a:lstStyle>
            <a:lvl1pPr>
              <a:lnSpc>
                <a:spcPct val="100000"/>
              </a:lnSpc>
              <a:defRPr lang="zh-CN" sz="32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zh-CN">
                <a:latin typeface="+mn-ea"/>
                <a:ea typeface="+mn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 rtlCol="0"/>
          <a:lstStyle>
            <a:lvl1pPr marL="0" indent="0">
              <a:buNone/>
              <a:defRPr lang="zh-CN" sz="1600"/>
            </a:lvl1pPr>
            <a:lvl2pPr marL="457200" indent="0">
              <a:buNone/>
              <a:defRPr lang="zh-CN" sz="1400"/>
            </a:lvl2pPr>
            <a:lvl3pPr marL="914400" indent="0">
              <a:buNone/>
              <a:defRPr lang="zh-CN" sz="1200"/>
            </a:lvl3pPr>
            <a:lvl4pPr marL="1371600" indent="0">
              <a:buNone/>
              <a:defRPr lang="zh-CN" sz="1000"/>
            </a:lvl4pPr>
            <a:lvl5pPr marL="1828800" indent="0">
              <a:buNone/>
              <a:defRPr lang="zh-CN" sz="1000"/>
            </a:lvl5pPr>
            <a:lvl6pPr marL="2286000" indent="0">
              <a:buNone/>
              <a:defRPr lang="zh-CN" sz="1000"/>
            </a:lvl6pPr>
            <a:lvl7pPr marL="2743200" indent="0">
              <a:buNone/>
              <a:defRPr lang="zh-CN" sz="1000"/>
            </a:lvl7pPr>
            <a:lvl8pPr marL="3200400" indent="0">
              <a:buNone/>
              <a:defRPr lang="zh-CN" sz="1000"/>
            </a:lvl8pPr>
            <a:lvl9pPr marL="3657600" indent="0">
              <a:buNone/>
              <a:defRPr lang="zh-CN" sz="1000"/>
            </a:lvl9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 rtlCol="0"/>
          <a:lstStyle>
            <a:lvl1pPr>
              <a:defRPr lang="zh-CN" sz="3200"/>
            </a:lvl1pPr>
            <a:lvl2pPr>
              <a:defRPr lang="zh-CN" sz="2800"/>
            </a:lvl2pPr>
            <a:lvl3pPr>
              <a:defRPr lang="zh-CN" sz="2400"/>
            </a:lvl3pPr>
            <a:lvl4pPr>
              <a:defRPr lang="zh-CN" sz="2000"/>
            </a:lvl4pPr>
            <a:lvl5pPr>
              <a:defRPr lang="zh-CN" sz="2000"/>
            </a:lvl5pPr>
            <a:lvl6pPr>
              <a:defRPr lang="zh-CN" sz="2000"/>
            </a:lvl6pPr>
            <a:lvl7pPr>
              <a:defRPr lang="zh-CN" sz="2000"/>
            </a:lvl7pPr>
            <a:lvl8pPr>
              <a:defRPr lang="zh-CN" sz="2000"/>
            </a:lvl8pPr>
            <a:lvl9pPr>
              <a:defRPr lang="zh-CN" sz="2000"/>
            </a:lvl9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带标题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：形状 10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rtlCol="0" anchor="b"/>
          <a:lstStyle>
            <a:lvl1pPr>
              <a:lnSpc>
                <a:spcPct val="100000"/>
              </a:lnSpc>
              <a:defRPr lang="zh-CN" sz="3200"/>
            </a:lvl1pPr>
          </a:lstStyle>
          <a:p>
            <a:pPr rtl="0"/>
            <a:r>
              <a:rPr lang="zh-CN" b="1"/>
              <a:t>单击此处添加标题</a:t>
            </a:r>
            <a:endParaRPr lang="zh-CN" b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zh-CN">
                <a:latin typeface="+mn-ea"/>
                <a:ea typeface="+mn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 rtlCol="0"/>
          <a:lstStyle>
            <a:lvl1pPr marL="0" indent="0">
              <a:buNone/>
              <a:defRPr lang="zh-CN" sz="1600"/>
            </a:lvl1pPr>
            <a:lvl2pPr marL="457200" indent="0">
              <a:buNone/>
              <a:defRPr lang="zh-CN" sz="1400"/>
            </a:lvl2pPr>
            <a:lvl3pPr marL="914400" indent="0">
              <a:buNone/>
              <a:defRPr lang="zh-CN" sz="1200"/>
            </a:lvl3pPr>
            <a:lvl4pPr marL="1371600" indent="0">
              <a:buNone/>
              <a:defRPr lang="zh-CN" sz="1000"/>
            </a:lvl4pPr>
            <a:lvl5pPr marL="1828800" indent="0">
              <a:buNone/>
              <a:defRPr lang="zh-CN" sz="1000"/>
            </a:lvl5pPr>
            <a:lvl6pPr marL="2286000" indent="0">
              <a:buNone/>
              <a:defRPr lang="zh-CN" sz="1000"/>
            </a:lvl6pPr>
            <a:lvl7pPr marL="2743200" indent="0">
              <a:buNone/>
              <a:defRPr lang="zh-CN" sz="1000"/>
            </a:lvl7pPr>
            <a:lvl8pPr marL="3200400" indent="0">
              <a:buNone/>
              <a:defRPr lang="zh-CN" sz="1000"/>
            </a:lvl8pPr>
            <a:lvl9pPr marL="3657600" indent="0">
              <a:buNone/>
              <a:defRPr lang="zh-CN" sz="1000"/>
            </a:lvl9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lang="zh-CN" sz="2800"/>
            </a:lvl1pPr>
            <a:lvl2pPr marL="457200" indent="0">
              <a:buNone/>
              <a:defRPr lang="zh-CN" sz="2800"/>
            </a:lvl2pPr>
            <a:lvl3pPr marL="914400" indent="0">
              <a:buNone/>
              <a:defRPr lang="zh-CN" sz="2400"/>
            </a:lvl3pPr>
            <a:lvl4pPr marL="1371600" indent="0">
              <a:buNone/>
              <a:defRPr lang="zh-CN" sz="2000"/>
            </a:lvl4pPr>
            <a:lvl5pPr marL="1828800" indent="0">
              <a:buNone/>
              <a:defRPr lang="zh-CN" sz="2000"/>
            </a:lvl5pPr>
            <a:lvl6pPr marL="2286000" indent="0">
              <a:buNone/>
              <a:defRPr lang="zh-CN" sz="2000"/>
            </a:lvl6pPr>
            <a:lvl7pPr marL="2743200" indent="0">
              <a:buNone/>
              <a:defRPr lang="zh-CN" sz="2000"/>
            </a:lvl7pPr>
            <a:lvl8pPr marL="3200400" indent="0">
              <a:buNone/>
              <a:defRPr lang="zh-CN" sz="2000"/>
            </a:lvl8pPr>
            <a:lvl9pPr marL="3657600" indent="0">
              <a:buNone/>
              <a:defRPr lang="zh-CN" sz="2000"/>
            </a:lvl9pPr>
          </a:lstStyle>
          <a:p>
            <a:pPr rtl="0"/>
            <a:r>
              <a:rPr lang="zh-CN" dirty="0"/>
              <a:t>单击此处添加图片</a:t>
            </a:r>
            <a:endParaRPr lang="zh-C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长方形 20"/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algn="ctr" rtl="0"/>
            <a:endParaRPr lang="zh-CN" sz="450" dirty="0"/>
          </a:p>
        </p:txBody>
      </p:sp>
      <p:sp>
        <p:nvSpPr>
          <p:cNvPr id="22" name="长方形 21"/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sz="1600" dirty="0"/>
          </a:p>
        </p:txBody>
      </p:sp>
      <p:sp>
        <p:nvSpPr>
          <p:cNvPr id="36" name="任意多边形(F) 35"/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33" name="任意多边形(F) 32"/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</a:lstStyle>
          <a:p>
            <a:pPr lvl="0" algn="ctr" rtl="0"/>
            <a:endParaRPr lang="zh-CN" dirty="0"/>
          </a:p>
        </p:txBody>
      </p:sp>
      <p:sp>
        <p:nvSpPr>
          <p:cNvPr id="4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单击此处添加文本</a:t>
            </a:r>
            <a:endParaRPr lang="zh-CN" b="1" dirty="0"/>
          </a:p>
        </p:txBody>
      </p:sp>
      <p:sp>
        <p:nvSpPr>
          <p:cNvPr id="5" name="内容占位符 2"/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2400"/>
            </a:lvl1pPr>
            <a:lvl2pPr marL="347345">
              <a:lnSpc>
                <a:spcPct val="100000"/>
              </a:lnSpc>
              <a:spcBef>
                <a:spcPts val="0"/>
              </a:spcBef>
              <a:defRPr lang="zh-CN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zh-CN" sz="2400"/>
            </a:lvl3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</p:txBody>
      </p:sp>
      <p:sp>
        <p:nvSpPr>
          <p:cNvPr id="52" name="图片占位符 7"/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indent="0">
              <a:buNone/>
              <a:defRPr lang="zh-CN" sz="1800"/>
            </a:lvl1pPr>
          </a:lstStyle>
          <a:p>
            <a:pPr lvl="0" rtl="0"/>
            <a:r>
              <a:rPr lang="zh-CN" dirty="0"/>
              <a:t>单击此处添加图片</a:t>
            </a:r>
            <a:endParaRPr lang="zh-C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图像 1"/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53" name="任意多边形：形状 52"/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9" name="任意多边形(F) 70"/>
          <p:cNvSpPr/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31" name="任意多边形(F) 70"/>
          <p:cNvSpPr/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33" name="图像 4"/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rtlCol="0" anchor="b" anchorCtr="0">
            <a:noAutofit/>
          </a:bodyPr>
          <a:lstStyle>
            <a:lvl1pPr algn="l">
              <a:lnSpc>
                <a:spcPct val="100000"/>
              </a:lnSpc>
              <a:defRPr lang="zh-CN" sz="3600" b="1">
                <a:latin typeface="+mj-ea"/>
                <a:ea typeface="+mj-ea"/>
                <a:cs typeface="Arial" panose="020B0604020202020204" pitchFamily="34" charset="0"/>
              </a:defRPr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13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zh-CN" sz="1800"/>
            </a:lvl1pPr>
            <a:lvl2pPr>
              <a:spcBef>
                <a:spcPts val="1000"/>
              </a:spcBef>
              <a:defRPr lang="zh-CN" sz="1800"/>
            </a:lvl2pPr>
            <a:lvl3pPr>
              <a:spcBef>
                <a:spcPts val="1000"/>
              </a:spcBef>
              <a:defRPr lang="zh-CN" sz="1800"/>
            </a:lvl3pPr>
            <a:lvl4pPr>
              <a:spcBef>
                <a:spcPts val="1000"/>
              </a:spcBef>
              <a:defRPr lang="zh-CN" sz="1800"/>
            </a:lvl4pPr>
            <a:lvl5pPr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18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11" name="图像 0"/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pic>
        <p:nvPicPr>
          <p:cNvPr id="13" name="图像 1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任意多边形：形状 38"/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17" name="图像 5"/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pic>
        <p:nvPicPr>
          <p:cNvPr id="19" name="图像 6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sp>
        <p:nvSpPr>
          <p:cNvPr id="2" name="内容占位符 2"/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2400"/>
            </a:lvl1pPr>
            <a:lvl2pPr marL="347345">
              <a:lnSpc>
                <a:spcPct val="100000"/>
              </a:lnSpc>
              <a:spcBef>
                <a:spcPts val="0"/>
              </a:spcBef>
              <a:defRPr lang="zh-CN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zh-CN" sz="2400"/>
            </a:lvl3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(F) 26"/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18" name="任意多边形(F) 17"/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14" name="任意多边形(F) 13"/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16" name="任意多边形(F) 15"/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20" name="标题 19"/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19" name="灯片编号占位符 2"/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sp>
        <p:nvSpPr>
          <p:cNvPr id="23" name="内容占位符 3"/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zh-CN" sz="1800"/>
            </a:lvl1pPr>
            <a:lvl2pPr marL="283210" indent="-283210">
              <a:spcBef>
                <a:spcPts val="1000"/>
              </a:spcBef>
              <a:defRPr lang="zh-CN" sz="1800"/>
            </a:lvl2pPr>
            <a:lvl3pPr marL="283210" indent="-283210">
              <a:spcBef>
                <a:spcPts val="1000"/>
              </a:spcBef>
              <a:defRPr lang="zh-CN" sz="1800"/>
            </a:lvl3pPr>
            <a:lvl4pPr marL="283210" indent="-283210">
              <a:spcBef>
                <a:spcPts val="1000"/>
              </a:spcBef>
              <a:defRPr lang="zh-CN" sz="1800"/>
            </a:lvl4pPr>
            <a:lvl5pPr marL="283210" indent="-283210"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25" name="内容占位符 5"/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zh-CN" sz="1800"/>
            </a:lvl1pPr>
            <a:lvl2pPr marL="283210" indent="-283210">
              <a:spcBef>
                <a:spcPts val="1000"/>
              </a:spcBef>
              <a:defRPr lang="zh-CN" sz="1800"/>
            </a:lvl2pPr>
            <a:lvl3pPr marL="283210" indent="-283210">
              <a:spcBef>
                <a:spcPts val="1000"/>
              </a:spcBef>
              <a:defRPr lang="zh-CN" sz="1800"/>
            </a:lvl3pPr>
            <a:lvl4pPr marL="283210" indent="-283210">
              <a:spcBef>
                <a:spcPts val="1000"/>
              </a:spcBef>
              <a:defRPr lang="zh-CN" sz="1800"/>
            </a:lvl4pPr>
            <a:lvl5pPr marL="283210" indent="-283210"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日程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长方形 32"/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algn="ctr" rtl="0"/>
            <a:endParaRPr lang="zh-CN" sz="450" dirty="0"/>
          </a:p>
        </p:txBody>
      </p:sp>
      <p:sp>
        <p:nvSpPr>
          <p:cNvPr id="34" name="长方形 33"/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sz="1600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zh-CN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5" name="内容占位符 2"/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 rtlCol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lang="zh-CN" sz="1800"/>
            </a:lvl1pPr>
            <a:lvl2pPr marL="745490" indent="-342900">
              <a:spcBef>
                <a:spcPts val="1000"/>
              </a:spcBef>
              <a:buFont typeface="+mj-lt"/>
              <a:buAutoNum type="alphaLcPeriod"/>
              <a:defRPr lang="zh-CN" sz="1800"/>
            </a:lvl2pPr>
            <a:lvl3pPr marL="1202690" indent="-342900">
              <a:spcBef>
                <a:spcPts val="1000"/>
              </a:spcBef>
              <a:buFont typeface="+mj-lt"/>
              <a:buAutoNum type="arabicParenR"/>
              <a:defRPr lang="zh-CN" sz="1800"/>
            </a:lvl3pPr>
            <a:lvl4pPr marL="1659890" indent="-342900">
              <a:spcBef>
                <a:spcPts val="1000"/>
              </a:spcBef>
              <a:buFont typeface="+mj-lt"/>
              <a:buAutoNum type="alphaLcParenR"/>
              <a:defRPr lang="zh-CN" sz="1800"/>
            </a:lvl4pPr>
            <a:lvl5pPr indent="-283210"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zh-CN" sz="1800"/>
            </a:lvl1pPr>
            <a:lvl2pPr indent="-283210">
              <a:spcBef>
                <a:spcPts val="1000"/>
              </a:spcBef>
              <a:defRPr lang="zh-CN" sz="1800"/>
            </a:lvl2pPr>
            <a:lvl3pPr indent="-283210">
              <a:spcBef>
                <a:spcPts val="1000"/>
              </a:spcBef>
              <a:defRPr lang="zh-CN" sz="1800"/>
            </a:lvl3pPr>
            <a:lvl4pPr indent="-283210">
              <a:spcBef>
                <a:spcPts val="1000"/>
              </a:spcBef>
              <a:defRPr lang="zh-CN" sz="1800"/>
            </a:lvl4pPr>
            <a:lvl5pPr indent="-283210"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31" name="图片占位符 30"/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>
            <a:lvl1pPr marL="0" indent="0">
              <a:buNone/>
              <a:defRPr lang="zh-CN" sz="1800"/>
            </a:lvl1pPr>
          </a:lstStyle>
          <a:p>
            <a:pPr lvl="0" rtl="0"/>
            <a:r>
              <a:rPr lang="zh-CN" dirty="0"/>
              <a:t>单击此处添加图片</a:t>
            </a:r>
            <a:endParaRPr lang="zh-CN" dirty="0"/>
          </a:p>
        </p:txBody>
      </p:sp>
      <p:grpSp>
        <p:nvGrpSpPr>
          <p:cNvPr id="32" name="组 31"/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任意多边形：形状 28"/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lvl="0" rtl="0"/>
              <a:endParaRPr lang="zh-CN" dirty="0"/>
            </a:p>
          </p:txBody>
        </p:sp>
        <p:sp>
          <p:nvSpPr>
            <p:cNvPr id="21" name="任意多边形：形状 25"/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lvl="0" rtl="0"/>
              <a:endParaRPr lang="zh-CN" dirty="0">
                <a:solidFill>
                  <a:schemeClr val="tx1"/>
                </a:solidFill>
              </a:endParaRPr>
            </a:p>
          </p:txBody>
        </p:sp>
        <p:sp>
          <p:nvSpPr>
            <p:cNvPr id="22" name="任意多边形：形状 15"/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lvl="0" rtl="0"/>
              <a:endParaRPr lang="zh-CN" dirty="0">
                <a:solidFill>
                  <a:schemeClr val="tx1"/>
                </a:solidFill>
              </a:endParaRPr>
            </a:p>
          </p:txBody>
        </p:sp>
        <p:sp>
          <p:nvSpPr>
            <p:cNvPr id="23" name="图像 2"/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</p:grpSp>
      <p:sp>
        <p:nvSpPr>
          <p:cNvPr id="44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总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(F) 4"/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6" name="图像 4"/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14" name="任意多边形(F) 13"/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pic>
        <p:nvPicPr>
          <p:cNvPr id="21" name="图像 2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任意多边形(F) 11"/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 b="1"/>
            </a:lvl1pPr>
          </a:lstStyle>
          <a:p>
            <a:pPr rtl="0"/>
            <a:r>
              <a:rPr lang="zh-CN" altLang="en-US" b="1"/>
              <a:t>单击此处编辑母版标题样式</a:t>
            </a:r>
            <a:endParaRPr lang="zh-CN" b="1" dirty="0"/>
          </a:p>
        </p:txBody>
      </p:sp>
      <p:sp>
        <p:nvSpPr>
          <p:cNvPr id="30" name="内容占位符 2"/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2400"/>
            </a:lvl1pPr>
            <a:lvl2pPr marL="347345">
              <a:lnSpc>
                <a:spcPct val="100000"/>
              </a:lnSpc>
              <a:spcBef>
                <a:spcPts val="0"/>
              </a:spcBef>
              <a:defRPr lang="zh-CN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zh-CN" sz="2400"/>
            </a:lvl3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marL="0" indent="0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20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8" Type="http://schemas.openxmlformats.org/officeDocument/2006/relationships/theme" Target="../theme/theme2.xml"/><Relationship Id="rId17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zh-CN" sz="1200">
                <a:solidFill>
                  <a:schemeClr val="accent6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zh-CN"/>
            </a:defPPr>
          </a:lstStyle>
          <a:p>
            <a:pPr rtl="0"/>
            <a:r>
              <a:rPr lang="zh-CN" b="1" dirty="0"/>
              <a:t>单击此处编辑母版标题样式</a:t>
            </a:r>
            <a:endParaRPr lang="zh-CN" b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CN"/>
            </a:defPPr>
          </a:lstStyle>
          <a:p>
            <a:pPr lvl="0" rtl="0"/>
            <a:r>
              <a:rPr lang="zh-CN" dirty="0"/>
              <a:t>单击此处编辑母版文本样式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lang="zh-CN" sz="3800" b="1" kern="1200" cap="all" baseline="0">
          <a:solidFill>
            <a:schemeClr val="accent6"/>
          </a:solidFill>
          <a:latin typeface="+mj-ea"/>
          <a:ea typeface="+mj-ea"/>
          <a:cs typeface="+mj-cs"/>
        </a:defRPr>
      </a:lvl1pPr>
    </p:titleStyle>
    <p:bodyStyle>
      <a:lvl1pPr marL="347345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zh-CN" sz="2800" kern="1200">
          <a:solidFill>
            <a:schemeClr val="accent6"/>
          </a:solidFill>
          <a:latin typeface="+mn-ea"/>
          <a:ea typeface="+mn-ea"/>
          <a:cs typeface="+mn-cs"/>
        </a:defRPr>
      </a:lvl1pPr>
      <a:lvl2pPr marL="6858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zh-CN" sz="2400" kern="1200">
          <a:solidFill>
            <a:schemeClr val="accent6"/>
          </a:solidFill>
          <a:latin typeface="+mn-ea"/>
          <a:ea typeface="+mn-ea"/>
          <a:cs typeface="+mn-cs"/>
        </a:defRPr>
      </a:lvl2pPr>
      <a:lvl3pPr marL="11430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zh-CN" sz="2000" kern="1200">
          <a:solidFill>
            <a:schemeClr val="accent6"/>
          </a:solidFill>
          <a:latin typeface="+mn-ea"/>
          <a:ea typeface="+mn-ea"/>
          <a:cs typeface="+mn-cs"/>
        </a:defRPr>
      </a:lvl3pPr>
      <a:lvl4pPr marL="16002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zh-CN" sz="1800" kern="1200">
          <a:solidFill>
            <a:schemeClr val="accent6"/>
          </a:solidFill>
          <a:latin typeface="+mn-ea"/>
          <a:ea typeface="+mn-ea"/>
          <a:cs typeface="+mn-cs"/>
        </a:defRPr>
      </a:lvl4pPr>
      <a:lvl5pPr marL="20574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zh-CN" sz="1800" kern="1200">
          <a:solidFill>
            <a:schemeClr val="accent6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1pPr>
      <a:lvl2pPr marL="4572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2pPr>
      <a:lvl3pPr marL="9144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3pPr>
      <a:lvl4pPr marL="13716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18288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2860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7432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2004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6576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zh-CN" sz="1200">
                <a:solidFill>
                  <a:schemeClr val="accent6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zh-CN"/>
            </a:defPPr>
          </a:lstStyle>
          <a:p>
            <a:pPr rtl="0"/>
            <a:r>
              <a:rPr lang="zh-CN" b="1" dirty="0"/>
              <a:t>单击此处编辑母版标题样式</a:t>
            </a:r>
            <a:endParaRPr lang="zh-CN" b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CN"/>
            </a:defPPr>
          </a:lstStyle>
          <a:p>
            <a:pPr lvl="0" rtl="0"/>
            <a:r>
              <a:rPr lang="zh-CN" dirty="0"/>
              <a:t>单击此处编辑母版文本样式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lang="zh-CN" sz="3800" b="1" kern="1200" cap="all" baseline="0">
          <a:solidFill>
            <a:schemeClr val="accent6"/>
          </a:solidFill>
          <a:latin typeface="+mj-ea"/>
          <a:ea typeface="+mj-ea"/>
          <a:cs typeface="+mj-cs"/>
        </a:defRPr>
      </a:lvl1pPr>
    </p:titleStyle>
    <p:bodyStyle>
      <a:lvl1pPr marL="347345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zh-CN" sz="2800" kern="1200">
          <a:solidFill>
            <a:schemeClr val="accent6"/>
          </a:solidFill>
          <a:latin typeface="+mn-ea"/>
          <a:ea typeface="+mn-ea"/>
          <a:cs typeface="+mn-cs"/>
        </a:defRPr>
      </a:lvl1pPr>
      <a:lvl2pPr marL="6858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zh-CN" sz="2400" kern="1200">
          <a:solidFill>
            <a:schemeClr val="accent6"/>
          </a:solidFill>
          <a:latin typeface="+mn-ea"/>
          <a:ea typeface="+mn-ea"/>
          <a:cs typeface="+mn-cs"/>
        </a:defRPr>
      </a:lvl2pPr>
      <a:lvl3pPr marL="11430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zh-CN" sz="2000" kern="1200">
          <a:solidFill>
            <a:schemeClr val="accent6"/>
          </a:solidFill>
          <a:latin typeface="+mn-ea"/>
          <a:ea typeface="+mn-ea"/>
          <a:cs typeface="+mn-cs"/>
        </a:defRPr>
      </a:lvl3pPr>
      <a:lvl4pPr marL="16002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zh-CN" sz="1800" kern="1200">
          <a:solidFill>
            <a:schemeClr val="accent6"/>
          </a:solidFill>
          <a:latin typeface="+mn-ea"/>
          <a:ea typeface="+mn-ea"/>
          <a:cs typeface="+mn-cs"/>
        </a:defRPr>
      </a:lvl4pPr>
      <a:lvl5pPr marL="20574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zh-CN" sz="1800" kern="1200">
          <a:solidFill>
            <a:schemeClr val="accent6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1pPr>
      <a:lvl2pPr marL="4572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2pPr>
      <a:lvl3pPr marL="9144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3pPr>
      <a:lvl4pPr marL="13716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18288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2860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7432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2004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6576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4" Type="http://schemas.openxmlformats.org/officeDocument/2006/relationships/notesSlide" Target="../notesSlides/notesSlide8.xml"/><Relationship Id="rId13" Type="http://schemas.openxmlformats.org/officeDocument/2006/relationships/slideLayout" Target="../slideLayouts/slideLayout9.xml"/><Relationship Id="rId12" Type="http://schemas.openxmlformats.org/officeDocument/2006/relationships/image" Target="../media/image34.png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fld id="{48F63A3B-78C7-47BE-AE5E-E10140E04643}" type="slidenum">
              <a:rPr lang="en-US" altLang="zh-CN" b="1" smtClean="0"/>
            </a:fld>
            <a:endParaRPr lang="zh-CN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2005" y="-635"/>
            <a:ext cx="8917940" cy="68586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688715" y="556895"/>
            <a:ext cx="816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202C8F"/>
                </a:solidFill>
              </a:rPr>
              <a:t>Modern Love   Traditional Marriage</a:t>
            </a:r>
            <a:endParaRPr lang="en-US" sz="3200" b="1">
              <a:solidFill>
                <a:srgbClr val="202C8F"/>
              </a:solidFill>
            </a:endParaRPr>
          </a:p>
        </p:txBody>
      </p:sp>
      <p:sp>
        <p:nvSpPr>
          <p:cNvPr id="7" name="Lightning Bolt 6"/>
          <p:cNvSpPr/>
          <p:nvPr/>
        </p:nvSpPr>
        <p:spPr>
          <a:xfrm>
            <a:off x="6414770" y="365125"/>
            <a:ext cx="491490" cy="1046480"/>
          </a:xfrm>
          <a:prstGeom prst="lightningBol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fld id="{48F63A3B-78C7-47BE-AE5E-E10140E04643}" type="slidenum">
              <a:rPr lang="zh-CN" b="1" smtClean="0"/>
            </a:fld>
            <a:endParaRPr lang="zh-CN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145" y="1337945"/>
            <a:ext cx="11903710" cy="2132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0" y="3879215"/>
            <a:ext cx="7334250" cy="3524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7882890" y="3794125"/>
            <a:ext cx="984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altLang="en-US" sz="2800"/>
              <a:t>万对</a:t>
            </a:r>
            <a:endParaRPr altLang="en-US"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62361" y="266554"/>
            <a:ext cx="5723586" cy="1590137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b="1" cap="none" dirty="0">
              <a:latin typeface="+mn-ea"/>
              <a:ea typeface="+mn-ea"/>
            </a:endParaRPr>
          </a:p>
        </p:txBody>
      </p:sp>
      <p:pic>
        <p:nvPicPr>
          <p:cNvPr id="3" name="Picture Placeholder 2"/>
          <p:cNvPicPr>
            <a:picLocks noChangeAspect="1"/>
          </p:cNvPicPr>
          <p:nvPr>
            <p:ph type="pic" sz="quarter" idx="1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570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1057275"/>
            <a:ext cx="5259554" cy="828675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cap="none" dirty="0"/>
              <a:t>Family and Stability</a:t>
            </a:r>
            <a:endParaRPr lang="zh-CN" b="1" cap="none" dirty="0"/>
          </a:p>
        </p:txBody>
      </p:sp>
      <p:sp>
        <p:nvSpPr>
          <p:cNvPr id="3" name="文本占位符 2"/>
          <p:cNvSpPr>
            <a:spLocks noGrp="1"/>
          </p:cNvSpPr>
          <p:nvPr>
            <p:ph idx="1"/>
          </p:nvPr>
        </p:nvSpPr>
        <p:spPr>
          <a:xfrm>
            <a:off x="914400" y="3808750"/>
            <a:ext cx="5259554" cy="2233233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/>
              <a:t>Long-term stability;</a:t>
            </a:r>
            <a:endParaRPr lang="en-US" altLang="zh-CN" dirty="0"/>
          </a:p>
          <a:p>
            <a:pPr rtl="0"/>
            <a:endParaRPr lang="en-US" altLang="zh-CN" dirty="0"/>
          </a:p>
          <a:p>
            <a:pPr rtl="0"/>
            <a:r>
              <a:rPr lang="en-US" altLang="zh-CN" dirty="0"/>
              <a:t>Family reputation;</a:t>
            </a:r>
            <a:endParaRPr lang="en-US" altLang="zh-CN" dirty="0"/>
          </a:p>
          <a:p>
            <a:pPr rtl="0"/>
            <a:endParaRPr lang="en-US" altLang="zh-CN" dirty="0"/>
          </a:p>
          <a:p>
            <a:pPr rtl="0"/>
            <a:r>
              <a:rPr lang="en-US" altLang="zh-CN" dirty="0"/>
              <a:t>Legacy.</a:t>
            </a:r>
            <a:endParaRPr lang="zh-CN" dirty="0"/>
          </a:p>
        </p:txBody>
      </p:sp>
      <p:pic>
        <p:nvPicPr>
          <p:cNvPr id="6" name="图片占位符 5" descr="一个人拿着麦克风站在一群人面前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27745" r="27745"/>
          <a:stretch>
            <a:fillRect/>
          </a:stretch>
        </p:blipFill>
        <p:spPr>
          <a:xfrm>
            <a:off x="7414194" y="410780"/>
            <a:ext cx="4344695" cy="644722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"/>
            <a:ext cx="12192000" cy="70313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1057275"/>
            <a:ext cx="5760720" cy="965835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cap="none" dirty="0"/>
              <a:t>Expectations</a:t>
            </a:r>
            <a:endParaRPr lang="zh-CN" b="1" cap="none" dirty="0"/>
          </a:p>
        </p:txBody>
      </p:sp>
      <p:sp>
        <p:nvSpPr>
          <p:cNvPr id="3" name="文本占位符 2"/>
          <p:cNvSpPr>
            <a:spLocks noGrp="1"/>
          </p:cNvSpPr>
          <p:nvPr>
            <p:ph idx="1"/>
          </p:nvPr>
        </p:nvSpPr>
        <p:spPr>
          <a:xfrm>
            <a:off x="914400" y="3808750"/>
            <a:ext cx="6606540" cy="2233233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/>
              <a:t>Cleared defined gender roles;</a:t>
            </a:r>
            <a:endParaRPr lang="en-US" altLang="zh-CN" dirty="0"/>
          </a:p>
          <a:p>
            <a:pPr rtl="0"/>
            <a:endParaRPr lang="en-US" altLang="zh-CN" dirty="0"/>
          </a:p>
          <a:p>
            <a:pPr rtl="0"/>
            <a:r>
              <a:rPr lang="en-US" altLang="zh-CN" dirty="0"/>
              <a:t>Specific responsibility for each </a:t>
            </a:r>
            <a:r>
              <a:rPr lang="en-US" altLang="zh-CN" dirty="0" err="1"/>
              <a:t>partener</a:t>
            </a:r>
            <a:endParaRPr lang="zh-CN" dirty="0"/>
          </a:p>
        </p:txBody>
      </p:sp>
      <p:pic>
        <p:nvPicPr>
          <p:cNvPr id="6" name="图片占位符 5" descr="一个人拿着麦克风站在一群人面前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27745" r="27745"/>
          <a:stretch>
            <a:fillRect/>
          </a:stretch>
        </p:blipFill>
        <p:spPr>
          <a:xfrm>
            <a:off x="7414194" y="410780"/>
            <a:ext cx="4344695" cy="644722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70542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7" name="Content Placeholder 6"/>
          <p:cNvSpPr/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9" name="Picture Placeholder 8"/>
          <p:cNvPicPr>
            <a:picLocks noChangeAspect="1"/>
          </p:cNvPicPr>
          <p:nvPr>
            <p:ph type="pic" sz="quarter" idx="11"/>
          </p:nvPr>
        </p:nvPicPr>
        <p:blipFill>
          <a:blip r:embed="rId1"/>
          <a:stretch>
            <a:fillRect/>
          </a:stretch>
        </p:blipFill>
        <p:spPr>
          <a:xfrm>
            <a:off x="-210185" y="-55880"/>
            <a:ext cx="12172950" cy="69138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14401" y="692943"/>
            <a:ext cx="7155402" cy="1091627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cap="none" dirty="0"/>
              <a:t>Marriage and Independence</a:t>
            </a:r>
            <a:endParaRPr lang="zh-CN" altLang="en-US" b="1" cap="none" dirty="0"/>
          </a:p>
        </p:txBody>
      </p:sp>
      <p:sp>
        <p:nvSpPr>
          <p:cNvPr id="14" name="内容占位符 7"/>
          <p:cNvSpPr>
            <a:spLocks noGrp="1"/>
          </p:cNvSpPr>
          <p:nvPr>
            <p:ph sz="half" idx="15"/>
          </p:nvPr>
        </p:nvSpPr>
        <p:spPr>
          <a:xfrm>
            <a:off x="914399" y="2303463"/>
            <a:ext cx="7155403" cy="4143375"/>
          </a:xfrm>
        </p:spPr>
        <p:txBody>
          <a:bodyPr rtlCol="0">
            <a:normAutofit/>
          </a:bodyPr>
          <a:lstStyle>
            <a:defPPr>
              <a:defRPr lang="zh-CN"/>
            </a:defPPr>
          </a:lstStyle>
          <a:p>
            <a:pPr rtl="0"/>
            <a:r>
              <a:rPr lang="en-US" altLang="zh-CN" sz="3600" dirty="0"/>
              <a:t>Maintaining independence and personal interest</a:t>
            </a:r>
            <a:endParaRPr lang="en-US" altLang="zh-CN" sz="3600" dirty="0"/>
          </a:p>
          <a:p>
            <a:pPr marL="0" indent="0" rtl="0">
              <a:buNone/>
            </a:pPr>
            <a:endParaRPr lang="en-US" altLang="zh-CN" sz="2800" dirty="0"/>
          </a:p>
          <a:p>
            <a:pPr marL="0" indent="0" rtl="0">
              <a:buNone/>
            </a:pPr>
            <a:endParaRPr lang="en-US" altLang="zh-CN" sz="2800" dirty="0"/>
          </a:p>
          <a:p>
            <a:pPr rtl="0"/>
            <a:endParaRPr lang="zh-CN" altLang="en-US" sz="2800" dirty="0"/>
          </a:p>
        </p:txBody>
      </p:sp>
      <p:pic>
        <p:nvPicPr>
          <p:cNvPr id="10" name="图片占位符 9" descr="一个穿着蓝色套装的人戴着耳机指着一台计算机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1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1888" r="31888"/>
          <a:stretch>
            <a:fillRect/>
          </a:stretch>
        </p:blipFill>
        <p:spPr>
          <a:xfrm>
            <a:off x="8989454" y="965393"/>
            <a:ext cx="3202545" cy="5892607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fld id="{48F63A3B-78C7-47BE-AE5E-E10140E04643}" type="slidenum">
              <a:rPr lang="en-US" altLang="zh-CN" b="1" smtClean="0"/>
            </a:fld>
            <a:endParaRPr lang="zh-CN" alt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6025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53670" y="186690"/>
            <a:ext cx="11360785" cy="1012825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cap="none" dirty="0"/>
              <a:t>the six ceremonies of betrothal and marriage</a:t>
            </a:r>
            <a:endParaRPr lang="en-US" altLang="zh-CN" cap="none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fld id="{48F63A3B-78C7-47BE-AE5E-E10140E04643}" type="slidenum">
              <a:rPr lang="en-US" altLang="zh-CN" b="1" smtClean="0"/>
            </a:fld>
            <a:endParaRPr lang="zh-CN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845" y="2319655"/>
            <a:ext cx="1696720" cy="1990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60" y="2439035"/>
            <a:ext cx="2508250" cy="1478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845" y="1910715"/>
            <a:ext cx="1732915" cy="24396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45" y="4559300"/>
            <a:ext cx="2018665" cy="17741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4559300"/>
            <a:ext cx="2600325" cy="14319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9620" y="4559300"/>
            <a:ext cx="2934970" cy="1830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215" y="1698625"/>
            <a:ext cx="733425" cy="49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4315" y="1708150"/>
            <a:ext cx="676275" cy="4857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0870" y="1443990"/>
            <a:ext cx="571500" cy="466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2215" y="6477000"/>
            <a:ext cx="619125" cy="381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4315" y="6429375"/>
            <a:ext cx="590550" cy="428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6920" y="6381750"/>
            <a:ext cx="666750" cy="4762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自定义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crosoft YaHei UI Light"/>
        <a:ea typeface=""/>
        <a:cs typeface=""/>
        <a:font script="Jpan" typeface="游ゴシック Light"/>
        <a:font script="Hang" typeface="맑은 고딕"/>
        <a:font script="Hans" typeface="Microsoft YaHei UI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crosoft YaHei UI"/>
        <a:ea typeface=""/>
        <a:cs typeface=""/>
        <a:font script="Jpan" typeface="游ゴシック"/>
        <a:font script="Hang" typeface="맑은 고딕"/>
        <a:font script="Hans" typeface="Microsoft YaHei U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crosoft YaHei UI Light"/>
        <a:ea typeface=""/>
        <a:cs typeface=""/>
        <a:font script="Jpan" typeface="游ゴシック Light"/>
        <a:font script="Hang" typeface="맑은 고딕"/>
        <a:font script="Hans" typeface="Microsoft YaHei UI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crosoft YaHei UI"/>
        <a:ea typeface=""/>
        <a:cs typeface=""/>
        <a:font script="Jpan" typeface="游ゴシック"/>
        <a:font script="Hang" typeface="맑은 고딕"/>
        <a:font script="Hans" typeface="Microsoft YaHei U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719FA4-954C-4FA8-82CB-206659C3B826}">
  <ds:schemaRefs/>
</ds:datastoreItem>
</file>

<file path=customXml/itemProps2.xml><?xml version="1.0" encoding="utf-8"?>
<ds:datastoreItem xmlns:ds="http://schemas.openxmlformats.org/officeDocument/2006/customXml" ds:itemID="{04948363-B267-4BAC-8655-100FBEC280C1}">
  <ds:schemaRefs/>
</ds:datastoreItem>
</file>

<file path=customXml/itemProps3.xml><?xml version="1.0" encoding="utf-8"?>
<ds:datastoreItem xmlns:ds="http://schemas.openxmlformats.org/officeDocument/2006/customXml" ds:itemID="{16DBB56F-4362-4386-A1A1-3DF89889661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{A8430EDC-D06B-433F-9BF9-FFE7BCC5DDCC}tf78438558_win32</Template>
  <TotalTime>0</TotalTime>
  <Words>302</Words>
  <Application>WPS Presentation</Application>
  <PresentationFormat>宽屏</PresentationFormat>
  <Paragraphs>35</Paragraphs>
  <Slides>8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16" baseType="lpstr">
      <vt:lpstr>Arial</vt:lpstr>
      <vt:lpstr>SimSun</vt:lpstr>
      <vt:lpstr>Wingdings</vt:lpstr>
      <vt:lpstr>Microsoft YaHei UI</vt:lpstr>
      <vt:lpstr>Microsoft YaHei</vt:lpstr>
      <vt:lpstr>Arial Unicode MS</vt:lpstr>
      <vt:lpstr>自定义</vt:lpstr>
      <vt:lpstr>1_自定义</vt:lpstr>
      <vt:lpstr>PowerPoint 演示文稿</vt:lpstr>
      <vt:lpstr>PowerPoint 演示文稿</vt:lpstr>
      <vt:lpstr>PowerPoint 演示文稿</vt:lpstr>
      <vt:lpstr>Family and Stability</vt:lpstr>
      <vt:lpstr>Expectations</vt:lpstr>
      <vt:lpstr>PowerPoint 演示文稿</vt:lpstr>
      <vt:lpstr>Marriage and Independence</vt:lpstr>
      <vt:lpstr>the six ceremonies of betrothal and marriage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zhao siyao</dc:creator>
  <cp:lastModifiedBy>13030</cp:lastModifiedBy>
  <cp:revision>8</cp:revision>
  <dcterms:created xsi:type="dcterms:W3CDTF">2024-11-02T08:17:00Z</dcterms:created>
  <dcterms:modified xsi:type="dcterms:W3CDTF">2024-11-07T10:00:47Z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E8D04AC0C2AC4616A4F8FAD8BEF558F8_13</vt:lpwstr>
  </property>
  <property fmtid="{D5CDD505-2E9C-101B-9397-08002B2CF9AE}" pid="4" name="KSOProductBuildVer">
    <vt:lpwstr>1033-12.2.0.18638</vt:lpwstr>
  </property>
</Properties>
</file>