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xml" ContentType="application/vnd.openxmlformats-officedocument.presentationml.slideLayou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xml" ContentType="application/vnd.openxmlformats-officedocument.presentationml.slideLayout+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xml" ContentType="application/vnd.openxmlformats-officedocument.presentationml.slideLayout+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6.xml" ContentType="application/vnd.openxmlformats-officedocument.presentationml.slideLayou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7.xml" ContentType="application/vnd.openxmlformats-officedocument.presentationml.slideLayou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8.xml" ContentType="application/vnd.openxmlformats-officedocument.presentationml.slideLayou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9.xml" ContentType="application/vnd.openxmlformats-officedocument.presentationml.slideLayou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0.xml" ContentType="application/vnd.openxmlformats-officedocument.presentationml.slideLayou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1.xml" ContentType="application/vnd.openxmlformats-officedocument.presentationml.slideLayout+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3.xml" ContentType="application/vnd.openxmlformats-officedocument.presentationml.slideLayout+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slideLayouts/slideLayout14.xml" ContentType="application/vnd.openxmlformats-officedocument.presentationml.slideLayout+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slideLayouts/slideLayout15.xml" ContentType="application/vnd.openxmlformats-officedocument.presentationml.slideLayout+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slideLayouts/slideLayout16.xml" ContentType="application/vnd.openxmlformats-officedocument.presentationml.slideLayou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17.xml" ContentType="application/vnd.openxmlformats-officedocument.presentationml.slideLayout+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18.xml" ContentType="application/vnd.openxmlformats-officedocument.presentationml.slideLayout+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9.xml" ContentType="application/vnd.openxmlformats-officedocument.presentationml.slideLayou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20.xml" ContentType="application/vnd.openxmlformats-officedocument.presentationml.slideLayout+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slideLayouts/slideLayout21.xml" ContentType="application/vnd.openxmlformats-officedocument.presentationml.slideLayout+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22.xml" ContentType="application/vnd.openxmlformats-officedocument.presentationml.slideLayout+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tags/tag192.xml" ContentType="application/vnd.openxmlformats-officedocument.presentationml.tags+xml"/>
  <Override PartName="/ppt/tags/tag193.xml" ContentType="application/vnd.openxmlformats-officedocument.presentationml.tags+xml"/>
  <Override PartName="/ppt/slides/slide2.xml" ContentType="application/vnd.openxmlformats-officedocument.presentationml.slide+xml"/>
  <Override PartName="/ppt/tags/tag194.xml" ContentType="application/vnd.openxmlformats-officedocument.presentationml.tags+xml"/>
  <Override PartName="/ppt/slides/slide3.xml" ContentType="application/vnd.openxmlformats-officedocument.presentationml.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slides/slide5.xml" ContentType="application/vnd.openxmlformats-officedocument.presentationml.slide+xml"/>
  <Override PartName="/ppt/tags/tag213.xml" ContentType="application/vnd.openxmlformats-officedocument.presentationml.tags+xml"/>
  <Override PartName="/ppt/notesSlides/notesSlide1.xml" ContentType="application/vnd.openxmlformats-officedocument.presentationml.notesSlide+xml"/>
  <Override PartName="/ppt/slides/slide6.xml" ContentType="application/vnd.openxmlformats-officedocument.presentationml.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xml" ContentType="application/vnd.openxmlformats-officedocument.presentationml.notesSlide+xml"/>
  <Override PartName="/ppt/slides/slide7.xml" ContentType="application/vnd.openxmlformats-officedocument.presentationml.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slides/slide8.xml" ContentType="application/vnd.openxmlformats-officedocument.presentationml.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slides/slide9.xml" ContentType="application/vnd.openxmlformats-officedocument.presentationml.slide+xml"/>
  <Override PartName="/ppt/slides/slide10.xml" ContentType="application/vnd.openxmlformats-officedocument.presentationml.slide+xml"/>
  <Override PartName="/ppt/tags/tag231.xml" ContentType="application/vnd.openxmlformats-officedocument.presentationml.tags+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s/slide15.xml" ContentType="application/vnd.openxmlformats-officedocument.presentationml.slide+xml"/>
  <Override PartName="/ppt/tags/tag235.xml" ContentType="application/vnd.openxmlformats-officedocument.presentationml.tags+xml"/>
  <Override PartName="/ppt/slides/slide16.xml" ContentType="application/vnd.openxmlformats-officedocument.presentationml.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slides/slide17.xml" ContentType="application/vnd.openxmlformats-officedocument.presentationml.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3.xml" ContentType="application/vnd.openxmlformats-officedocument.presentationml.notesSlide+xml"/>
  <Override PartName="/ppt/slides/slide18.xml" ContentType="application/vnd.openxmlformats-officedocument.presentationml.slide+xml"/>
  <Override PartName="/ppt/tags/tag244.xml" ContentType="application/vnd.openxmlformats-officedocument.presentationml.tags+xml"/>
  <Override PartName="/ppt/tags/tag245.xml" ContentType="application/vnd.openxmlformats-officedocument.presentationml.tags+xml"/>
  <Override PartName="/ppt/slides/slide19.xml" ContentType="application/vnd.openxmlformats-officedocument.presentationml.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slides/slide20.xml" ContentType="application/vnd.openxmlformats-officedocument.presentationml.slide+xml"/>
  <Override PartName="/ppt/tags/tag249.xml" ContentType="application/vnd.openxmlformats-officedocument.presentationml.tags+xml"/>
  <Override PartName="/ppt/tags/tag250.xml" ContentType="application/vnd.openxmlformats-officedocument.presentationml.tags+xml"/>
  <Override PartName="/ppt/slides/slide21.xml" ContentType="application/vnd.openxmlformats-officedocument.presentationml.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slides/slide22.xml" ContentType="application/vnd.openxmlformats-officedocument.presentationml.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4.xml" ContentType="application/vnd.openxmlformats-officedocument.presentationml.notesSlide+xml"/>
  <Override PartName="/ppt/slides/slide23.xml" ContentType="application/vnd.openxmlformats-officedocument.presentationml.slide+xml"/>
  <Override PartName="/ppt/tags/tag257.xml" ContentType="application/vnd.openxmlformats-officedocument.presentationml.tags+xml"/>
  <Override PartName="/ppt/tags/tag258.xml" ContentType="application/vnd.openxmlformats-officedocument.presentationml.tags+xml"/>
  <Override PartName="/ppt/slides/slide24.xml" ContentType="application/vnd.openxmlformats-officedocument.presentationml.slide+xml"/>
  <Override PartName="/ppt/tags/tag259.xml" ContentType="application/vnd.openxmlformats-officedocument.presentationml.tags+xml"/>
  <Override PartName="/ppt/tags/tag260.xml" ContentType="application/vnd.openxmlformats-officedocument.presentationml.tags+xml"/>
  <Override PartName="/ppt/slides/slide25.xml" ContentType="application/vnd.openxmlformats-officedocument.presentationml.slide+xml"/>
  <Override PartName="/ppt/tags/tag261.xml" ContentType="application/vnd.openxmlformats-officedocument.presentationml.tags+xml"/>
  <Override PartName="/ppt/tags/tag262.xml" ContentType="application/vnd.openxmlformats-officedocument.presentationml.tags+xml"/>
  <Override PartName="/ppt/slides/slide26.xml" ContentType="application/vnd.openxmlformats-officedocument.presentationml.slide+xml"/>
  <Override PartName="/ppt/tags/tag263.xml" ContentType="application/vnd.openxmlformats-officedocument.presentationml.tags+xml"/>
  <Override PartName="/ppt/tags/tag264.xml" ContentType="application/vnd.openxmlformats-officedocument.presentationml.tag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 id="214748364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熊仪_aYju7RJj" initials="熊" lastIdx="0" clrIdx="0"/>
  <p:cmAuthor id="2" name="哒哒 熊猫" initials="哒哒" lastIdx="1" clrIdx="0"/>
  <p:cmAuthor id="3" name="yifei" initials="y" lastIdx="1" clrIdx="7"/>
  <p:cmAuthor id="4" name="kingsoft" initials="k" lastIdx="1" clrIdx="1"/>
  <p:cmAuthor id="5" name="ADMIN" initials="A" lastIdx="1" clrIdx="8"/>
  <p:cmAuthor id="6" name="zhouzean" initials="z" lastIdx="1" clrIdx="2"/>
  <p:cmAuthor id="7" name="李鹏飞_6bQfzI3a" initials="李" lastIdx="0" clrIdx="0"/>
  <p:cmAuthor id="8" name="小珞_QjMfU7FR" initials="小" lastIdx="0" clrIdx="0"/>
  <p:cmAuthor id="9" name="骆倩怡_Znauj26B" initials="authorId_382814100" lastIdx="0" clrIdx="0"/>
</p:cmAuthorLst>
</file>

<file path=ppt/presProps.xml><?xml version="1.0" encoding="utf-8"?>
<p:presentationPr xmlns:p="http://schemas.openxmlformats.org/presentationml/2006/main" xmlns:r="http://schemas.openxmlformats.org/officeDocument/2006/relationships" xmlns:a="http://schemas.openxmlformats.org/drawingml/2006/main">
  <p:clrMru>
    <a:srgbClr val="FFFFFF"/>
    <a:srgbClr val="DCDCDC"/>
    <a:srgbClr val="F0F0F0"/>
    <a:srgbClr val="E6E6E6"/>
    <a:srgbClr val="C8C8C8"/>
    <a:srgbClr val="FAFAFA"/>
    <a:srgbClr val="BEBEBE"/>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3778" autoAdjust="0"/>
    <p:restoredTop sz="94660"/>
  </p:normalViewPr>
  <p:slideViewPr>
    <p:cSldViewPr showGuides="1" snapToGrid="0">
      <p:cViewPr varScale="1">
        <p:scale>
          <a:sx n="99" d="100"/>
          <a:sy n="99" d="100"/>
        </p:scale>
        <p:origin x="84" y="582"/>
      </p:cViewPr>
      <p:guideLst>
        <p:guide orient="horz" pos="2160"/>
        <p:guide pos="3935"/>
      </p:guideLst>
    </p:cSldViewPr>
  </p:slideViewPr>
  <p:notesTextViewPr>
    <p:cViewPr>
      <p:scale>
        <a:sx n="3" d="2"/>
        <a:sy n="3" d="2"/>
      </p:scale>
      <p:origin x="0" y="0"/>
    </p:cViewPr>
  </p:notesTextViewPr>
  <p:notesViewPr>
    <p:cSldViewPr snapToGrid="0">
      <p:cViewPr varScale="1">
        <p:scale>
          <a:sx n="92" d="100"/>
          <a:sy n="92" d="100"/>
        </p:scale>
        <p:origin x="2550" y="10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tableStyles" Target="tableStyles.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commentAuthors" Target="commentAuthors.xml"/><Relationship Id="rId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9" name=""/>
        <p:cNvGrpSpPr/>
        <p:nvPr/>
      </p:nvGrpSpPr>
      <p:grpSpPr>
        <a:xfrm>
          <a:off x="0" y="0"/>
          <a:ext cx="0" cy="0"/>
          <a:chOff x="0" y="0"/>
          <a:chExt cx="0" cy="0"/>
        </a:xfrm>
      </p:grpSpPr>
      <p:sp>
        <p:nvSpPr>
          <p:cNvPr id="1048836"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837"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D2A48B96-639E-45A3-A0BA-2464DFDB1FAA}" type="datetimeFigureOut">
              <a:rPr altLang="en-US" lang="zh-CN" smtClean="0"/>
            </a:fld>
            <a:endParaRPr altLang="en-US" lang="zh-CN"/>
          </a:p>
        </p:txBody>
      </p:sp>
      <p:sp>
        <p:nvSpPr>
          <p:cNvPr id="1048838"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839"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40"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841"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6837353-30EB-4A48-80EB-173D804AEFBD}"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69" name="幻灯片图像占位符 1"/>
          <p:cNvSpPr>
            <a:spLocks noChangeAspect="1" noRot="1" noGrp="1"/>
          </p:cNvSpPr>
          <p:nvPr>
            <p:ph type="sldImg"/>
          </p:nvPr>
        </p:nvSpPr>
        <p:spPr/>
      </p:sp>
      <p:sp>
        <p:nvSpPr>
          <p:cNvPr id="1048670" name="备注占位符 2"/>
          <p:cNvSpPr>
            <a:spLocks noGrp="1"/>
          </p:cNvSpPr>
          <p:nvPr>
            <p:ph type="body" idx="1"/>
          </p:nvPr>
        </p:nvSpPr>
        <p:spPr/>
        <p:txBody>
          <a:bodyPr/>
          <a:p>
            <a:endParaRPr altLang="en-US" lang="zh-CN"/>
          </a:p>
        </p:txBody>
      </p:sp>
      <p:sp>
        <p:nvSpPr>
          <p:cNvPr id="1048671" name="灯片编号占位符 3"/>
          <p:cNvSpPr>
            <a:spLocks noGrp="1"/>
          </p:cNvSpPr>
          <p:nvPr>
            <p:ph type="sldNum" sz="quarter" idx="5"/>
          </p:nvPr>
        </p:nvSpPr>
        <p:spPr/>
        <p:txBody>
          <a:bodyPr/>
          <a:p>
            <a:fld id="{33A7A4E5-3461-47CD-8351-C5E59F91E682}" type="slidenum">
              <a:rPr altLang="en-US" lang="zh-CN" smtClean="0"/>
            </a:fld>
            <a:endParaRPr altLang="en-US"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82" name="幻灯片图像占位符 1"/>
          <p:cNvSpPr>
            <a:spLocks noChangeAspect="1" noRot="1" noGrp="1"/>
          </p:cNvSpPr>
          <p:nvPr>
            <p:ph type="sldImg" idx="2"/>
          </p:nvPr>
        </p:nvSpPr>
        <p:spPr/>
      </p:sp>
      <p:sp>
        <p:nvSpPr>
          <p:cNvPr id="1048683" name="文本占位符 2"/>
          <p:cNvSpPr>
            <a:spLocks noGrp="1"/>
          </p:cNvSpPr>
          <p:nvPr>
            <p:ph type="body" idx="3"/>
          </p:nvPr>
        </p:nvSpPr>
        <p:spPr/>
        <p:txBody>
          <a:bodyPr/>
          <a:p>
            <a:endParaRPr altLang="en-US" dirty="0" 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7" name="幻灯片图像占位符 1"/>
          <p:cNvSpPr>
            <a:spLocks noChangeAspect="1" noRot="1" noGrp="1"/>
          </p:cNvSpPr>
          <p:nvPr>
            <p:ph type="sldImg"/>
          </p:nvPr>
        </p:nvSpPr>
        <p:spPr/>
      </p:sp>
      <p:sp>
        <p:nvSpPr>
          <p:cNvPr id="1048608" name="备注占位符 2"/>
          <p:cNvSpPr>
            <a:spLocks noGrp="1"/>
          </p:cNvSpPr>
          <p:nvPr>
            <p:ph type="body" idx="1"/>
          </p:nvPr>
        </p:nvSpPr>
        <p:spPr/>
        <p:txBody>
          <a:bodyPr/>
          <a:p>
            <a:endParaRPr altLang="en-US" dirty="0" lang="zh-CN"/>
          </a:p>
        </p:txBody>
      </p:sp>
      <p:sp>
        <p:nvSpPr>
          <p:cNvPr id="1048609" name="灯片编号占位符 3"/>
          <p:cNvSpPr>
            <a:spLocks noGrp="1"/>
          </p:cNvSpPr>
          <p:nvPr>
            <p:ph type="sldNum" sz="quarter" idx="5"/>
          </p:nvPr>
        </p:nvSpPr>
        <p:spPr/>
        <p:txBody>
          <a:bodyPr/>
          <a:p>
            <a:fld id="{85D0DACE-38E0-42D2-9336-2B707D34BC6D}" type="slidenum">
              <a:rPr altLang="en-US" lang="zh-CN" smtClean="0"/>
            </a:fld>
            <a:endParaRPr altLang="en-US" 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710" name="幻灯片图像占位符 1"/>
          <p:cNvSpPr>
            <a:spLocks noChangeAspect="1" noRot="1" noGrp="1"/>
          </p:cNvSpPr>
          <p:nvPr>
            <p:ph type="sldImg"/>
          </p:nvPr>
        </p:nvSpPr>
        <p:spPr/>
      </p:sp>
      <p:sp>
        <p:nvSpPr>
          <p:cNvPr id="1048711" name="备注占位符 2"/>
          <p:cNvSpPr>
            <a:spLocks noGrp="1"/>
          </p:cNvSpPr>
          <p:nvPr>
            <p:ph type="body" idx="1"/>
          </p:nvPr>
        </p:nvSpPr>
        <p:spPr/>
        <p:txBody>
          <a:bodyPr/>
          <a:p>
            <a:endParaRPr altLang="en-US" lang="zh-CN"/>
          </a:p>
        </p:txBody>
      </p:sp>
      <p:sp>
        <p:nvSpPr>
          <p:cNvPr id="1048712" name="灯片编号占位符 3"/>
          <p:cNvSpPr>
            <a:spLocks noGrp="1"/>
          </p:cNvSpPr>
          <p:nvPr>
            <p:ph type="sldNum" sz="quarter" idx="5"/>
          </p:nvPr>
        </p:nvSpPr>
        <p:spPr/>
        <p:txBody>
          <a:bodyPr/>
          <a:p>
            <a:fld id="{33A7A4E5-3461-47CD-8351-C5E59F91E682}" type="slidenum">
              <a:rPr altLang="en-US" lang="zh-CN" smtClean="0"/>
            </a:fld>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tags" Target="../tags/tag53.xml"/><Relationship Id="rId3" Type="http://schemas.openxmlformats.org/officeDocument/2006/relationships/tags" Target="../tags/tag54.xml"/><Relationship Id="rId4" Type="http://schemas.openxmlformats.org/officeDocument/2006/relationships/tags" Target="../tags/tag55.xml"/><Relationship Id="rId5" Type="http://schemas.openxmlformats.org/officeDocument/2006/relationships/tags" Target="../tags/tag56.xml"/><Relationship Id="rId6"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63.xml"/><Relationship Id="rId2" Type="http://schemas.openxmlformats.org/officeDocument/2006/relationships/tags" Target="../tags/tag64.xml"/><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tags" Target="../tags/tag67.xml"/><Relationship Id="rId6" Type="http://schemas.openxmlformats.org/officeDocument/2006/relationships/tags" Target="../tags/tag68.xml"/><Relationship Id="rId7" Type="http://schemas.openxmlformats.org/officeDocument/2006/relationships/image" Target="../media/image1.png"/><Relationship Id="rId8" Type="http://schemas.openxmlformats.org/officeDocument/2006/relationships/tags" Target="../tags/tag69.xml"/><Relationship Id="rId9" Type="http://schemas.openxmlformats.org/officeDocument/2006/relationships/image" Target="../media/image2.png"/><Relationship Id="rId10" Type="http://schemas.openxmlformats.org/officeDocument/2006/relationships/tags" Target="../tags/tag70.xml"/><Relationship Id="rId11" Type="http://schemas.openxmlformats.org/officeDocument/2006/relationships/tags" Target="../tags/tag71.xml"/><Relationship Id="rId12" Type="http://schemas.openxmlformats.org/officeDocument/2006/relationships/tags" Target="../tags/tag72.xml"/><Relationship Id="rId13" Type="http://schemas.openxmlformats.org/officeDocument/2006/relationships/tags" Target="../tags/tag73.xml"/><Relationship Id="rId14" Type="http://schemas.openxmlformats.org/officeDocument/2006/relationships/tags" Target="../tags/tag74.xml"/><Relationship Id="rId15" Type="http://schemas.openxmlformats.org/officeDocument/2006/relationships/image" Target="../media/image3.png"/><Relationship Id="rId16" Type="http://schemas.openxmlformats.org/officeDocument/2006/relationships/tags" Target="../tags/tag75.xml"/><Relationship Id="rId17" Type="http://schemas.openxmlformats.org/officeDocument/2006/relationships/image" Target="../media/image4.png"/><Relationship Id="rId18" Type="http://schemas.openxmlformats.org/officeDocument/2006/relationships/tags" Target="../tags/tag76.xml"/><Relationship Id="rId19" Type="http://schemas.openxmlformats.org/officeDocument/2006/relationships/image" Target="../media/image5.png"/><Relationship Id="rId20" Type="http://schemas.openxmlformats.org/officeDocument/2006/relationships/tags" Target="../tags/tag77.xml"/><Relationship Id="rId21" Type="http://schemas.openxmlformats.org/officeDocument/2006/relationships/image" Target="../media/image6.png"/><Relationship Id="rId22" Type="http://schemas.openxmlformats.org/officeDocument/2006/relationships/tags" Target="../tags/tag78.xml"/><Relationship Id="rId23" Type="http://schemas.openxmlformats.org/officeDocument/2006/relationships/image" Target="../media/image7.png"/><Relationship Id="rId24" Type="http://schemas.openxmlformats.org/officeDocument/2006/relationships/tags" Target="../tags/tag79.xml"/><Relationship Id="rId25" Type="http://schemas.openxmlformats.org/officeDocument/2006/relationships/image" Target="../media/image8.png"/><Relationship Id="rId26" Type="http://schemas.openxmlformats.org/officeDocument/2006/relationships/tags" Target="../tags/tag80.xml"/><Relationship Id="rId27" Type="http://schemas.openxmlformats.org/officeDocument/2006/relationships/tags" Target="../tags/tag81.xml"/><Relationship Id="rId28" Type="http://schemas.openxmlformats.org/officeDocument/2006/relationships/tags" Target="../tags/tag82.xml"/><Relationship Id="rId29" Type="http://schemas.openxmlformats.org/officeDocument/2006/relationships/tags" Target="../tags/tag83.xml"/><Relationship Id="rId30" Type="http://schemas.openxmlformats.org/officeDocument/2006/relationships/tags" Target="../tags/tag84.xml"/><Relationship Id="rId3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85.xml"/><Relationship Id="rId2" Type="http://schemas.openxmlformats.org/officeDocument/2006/relationships/tags" Target="../tags/tag86.xml"/><Relationship Id="rId3" Type="http://schemas.openxmlformats.org/officeDocument/2006/relationships/tags" Target="../tags/tag87.xml"/><Relationship Id="rId4" Type="http://schemas.openxmlformats.org/officeDocument/2006/relationships/tags" Target="../tags/tag88.xml"/><Relationship Id="rId5" Type="http://schemas.openxmlformats.org/officeDocument/2006/relationships/tags" Target="../tags/tag89.xml"/><Relationship Id="rId6"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90.xml"/><Relationship Id="rId2" Type="http://schemas.openxmlformats.org/officeDocument/2006/relationships/tags" Target="../tags/tag91.xml"/><Relationship Id="rId3" Type="http://schemas.openxmlformats.org/officeDocument/2006/relationships/tags" Target="../tags/tag92.xml"/><Relationship Id="rId4" Type="http://schemas.openxmlformats.org/officeDocument/2006/relationships/tags" Target="../tags/tag93.xml"/><Relationship Id="rId5" Type="http://schemas.openxmlformats.org/officeDocument/2006/relationships/tags" Target="../tags/tag94.xml"/><Relationship Id="rId6" Type="http://schemas.openxmlformats.org/officeDocument/2006/relationships/tags" Target="../tags/tag95.xml"/><Relationship Id="rId7" Type="http://schemas.openxmlformats.org/officeDocument/2006/relationships/tags" Target="../tags/tag96.xml"/><Relationship Id="rId8" Type="http://schemas.openxmlformats.org/officeDocument/2006/relationships/tags" Target="../tags/tag97.xml"/><Relationship Id="rId9" Type="http://schemas.openxmlformats.org/officeDocument/2006/relationships/image" Target="../media/image9.png"/><Relationship Id="rId10" Type="http://schemas.openxmlformats.org/officeDocument/2006/relationships/tags" Target="../tags/tag98.xml"/><Relationship Id="rId11" Type="http://schemas.openxmlformats.org/officeDocument/2006/relationships/image" Target="../media/image10.png"/><Relationship Id="rId12" Type="http://schemas.openxmlformats.org/officeDocument/2006/relationships/tags" Target="../tags/tag99.xml"/><Relationship Id="rId13" Type="http://schemas.openxmlformats.org/officeDocument/2006/relationships/image" Target="../media/image5.png"/><Relationship Id="rId14" Type="http://schemas.openxmlformats.org/officeDocument/2006/relationships/tags" Target="../tags/tag100.xml"/><Relationship Id="rId15" Type="http://schemas.openxmlformats.org/officeDocument/2006/relationships/image" Target="../media/image11.png"/><Relationship Id="rId16" Type="http://schemas.openxmlformats.org/officeDocument/2006/relationships/tags" Target="../tags/tag101.xml"/><Relationship Id="rId17" Type="http://schemas.openxmlformats.org/officeDocument/2006/relationships/image" Target="../media/image7.png"/><Relationship Id="rId18" Type="http://schemas.openxmlformats.org/officeDocument/2006/relationships/tags" Target="../tags/tag102.xml"/><Relationship Id="rId19" Type="http://schemas.openxmlformats.org/officeDocument/2006/relationships/image" Target="../media/image12.png"/><Relationship Id="rId20" Type="http://schemas.openxmlformats.org/officeDocument/2006/relationships/tags" Target="../tags/tag103.xml"/><Relationship Id="rId21" Type="http://schemas.openxmlformats.org/officeDocument/2006/relationships/image" Target="../media/image13.png"/><Relationship Id="rId22" Type="http://schemas.openxmlformats.org/officeDocument/2006/relationships/tags" Target="../tags/tag104.xml"/><Relationship Id="rId23" Type="http://schemas.openxmlformats.org/officeDocument/2006/relationships/image" Target="../media/image3.png"/><Relationship Id="rId24" Type="http://schemas.openxmlformats.org/officeDocument/2006/relationships/tags" Target="../tags/tag105.xml"/><Relationship Id="rId25" Type="http://schemas.openxmlformats.org/officeDocument/2006/relationships/image" Target="../media/image14.png"/><Relationship Id="rId26" Type="http://schemas.openxmlformats.org/officeDocument/2006/relationships/tags" Target="../tags/tag106.xml"/><Relationship Id="rId27" Type="http://schemas.openxmlformats.org/officeDocument/2006/relationships/tags" Target="../tags/tag107.xml"/><Relationship Id="rId28" Type="http://schemas.openxmlformats.org/officeDocument/2006/relationships/tags" Target="../tags/tag108.xml"/><Relationship Id="rId29" Type="http://schemas.openxmlformats.org/officeDocument/2006/relationships/tags" Target="../tags/tag109.xml"/><Relationship Id="rId30"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10.xml"/><Relationship Id="rId2" Type="http://schemas.openxmlformats.org/officeDocument/2006/relationships/tags" Target="../tags/tag111.xml"/><Relationship Id="rId3" Type="http://schemas.openxmlformats.org/officeDocument/2006/relationships/tags" Target="../tags/tag112.xml"/><Relationship Id="rId4" Type="http://schemas.openxmlformats.org/officeDocument/2006/relationships/tags" Target="../tags/tag113.xml"/><Relationship Id="rId5" Type="http://schemas.openxmlformats.org/officeDocument/2006/relationships/tags" Target="../tags/tag114.xml"/><Relationship Id="rId6" Type="http://schemas.openxmlformats.org/officeDocument/2006/relationships/tags" Target="../tags/tag115.xml"/><Relationship Id="rId7" Type="http://schemas.openxmlformats.org/officeDocument/2006/relationships/image" Target="../media/image9.png"/><Relationship Id="rId8" Type="http://schemas.openxmlformats.org/officeDocument/2006/relationships/tags" Target="../tags/tag116.xml"/><Relationship Id="rId9" Type="http://schemas.openxmlformats.org/officeDocument/2006/relationships/image" Target="../media/image2.png"/><Relationship Id="rId10" Type="http://schemas.openxmlformats.org/officeDocument/2006/relationships/tags" Target="../tags/tag117.xml"/><Relationship Id="rId11" Type="http://schemas.openxmlformats.org/officeDocument/2006/relationships/image" Target="../media/image15.png"/><Relationship Id="rId12" Type="http://schemas.openxmlformats.org/officeDocument/2006/relationships/tags" Target="../tags/tag118.xml"/><Relationship Id="rId13" Type="http://schemas.openxmlformats.org/officeDocument/2006/relationships/image" Target="../media/image12.png"/><Relationship Id="rId14" Type="http://schemas.openxmlformats.org/officeDocument/2006/relationships/tags" Target="../tags/tag119.xml"/><Relationship Id="rId15" Type="http://schemas.openxmlformats.org/officeDocument/2006/relationships/image" Target="../media/image13.png"/><Relationship Id="rId16" Type="http://schemas.openxmlformats.org/officeDocument/2006/relationships/tags" Target="../tags/tag120.xml"/><Relationship Id="rId17" Type="http://schemas.openxmlformats.org/officeDocument/2006/relationships/image" Target="../media/image16.png"/><Relationship Id="rId18" Type="http://schemas.openxmlformats.org/officeDocument/2006/relationships/tags" Target="../tags/tag121.xml"/><Relationship Id="rId19" Type="http://schemas.openxmlformats.org/officeDocument/2006/relationships/tags" Target="../tags/tag122.xml"/><Relationship Id="rId20" Type="http://schemas.openxmlformats.org/officeDocument/2006/relationships/image" Target="../media/image5.png"/><Relationship Id="rId21" Type="http://schemas.openxmlformats.org/officeDocument/2006/relationships/tags" Target="../tags/tag123.xml"/><Relationship Id="rId22" Type="http://schemas.openxmlformats.org/officeDocument/2006/relationships/image" Target="../media/image7.png"/><Relationship Id="rId23" Type="http://schemas.openxmlformats.org/officeDocument/2006/relationships/tags" Target="../tags/tag124.xml"/><Relationship Id="rId24" Type="http://schemas.openxmlformats.org/officeDocument/2006/relationships/tags" Target="../tags/tag125.xml"/><Relationship Id="rId25" Type="http://schemas.openxmlformats.org/officeDocument/2006/relationships/tags" Target="../tags/tag126.xml"/><Relationship Id="rId26" Type="http://schemas.openxmlformats.org/officeDocument/2006/relationships/tags" Target="../tags/tag127.xml"/><Relationship Id="rId27" Type="http://schemas.openxmlformats.org/officeDocument/2006/relationships/tags" Target="../tags/tag128.xml"/><Relationship Id="rId28"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29.xml"/><Relationship Id="rId2" Type="http://schemas.openxmlformats.org/officeDocument/2006/relationships/tags" Target="../tags/tag130.xml"/><Relationship Id="rId3" Type="http://schemas.openxmlformats.org/officeDocument/2006/relationships/tags" Target="../tags/tag131.xml"/><Relationship Id="rId4" Type="http://schemas.openxmlformats.org/officeDocument/2006/relationships/tags" Target="../tags/tag132.xml"/><Relationship Id="rId5" Type="http://schemas.openxmlformats.org/officeDocument/2006/relationships/tags" Target="../tags/tag133.xml"/><Relationship Id="rId6" Type="http://schemas.openxmlformats.org/officeDocument/2006/relationships/tags" Target="../tags/tag134.xml"/><Relationship Id="rId7"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35.xml"/><Relationship Id="rId2" Type="http://schemas.openxmlformats.org/officeDocument/2006/relationships/tags" Target="../tags/tag136.xml"/><Relationship Id="rId3" Type="http://schemas.openxmlformats.org/officeDocument/2006/relationships/tags" Target="../tags/tag137.xml"/><Relationship Id="rId4" Type="http://schemas.openxmlformats.org/officeDocument/2006/relationships/tags" Target="../tags/tag138.xml"/><Relationship Id="rId5" Type="http://schemas.openxmlformats.org/officeDocument/2006/relationships/tags" Target="../tags/tag139.xml"/><Relationship Id="rId6" Type="http://schemas.openxmlformats.org/officeDocument/2006/relationships/tags" Target="../tags/tag140.xml"/><Relationship Id="rId7" Type="http://schemas.openxmlformats.org/officeDocument/2006/relationships/tags" Target="../tags/tag141.xml"/><Relationship Id="rId8" Type="http://schemas.openxmlformats.org/officeDocument/2006/relationships/tags" Target="../tags/tag142.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143.xml"/><Relationship Id="rId2" Type="http://schemas.openxmlformats.org/officeDocument/2006/relationships/tags" Target="../tags/tag144.xml"/><Relationship Id="rId3" Type="http://schemas.openxmlformats.org/officeDocument/2006/relationships/tags" Target="../tags/tag145.xml"/><Relationship Id="rId4" Type="http://schemas.openxmlformats.org/officeDocument/2006/relationships/tags" Target="../tags/tag146.xml"/><Relationship Id="rId5"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147.xml"/><Relationship Id="rId2" Type="http://schemas.openxmlformats.org/officeDocument/2006/relationships/tags" Target="../tags/tag148.xml"/><Relationship Id="rId3" Type="http://schemas.openxmlformats.org/officeDocument/2006/relationships/tags" Target="../tags/tag149.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150.xml"/><Relationship Id="rId2" Type="http://schemas.openxmlformats.org/officeDocument/2006/relationships/tags" Target="../tags/tag151.xml"/><Relationship Id="rId3" Type="http://schemas.openxmlformats.org/officeDocument/2006/relationships/tags" Target="../tags/tag152.xml"/><Relationship Id="rId4" Type="http://schemas.openxmlformats.org/officeDocument/2006/relationships/tags" Target="../tags/tag153.xml"/><Relationship Id="rId5"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tags" Target="../tags/tag154.xml"/><Relationship Id="rId2" Type="http://schemas.openxmlformats.org/officeDocument/2006/relationships/tags" Target="../tags/tag155.xml"/><Relationship Id="rId3" Type="http://schemas.openxmlformats.org/officeDocument/2006/relationships/tags" Target="../tags/tag156.xml"/><Relationship Id="rId4" Type="http://schemas.openxmlformats.org/officeDocument/2006/relationships/tags" Target="../tags/tag157.xml"/><Relationship Id="rId5" Type="http://schemas.openxmlformats.org/officeDocument/2006/relationships/tags" Target="../tags/tag158.xml"/><Relationship Id="rId6"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tags" Target="../tags/tag159.xml"/><Relationship Id="rId2" Type="http://schemas.openxmlformats.org/officeDocument/2006/relationships/tags" Target="../tags/tag160.xml"/><Relationship Id="rId3" Type="http://schemas.openxmlformats.org/officeDocument/2006/relationships/image" Target="../media/image7.png"/><Relationship Id="rId4" Type="http://schemas.openxmlformats.org/officeDocument/2006/relationships/tags" Target="../tags/tag161.xml"/><Relationship Id="rId5" Type="http://schemas.openxmlformats.org/officeDocument/2006/relationships/image" Target="../media/image5.png"/><Relationship Id="rId6" Type="http://schemas.openxmlformats.org/officeDocument/2006/relationships/tags" Target="../tags/tag162.xml"/><Relationship Id="rId7" Type="http://schemas.openxmlformats.org/officeDocument/2006/relationships/tags" Target="../tags/tag163.xml"/><Relationship Id="rId8" Type="http://schemas.openxmlformats.org/officeDocument/2006/relationships/tags" Target="../tags/tag164.xml"/><Relationship Id="rId9" Type="http://schemas.openxmlformats.org/officeDocument/2006/relationships/image" Target="../media/image1.png"/><Relationship Id="rId10" Type="http://schemas.openxmlformats.org/officeDocument/2006/relationships/tags" Target="../tags/tag165.xml"/><Relationship Id="rId11" Type="http://schemas.openxmlformats.org/officeDocument/2006/relationships/image" Target="../media/image2.png"/><Relationship Id="rId12" Type="http://schemas.openxmlformats.org/officeDocument/2006/relationships/tags" Target="../tags/tag166.xml"/><Relationship Id="rId13" Type="http://schemas.openxmlformats.org/officeDocument/2006/relationships/tags" Target="../tags/tag167.xml"/><Relationship Id="rId14" Type="http://schemas.openxmlformats.org/officeDocument/2006/relationships/tags" Target="../tags/tag168.xml"/><Relationship Id="rId15" Type="http://schemas.openxmlformats.org/officeDocument/2006/relationships/tags" Target="../tags/tag169.xml"/><Relationship Id="rId16" Type="http://schemas.openxmlformats.org/officeDocument/2006/relationships/tags" Target="../tags/tag170.xml"/><Relationship Id="rId17" Type="http://schemas.openxmlformats.org/officeDocument/2006/relationships/tags" Target="../tags/tag171.xml"/><Relationship Id="rId18" Type="http://schemas.openxmlformats.org/officeDocument/2006/relationships/image" Target="../media/image17.png"/><Relationship Id="rId19" Type="http://schemas.openxmlformats.org/officeDocument/2006/relationships/tags" Target="../tags/tag172.xml"/><Relationship Id="rId20" Type="http://schemas.openxmlformats.org/officeDocument/2006/relationships/image" Target="../media/image8.png"/><Relationship Id="rId21" Type="http://schemas.openxmlformats.org/officeDocument/2006/relationships/tags" Target="../tags/tag173.xml"/><Relationship Id="rId22" Type="http://schemas.openxmlformats.org/officeDocument/2006/relationships/tags" Target="../tags/tag174.xml"/><Relationship Id="rId23" Type="http://schemas.openxmlformats.org/officeDocument/2006/relationships/tags" Target="../tags/tag175.xml"/><Relationship Id="rId24" Type="http://schemas.openxmlformats.org/officeDocument/2006/relationships/image" Target="../media/image18.png"/><Relationship Id="rId25" Type="http://schemas.openxmlformats.org/officeDocument/2006/relationships/tags" Target="../tags/tag176.xml"/><Relationship Id="rId26" Type="http://schemas.openxmlformats.org/officeDocument/2006/relationships/image" Target="../media/image19.png"/><Relationship Id="rId27" Type="http://schemas.openxmlformats.org/officeDocument/2006/relationships/tags" Target="../tags/tag177.xml"/><Relationship Id="rId28" Type="http://schemas.openxmlformats.org/officeDocument/2006/relationships/tags" Target="../tags/tag178.xml"/><Relationship Id="rId29" Type="http://schemas.openxmlformats.org/officeDocument/2006/relationships/tags" Target="../tags/tag179.xml"/><Relationship Id="rId30" Type="http://schemas.openxmlformats.org/officeDocument/2006/relationships/tags" Target="../tags/tag180.xml"/><Relationship Id="rId31" Type="http://schemas.openxmlformats.org/officeDocument/2006/relationships/tags" Target="../tags/tag181.xml"/><Relationship Id="rId32"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tags" Target="../tags/tag17.xml"/><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tags" Target="../tags/tag21.xml"/><Relationship Id="rId7"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tags" Target="../tags/tag23.xml"/><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tags" Target="../tags/tag28.xml"/><Relationship Id="rId8"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tags" Target="../tags/tag31.xml"/><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tags" Target="../tags/tag35.xml"/><Relationship Id="rId3" Type="http://schemas.openxmlformats.org/officeDocument/2006/relationships/tags" Target="../tags/tag3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tags" Target="../tags/tag38.xml"/><Relationship Id="rId3" Type="http://schemas.openxmlformats.org/officeDocument/2006/relationships/tags" Target="../tags/tag39.xml"/><Relationship Id="rId4" Type="http://schemas.openxmlformats.org/officeDocument/2006/relationships/tags" Target="../tags/tag40.xml"/><Relationship Id="rId5" Type="http://schemas.openxmlformats.org/officeDocument/2006/relationships/tags" Target="../tags/tag41.xml"/><Relationship Id="rId6" Type="http://schemas.openxmlformats.org/officeDocument/2006/relationships/tags" Target="../tags/tag42.xml"/><Relationship Id="rId7"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tags" Target="../tags/tag44.xml"/><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tags" Target="../tags/tag47.xml"/><Relationship Id="rId6"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98" name=""/>
        <p:cNvGrpSpPr/>
        <p:nvPr/>
      </p:nvGrpSpPr>
      <p:grpSpPr>
        <a:xfrm>
          <a:off x="0" y="0"/>
          <a:ext cx="0" cy="0"/>
          <a:chOff x="0" y="0"/>
          <a:chExt cx="0" cy="0"/>
        </a:xfrm>
      </p:grpSpPr>
      <p:sp>
        <p:nvSpPr>
          <p:cNvPr id="1048780" name="标题 1"/>
          <p:cNvSpPr>
            <a:spLocks noGrp="1"/>
          </p:cNvSpPr>
          <p:nvPr>
            <p:ph type="ctrTitle"/>
            <p:custDataLst>
              <p:tags r:id="rId1"/>
            </p:custDataLst>
          </p:nvPr>
        </p:nvSpPr>
        <p:spPr>
          <a:xfrm>
            <a:off x="1198800" y="914400"/>
            <a:ext cx="9799200" cy="2570400"/>
          </a:xfrm>
        </p:spPr>
        <p:txBody>
          <a:bodyPr anchor="b" anchorCtr="0" bIns="46800" lIns="90000" rIns="90000" tIns="46800">
            <a:normAutofit/>
          </a:bodyPr>
          <a:lstStyle>
            <a:lvl1pPr algn="ctr">
              <a:defRPr sz="6000"/>
            </a:lvl1pPr>
          </a:lstStyle>
          <a:p>
            <a:r>
              <a:rPr altLang="en-US" dirty="0" lang="zh-CN"/>
              <a:t>单击此处编辑母版标题样式</a:t>
            </a:r>
            <a:endParaRPr altLang="en-US" dirty="0" lang="zh-CN"/>
          </a:p>
        </p:txBody>
      </p:sp>
      <p:sp>
        <p:nvSpPr>
          <p:cNvPr id="1048781" name="副标题 2"/>
          <p:cNvSpPr>
            <a:spLocks noGrp="1"/>
          </p:cNvSpPr>
          <p:nvPr>
            <p:ph type="subTitle" idx="1"/>
            <p:custDataLst>
              <p:tags r:id="rId2"/>
            </p:custDataLst>
          </p:nvPr>
        </p:nvSpPr>
        <p:spPr>
          <a:xfrm>
            <a:off x="1198800" y="3560400"/>
            <a:ext cx="9799200" cy="1472400"/>
          </a:xfrm>
        </p:spPr>
        <p:txBody>
          <a:bodyPr bIns="46800" lIns="90000" rIns="90000" tIns="46800">
            <a:normAutofit/>
          </a:bodyPr>
          <a:lstStyle>
            <a:lvl1pPr algn="ctr" indent="0" marL="0">
              <a:lnSpc>
                <a:spcPct val="110000"/>
              </a:lnSpc>
              <a:buNone/>
              <a:defRPr sz="2400" spc="2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dirty="0" lang="zh-CN"/>
              <a:t>单击此处编辑母版副标题样式</a:t>
            </a:r>
            <a:endParaRPr altLang="en-US" dirty="0" lang="zh-CN"/>
          </a:p>
        </p:txBody>
      </p:sp>
      <p:sp>
        <p:nvSpPr>
          <p:cNvPr id="1048782" name="日期占位符 15"/>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783" name="页脚占位符 16"/>
          <p:cNvSpPr>
            <a:spLocks noGrp="1"/>
          </p:cNvSpPr>
          <p:nvPr>
            <p:ph type="ftr" sz="quarter" idx="11"/>
            <p:custDataLst>
              <p:tags r:id="rId4"/>
            </p:custDataLst>
          </p:nvPr>
        </p:nvSpPr>
        <p:spPr/>
        <p:txBody>
          <a:bodyPr/>
          <a:p>
            <a:endParaRPr altLang="en-US" dirty="0" lang="zh-CN"/>
          </a:p>
        </p:txBody>
      </p:sp>
      <p:sp>
        <p:nvSpPr>
          <p:cNvPr id="1048784" name="灯片编号占位符 17"/>
          <p:cNvSpPr>
            <a:spLocks noGrp="1"/>
          </p:cNvSpPr>
          <p:nvPr>
            <p:ph type="sldNum" sz="quarter" idx="12"/>
            <p:custDataLst>
              <p:tags r:id="rId5"/>
            </p:custDataLst>
          </p:nvPr>
        </p:nvSpPr>
        <p:spPr/>
        <p:txBody>
          <a:bodyPr/>
          <a:p>
            <a:fld id="{49AE70B2-8BF9-45C0-BB95-33D1B9D3A854}" type="slidenum">
              <a:rPr altLang="en-US" lang="zh-CN" smtClean="0"/>
            </a:fld>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03" name=""/>
        <p:cNvGrpSpPr/>
        <p:nvPr/>
      </p:nvGrpSpPr>
      <p:grpSpPr>
        <a:xfrm>
          <a:off x="0" y="0"/>
          <a:ext cx="0" cy="0"/>
          <a:chOff x="0" y="0"/>
          <a:chExt cx="0" cy="0"/>
        </a:xfrm>
      </p:grpSpPr>
      <p:sp>
        <p:nvSpPr>
          <p:cNvPr id="1048804"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805" name="页脚占位符 3"/>
          <p:cNvSpPr>
            <a:spLocks noGrp="1"/>
          </p:cNvSpPr>
          <p:nvPr>
            <p:ph type="ftr" sz="quarter" idx="11"/>
            <p:custDataLst>
              <p:tags r:id="rId2"/>
            </p:custDataLst>
          </p:nvPr>
        </p:nvSpPr>
        <p:spPr/>
        <p:txBody>
          <a:bodyPr/>
          <a:p>
            <a:endParaRPr altLang="en-US" lang="zh-CN"/>
          </a:p>
        </p:txBody>
      </p:sp>
      <p:sp>
        <p:nvSpPr>
          <p:cNvPr id="1048806"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8807" name="内容占位符 6"/>
          <p:cNvSpPr>
            <a:spLocks noGrp="1"/>
          </p:cNvSpPr>
          <p:nvPr>
            <p:ph sz="quarter" idx="13"/>
            <p:custDataLst>
              <p:tags r:id="rId4"/>
            </p:custDataLst>
          </p:nvPr>
        </p:nvSpPr>
        <p:spPr>
          <a:xfrm>
            <a:off x="608400" y="774000"/>
            <a:ext cx="10972800" cy="5482800"/>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00" name=""/>
        <p:cNvGrpSpPr/>
        <p:nvPr/>
      </p:nvGrpSpPr>
      <p:grpSpPr>
        <a:xfrm>
          <a:off x="0" y="0"/>
          <a:ext cx="0" cy="0"/>
          <a:chOff x="0" y="0"/>
          <a:chExt cx="0" cy="0"/>
        </a:xfrm>
      </p:grpSpPr>
      <p:sp>
        <p:nvSpPr>
          <p:cNvPr id="1048789" name="日期占位符 2"/>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790" name="页脚占位符 3"/>
          <p:cNvSpPr>
            <a:spLocks noGrp="1"/>
          </p:cNvSpPr>
          <p:nvPr>
            <p:ph type="ftr" sz="quarter" idx="11"/>
            <p:custDataLst>
              <p:tags r:id="rId2"/>
            </p:custDataLst>
          </p:nvPr>
        </p:nvSpPr>
        <p:spPr/>
        <p:txBody>
          <a:bodyPr/>
          <a:p>
            <a:endParaRPr altLang="en-US" lang="zh-CN"/>
          </a:p>
        </p:txBody>
      </p:sp>
      <p:sp>
        <p:nvSpPr>
          <p:cNvPr id="1048791" name="灯片编号占位符 4"/>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
        <p:nvSpPr>
          <p:cNvPr id="1048792" name="标题 1"/>
          <p:cNvSpPr>
            <a:spLocks noGrp="1"/>
          </p:cNvSpPr>
          <p:nvPr>
            <p:ph type="title" hasCustomPrompt="1"/>
            <p:custDataLst>
              <p:tags r:id="rId4"/>
            </p:custDataLst>
          </p:nvPr>
        </p:nvSpPr>
        <p:spPr>
          <a:xfrm>
            <a:off x="1198800" y="2484000"/>
            <a:ext cx="9799200" cy="1018800"/>
          </a:xfrm>
        </p:spPr>
        <p:txBody>
          <a:bodyPr anchor="t" anchorCtr="0" bIns="46800" lIns="90000" rIns="90000" rtlCol="0" tIns="46800" vert="horz">
            <a:normAutofit/>
          </a:bodyPr>
          <a:lstStyle>
            <a:lvl1pPr algn="ctr">
              <a:defRPr sz="6000"/>
            </a:lvl1pPr>
          </a:lstStyle>
          <a:p>
            <a:pPr lvl="0"/>
            <a:r>
              <a:rPr altLang="en-US" lang="zh-CN" smtClean="0"/>
              <a:t>单击此处编辑标题</a:t>
            </a:r>
            <a:endParaRPr altLang="en-US" lang="zh-CN"/>
          </a:p>
        </p:txBody>
      </p:sp>
      <p:sp>
        <p:nvSpPr>
          <p:cNvPr id="1048793" name="文本占位符 6"/>
          <p:cNvSpPr>
            <a:spLocks noGrp="1"/>
          </p:cNvSpPr>
          <p:nvPr>
            <p:ph type="body" sz="quarter" idx="13"/>
            <p:custDataLst>
              <p:tags r:id="rId5"/>
            </p:custDataLst>
          </p:nvPr>
        </p:nvSpPr>
        <p:spPr>
          <a:xfrm>
            <a:off x="1198800" y="3560400"/>
            <a:ext cx="9799200" cy="471600"/>
          </a:xfrm>
        </p:spPr>
        <p:txBody>
          <a:bodyPr bIns="46800" lIns="90000" rIns="90000" tIns="46800">
            <a:normAutofit/>
          </a:bodyPr>
          <a:lstStyle>
            <a:lvl1pPr algn="ctr">
              <a:lnSpc>
                <a:spcPct val="110000"/>
              </a:lnSpc>
              <a:buNone/>
              <a:defRPr sz="2400" spc="200"/>
            </a:lvl1pPr>
          </a:lstStyle>
          <a:p>
            <a:pPr lvl="0"/>
            <a:r>
              <a:rPr altLang="en-US" dirty="0" lang="zh-CN"/>
              <a:t>单击此处编辑母版文本样式</a:t>
            </a:r>
            <a:endParaRPr altLang="en-US" dirty="0"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53" name=""/>
        <p:cNvGrpSpPr/>
        <p:nvPr/>
      </p:nvGrpSpPr>
      <p:grpSpPr>
        <a:xfrm>
          <a:off x="0" y="0"/>
          <a:ext cx="0" cy="0"/>
          <a:chOff x="0" y="0"/>
          <a:chExt cx="0" cy="0"/>
        </a:xfrm>
      </p:grpSpPr>
      <p:sp>
        <p:nvSpPr>
          <p:cNvPr id="1048621"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22" name="Ellipse 2_#color_$accent1_$accent1-2764&amp;1309"/>
          <p:cNvSpPr/>
          <p:nvPr userDrawn="1">
            <p:custDataLst>
              <p:tags r:id="rId2"/>
            </p:custDataLst>
          </p:nvPr>
        </p:nvSpPr>
        <p:spPr>
          <a:xfrm>
            <a:off x="6680200" y="0"/>
            <a:ext cx="5511800" cy="4102100"/>
          </a:xfrm>
          <a:custGeom>
            <a:avLst/>
            <a:ahLst/>
            <a:rect l="l" t="t" r="r" b="b"/>
            <a:pathLst>
              <a:path w="5511800" h="4102100">
                <a:moveTo>
                  <a:pt x="255523" y="0"/>
                </a:moveTo>
                <a:lnTo>
                  <a:pt x="5511800" y="0"/>
                </a:lnTo>
                <a:lnTo>
                  <a:pt x="5511800" y="2491384"/>
                </a:lnTo>
                <a:cubicBezTo>
                  <a:pt x="5034953" y="3446285"/>
                  <a:pt x="4048214" y="4102100"/>
                  <a:pt x="2908300" y="4102100"/>
                </a:cubicBezTo>
                <a:cubicBezTo>
                  <a:pt x="1302093" y="4102100"/>
                  <a:pt x="0" y="2800007"/>
                  <a:pt x="0" y="1193800"/>
                </a:cubicBezTo>
                <a:cubicBezTo>
                  <a:pt x="0" y="768347"/>
                  <a:pt x="91356" y="364231"/>
                  <a:pt x="255523" y="0"/>
                </a:cubicBezTo>
              </a:path>
            </a:pathLst>
          </a:custGeom>
          <a:gradFill>
            <a:gsLst>
              <a:gs pos="0">
                <a:schemeClr val="accent1">
                  <a:alpha val="75000"/>
                </a:schemeClr>
              </a:gs>
              <a:gs pos="72000">
                <a:schemeClr val="accent1">
                  <a:alpha val="9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23" name="Union_#color_$accent1_$accent1-2764&amp;1330"/>
          <p:cNvSpPr/>
          <p:nvPr userDrawn="1">
            <p:custDataLst>
              <p:tags r:id="rId3"/>
            </p:custDataLst>
          </p:nvPr>
        </p:nvSpPr>
        <p:spPr>
          <a:xfrm>
            <a:off x="6539247" y="0"/>
            <a:ext cx="5652753" cy="4255750"/>
          </a:xfrm>
          <a:custGeom>
            <a:avLst/>
            <a:ahLst/>
            <a:rect l="l" t="t" r="r" b="b"/>
            <a:pathLst>
              <a:path w="5652753" h="4255750">
                <a:moveTo>
                  <a:pt x="3075318" y="0"/>
                </a:moveTo>
                <a:lnTo>
                  <a:pt x="3037218" y="0"/>
                </a:lnTo>
                <a:lnTo>
                  <a:pt x="3037218" y="981346"/>
                </a:lnTo>
                <a:lnTo>
                  <a:pt x="2864168" y="0"/>
                </a:lnTo>
                <a:lnTo>
                  <a:pt x="2825483" y="0"/>
                </a:lnTo>
                <a:lnTo>
                  <a:pt x="2999791" y="988539"/>
                </a:lnTo>
                <a:lnTo>
                  <a:pt x="2640000" y="0"/>
                </a:lnTo>
                <a:lnTo>
                  <a:pt x="2599449" y="0"/>
                </a:lnTo>
                <a:lnTo>
                  <a:pt x="2963850" y="1001196"/>
                </a:lnTo>
                <a:lnTo>
                  <a:pt x="2385797" y="0"/>
                </a:lnTo>
                <a:lnTo>
                  <a:pt x="2341804" y="0"/>
                </a:lnTo>
                <a:lnTo>
                  <a:pt x="2931046" y="1020580"/>
                </a:lnTo>
                <a:lnTo>
                  <a:pt x="2074672" y="0"/>
                </a:lnTo>
                <a:lnTo>
                  <a:pt x="2024939" y="0"/>
                </a:lnTo>
                <a:lnTo>
                  <a:pt x="2901417" y="1044536"/>
                </a:lnTo>
                <a:lnTo>
                  <a:pt x="1656601" y="0"/>
                </a:lnTo>
                <a:lnTo>
                  <a:pt x="1597330" y="0"/>
                </a:lnTo>
                <a:lnTo>
                  <a:pt x="2877464" y="1074177"/>
                </a:lnTo>
                <a:lnTo>
                  <a:pt x="1016999" y="0"/>
                </a:lnTo>
                <a:lnTo>
                  <a:pt x="940802" y="0"/>
                </a:lnTo>
                <a:lnTo>
                  <a:pt x="2858084" y="1106983"/>
                </a:lnTo>
                <a:lnTo>
                  <a:pt x="208691" y="142682"/>
                </a:lnTo>
                <a:cubicBezTo>
                  <a:pt x="198805" y="139084"/>
                  <a:pt x="187874" y="144181"/>
                  <a:pt x="184274" y="154068"/>
                </a:cubicBezTo>
                <a:cubicBezTo>
                  <a:pt x="180677" y="163954"/>
                  <a:pt x="185774" y="174887"/>
                  <a:pt x="195661" y="178485"/>
                </a:cubicBezTo>
                <a:lnTo>
                  <a:pt x="2845397" y="1142910"/>
                </a:lnTo>
                <a:lnTo>
                  <a:pt x="68456" y="653240"/>
                </a:lnTo>
                <a:cubicBezTo>
                  <a:pt x="58094" y="651412"/>
                  <a:pt x="48214" y="658330"/>
                  <a:pt x="46387" y="668692"/>
                </a:cubicBezTo>
                <a:cubicBezTo>
                  <a:pt x="44560" y="679052"/>
                  <a:pt x="51478" y="688933"/>
                  <a:pt x="61839" y="690761"/>
                </a:cubicBezTo>
                <a:lnTo>
                  <a:pt x="2838247" y="1180335"/>
                </a:lnTo>
                <a:lnTo>
                  <a:pt x="19050" y="1180335"/>
                </a:lnTo>
                <a:cubicBezTo>
                  <a:pt x="8529" y="1180335"/>
                  <a:pt x="0" y="1188865"/>
                  <a:pt x="0" y="1199385"/>
                </a:cubicBezTo>
                <a:cubicBezTo>
                  <a:pt x="0" y="1209906"/>
                  <a:pt x="8529" y="1218435"/>
                  <a:pt x="19050" y="1218435"/>
                </a:cubicBezTo>
                <a:lnTo>
                  <a:pt x="2838818" y="1218435"/>
                </a:lnTo>
                <a:lnTo>
                  <a:pt x="61839" y="1708112"/>
                </a:lnTo>
                <a:cubicBezTo>
                  <a:pt x="51478" y="1709941"/>
                  <a:pt x="44560" y="1719821"/>
                  <a:pt x="46387" y="1730185"/>
                </a:cubicBezTo>
                <a:cubicBezTo>
                  <a:pt x="48214" y="1740535"/>
                  <a:pt x="58094" y="1747457"/>
                  <a:pt x="68456" y="1745628"/>
                </a:cubicBezTo>
                <a:lnTo>
                  <a:pt x="2844851" y="1256058"/>
                </a:lnTo>
                <a:lnTo>
                  <a:pt x="195661" y="2220290"/>
                </a:lnTo>
                <a:cubicBezTo>
                  <a:pt x="185774" y="2223884"/>
                  <a:pt x="180677" y="2234819"/>
                  <a:pt x="184274" y="2244700"/>
                </a:cubicBezTo>
                <a:cubicBezTo>
                  <a:pt x="187874" y="2254593"/>
                  <a:pt x="198805" y="2259686"/>
                  <a:pt x="208691" y="2256092"/>
                </a:cubicBezTo>
                <a:lnTo>
                  <a:pt x="2858554" y="1291615"/>
                </a:lnTo>
                <a:lnTo>
                  <a:pt x="416480" y="2701595"/>
                </a:lnTo>
                <a:cubicBezTo>
                  <a:pt x="407368" y="2706853"/>
                  <a:pt x="404246" y="2718511"/>
                  <a:pt x="409508" y="2727617"/>
                </a:cubicBezTo>
                <a:cubicBezTo>
                  <a:pt x="414768" y="2736723"/>
                  <a:pt x="426419" y="2739847"/>
                  <a:pt x="435530" y="2734589"/>
                </a:cubicBezTo>
                <a:lnTo>
                  <a:pt x="2877071" y="1324915"/>
                </a:lnTo>
                <a:lnTo>
                  <a:pt x="717422" y="3137103"/>
                </a:lnTo>
                <a:cubicBezTo>
                  <a:pt x="709361" y="3143860"/>
                  <a:pt x="708311" y="3155887"/>
                  <a:pt x="715074" y="3163938"/>
                </a:cubicBezTo>
                <a:cubicBezTo>
                  <a:pt x="721836" y="3172003"/>
                  <a:pt x="733852" y="3173044"/>
                  <a:pt x="741911" y="3166288"/>
                </a:cubicBezTo>
                <a:lnTo>
                  <a:pt x="2901709" y="1353985"/>
                </a:lnTo>
                <a:lnTo>
                  <a:pt x="1089356" y="3513836"/>
                </a:lnTo>
                <a:cubicBezTo>
                  <a:pt x="1082594" y="3521901"/>
                  <a:pt x="1083645" y="3533915"/>
                  <a:pt x="1091703" y="3540684"/>
                </a:cubicBezTo>
                <a:cubicBezTo>
                  <a:pt x="1099764" y="3547440"/>
                  <a:pt x="1111780" y="3546386"/>
                  <a:pt x="1118542" y="3538334"/>
                </a:cubicBezTo>
                <a:lnTo>
                  <a:pt x="2931046" y="1378293"/>
                </a:lnTo>
                <a:lnTo>
                  <a:pt x="1521155" y="3820211"/>
                </a:lnTo>
                <a:cubicBezTo>
                  <a:pt x="1515897" y="3829329"/>
                  <a:pt x="1519022" y="3840975"/>
                  <a:pt x="1528128" y="3846246"/>
                </a:cubicBezTo>
                <a:cubicBezTo>
                  <a:pt x="1537246" y="3851504"/>
                  <a:pt x="1548892" y="3848379"/>
                  <a:pt x="1554150" y="3839274"/>
                </a:cubicBezTo>
                <a:lnTo>
                  <a:pt x="2963748" y="1397851"/>
                </a:lnTo>
                <a:lnTo>
                  <a:pt x="1999552" y="4046957"/>
                </a:lnTo>
                <a:cubicBezTo>
                  <a:pt x="1995957" y="4056837"/>
                  <a:pt x="2001063" y="4067772"/>
                  <a:pt x="2010943" y="4071366"/>
                </a:cubicBezTo>
                <a:cubicBezTo>
                  <a:pt x="2020824" y="4074973"/>
                  <a:pt x="2031759" y="4069867"/>
                  <a:pt x="2035366" y="4059987"/>
                </a:cubicBezTo>
                <a:lnTo>
                  <a:pt x="2999791" y="1410233"/>
                </a:lnTo>
                <a:lnTo>
                  <a:pt x="2510117" y="4187190"/>
                </a:lnTo>
                <a:cubicBezTo>
                  <a:pt x="2508288" y="4197553"/>
                  <a:pt x="2515210" y="4207434"/>
                  <a:pt x="2525573" y="4209250"/>
                </a:cubicBezTo>
                <a:cubicBezTo>
                  <a:pt x="2535936" y="4211079"/>
                  <a:pt x="2545817" y="4204170"/>
                  <a:pt x="2547645" y="4193807"/>
                </a:cubicBezTo>
                <a:lnTo>
                  <a:pt x="3037218" y="1417422"/>
                </a:lnTo>
                <a:lnTo>
                  <a:pt x="3037218" y="4236695"/>
                </a:lnTo>
                <a:cubicBezTo>
                  <a:pt x="3037218" y="4247223"/>
                  <a:pt x="3045739" y="4255745"/>
                  <a:pt x="3056268" y="4255745"/>
                </a:cubicBezTo>
                <a:cubicBezTo>
                  <a:pt x="3066783" y="4255745"/>
                  <a:pt x="3075318" y="4247223"/>
                  <a:pt x="3075318" y="4236695"/>
                </a:cubicBezTo>
                <a:lnTo>
                  <a:pt x="3075318" y="1416812"/>
                </a:lnTo>
                <a:lnTo>
                  <a:pt x="3564992" y="4193807"/>
                </a:lnTo>
                <a:cubicBezTo>
                  <a:pt x="3566820" y="4204170"/>
                  <a:pt x="3576701" y="4211079"/>
                  <a:pt x="3587064" y="4209250"/>
                </a:cubicBezTo>
                <a:cubicBezTo>
                  <a:pt x="3597415" y="4207434"/>
                  <a:pt x="3604336" y="4197553"/>
                  <a:pt x="3602507" y="4187190"/>
                </a:cubicBezTo>
                <a:lnTo>
                  <a:pt x="3112935" y="1410805"/>
                </a:lnTo>
                <a:lnTo>
                  <a:pt x="4077157" y="4059987"/>
                </a:lnTo>
                <a:cubicBezTo>
                  <a:pt x="4080764" y="4069867"/>
                  <a:pt x="4091686" y="4074973"/>
                  <a:pt x="4101579" y="4071366"/>
                </a:cubicBezTo>
                <a:cubicBezTo>
                  <a:pt x="4111460" y="4067772"/>
                  <a:pt x="4116565" y="4056837"/>
                  <a:pt x="4112959" y="4046957"/>
                </a:cubicBezTo>
                <a:lnTo>
                  <a:pt x="3148584" y="1397356"/>
                </a:lnTo>
                <a:lnTo>
                  <a:pt x="4558475" y="3839274"/>
                </a:lnTo>
                <a:cubicBezTo>
                  <a:pt x="4563732" y="3848379"/>
                  <a:pt x="4575391" y="3851504"/>
                  <a:pt x="4584497" y="3846246"/>
                </a:cubicBezTo>
                <a:cubicBezTo>
                  <a:pt x="4593603" y="3840975"/>
                  <a:pt x="4596727" y="3829329"/>
                  <a:pt x="4591469" y="3820211"/>
                </a:cubicBezTo>
                <a:lnTo>
                  <a:pt x="3181807" y="1378687"/>
                </a:lnTo>
                <a:lnTo>
                  <a:pt x="4993983" y="3538334"/>
                </a:lnTo>
                <a:cubicBezTo>
                  <a:pt x="5000739" y="3546386"/>
                  <a:pt x="5012754" y="3547440"/>
                  <a:pt x="5020818" y="3540684"/>
                </a:cubicBezTo>
                <a:cubicBezTo>
                  <a:pt x="5028883" y="3533915"/>
                  <a:pt x="5029924" y="3521901"/>
                  <a:pt x="5023168" y="3513836"/>
                </a:cubicBezTo>
                <a:lnTo>
                  <a:pt x="3210547" y="1353668"/>
                </a:lnTo>
                <a:lnTo>
                  <a:pt x="5370728" y="3166288"/>
                </a:lnTo>
                <a:cubicBezTo>
                  <a:pt x="5378780" y="3173044"/>
                  <a:pt x="5390794" y="3172003"/>
                  <a:pt x="5397564" y="3163938"/>
                </a:cubicBezTo>
                <a:cubicBezTo>
                  <a:pt x="5404320" y="3155887"/>
                  <a:pt x="5403279" y="3143860"/>
                  <a:pt x="5395214" y="3137103"/>
                </a:cubicBezTo>
                <a:lnTo>
                  <a:pt x="3235579" y="1324928"/>
                </a:lnTo>
                <a:lnTo>
                  <a:pt x="5652757" y="2720531"/>
                </a:lnTo>
                <a:lnTo>
                  <a:pt x="5652757" y="2676538"/>
                </a:lnTo>
                <a:lnTo>
                  <a:pt x="3254248" y="1291717"/>
                </a:lnTo>
                <a:lnTo>
                  <a:pt x="5652757" y="2164702"/>
                </a:lnTo>
                <a:lnTo>
                  <a:pt x="5652757" y="2124151"/>
                </a:lnTo>
                <a:lnTo>
                  <a:pt x="3267672" y="1256059"/>
                </a:lnTo>
                <a:lnTo>
                  <a:pt x="5652757" y="1676629"/>
                </a:lnTo>
                <a:lnTo>
                  <a:pt x="5652757" y="1637944"/>
                </a:lnTo>
                <a:lnTo>
                  <a:pt x="3273704" y="1218435"/>
                </a:lnTo>
                <a:lnTo>
                  <a:pt x="5652757" y="1218435"/>
                </a:lnTo>
                <a:lnTo>
                  <a:pt x="5652757" y="1180335"/>
                </a:lnTo>
                <a:lnTo>
                  <a:pt x="3274276" y="1180335"/>
                </a:lnTo>
                <a:lnTo>
                  <a:pt x="5652757" y="760928"/>
                </a:lnTo>
                <a:lnTo>
                  <a:pt x="5652757" y="722241"/>
                </a:lnTo>
                <a:lnTo>
                  <a:pt x="3267126" y="1142909"/>
                </a:lnTo>
                <a:lnTo>
                  <a:pt x="5652757" y="274613"/>
                </a:lnTo>
                <a:lnTo>
                  <a:pt x="5652757" y="234067"/>
                </a:lnTo>
                <a:lnTo>
                  <a:pt x="3254705" y="1106882"/>
                </a:lnTo>
                <a:lnTo>
                  <a:pt x="5171821" y="0"/>
                </a:lnTo>
                <a:lnTo>
                  <a:pt x="5095621" y="0"/>
                </a:lnTo>
                <a:lnTo>
                  <a:pt x="3235185" y="1074162"/>
                </a:lnTo>
                <a:lnTo>
                  <a:pt x="4515307" y="0"/>
                </a:lnTo>
                <a:lnTo>
                  <a:pt x="4456036" y="0"/>
                </a:lnTo>
                <a:lnTo>
                  <a:pt x="3210839" y="1044851"/>
                </a:lnTo>
                <a:lnTo>
                  <a:pt x="4087584" y="0"/>
                </a:lnTo>
                <a:lnTo>
                  <a:pt x="4037851" y="0"/>
                </a:lnTo>
                <a:lnTo>
                  <a:pt x="3181807" y="1020187"/>
                </a:lnTo>
                <a:lnTo>
                  <a:pt x="3770821" y="0"/>
                </a:lnTo>
                <a:lnTo>
                  <a:pt x="3726828" y="0"/>
                </a:lnTo>
                <a:lnTo>
                  <a:pt x="3148482" y="1001687"/>
                </a:lnTo>
                <a:lnTo>
                  <a:pt x="3513074" y="0"/>
                </a:lnTo>
                <a:lnTo>
                  <a:pt x="3472523" y="0"/>
                </a:lnTo>
                <a:lnTo>
                  <a:pt x="3112935" y="987961"/>
                </a:lnTo>
                <a:lnTo>
                  <a:pt x="3287154" y="0"/>
                </a:lnTo>
                <a:lnTo>
                  <a:pt x="3248457" y="0"/>
                </a:lnTo>
                <a:lnTo>
                  <a:pt x="3075318" y="981950"/>
                </a:lnTo>
                <a:lnTo>
                  <a:pt x="3075318" y="0"/>
                </a:lnTo>
              </a:path>
            </a:pathLst>
          </a:custGeom>
          <a:gradFill>
            <a:gsLst>
              <a:gs pos="0">
                <a:schemeClr val="accent1">
                  <a:alpha val="92000"/>
                </a:schemeClr>
              </a:gs>
              <a:gs pos="81000">
                <a:schemeClr val="accent1">
                  <a:alpha val="19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24" name="Ellipse 2_#color_$accent1_$accent1_1-2764&amp;1333"/>
          <p:cNvSpPr/>
          <p:nvPr userDrawn="1">
            <p:custDataLst>
              <p:tags r:id="rId4"/>
            </p:custDataLst>
          </p:nvPr>
        </p:nvSpPr>
        <p:spPr>
          <a:xfrm>
            <a:off x="5110480" y="4723765"/>
            <a:ext cx="3683635" cy="2134235"/>
          </a:xfrm>
          <a:custGeom>
            <a:avLst/>
            <a:ahLst/>
            <a:rect l="l" t="t" r="r" b="b"/>
            <a:pathLst>
              <a:path w="3683370" h="1933144">
                <a:moveTo>
                  <a:pt x="3681133" y="1933143"/>
                </a:moveTo>
                <a:lnTo>
                  <a:pt x="2231" y="1933143"/>
                </a:lnTo>
                <a:cubicBezTo>
                  <a:pt x="750" y="1902841"/>
                  <a:pt x="0" y="1872348"/>
                  <a:pt x="0" y="1841690"/>
                </a:cubicBezTo>
                <a:cubicBezTo>
                  <a:pt x="0" y="824550"/>
                  <a:pt x="824550" y="0"/>
                  <a:pt x="1841690" y="0"/>
                </a:cubicBezTo>
                <a:cubicBezTo>
                  <a:pt x="2858821" y="0"/>
                  <a:pt x="3683368" y="824550"/>
                  <a:pt x="3683368" y="1841690"/>
                </a:cubicBezTo>
                <a:cubicBezTo>
                  <a:pt x="3683368" y="1872348"/>
                  <a:pt x="3682619" y="1902841"/>
                  <a:pt x="3681133" y="1933143"/>
                </a:cubicBezTo>
              </a:path>
            </a:pathLst>
          </a:custGeom>
          <a:gradFill>
            <a:gsLst>
              <a:gs pos="16620">
                <a:schemeClr val="accent1">
                  <a:alpha val="32000"/>
                </a:schemeClr>
              </a:gs>
              <a:gs pos="100000">
                <a:schemeClr val="accent1">
                  <a:lumMod val="20000"/>
                  <a:lumOff val="80000"/>
                  <a:alpha val="0"/>
                </a:schemeClr>
              </a:gs>
            </a:gsLst>
            <a:lin ang="5400000" scaled="0"/>
          </a:gradFill>
          <a:ln w="25400">
            <a:noFill/>
          </a:ln>
          <a:effectLst>
            <a:softEdge rad="152400"/>
          </a:effectLst>
        </p:spPr>
        <p:style>
          <a:lnRef idx="2">
            <a:schemeClr val="accent1">
              <a:lumMod val="75000"/>
            </a:schemeClr>
          </a:lnRef>
          <a:fillRef idx="1">
            <a:schemeClr val="accent1"/>
          </a:fillRef>
          <a:effectRef idx="0">
            <a:srgbClr val="FFFFFF"/>
          </a:effectRef>
          <a:fontRef idx="minor">
            <a:schemeClr val="lt1"/>
          </a:fontRef>
        </p:style>
      </p:sp>
      <p:sp>
        <p:nvSpPr>
          <p:cNvPr id="1048625" name="Union_#color_$accent1_$accent1-2764&amp;1354"/>
          <p:cNvSpPr/>
          <p:nvPr userDrawn="1">
            <p:custDataLst>
              <p:tags r:id="rId5"/>
            </p:custDataLst>
          </p:nvPr>
        </p:nvSpPr>
        <p:spPr>
          <a:xfrm>
            <a:off x="5041900" y="4851400"/>
            <a:ext cx="3827731" cy="2006600"/>
          </a:xfrm>
          <a:custGeom>
            <a:avLst/>
            <a:ahLst/>
            <a:rect l="l" t="t" r="r" b="b"/>
            <a:pathLst>
              <a:path w="3827731" h="2006600">
                <a:moveTo>
                  <a:pt x="1461072" y="2006600"/>
                </a:moveTo>
                <a:lnTo>
                  <a:pt x="1314793" y="2006600"/>
                </a:lnTo>
                <a:lnTo>
                  <a:pt x="1768881" y="1926527"/>
                </a:lnTo>
                <a:lnTo>
                  <a:pt x="12700" y="1926527"/>
                </a:lnTo>
                <a:cubicBezTo>
                  <a:pt x="5686" y="1926527"/>
                  <a:pt x="0" y="1920837"/>
                  <a:pt x="0" y="1913827"/>
                </a:cubicBezTo>
                <a:cubicBezTo>
                  <a:pt x="0" y="1906816"/>
                  <a:pt x="5686" y="1901126"/>
                  <a:pt x="12700" y="1901126"/>
                </a:cubicBezTo>
                <a:lnTo>
                  <a:pt x="1768462" y="1901126"/>
                </a:lnTo>
                <a:lnTo>
                  <a:pt x="39350" y="1596225"/>
                </a:lnTo>
                <a:cubicBezTo>
                  <a:pt x="32442" y="1595006"/>
                  <a:pt x="27830" y="1588427"/>
                  <a:pt x="29048" y="1581518"/>
                </a:cubicBezTo>
                <a:cubicBezTo>
                  <a:pt x="30266" y="1574610"/>
                  <a:pt x="36853" y="1569999"/>
                  <a:pt x="43761" y="1571206"/>
                </a:cubicBezTo>
                <a:lnTo>
                  <a:pt x="1773238" y="1876184"/>
                </a:lnTo>
                <a:lnTo>
                  <a:pt x="122986" y="1275537"/>
                </a:lnTo>
                <a:cubicBezTo>
                  <a:pt x="116394" y="1273137"/>
                  <a:pt x="112996" y="1265850"/>
                  <a:pt x="115395" y="1259258"/>
                </a:cubicBezTo>
                <a:cubicBezTo>
                  <a:pt x="117794" y="1252668"/>
                  <a:pt x="125082" y="1249269"/>
                  <a:pt x="131672" y="1251668"/>
                </a:cubicBezTo>
                <a:lnTo>
                  <a:pt x="1781721" y="1852231"/>
                </a:lnTo>
                <a:lnTo>
                  <a:pt x="261082" y="974265"/>
                </a:lnTo>
                <a:cubicBezTo>
                  <a:pt x="255007" y="970758"/>
                  <a:pt x="252926" y="962990"/>
                  <a:pt x="256433" y="956916"/>
                </a:cubicBezTo>
                <a:cubicBezTo>
                  <a:pt x="259940" y="950841"/>
                  <a:pt x="267707" y="948761"/>
                  <a:pt x="273782" y="952268"/>
                </a:cubicBezTo>
                <a:lnTo>
                  <a:pt x="1794650" y="1830362"/>
                </a:lnTo>
                <a:lnTo>
                  <a:pt x="449349" y="701518"/>
                </a:lnTo>
                <a:cubicBezTo>
                  <a:pt x="443975" y="697009"/>
                  <a:pt x="443274" y="688999"/>
                  <a:pt x="447783" y="683626"/>
                </a:cubicBezTo>
                <a:cubicBezTo>
                  <a:pt x="452291" y="678252"/>
                  <a:pt x="460303" y="677551"/>
                  <a:pt x="465676" y="682060"/>
                </a:cubicBezTo>
                <a:lnTo>
                  <a:pt x="1810601" y="1810588"/>
                </a:lnTo>
                <a:lnTo>
                  <a:pt x="682060" y="465672"/>
                </a:lnTo>
                <a:cubicBezTo>
                  <a:pt x="677551" y="460299"/>
                  <a:pt x="678252" y="452289"/>
                  <a:pt x="683626" y="447779"/>
                </a:cubicBezTo>
                <a:cubicBezTo>
                  <a:pt x="688999" y="443272"/>
                  <a:pt x="697009" y="443972"/>
                  <a:pt x="701518" y="449345"/>
                </a:cubicBezTo>
                <a:lnTo>
                  <a:pt x="1830362" y="1794637"/>
                </a:lnTo>
                <a:lnTo>
                  <a:pt x="952268" y="273782"/>
                </a:lnTo>
                <a:cubicBezTo>
                  <a:pt x="948761" y="267707"/>
                  <a:pt x="950841" y="259940"/>
                  <a:pt x="956916" y="256433"/>
                </a:cubicBezTo>
                <a:cubicBezTo>
                  <a:pt x="962990" y="252926"/>
                  <a:pt x="970758" y="255007"/>
                  <a:pt x="974265" y="261082"/>
                </a:cubicBezTo>
                <a:lnTo>
                  <a:pt x="1852231" y="1781708"/>
                </a:lnTo>
                <a:lnTo>
                  <a:pt x="1251665" y="131672"/>
                </a:lnTo>
                <a:cubicBezTo>
                  <a:pt x="1249266" y="125082"/>
                  <a:pt x="1252665" y="117794"/>
                  <a:pt x="1259256" y="115395"/>
                </a:cubicBezTo>
                <a:cubicBezTo>
                  <a:pt x="1265846" y="112996"/>
                  <a:pt x="1273137" y="116394"/>
                  <a:pt x="1275537" y="122986"/>
                </a:cubicBezTo>
                <a:lnTo>
                  <a:pt x="1876184" y="1773263"/>
                </a:lnTo>
                <a:lnTo>
                  <a:pt x="1571219" y="43761"/>
                </a:lnTo>
                <a:cubicBezTo>
                  <a:pt x="1569999" y="36853"/>
                  <a:pt x="1574610" y="30266"/>
                  <a:pt x="1581518" y="29048"/>
                </a:cubicBezTo>
                <a:cubicBezTo>
                  <a:pt x="1588427" y="27830"/>
                  <a:pt x="1595006" y="32442"/>
                  <a:pt x="1596225" y="39350"/>
                </a:cubicBezTo>
                <a:lnTo>
                  <a:pt x="1901126" y="1768462"/>
                </a:lnTo>
                <a:lnTo>
                  <a:pt x="1901126" y="12700"/>
                </a:lnTo>
                <a:cubicBezTo>
                  <a:pt x="1901126" y="5686"/>
                  <a:pt x="1906816" y="0"/>
                  <a:pt x="1913827" y="0"/>
                </a:cubicBezTo>
                <a:cubicBezTo>
                  <a:pt x="1920837" y="0"/>
                  <a:pt x="1926527" y="5686"/>
                  <a:pt x="1926527" y="12700"/>
                </a:cubicBezTo>
                <a:lnTo>
                  <a:pt x="1926527" y="1768881"/>
                </a:lnTo>
                <a:lnTo>
                  <a:pt x="2231504" y="39350"/>
                </a:lnTo>
                <a:cubicBezTo>
                  <a:pt x="2232724" y="32442"/>
                  <a:pt x="2239315" y="27830"/>
                  <a:pt x="2246224" y="29048"/>
                </a:cubicBezTo>
                <a:cubicBezTo>
                  <a:pt x="2253120" y="30266"/>
                  <a:pt x="2257743" y="36853"/>
                  <a:pt x="2256523" y="43761"/>
                </a:cubicBezTo>
                <a:lnTo>
                  <a:pt x="1951609" y="1772907"/>
                </a:lnTo>
                <a:lnTo>
                  <a:pt x="2552129" y="122986"/>
                </a:lnTo>
                <a:cubicBezTo>
                  <a:pt x="2554529" y="116394"/>
                  <a:pt x="2561819" y="112996"/>
                  <a:pt x="2568410" y="115395"/>
                </a:cubicBezTo>
                <a:cubicBezTo>
                  <a:pt x="2575001" y="117794"/>
                  <a:pt x="2578405" y="125082"/>
                  <a:pt x="2576005" y="131672"/>
                </a:cubicBezTo>
                <a:lnTo>
                  <a:pt x="1975333" y="1782013"/>
                </a:lnTo>
                <a:lnTo>
                  <a:pt x="2853461" y="261082"/>
                </a:lnTo>
                <a:cubicBezTo>
                  <a:pt x="2856967" y="255007"/>
                  <a:pt x="2864739" y="252926"/>
                  <a:pt x="2870810" y="256433"/>
                </a:cubicBezTo>
                <a:cubicBezTo>
                  <a:pt x="2876893" y="259940"/>
                  <a:pt x="2878976" y="267707"/>
                  <a:pt x="2875458" y="273782"/>
                </a:cubicBezTo>
                <a:lnTo>
                  <a:pt x="1997519" y="1794383"/>
                </a:lnTo>
                <a:lnTo>
                  <a:pt x="3126143" y="449345"/>
                </a:lnTo>
                <a:cubicBezTo>
                  <a:pt x="3130652" y="443972"/>
                  <a:pt x="3138665" y="443272"/>
                  <a:pt x="3144037" y="447779"/>
                </a:cubicBezTo>
                <a:cubicBezTo>
                  <a:pt x="3149410" y="452289"/>
                  <a:pt x="3150108" y="460299"/>
                  <a:pt x="3145600" y="465672"/>
                </a:cubicBezTo>
                <a:lnTo>
                  <a:pt x="2016887" y="1810817"/>
                </a:lnTo>
                <a:lnTo>
                  <a:pt x="3362071" y="682060"/>
                </a:lnTo>
                <a:cubicBezTo>
                  <a:pt x="3367443" y="677551"/>
                  <a:pt x="3375444" y="678252"/>
                  <a:pt x="3379953" y="683626"/>
                </a:cubicBezTo>
                <a:cubicBezTo>
                  <a:pt x="3384474" y="688999"/>
                  <a:pt x="3383763" y="697009"/>
                  <a:pt x="3378391" y="701518"/>
                </a:cubicBezTo>
                <a:lnTo>
                  <a:pt x="2033130" y="1830337"/>
                </a:lnTo>
                <a:lnTo>
                  <a:pt x="3553943" y="952268"/>
                </a:lnTo>
                <a:cubicBezTo>
                  <a:pt x="3560026" y="948761"/>
                  <a:pt x="3567786" y="950841"/>
                  <a:pt x="3571291" y="956916"/>
                </a:cubicBezTo>
                <a:cubicBezTo>
                  <a:pt x="3574796" y="962990"/>
                  <a:pt x="3572726" y="970758"/>
                  <a:pt x="3566643" y="974265"/>
                </a:cubicBezTo>
                <a:lnTo>
                  <a:pt x="2046097" y="1852181"/>
                </a:lnTo>
                <a:lnTo>
                  <a:pt x="3695992" y="1251668"/>
                </a:lnTo>
                <a:cubicBezTo>
                  <a:pt x="3702583" y="1249269"/>
                  <a:pt x="3709873" y="1252668"/>
                  <a:pt x="3712274" y="1259258"/>
                </a:cubicBezTo>
                <a:cubicBezTo>
                  <a:pt x="3714674" y="1265850"/>
                  <a:pt x="3711270" y="1273137"/>
                  <a:pt x="3704679" y="1275537"/>
                </a:cubicBezTo>
                <a:lnTo>
                  <a:pt x="2054441" y="1876171"/>
                </a:lnTo>
                <a:lnTo>
                  <a:pt x="3783901" y="1571206"/>
                </a:lnTo>
                <a:cubicBezTo>
                  <a:pt x="3790810" y="1569999"/>
                  <a:pt x="3797402" y="1574610"/>
                  <a:pt x="3798621" y="1581518"/>
                </a:cubicBezTo>
                <a:cubicBezTo>
                  <a:pt x="3799827" y="1588427"/>
                  <a:pt x="3795217" y="1595006"/>
                  <a:pt x="3788308" y="1596225"/>
                </a:cubicBezTo>
                <a:lnTo>
                  <a:pt x="2059191" y="1901126"/>
                </a:lnTo>
                <a:lnTo>
                  <a:pt x="3815029" y="1901126"/>
                </a:lnTo>
                <a:cubicBezTo>
                  <a:pt x="3822040" y="1901126"/>
                  <a:pt x="3827729" y="1906816"/>
                  <a:pt x="3827729" y="1913827"/>
                </a:cubicBezTo>
                <a:cubicBezTo>
                  <a:pt x="3827729" y="1920837"/>
                  <a:pt x="3822040" y="1926527"/>
                  <a:pt x="3815029" y="1926527"/>
                </a:cubicBezTo>
                <a:lnTo>
                  <a:pt x="2058784" y="1926527"/>
                </a:lnTo>
                <a:lnTo>
                  <a:pt x="2512860" y="2006600"/>
                </a:lnTo>
                <a:lnTo>
                  <a:pt x="2366594" y="2006600"/>
                </a:lnTo>
                <a:lnTo>
                  <a:pt x="2054758" y="1951609"/>
                </a:lnTo>
                <a:lnTo>
                  <a:pt x="2205838" y="2006600"/>
                </a:lnTo>
                <a:lnTo>
                  <a:pt x="2131568" y="2006600"/>
                </a:lnTo>
                <a:lnTo>
                  <a:pt x="2045830" y="1975396"/>
                </a:lnTo>
                <a:lnTo>
                  <a:pt x="2099882" y="2006600"/>
                </a:lnTo>
                <a:lnTo>
                  <a:pt x="2049082" y="2006600"/>
                </a:lnTo>
                <a:lnTo>
                  <a:pt x="2033384" y="1997532"/>
                </a:lnTo>
                <a:lnTo>
                  <a:pt x="2044179" y="2006600"/>
                </a:lnTo>
                <a:lnTo>
                  <a:pt x="1783563" y="2006600"/>
                </a:lnTo>
                <a:lnTo>
                  <a:pt x="1794396" y="1997507"/>
                </a:lnTo>
                <a:lnTo>
                  <a:pt x="1778648" y="2006600"/>
                </a:lnTo>
                <a:lnTo>
                  <a:pt x="1727848" y="2006600"/>
                </a:lnTo>
                <a:lnTo>
                  <a:pt x="1782001" y="1975333"/>
                </a:lnTo>
                <a:lnTo>
                  <a:pt x="1696098" y="2006600"/>
                </a:lnTo>
                <a:lnTo>
                  <a:pt x="1621841" y="2006600"/>
                </a:lnTo>
                <a:lnTo>
                  <a:pt x="1772920" y="1951609"/>
                </a:lnTo>
                <a:lnTo>
                  <a:pt x="1461072" y="2006600"/>
                </a:lnTo>
              </a:path>
            </a:pathLst>
          </a:custGeom>
          <a:gradFill>
            <a:gsLst>
              <a:gs pos="0">
                <a:schemeClr val="accent1">
                  <a:alpha val="25000"/>
                </a:schemeClr>
              </a:gs>
              <a:gs pos="100000">
                <a:schemeClr val="accent1">
                  <a:alpha val="8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68" name="图片 24" descr="C:/Users/ADMIN/AppData/Local/Temp/fig2wpp/@png2x_05-2692&amp;3465.png"/>
          <p:cNvPicPr>
            <a:picLocks noChangeAspect="1"/>
          </p:cNvPicPr>
          <p:nvPr userDrawn="1">
            <p:custDataLst>
              <p:tags r:id="rId6"/>
            </p:custDataLst>
          </p:nvPr>
        </p:nvPicPr>
        <p:blipFill>
          <a:blip xmlns:r="http://schemas.openxmlformats.org/officeDocument/2006/relationships" r:embed="rId7"/>
          <a:stretch>
            <a:fillRect/>
          </a:stretch>
        </p:blipFill>
        <p:spPr>
          <a:xfrm>
            <a:off x="9753600" y="0"/>
            <a:ext cx="2438400" cy="6858000"/>
          </a:xfrm>
          <a:prstGeom prst="rect"/>
        </p:spPr>
      </p:pic>
      <p:pic>
        <p:nvPicPr>
          <p:cNvPr id="2097169" name="图片 25" descr="C:/Users/ADMIN/AppData/Local/Temp/fig2wpp/@png2x_04-2692&amp;3467.png"/>
          <p:cNvPicPr>
            <a:picLocks noChangeAspect="1"/>
          </p:cNvPicPr>
          <p:nvPr userDrawn="1">
            <p:custDataLst>
              <p:tags r:id="rId8"/>
            </p:custDataLst>
          </p:nvPr>
        </p:nvPicPr>
        <p:blipFill>
          <a:blip xmlns:r="http://schemas.openxmlformats.org/officeDocument/2006/relationships" r:embed="rId9"/>
          <a:stretch>
            <a:fillRect/>
          </a:stretch>
        </p:blipFill>
        <p:spPr>
          <a:xfrm>
            <a:off x="0" y="0"/>
            <a:ext cx="6464300" cy="4724400"/>
          </a:xfrm>
          <a:prstGeom prst="rect"/>
        </p:spPr>
      </p:pic>
      <p:sp>
        <p:nvSpPr>
          <p:cNvPr id="1048626" name="Ellipse 2_#color_$accent3_$accent3-2764&amp;1357"/>
          <p:cNvSpPr/>
          <p:nvPr userDrawn="1">
            <p:custDataLst>
              <p:tags r:id="rId10"/>
            </p:custDataLst>
          </p:nvPr>
        </p:nvSpPr>
        <p:spPr>
          <a:xfrm>
            <a:off x="8569015" y="5886729"/>
            <a:ext cx="2676756" cy="971271"/>
          </a:xfrm>
          <a:custGeom>
            <a:avLst/>
            <a:ahLst/>
            <a:rect l="l" t="t" r="r" b="b"/>
            <a:pathLst>
              <a:path w="2676756" h="971271">
                <a:moveTo>
                  <a:pt x="2676754" y="971271"/>
                </a:moveTo>
                <a:lnTo>
                  <a:pt x="0" y="971271"/>
                </a:lnTo>
                <a:cubicBezTo>
                  <a:pt x="183514" y="407477"/>
                  <a:pt x="713360" y="0"/>
                  <a:pt x="1338377" y="0"/>
                </a:cubicBezTo>
                <a:cubicBezTo>
                  <a:pt x="1963395" y="0"/>
                  <a:pt x="2493239" y="407477"/>
                  <a:pt x="2676754" y="971271"/>
                </a:cubicBezTo>
              </a:path>
            </a:pathLst>
          </a:custGeom>
          <a:gradFill>
            <a:gsLst>
              <a:gs pos="0">
                <a:schemeClr val="accent3">
                  <a:alpha val="56000"/>
                </a:schemeClr>
              </a:gs>
              <a:gs pos="100000">
                <a:schemeClr val="accent3">
                  <a:alpha val="168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27" name="Union_#color_$accent3_$accent3-2764&amp;1378"/>
          <p:cNvSpPr/>
          <p:nvPr userDrawn="1">
            <p:custDataLst>
              <p:tags r:id="rId11"/>
            </p:custDataLst>
          </p:nvPr>
        </p:nvSpPr>
        <p:spPr>
          <a:xfrm>
            <a:off x="8486177" y="5778500"/>
            <a:ext cx="2847781" cy="1079500"/>
          </a:xfrm>
          <a:custGeom>
            <a:avLst/>
            <a:ahLst/>
            <a:rect l="l" t="t" r="r" b="b"/>
            <a:pathLst>
              <a:path w="2847781" h="1079500">
                <a:moveTo>
                  <a:pt x="2656002" y="1079500"/>
                </a:moveTo>
                <a:lnTo>
                  <a:pt x="2839415" y="1012739"/>
                </a:lnTo>
                <a:cubicBezTo>
                  <a:pt x="2846007" y="1010340"/>
                  <a:pt x="2849410" y="1003052"/>
                  <a:pt x="2847010" y="996461"/>
                </a:cubicBezTo>
                <a:cubicBezTo>
                  <a:pt x="2844610" y="989871"/>
                  <a:pt x="2837320" y="986471"/>
                  <a:pt x="2830728" y="988870"/>
                </a:cubicBezTo>
                <a:lnTo>
                  <a:pt x="2581732" y="1079500"/>
                </a:lnTo>
                <a:lnTo>
                  <a:pt x="2656002" y="1079500"/>
                </a:lnTo>
                <a:moveTo>
                  <a:pt x="2202663" y="1079500"/>
                </a:moveTo>
                <a:lnTo>
                  <a:pt x="2730805" y="774565"/>
                </a:lnTo>
                <a:cubicBezTo>
                  <a:pt x="2736875" y="771059"/>
                  <a:pt x="2738958" y="763292"/>
                  <a:pt x="2735453" y="757217"/>
                </a:cubicBezTo>
                <a:cubicBezTo>
                  <a:pt x="2731948" y="751143"/>
                  <a:pt x="2724175" y="749061"/>
                  <a:pt x="2718105" y="752569"/>
                </a:cubicBezTo>
                <a:lnTo>
                  <a:pt x="2151863" y="1079500"/>
                </a:lnTo>
                <a:lnTo>
                  <a:pt x="2202663" y="1079500"/>
                </a:lnTo>
                <a:moveTo>
                  <a:pt x="1961998" y="1079500"/>
                </a:moveTo>
                <a:lnTo>
                  <a:pt x="2582482" y="558851"/>
                </a:lnTo>
                <a:cubicBezTo>
                  <a:pt x="2587854" y="554342"/>
                  <a:pt x="2588552" y="546331"/>
                  <a:pt x="2584044" y="540959"/>
                </a:cubicBezTo>
                <a:cubicBezTo>
                  <a:pt x="2579535" y="535586"/>
                  <a:pt x="2571521" y="534885"/>
                  <a:pt x="2566149" y="539393"/>
                </a:cubicBezTo>
                <a:lnTo>
                  <a:pt x="1922488" y="1079500"/>
                </a:lnTo>
                <a:lnTo>
                  <a:pt x="1961998" y="1079500"/>
                </a:lnTo>
                <a:moveTo>
                  <a:pt x="1805445" y="1079500"/>
                </a:moveTo>
                <a:lnTo>
                  <a:pt x="2398928" y="372222"/>
                </a:lnTo>
                <a:cubicBezTo>
                  <a:pt x="2403437" y="366848"/>
                  <a:pt x="2402738" y="358839"/>
                  <a:pt x="2397366" y="354330"/>
                </a:cubicBezTo>
                <a:cubicBezTo>
                  <a:pt x="2391994" y="349822"/>
                  <a:pt x="2383981" y="350523"/>
                  <a:pt x="2379472" y="355895"/>
                </a:cubicBezTo>
                <a:lnTo>
                  <a:pt x="1772285" y="1079500"/>
                </a:lnTo>
                <a:lnTo>
                  <a:pt x="1805445" y="1079500"/>
                </a:lnTo>
                <a:moveTo>
                  <a:pt x="1689710" y="1079500"/>
                </a:moveTo>
                <a:lnTo>
                  <a:pt x="2185810" y="220268"/>
                </a:lnTo>
                <a:cubicBezTo>
                  <a:pt x="2189315" y="214193"/>
                  <a:pt x="2187232" y="206426"/>
                  <a:pt x="2181162" y="202918"/>
                </a:cubicBezTo>
                <a:cubicBezTo>
                  <a:pt x="2175078" y="199412"/>
                  <a:pt x="2167319" y="201492"/>
                  <a:pt x="2163813" y="207566"/>
                </a:cubicBezTo>
                <a:lnTo>
                  <a:pt x="1660385" y="1079500"/>
                </a:lnTo>
                <a:lnTo>
                  <a:pt x="1689710" y="1079500"/>
                </a:lnTo>
                <a:moveTo>
                  <a:pt x="1595704" y="1079500"/>
                </a:moveTo>
                <a:lnTo>
                  <a:pt x="1949450" y="107590"/>
                </a:lnTo>
                <a:cubicBezTo>
                  <a:pt x="1951850" y="100999"/>
                  <a:pt x="1948459" y="93711"/>
                  <a:pt x="1941855" y="91313"/>
                </a:cubicBezTo>
                <a:cubicBezTo>
                  <a:pt x="1935277" y="88914"/>
                  <a:pt x="1927987" y="92312"/>
                  <a:pt x="1925587" y="98903"/>
                </a:cubicBezTo>
                <a:lnTo>
                  <a:pt x="1568679" y="1079500"/>
                </a:lnTo>
                <a:lnTo>
                  <a:pt x="1595704" y="1079500"/>
                </a:lnTo>
                <a:moveTo>
                  <a:pt x="1513510" y="1079500"/>
                </a:moveTo>
                <a:lnTo>
                  <a:pt x="1697215" y="37698"/>
                </a:lnTo>
                <a:cubicBezTo>
                  <a:pt x="1698435" y="30791"/>
                  <a:pt x="1693812" y="24204"/>
                  <a:pt x="1686903" y="22986"/>
                </a:cubicBezTo>
                <a:cubicBezTo>
                  <a:pt x="1680007" y="21768"/>
                  <a:pt x="1673415" y="26380"/>
                  <a:pt x="1672196" y="33287"/>
                </a:cubicBezTo>
                <a:lnTo>
                  <a:pt x="1487716" y="1079500"/>
                </a:lnTo>
                <a:lnTo>
                  <a:pt x="1513510" y="1079500"/>
                </a:lnTo>
                <a:moveTo>
                  <a:pt x="1436586" y="1079500"/>
                </a:moveTo>
                <a:lnTo>
                  <a:pt x="1436586" y="12700"/>
                </a:lnTo>
                <a:cubicBezTo>
                  <a:pt x="1436586" y="5686"/>
                  <a:pt x="1430909" y="0"/>
                  <a:pt x="1423886" y="0"/>
                </a:cubicBezTo>
                <a:cubicBezTo>
                  <a:pt x="1416876" y="0"/>
                  <a:pt x="1411186" y="5686"/>
                  <a:pt x="1411186" y="12700"/>
                </a:cubicBezTo>
                <a:lnTo>
                  <a:pt x="1411186" y="1079500"/>
                </a:lnTo>
                <a:lnTo>
                  <a:pt x="1436586" y="1079500"/>
                </a:lnTo>
                <a:moveTo>
                  <a:pt x="1360119" y="1079500"/>
                </a:moveTo>
                <a:lnTo>
                  <a:pt x="1175634" y="33287"/>
                </a:lnTo>
                <a:cubicBezTo>
                  <a:pt x="1174417" y="26380"/>
                  <a:pt x="1167830" y="21768"/>
                  <a:pt x="1160922" y="22986"/>
                </a:cubicBezTo>
                <a:cubicBezTo>
                  <a:pt x="1154015" y="24204"/>
                  <a:pt x="1149403" y="30791"/>
                  <a:pt x="1150620" y="37698"/>
                </a:cubicBezTo>
                <a:lnTo>
                  <a:pt x="1334326" y="1079500"/>
                </a:lnTo>
                <a:lnTo>
                  <a:pt x="1360119" y="1079500"/>
                </a:lnTo>
                <a:moveTo>
                  <a:pt x="1279106" y="1079500"/>
                </a:moveTo>
                <a:lnTo>
                  <a:pt x="922194" y="98903"/>
                </a:lnTo>
                <a:cubicBezTo>
                  <a:pt x="919795" y="92312"/>
                  <a:pt x="912506" y="88914"/>
                  <a:pt x="905915" y="91313"/>
                </a:cubicBezTo>
                <a:cubicBezTo>
                  <a:pt x="899324" y="93711"/>
                  <a:pt x="895927" y="100999"/>
                  <a:pt x="898326" y="107590"/>
                </a:cubicBezTo>
                <a:lnTo>
                  <a:pt x="1252071" y="1079500"/>
                </a:lnTo>
                <a:lnTo>
                  <a:pt x="1279106" y="1079500"/>
                </a:lnTo>
                <a:moveTo>
                  <a:pt x="1187450" y="1079500"/>
                </a:moveTo>
                <a:lnTo>
                  <a:pt x="684023" y="207566"/>
                </a:lnTo>
                <a:cubicBezTo>
                  <a:pt x="680516" y="201492"/>
                  <a:pt x="672748" y="199412"/>
                  <a:pt x="666674" y="202918"/>
                </a:cubicBezTo>
                <a:cubicBezTo>
                  <a:pt x="660599" y="206426"/>
                  <a:pt x="658518" y="214193"/>
                  <a:pt x="662026" y="220268"/>
                </a:cubicBezTo>
                <a:lnTo>
                  <a:pt x="1158121" y="1079500"/>
                </a:lnTo>
                <a:lnTo>
                  <a:pt x="1187450" y="1079500"/>
                </a:lnTo>
                <a:moveTo>
                  <a:pt x="1075491" y="1079500"/>
                </a:moveTo>
                <a:lnTo>
                  <a:pt x="468307" y="355895"/>
                </a:lnTo>
                <a:cubicBezTo>
                  <a:pt x="463799" y="350523"/>
                  <a:pt x="455789" y="349822"/>
                  <a:pt x="450416" y="354330"/>
                </a:cubicBezTo>
                <a:cubicBezTo>
                  <a:pt x="445042" y="358839"/>
                  <a:pt x="444343" y="366848"/>
                  <a:pt x="448850" y="372222"/>
                </a:cubicBezTo>
                <a:lnTo>
                  <a:pt x="1042333" y="1079500"/>
                </a:lnTo>
                <a:lnTo>
                  <a:pt x="1075491" y="1079500"/>
                </a:lnTo>
                <a:moveTo>
                  <a:pt x="925349" y="1079500"/>
                </a:moveTo>
                <a:lnTo>
                  <a:pt x="281681" y="539393"/>
                </a:lnTo>
                <a:cubicBezTo>
                  <a:pt x="276309" y="534885"/>
                  <a:pt x="268298" y="535586"/>
                  <a:pt x="263789" y="540959"/>
                </a:cubicBezTo>
                <a:cubicBezTo>
                  <a:pt x="259281" y="546331"/>
                  <a:pt x="259982" y="554342"/>
                  <a:pt x="265355" y="558851"/>
                </a:cubicBezTo>
                <a:lnTo>
                  <a:pt x="885834" y="1079500"/>
                </a:lnTo>
                <a:lnTo>
                  <a:pt x="925349" y="1079500"/>
                </a:lnTo>
                <a:moveTo>
                  <a:pt x="695966" y="1079500"/>
                </a:moveTo>
                <a:lnTo>
                  <a:pt x="129724" y="752569"/>
                </a:lnTo>
                <a:cubicBezTo>
                  <a:pt x="123650" y="749061"/>
                  <a:pt x="115882" y="751143"/>
                  <a:pt x="112375" y="757217"/>
                </a:cubicBezTo>
                <a:cubicBezTo>
                  <a:pt x="108868" y="763292"/>
                  <a:pt x="110949" y="771059"/>
                  <a:pt x="117023" y="774565"/>
                </a:cubicBezTo>
                <a:lnTo>
                  <a:pt x="645168" y="1079500"/>
                </a:lnTo>
                <a:lnTo>
                  <a:pt x="695966" y="1079500"/>
                </a:lnTo>
                <a:moveTo>
                  <a:pt x="266048" y="1079500"/>
                </a:moveTo>
                <a:lnTo>
                  <a:pt x="191784" y="1079500"/>
                </a:lnTo>
                <a:lnTo>
                  <a:pt x="8360" y="1012739"/>
                </a:lnTo>
                <a:cubicBezTo>
                  <a:pt x="1769" y="1010340"/>
                  <a:pt x="-1629" y="1003052"/>
                  <a:pt x="769" y="996461"/>
                </a:cubicBezTo>
                <a:cubicBezTo>
                  <a:pt x="3168" y="989871"/>
                  <a:pt x="10456" y="986471"/>
                  <a:pt x="17047" y="988870"/>
                </a:cubicBezTo>
                <a:lnTo>
                  <a:pt x="266048" y="1079500"/>
                </a:lnTo>
              </a:path>
            </a:pathLst>
          </a:custGeom>
          <a:gradFill>
            <a:gsLst>
              <a:gs pos="0">
                <a:schemeClr val="accent3">
                  <a:alpha val="80000"/>
                </a:schemeClr>
              </a:gs>
              <a:gs pos="100000">
                <a:schemeClr val="accent3">
                  <a:alpha val="8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28" name="Ellipse 2_#color_$accent3_$accent3-2764&amp;1381"/>
          <p:cNvSpPr/>
          <p:nvPr userDrawn="1">
            <p:custDataLst>
              <p:tags r:id="rId12"/>
            </p:custDataLst>
          </p:nvPr>
        </p:nvSpPr>
        <p:spPr>
          <a:xfrm>
            <a:off x="0" y="5200929"/>
            <a:ext cx="1852163" cy="1657071"/>
          </a:xfrm>
          <a:custGeom>
            <a:avLst/>
            <a:ahLst/>
            <a:rect l="l" t="t" r="r" b="b"/>
            <a:pathLst>
              <a:path w="1852163" h="1657071">
                <a:moveTo>
                  <a:pt x="1830045" y="1657071"/>
                </a:moveTo>
                <a:lnTo>
                  <a:pt x="0" y="1657071"/>
                </a:lnTo>
                <a:lnTo>
                  <a:pt x="0" y="71798"/>
                </a:lnTo>
                <a:cubicBezTo>
                  <a:pt x="139850" y="25222"/>
                  <a:pt x="289460" y="0"/>
                  <a:pt x="444958" y="0"/>
                </a:cubicBezTo>
                <a:cubicBezTo>
                  <a:pt x="1222136" y="0"/>
                  <a:pt x="1852168" y="630027"/>
                  <a:pt x="1852168" y="1407198"/>
                </a:cubicBezTo>
                <a:cubicBezTo>
                  <a:pt x="1852168" y="1492479"/>
                  <a:pt x="1844573" y="1575981"/>
                  <a:pt x="1830045" y="1657071"/>
                </a:cubicBezTo>
              </a:path>
            </a:pathLst>
          </a:custGeom>
          <a:gradFill>
            <a:gsLst>
              <a:gs pos="0">
                <a:schemeClr val="accent3">
                  <a:alpha val="42000"/>
                </a:schemeClr>
              </a:gs>
              <a:gs pos="76000">
                <a:schemeClr val="accent3">
                  <a:alpha val="12600"/>
                </a:schemeClr>
              </a:gs>
            </a:gsLst>
            <a:lin ang="5396209" scaled="0"/>
          </a:gradFill>
          <a:ln w="25400">
            <a:noFill/>
          </a:ln>
          <a:effectLst>
            <a:softEdge rad="6350"/>
          </a:effectLst>
        </p:spPr>
        <p:style>
          <a:lnRef idx="2">
            <a:schemeClr val="accent1">
              <a:lumMod val="75000"/>
            </a:schemeClr>
          </a:lnRef>
          <a:fillRef idx="1">
            <a:schemeClr val="accent1"/>
          </a:fillRef>
          <a:effectRef idx="0">
            <a:srgbClr val="FFFFFF"/>
          </a:effectRef>
          <a:fontRef idx="minor">
            <a:schemeClr val="lt1"/>
          </a:fontRef>
        </p:style>
      </p:sp>
      <p:sp>
        <p:nvSpPr>
          <p:cNvPr id="1048629" name="Union_#color_$accent3_$accent3-2764&amp;1402"/>
          <p:cNvSpPr/>
          <p:nvPr userDrawn="1">
            <p:custDataLst>
              <p:tags r:id="rId13"/>
            </p:custDataLst>
          </p:nvPr>
        </p:nvSpPr>
        <p:spPr>
          <a:xfrm>
            <a:off x="0" y="5092700"/>
            <a:ext cx="1962117" cy="1765300"/>
          </a:xfrm>
          <a:custGeom>
            <a:avLst/>
            <a:ahLst/>
            <a:rect l="l" t="t" r="r" b="b"/>
            <a:pathLst>
              <a:path w="1962117" h="1765300">
                <a:moveTo>
                  <a:pt x="0" y="321706"/>
                </a:moveTo>
                <a:lnTo>
                  <a:pt x="0" y="247442"/>
                </a:lnTo>
                <a:lnTo>
                  <a:pt x="409969" y="1373823"/>
                </a:lnTo>
                <a:lnTo>
                  <a:pt x="174363" y="37698"/>
                </a:lnTo>
                <a:cubicBezTo>
                  <a:pt x="173145" y="30791"/>
                  <a:pt x="177758" y="24204"/>
                  <a:pt x="184666" y="22986"/>
                </a:cubicBezTo>
                <a:cubicBezTo>
                  <a:pt x="191573" y="21768"/>
                  <a:pt x="198159" y="26380"/>
                  <a:pt x="199379" y="33287"/>
                </a:cubicBezTo>
                <a:lnTo>
                  <a:pt x="434932" y="1369124"/>
                </a:lnTo>
                <a:lnTo>
                  <a:pt x="434932" y="12700"/>
                </a:lnTo>
                <a:cubicBezTo>
                  <a:pt x="434932" y="5686"/>
                  <a:pt x="440618" y="0"/>
                  <a:pt x="447632" y="0"/>
                </a:cubicBezTo>
                <a:cubicBezTo>
                  <a:pt x="454646" y="0"/>
                  <a:pt x="460332" y="5686"/>
                  <a:pt x="460332" y="12700"/>
                </a:cubicBezTo>
                <a:lnTo>
                  <a:pt x="460332" y="1369428"/>
                </a:lnTo>
                <a:lnTo>
                  <a:pt x="695940" y="33287"/>
                </a:lnTo>
                <a:cubicBezTo>
                  <a:pt x="697158" y="26380"/>
                  <a:pt x="703744" y="21768"/>
                  <a:pt x="710651" y="22986"/>
                </a:cubicBezTo>
                <a:cubicBezTo>
                  <a:pt x="717559" y="24204"/>
                  <a:pt x="722172" y="30791"/>
                  <a:pt x="720954" y="37698"/>
                </a:cubicBezTo>
                <a:lnTo>
                  <a:pt x="485399" y="1373530"/>
                </a:lnTo>
                <a:lnTo>
                  <a:pt x="949328" y="98903"/>
                </a:lnTo>
                <a:cubicBezTo>
                  <a:pt x="951727" y="92312"/>
                  <a:pt x="959014" y="88914"/>
                  <a:pt x="965605" y="91313"/>
                </a:cubicBezTo>
                <a:cubicBezTo>
                  <a:pt x="972196" y="93711"/>
                  <a:pt x="975595" y="100999"/>
                  <a:pt x="973196" y="107590"/>
                </a:cubicBezTo>
                <a:lnTo>
                  <a:pt x="509139" y="1382573"/>
                </a:lnTo>
                <a:lnTo>
                  <a:pt x="1187553" y="207566"/>
                </a:lnTo>
                <a:cubicBezTo>
                  <a:pt x="1191061" y="201492"/>
                  <a:pt x="1198828" y="199412"/>
                  <a:pt x="1204901" y="202918"/>
                </a:cubicBezTo>
                <a:cubicBezTo>
                  <a:pt x="1210975" y="206426"/>
                  <a:pt x="1213057" y="214193"/>
                  <a:pt x="1209551" y="220268"/>
                </a:cubicBezTo>
                <a:lnTo>
                  <a:pt x="531305" y="1394981"/>
                </a:lnTo>
                <a:lnTo>
                  <a:pt x="1403210" y="355895"/>
                </a:lnTo>
                <a:cubicBezTo>
                  <a:pt x="1407719" y="350523"/>
                  <a:pt x="1415733" y="349822"/>
                  <a:pt x="1421105" y="354330"/>
                </a:cubicBezTo>
                <a:cubicBezTo>
                  <a:pt x="1426477" y="358839"/>
                  <a:pt x="1427175" y="366848"/>
                  <a:pt x="1422667" y="372222"/>
                </a:cubicBezTo>
                <a:lnTo>
                  <a:pt x="550680" y="1411415"/>
                </a:lnTo>
                <a:lnTo>
                  <a:pt x="1589900" y="539393"/>
                </a:lnTo>
                <a:cubicBezTo>
                  <a:pt x="1595272" y="534885"/>
                  <a:pt x="1603286" y="535586"/>
                  <a:pt x="1607795" y="540959"/>
                </a:cubicBezTo>
                <a:cubicBezTo>
                  <a:pt x="1612303" y="546331"/>
                  <a:pt x="1611592" y="554342"/>
                  <a:pt x="1606220" y="558851"/>
                </a:cubicBezTo>
                <a:lnTo>
                  <a:pt x="566931" y="1430934"/>
                </a:lnTo>
                <a:lnTo>
                  <a:pt x="1741843" y="752569"/>
                </a:lnTo>
                <a:cubicBezTo>
                  <a:pt x="1747926" y="749061"/>
                  <a:pt x="1755686" y="751143"/>
                  <a:pt x="1759191" y="757217"/>
                </a:cubicBezTo>
                <a:cubicBezTo>
                  <a:pt x="1762709" y="763292"/>
                  <a:pt x="1760626" y="771059"/>
                  <a:pt x="1754543" y="774565"/>
                </a:cubicBezTo>
                <a:lnTo>
                  <a:pt x="579868" y="1452791"/>
                </a:lnTo>
                <a:lnTo>
                  <a:pt x="1854479" y="988872"/>
                </a:lnTo>
                <a:cubicBezTo>
                  <a:pt x="1861071" y="986472"/>
                  <a:pt x="1868361" y="989870"/>
                  <a:pt x="1870761" y="996461"/>
                </a:cubicBezTo>
                <a:cubicBezTo>
                  <a:pt x="1873148" y="1003052"/>
                  <a:pt x="1869758" y="1010341"/>
                  <a:pt x="1863166" y="1012739"/>
                </a:cubicBezTo>
                <a:lnTo>
                  <a:pt x="588264" y="1476769"/>
                </a:lnTo>
                <a:lnTo>
                  <a:pt x="1924368" y="1241163"/>
                </a:lnTo>
                <a:cubicBezTo>
                  <a:pt x="1931276" y="1239945"/>
                  <a:pt x="1937855" y="1244558"/>
                  <a:pt x="1939074" y="1251466"/>
                </a:cubicBezTo>
                <a:cubicBezTo>
                  <a:pt x="1940293" y="1258373"/>
                  <a:pt x="1935683" y="1264959"/>
                  <a:pt x="1928774" y="1266177"/>
                </a:cubicBezTo>
                <a:lnTo>
                  <a:pt x="592941" y="1501737"/>
                </a:lnTo>
                <a:lnTo>
                  <a:pt x="1949412" y="1501737"/>
                </a:lnTo>
                <a:cubicBezTo>
                  <a:pt x="1956435" y="1501737"/>
                  <a:pt x="1962112" y="1507414"/>
                  <a:pt x="1962112" y="1514437"/>
                </a:cubicBezTo>
                <a:cubicBezTo>
                  <a:pt x="1962112" y="1521447"/>
                  <a:pt x="1956435" y="1527137"/>
                  <a:pt x="1949412" y="1527137"/>
                </a:cubicBezTo>
                <a:lnTo>
                  <a:pt x="592634" y="1527137"/>
                </a:lnTo>
                <a:lnTo>
                  <a:pt x="1928774" y="1762735"/>
                </a:lnTo>
                <a:cubicBezTo>
                  <a:pt x="1930933" y="1763116"/>
                  <a:pt x="1932864" y="1764030"/>
                  <a:pt x="1934477" y="1765300"/>
                </a:cubicBezTo>
                <a:lnTo>
                  <a:pt x="1797025" y="1765300"/>
                </a:lnTo>
                <a:lnTo>
                  <a:pt x="588521" y="1552194"/>
                </a:lnTo>
                <a:lnTo>
                  <a:pt x="1174015" y="1765300"/>
                </a:lnTo>
                <a:lnTo>
                  <a:pt x="1099749" y="1765300"/>
                </a:lnTo>
                <a:lnTo>
                  <a:pt x="579636" y="1575994"/>
                </a:lnTo>
                <a:lnTo>
                  <a:pt x="907512" y="1765300"/>
                </a:lnTo>
                <a:lnTo>
                  <a:pt x="856713" y="1765300"/>
                </a:lnTo>
                <a:lnTo>
                  <a:pt x="567141" y="1598104"/>
                </a:lnTo>
                <a:lnTo>
                  <a:pt x="766388" y="1765300"/>
                </a:lnTo>
                <a:lnTo>
                  <a:pt x="726873" y="1765300"/>
                </a:lnTo>
                <a:lnTo>
                  <a:pt x="550531" y="1617332"/>
                </a:lnTo>
                <a:lnTo>
                  <a:pt x="674694" y="1765300"/>
                </a:lnTo>
                <a:lnTo>
                  <a:pt x="641537" y="1765300"/>
                </a:lnTo>
                <a:lnTo>
                  <a:pt x="531305" y="1633931"/>
                </a:lnTo>
                <a:lnTo>
                  <a:pt x="607153" y="1765300"/>
                </a:lnTo>
                <a:lnTo>
                  <a:pt x="577823" y="1765300"/>
                </a:lnTo>
                <a:lnTo>
                  <a:pt x="509187" y="1646428"/>
                </a:lnTo>
                <a:lnTo>
                  <a:pt x="552455" y="1765300"/>
                </a:lnTo>
                <a:lnTo>
                  <a:pt x="525424" y="1765300"/>
                </a:lnTo>
                <a:lnTo>
                  <a:pt x="485400" y="1655331"/>
                </a:lnTo>
                <a:lnTo>
                  <a:pt x="504792" y="1765300"/>
                </a:lnTo>
                <a:lnTo>
                  <a:pt x="479000" y="1765300"/>
                </a:lnTo>
                <a:lnTo>
                  <a:pt x="460332" y="1659433"/>
                </a:lnTo>
                <a:lnTo>
                  <a:pt x="460332" y="1765300"/>
                </a:lnTo>
                <a:lnTo>
                  <a:pt x="434932" y="1765300"/>
                </a:lnTo>
                <a:lnTo>
                  <a:pt x="434932" y="1659738"/>
                </a:lnTo>
                <a:lnTo>
                  <a:pt x="416317" y="1765300"/>
                </a:lnTo>
                <a:lnTo>
                  <a:pt x="390526" y="1765300"/>
                </a:lnTo>
                <a:lnTo>
                  <a:pt x="409967" y="1655051"/>
                </a:lnTo>
                <a:lnTo>
                  <a:pt x="369839" y="1765300"/>
                </a:lnTo>
                <a:lnTo>
                  <a:pt x="342809" y="1765300"/>
                </a:lnTo>
                <a:lnTo>
                  <a:pt x="385983" y="1646682"/>
                </a:lnTo>
                <a:lnTo>
                  <a:pt x="317496" y="1765300"/>
                </a:lnTo>
                <a:lnTo>
                  <a:pt x="288166" y="1765300"/>
                </a:lnTo>
                <a:lnTo>
                  <a:pt x="364136" y="1633728"/>
                </a:lnTo>
                <a:lnTo>
                  <a:pt x="253727" y="1765300"/>
                </a:lnTo>
                <a:lnTo>
                  <a:pt x="220570" y="1765300"/>
                </a:lnTo>
                <a:lnTo>
                  <a:pt x="344594" y="1617497"/>
                </a:lnTo>
                <a:lnTo>
                  <a:pt x="168449" y="1765300"/>
                </a:lnTo>
                <a:lnTo>
                  <a:pt x="128933" y="1765300"/>
                </a:lnTo>
                <a:lnTo>
                  <a:pt x="328192" y="1598104"/>
                </a:lnTo>
                <a:lnTo>
                  <a:pt x="38602" y="1765300"/>
                </a:lnTo>
                <a:lnTo>
                  <a:pt x="0" y="1765300"/>
                </a:lnTo>
                <a:lnTo>
                  <a:pt x="0" y="1758264"/>
                </a:lnTo>
                <a:lnTo>
                  <a:pt x="315764" y="1575943"/>
                </a:lnTo>
                <a:lnTo>
                  <a:pt x="0" y="1690878"/>
                </a:lnTo>
                <a:lnTo>
                  <a:pt x="0" y="1663840"/>
                </a:lnTo>
                <a:lnTo>
                  <a:pt x="306749" y="1552194"/>
                </a:lnTo>
                <a:lnTo>
                  <a:pt x="0" y="1606283"/>
                </a:lnTo>
                <a:lnTo>
                  <a:pt x="0" y="1580490"/>
                </a:lnTo>
                <a:lnTo>
                  <a:pt x="302630" y="1527137"/>
                </a:lnTo>
                <a:lnTo>
                  <a:pt x="0" y="1527137"/>
                </a:lnTo>
                <a:lnTo>
                  <a:pt x="0" y="1501737"/>
                </a:lnTo>
                <a:lnTo>
                  <a:pt x="302322" y="1501737"/>
                </a:lnTo>
                <a:lnTo>
                  <a:pt x="0" y="1448422"/>
                </a:lnTo>
                <a:lnTo>
                  <a:pt x="0" y="1422629"/>
                </a:lnTo>
                <a:lnTo>
                  <a:pt x="307007" y="1476769"/>
                </a:lnTo>
                <a:lnTo>
                  <a:pt x="0" y="1365021"/>
                </a:lnTo>
                <a:lnTo>
                  <a:pt x="0" y="1337996"/>
                </a:lnTo>
                <a:lnTo>
                  <a:pt x="315530" y="1452842"/>
                </a:lnTo>
                <a:lnTo>
                  <a:pt x="0" y="1270660"/>
                </a:lnTo>
                <a:lnTo>
                  <a:pt x="0" y="1241331"/>
                </a:lnTo>
                <a:lnTo>
                  <a:pt x="328403" y="1430934"/>
                </a:lnTo>
                <a:lnTo>
                  <a:pt x="0" y="1155375"/>
                </a:lnTo>
                <a:lnTo>
                  <a:pt x="0" y="1122218"/>
                </a:lnTo>
                <a:lnTo>
                  <a:pt x="344446" y="1411249"/>
                </a:lnTo>
                <a:lnTo>
                  <a:pt x="0" y="1000754"/>
                </a:lnTo>
                <a:lnTo>
                  <a:pt x="0" y="961239"/>
                </a:lnTo>
                <a:lnTo>
                  <a:pt x="364136" y="1395197"/>
                </a:lnTo>
                <a:lnTo>
                  <a:pt x="0" y="764513"/>
                </a:lnTo>
                <a:lnTo>
                  <a:pt x="0" y="713715"/>
                </a:lnTo>
                <a:lnTo>
                  <a:pt x="386030" y="1382319"/>
                </a:lnTo>
                <a:lnTo>
                  <a:pt x="0" y="321706"/>
                </a:lnTo>
              </a:path>
            </a:pathLst>
          </a:custGeom>
          <a:gradFill>
            <a:gsLst>
              <a:gs pos="0">
                <a:schemeClr val="accent3">
                  <a:alpha val="36000"/>
                </a:schemeClr>
              </a:gs>
              <a:gs pos="100000">
                <a:schemeClr val="accent3">
                  <a:alpha val="6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70" name="图片 30" descr="C:/Users/ADMIN/AppData/Local/Temp/fig2wpp/@png2x_03-2692&amp;3511.png"/>
          <p:cNvPicPr>
            <a:picLocks noChangeAspect="1"/>
          </p:cNvPicPr>
          <p:nvPr userDrawn="1">
            <p:custDataLst>
              <p:tags r:id="rId14"/>
            </p:custDataLst>
          </p:nvPr>
        </p:nvPicPr>
        <p:blipFill>
          <a:blip xmlns:r="http://schemas.openxmlformats.org/officeDocument/2006/relationships" r:embed="rId15"/>
          <a:stretch>
            <a:fillRect/>
          </a:stretch>
        </p:blipFill>
        <p:spPr>
          <a:xfrm>
            <a:off x="9753600" y="2667000"/>
            <a:ext cx="2019935" cy="2011045"/>
          </a:xfrm>
          <a:prstGeom prst="rect"/>
        </p:spPr>
      </p:pic>
      <p:pic>
        <p:nvPicPr>
          <p:cNvPr id="2097171" name="图片 31" descr="C:/Users/ADMIN/AppData/Local/Temp/fig2wpp/@png2x_02-2692&amp;3513.png"/>
          <p:cNvPicPr>
            <a:picLocks noChangeAspect="1"/>
          </p:cNvPicPr>
          <p:nvPr userDrawn="1">
            <p:custDataLst>
              <p:tags r:id="rId16"/>
            </p:custDataLst>
          </p:nvPr>
        </p:nvPicPr>
        <p:blipFill>
          <a:blip xmlns:r="http://schemas.openxmlformats.org/officeDocument/2006/relationships" r:embed="rId17"/>
          <a:stretch>
            <a:fillRect/>
          </a:stretch>
        </p:blipFill>
        <p:spPr>
          <a:xfrm>
            <a:off x="7150100" y="1523365"/>
            <a:ext cx="2599690" cy="2846705"/>
          </a:xfrm>
          <a:prstGeom prst="rect"/>
        </p:spPr>
      </p:pic>
      <p:pic>
        <p:nvPicPr>
          <p:cNvPr id="2097172" name="图片 32" descr="C:/Users/ADMIN/AppData/Local/Temp/fig2wpp/@png2x_bg02-2692&amp;3515.png"/>
          <p:cNvPicPr>
            <a:picLocks noChangeAspect="1"/>
          </p:cNvPicPr>
          <p:nvPr userDrawn="1">
            <p:custDataLst>
              <p:tags r:id="rId18"/>
            </p:custDataLst>
          </p:nvPr>
        </p:nvPicPr>
        <p:blipFill>
          <a:blip xmlns:r="http://schemas.openxmlformats.org/officeDocument/2006/relationships" r:embed="rId19"/>
          <a:stretch>
            <a:fillRect/>
          </a:stretch>
        </p:blipFill>
        <p:spPr>
          <a:xfrm>
            <a:off x="0" y="0"/>
            <a:ext cx="12192000" cy="6858000"/>
          </a:xfrm>
          <a:prstGeom prst="rect"/>
        </p:spPr>
      </p:pic>
      <p:pic>
        <p:nvPicPr>
          <p:cNvPr id="2097173" name="图片 33" descr="C:/Users/ADMIN/AppData/Local/Temp/fig2wpp/@png2x_01-2692&amp;3517.png"/>
          <p:cNvPicPr>
            <a:picLocks noChangeAspect="1"/>
          </p:cNvPicPr>
          <p:nvPr userDrawn="1">
            <p:custDataLst>
              <p:tags r:id="rId20"/>
            </p:custDataLst>
          </p:nvPr>
        </p:nvPicPr>
        <p:blipFill>
          <a:blip xmlns:r="http://schemas.openxmlformats.org/officeDocument/2006/relationships" r:embed="rId21"/>
          <a:stretch>
            <a:fillRect/>
          </a:stretch>
        </p:blipFill>
        <p:spPr>
          <a:xfrm>
            <a:off x="0" y="0"/>
            <a:ext cx="4699000" cy="3099435"/>
          </a:xfrm>
          <a:prstGeom prst="rect"/>
        </p:spPr>
      </p:pic>
      <p:pic>
        <p:nvPicPr>
          <p:cNvPr id="2097174" name="图片 34" descr="C:/Users/ADMIN/AppData/Local/Temp/fig2wpp/@png2x_bg-2692&amp;3521.png"/>
          <p:cNvPicPr>
            <a:picLocks noChangeAspect="1"/>
          </p:cNvPicPr>
          <p:nvPr userDrawn="1">
            <p:custDataLst>
              <p:tags r:id="rId22"/>
            </p:custDataLst>
          </p:nvPr>
        </p:nvPicPr>
        <p:blipFill>
          <a:blip xmlns:r="http://schemas.openxmlformats.org/officeDocument/2006/relationships" r:embed="rId23"/>
          <a:stretch>
            <a:fillRect/>
          </a:stretch>
        </p:blipFill>
        <p:spPr>
          <a:xfrm>
            <a:off x="0" y="0"/>
            <a:ext cx="12192000" cy="6858000"/>
          </a:xfrm>
          <a:prstGeom prst="rect"/>
          <a:effectLst/>
        </p:spPr>
      </p:pic>
      <p:pic>
        <p:nvPicPr>
          <p:cNvPr id="2097175" name="图片 35" descr="C:/Users/ADMIN/AppData/Local/Temp/fig2wpp/@png2x_06-2692&amp;3523.png"/>
          <p:cNvPicPr>
            <a:picLocks noChangeAspect="1"/>
          </p:cNvPicPr>
          <p:nvPr userDrawn="1">
            <p:custDataLst>
              <p:tags r:id="rId24"/>
            </p:custDataLst>
          </p:nvPr>
        </p:nvPicPr>
        <p:blipFill>
          <a:blip xmlns:r="http://schemas.openxmlformats.org/officeDocument/2006/relationships" r:embed="rId25"/>
          <a:stretch>
            <a:fillRect/>
          </a:stretch>
        </p:blipFill>
        <p:spPr>
          <a:xfrm>
            <a:off x="3251200" y="5588000"/>
            <a:ext cx="960120" cy="615950"/>
          </a:xfrm>
          <a:prstGeom prst="rect"/>
        </p:spPr>
      </p:pic>
      <p:sp>
        <p:nvSpPr>
          <p:cNvPr id="1048630" name="标题 1"/>
          <p:cNvSpPr>
            <a:spLocks noGrp="1"/>
          </p:cNvSpPr>
          <p:nvPr>
            <p:ph type="ctrTitle"/>
            <p:custDataLst>
              <p:tags r:id="rId26"/>
            </p:custDataLst>
          </p:nvPr>
        </p:nvSpPr>
        <p:spPr>
          <a:xfrm>
            <a:off x="1231900" y="1422400"/>
            <a:ext cx="5664200" cy="2971800"/>
          </a:xfrm>
        </p:spPr>
        <p:txBody>
          <a:bodyPr anchor="b" wrap="square">
            <a:normAutofit/>
          </a:bodyPr>
          <a:lstStyle>
            <a:lvl1pPr algn="l">
              <a:lnSpc>
                <a:spcPct val="100000"/>
              </a:lnSpc>
              <a:defRPr b="0" sz="7000"/>
            </a:lvl1pPr>
          </a:lstStyle>
          <a:p>
            <a:r>
              <a:rPr altLang="en-US" dirty="0" lang="zh-CN"/>
              <a:t>单击此处编辑母版标题样式</a:t>
            </a:r>
            <a:endParaRPr altLang="en-US" dirty="0" lang="zh-CN"/>
          </a:p>
        </p:txBody>
      </p:sp>
      <p:sp>
        <p:nvSpPr>
          <p:cNvPr id="1048631" name="日期占位符 3"/>
          <p:cNvSpPr>
            <a:spLocks noGrp="1"/>
          </p:cNvSpPr>
          <p:nvPr>
            <p:ph type="dt" sz="half" idx="10"/>
            <p:custDataLst>
              <p:tags r:id="rId27"/>
            </p:custDataLst>
          </p:nvPr>
        </p:nvSpPr>
        <p:spPr/>
        <p:txBody>
          <a:bodyPr wrap="square">
            <a:normAutofit/>
          </a:bodyPr>
          <a:p>
            <a:fld id="{5592522B-0F24-4480-B9DD-A9474A6880D6}" type="datetimeFigureOut">
              <a:rPr altLang="en-US" lang="zh-CN" smtClean="0"/>
            </a:fld>
            <a:endParaRPr altLang="en-US" lang="zh-CN"/>
          </a:p>
        </p:txBody>
      </p:sp>
      <p:sp>
        <p:nvSpPr>
          <p:cNvPr id="1048632" name="页脚占位符 4"/>
          <p:cNvSpPr>
            <a:spLocks noGrp="1"/>
          </p:cNvSpPr>
          <p:nvPr>
            <p:ph type="ftr" sz="quarter" idx="11"/>
            <p:custDataLst>
              <p:tags r:id="rId28"/>
            </p:custDataLst>
          </p:nvPr>
        </p:nvSpPr>
        <p:spPr/>
        <p:txBody>
          <a:bodyPr>
            <a:normAutofit/>
          </a:bodyPr>
          <a:p>
            <a:endParaRPr altLang="en-US" dirty="0" lang="zh-CN"/>
          </a:p>
        </p:txBody>
      </p:sp>
      <p:sp>
        <p:nvSpPr>
          <p:cNvPr id="1048633" name="灯片编号占位符 5"/>
          <p:cNvSpPr>
            <a:spLocks noGrp="1"/>
          </p:cNvSpPr>
          <p:nvPr>
            <p:ph type="sldNum" sz="quarter" idx="12"/>
            <p:custDataLst>
              <p:tags r:id="rId29"/>
            </p:custDataLst>
          </p:nvPr>
        </p:nvSpPr>
        <p:spPr>
          <a:xfrm>
            <a:off x="8610600" y="6356350"/>
            <a:ext cx="2743200" cy="365125"/>
          </a:xfrm>
        </p:spPr>
        <p:txBody>
          <a:bodyPr wrap="square">
            <a:normAutofit/>
          </a:bodyPr>
          <a:p>
            <a:fld id="{BE5F26B5-172A-4DC2-B0B7-181CFC56B87C}" type="slidenum">
              <a:rPr altLang="en-US" lang="zh-CN" smtClean="0"/>
            </a:fld>
            <a:endParaRPr altLang="en-US" lang="zh-CN"/>
          </a:p>
        </p:txBody>
      </p:sp>
      <p:sp>
        <p:nvSpPr>
          <p:cNvPr id="1048634" name="署名占位符 10"/>
          <p:cNvSpPr>
            <a:spLocks noGrp="1"/>
          </p:cNvSpPr>
          <p:nvPr>
            <p:ph type="body" sz="quarter" idx="17" hasCustomPrompt="1"/>
            <p:custDataLst>
              <p:tags r:id="rId30"/>
            </p:custDataLst>
          </p:nvPr>
        </p:nvSpPr>
        <p:spPr>
          <a:xfrm>
            <a:off x="1222099" y="4705799"/>
            <a:ext cx="5098489" cy="620179"/>
          </a:xfrm>
        </p:spPr>
        <p:txBody>
          <a:bodyPr anchor="ctr" wrap="square">
            <a:normAutofit/>
          </a:bodyPr>
          <a:lstStyle>
            <a:lvl1pPr algn="l" indent="0" marL="0">
              <a:lnSpc>
                <a:spcPct val="100000"/>
              </a:lnSpc>
              <a:buNone/>
              <a:defRPr sz="2400"/>
            </a:lvl1pPr>
          </a:lstStyle>
          <a:p>
            <a:pPr lvl="0"/>
            <a:r>
              <a:rPr altLang="en-US" dirty="0" lang="zh-CN"/>
              <a:t>署名</a:t>
            </a:r>
            <a:endParaRPr altLang="en-US" dirty="0" 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49" name=""/>
        <p:cNvGrpSpPr/>
        <p:nvPr/>
      </p:nvGrpSpPr>
      <p:grpSpPr>
        <a:xfrm>
          <a:off x="0" y="0"/>
          <a:ext cx="0" cy="0"/>
          <a:chOff x="0" y="0"/>
          <a:chExt cx="0" cy="0"/>
        </a:xfrm>
      </p:grpSpPr>
      <p:sp>
        <p:nvSpPr>
          <p:cNvPr id="1048610" name="标题 1"/>
          <p:cNvSpPr>
            <a:spLocks noGrp="1"/>
          </p:cNvSpPr>
          <p:nvPr>
            <p:ph type="title"/>
            <p:custDataLst>
              <p:tags r:id="rId1"/>
            </p:custDataLst>
          </p:nvPr>
        </p:nvSpPr>
        <p:spPr/>
        <p:txBody>
          <a:bodyPr wrap="square">
            <a:normAutofit/>
          </a:bodyPr>
          <a:p>
            <a:r>
              <a:rPr altLang="en-US" dirty="0" lang="zh-CN"/>
              <a:t>单击此处编辑母版标题样式</a:t>
            </a:r>
            <a:endParaRPr altLang="en-US" dirty="0" lang="zh-CN"/>
          </a:p>
        </p:txBody>
      </p:sp>
      <p:sp>
        <p:nvSpPr>
          <p:cNvPr id="1048611" name="内容占位符 2"/>
          <p:cNvSpPr>
            <a:spLocks noGrp="1"/>
          </p:cNvSpPr>
          <p:nvPr>
            <p:ph idx="1"/>
            <p:custDataLst>
              <p:tags r:id="rId2"/>
            </p:custDataLst>
          </p:nvPr>
        </p:nvSpPr>
        <p:spPr/>
        <p:txBody>
          <a:bodyPr wrap="square">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612" name="日期占位符 3"/>
          <p:cNvSpPr>
            <a:spLocks noGrp="1"/>
          </p:cNvSpPr>
          <p:nvPr>
            <p:ph type="dt" sz="half" idx="10"/>
            <p:custDataLst>
              <p:tags r:id="rId3"/>
            </p:custDataLst>
          </p:nvPr>
        </p:nvSpPr>
        <p:spPr/>
        <p:txBody>
          <a:bodyPr wrap="square">
            <a:normAutofit/>
          </a:bodyPr>
          <a:p>
            <a:fld id="{5592522B-0F24-4480-B9DD-A9474A6880D6}" type="datetimeFigureOut">
              <a:rPr altLang="en-US" lang="zh-CN" smtClean="0"/>
            </a:fld>
            <a:endParaRPr altLang="en-US" lang="zh-CN"/>
          </a:p>
        </p:txBody>
      </p:sp>
      <p:sp>
        <p:nvSpPr>
          <p:cNvPr id="1048613" name="页脚占位符 4"/>
          <p:cNvSpPr>
            <a:spLocks noGrp="1"/>
          </p:cNvSpPr>
          <p:nvPr>
            <p:ph type="ftr" sz="quarter" idx="11"/>
            <p:custDataLst>
              <p:tags r:id="rId4"/>
            </p:custDataLst>
          </p:nvPr>
        </p:nvSpPr>
        <p:spPr/>
        <p:txBody>
          <a:bodyPr/>
          <a:p>
            <a:endParaRPr altLang="en-US" lang="zh-CN"/>
          </a:p>
        </p:txBody>
      </p:sp>
      <p:sp>
        <p:nvSpPr>
          <p:cNvPr id="1048614" name="灯片编号占位符 5"/>
          <p:cNvSpPr>
            <a:spLocks noGrp="1"/>
          </p:cNvSpPr>
          <p:nvPr>
            <p:ph type="sldNum" sz="quarter" idx="12"/>
            <p:custDataLst>
              <p:tags r:id="rId5"/>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56" name=""/>
        <p:cNvGrpSpPr/>
        <p:nvPr/>
      </p:nvGrpSpPr>
      <p:grpSpPr>
        <a:xfrm>
          <a:off x="0" y="0"/>
          <a:ext cx="0" cy="0"/>
          <a:chOff x="0" y="0"/>
          <a:chExt cx="0" cy="0"/>
        </a:xfrm>
      </p:grpSpPr>
      <p:sp>
        <p:nvSpPr>
          <p:cNvPr id="1048639"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0" name="Ellipse 2_#color_$accent1_$accent1-2764&amp;1411"/>
          <p:cNvSpPr/>
          <p:nvPr userDrawn="1">
            <p:custDataLst>
              <p:tags r:id="rId2"/>
            </p:custDataLst>
          </p:nvPr>
        </p:nvSpPr>
        <p:spPr>
          <a:xfrm>
            <a:off x="6727713" y="0"/>
            <a:ext cx="5464287" cy="1897297"/>
          </a:xfrm>
          <a:custGeom>
            <a:avLst/>
            <a:ahLst/>
            <a:rect l="l" t="t" r="r" b="b"/>
            <a:pathLst>
              <a:path w="5464287" h="1897297">
                <a:moveTo>
                  <a:pt x="5464289" y="515281"/>
                </a:moveTo>
                <a:cubicBezTo>
                  <a:pt x="4904829" y="1348664"/>
                  <a:pt x="3952519" y="1897291"/>
                  <a:pt x="2871813" y="1897291"/>
                </a:cubicBezTo>
                <a:cubicBezTo>
                  <a:pt x="1581417" y="1897291"/>
                  <a:pt x="474108" y="1115135"/>
                  <a:pt x="0" y="0"/>
                </a:cubicBezTo>
                <a:lnTo>
                  <a:pt x="5464289" y="0"/>
                </a:lnTo>
                <a:lnTo>
                  <a:pt x="5464289" y="515281"/>
                </a:lnTo>
              </a:path>
            </a:pathLst>
          </a:custGeom>
          <a:gradFill>
            <a:gsLst>
              <a:gs pos="0">
                <a:schemeClr val="accent1">
                  <a:alpha val="46000"/>
                </a:schemeClr>
              </a:gs>
              <a:gs pos="65000">
                <a:schemeClr val="accent1">
                  <a:alpha val="5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1" name="Union_#color_$accent1_$accent1-2764&amp;1432"/>
          <p:cNvSpPr/>
          <p:nvPr userDrawn="1">
            <p:custDataLst>
              <p:tags r:id="rId3"/>
            </p:custDataLst>
          </p:nvPr>
        </p:nvSpPr>
        <p:spPr>
          <a:xfrm>
            <a:off x="6772821" y="0"/>
            <a:ext cx="5419179" cy="2055970"/>
          </a:xfrm>
          <a:custGeom>
            <a:avLst/>
            <a:ahLst/>
            <a:rect l="l" t="t" r="r" b="b"/>
            <a:pathLst>
              <a:path w="5419179" h="2055970">
                <a:moveTo>
                  <a:pt x="4974006" y="0"/>
                </a:moveTo>
                <a:lnTo>
                  <a:pt x="4897806" y="0"/>
                </a:lnTo>
                <a:lnTo>
                  <a:pt x="5419179" y="301027"/>
                </a:lnTo>
                <a:lnTo>
                  <a:pt x="5419179" y="257031"/>
                </a:lnTo>
                <a:lnTo>
                  <a:pt x="4974006" y="0"/>
                </a:lnTo>
                <a:moveTo>
                  <a:pt x="694025" y="0"/>
                </a:moveTo>
                <a:lnTo>
                  <a:pt x="9528" y="395207"/>
                </a:lnTo>
                <a:cubicBezTo>
                  <a:pt x="417" y="400468"/>
                  <a:pt x="-2705" y="412119"/>
                  <a:pt x="2556" y="421230"/>
                </a:cubicBezTo>
                <a:cubicBezTo>
                  <a:pt x="7816" y="430341"/>
                  <a:pt x="19467" y="433464"/>
                  <a:pt x="28579" y="428202"/>
                </a:cubicBezTo>
                <a:lnTo>
                  <a:pt x="770223" y="0"/>
                </a:lnTo>
                <a:lnTo>
                  <a:pt x="694025" y="0"/>
                </a:lnTo>
                <a:moveTo>
                  <a:pt x="1358062" y="0"/>
                </a:moveTo>
                <a:lnTo>
                  <a:pt x="331786" y="861153"/>
                </a:lnTo>
                <a:cubicBezTo>
                  <a:pt x="323727" y="867915"/>
                  <a:pt x="322675" y="879931"/>
                  <a:pt x="329439" y="887990"/>
                </a:cubicBezTo>
                <a:cubicBezTo>
                  <a:pt x="336201" y="896050"/>
                  <a:pt x="348217" y="897101"/>
                  <a:pt x="356277" y="890339"/>
                </a:cubicBezTo>
                <a:lnTo>
                  <a:pt x="1417333" y="0"/>
                </a:lnTo>
                <a:lnTo>
                  <a:pt x="1358062" y="0"/>
                </a:lnTo>
                <a:moveTo>
                  <a:pt x="1790776" y="0"/>
                </a:moveTo>
                <a:lnTo>
                  <a:pt x="729997" y="1264175"/>
                </a:lnTo>
                <a:cubicBezTo>
                  <a:pt x="723235" y="1272235"/>
                  <a:pt x="724285" y="1284249"/>
                  <a:pt x="732346" y="1291019"/>
                </a:cubicBezTo>
                <a:cubicBezTo>
                  <a:pt x="740405" y="1297775"/>
                  <a:pt x="752420" y="1296721"/>
                  <a:pt x="759183" y="1288669"/>
                </a:cubicBezTo>
                <a:lnTo>
                  <a:pt x="1840509" y="0"/>
                </a:lnTo>
                <a:lnTo>
                  <a:pt x="1790776" y="0"/>
                </a:lnTo>
                <a:moveTo>
                  <a:pt x="2111337" y="0"/>
                </a:moveTo>
                <a:lnTo>
                  <a:pt x="1192244" y="1591869"/>
                </a:lnTo>
                <a:cubicBezTo>
                  <a:pt x="1186984" y="1600975"/>
                  <a:pt x="1190106" y="1612633"/>
                  <a:pt x="1199218" y="1617891"/>
                </a:cubicBezTo>
                <a:cubicBezTo>
                  <a:pt x="1208329" y="1623149"/>
                  <a:pt x="1219979" y="1620025"/>
                  <a:pt x="1225240" y="1610919"/>
                </a:cubicBezTo>
                <a:lnTo>
                  <a:pt x="2155330" y="0"/>
                </a:lnTo>
                <a:lnTo>
                  <a:pt x="2111337" y="0"/>
                </a:lnTo>
                <a:moveTo>
                  <a:pt x="2371966" y="0"/>
                </a:moveTo>
                <a:lnTo>
                  <a:pt x="1704327" y="1834312"/>
                </a:lnTo>
                <a:cubicBezTo>
                  <a:pt x="1700733" y="1844192"/>
                  <a:pt x="1705826" y="1855127"/>
                  <a:pt x="1715719" y="1858734"/>
                </a:cubicBezTo>
                <a:cubicBezTo>
                  <a:pt x="1725600" y="1862328"/>
                  <a:pt x="1736535" y="1857223"/>
                  <a:pt x="1740129" y="1847342"/>
                </a:cubicBezTo>
                <a:lnTo>
                  <a:pt x="2412505" y="0"/>
                </a:lnTo>
                <a:lnTo>
                  <a:pt x="2371966" y="0"/>
                </a:lnTo>
                <a:moveTo>
                  <a:pt x="2600668" y="0"/>
                </a:moveTo>
                <a:lnTo>
                  <a:pt x="2250796" y="1984159"/>
                </a:lnTo>
                <a:cubicBezTo>
                  <a:pt x="2248967" y="1994522"/>
                  <a:pt x="2255876" y="2004403"/>
                  <a:pt x="2266239" y="2006232"/>
                </a:cubicBezTo>
                <a:cubicBezTo>
                  <a:pt x="2276602" y="2008061"/>
                  <a:pt x="2286483" y="2001139"/>
                  <a:pt x="2288311" y="1990776"/>
                </a:cubicBezTo>
                <a:lnTo>
                  <a:pt x="2639352" y="0"/>
                </a:lnTo>
                <a:lnTo>
                  <a:pt x="2600668" y="0"/>
                </a:lnTo>
                <a:moveTo>
                  <a:pt x="2814904" y="0"/>
                </a:moveTo>
                <a:lnTo>
                  <a:pt x="2814904" y="2036915"/>
                </a:lnTo>
                <a:cubicBezTo>
                  <a:pt x="2814904" y="2047443"/>
                  <a:pt x="2823439" y="2055965"/>
                  <a:pt x="2833954" y="2055965"/>
                </a:cubicBezTo>
                <a:cubicBezTo>
                  <a:pt x="2844483" y="2055965"/>
                  <a:pt x="2853004" y="2047443"/>
                  <a:pt x="2853004" y="2036915"/>
                </a:cubicBezTo>
                <a:lnTo>
                  <a:pt x="2853004" y="0"/>
                </a:lnTo>
                <a:lnTo>
                  <a:pt x="2814904" y="0"/>
                </a:lnTo>
                <a:moveTo>
                  <a:pt x="3028671" y="0"/>
                </a:moveTo>
                <a:lnTo>
                  <a:pt x="3379711" y="1990776"/>
                </a:lnTo>
                <a:cubicBezTo>
                  <a:pt x="3381540" y="2001139"/>
                  <a:pt x="3391421" y="2008061"/>
                  <a:pt x="3401784" y="2006232"/>
                </a:cubicBezTo>
                <a:cubicBezTo>
                  <a:pt x="3412147" y="2004403"/>
                  <a:pt x="3419069" y="1994522"/>
                  <a:pt x="3417240" y="1984159"/>
                </a:cubicBezTo>
                <a:lnTo>
                  <a:pt x="3067355" y="0"/>
                </a:lnTo>
                <a:lnTo>
                  <a:pt x="3028671" y="0"/>
                </a:lnTo>
                <a:moveTo>
                  <a:pt x="3255404" y="0"/>
                </a:moveTo>
                <a:lnTo>
                  <a:pt x="3927780" y="1847342"/>
                </a:lnTo>
                <a:cubicBezTo>
                  <a:pt x="3931374" y="1857223"/>
                  <a:pt x="3942309" y="1862328"/>
                  <a:pt x="3952202" y="1858734"/>
                </a:cubicBezTo>
                <a:cubicBezTo>
                  <a:pt x="3962083" y="1855127"/>
                  <a:pt x="3967188" y="1844192"/>
                  <a:pt x="3963581" y="1834312"/>
                </a:cubicBezTo>
                <a:lnTo>
                  <a:pt x="3295955" y="0"/>
                </a:lnTo>
                <a:lnTo>
                  <a:pt x="3255404" y="0"/>
                </a:lnTo>
                <a:moveTo>
                  <a:pt x="3512693" y="0"/>
                </a:moveTo>
                <a:lnTo>
                  <a:pt x="4442790" y="1610919"/>
                </a:lnTo>
                <a:cubicBezTo>
                  <a:pt x="4448048" y="1620025"/>
                  <a:pt x="4459694" y="1623149"/>
                  <a:pt x="4468813" y="1617891"/>
                </a:cubicBezTo>
                <a:cubicBezTo>
                  <a:pt x="4477918" y="1612633"/>
                  <a:pt x="4481043" y="1600975"/>
                  <a:pt x="4475785" y="1591869"/>
                </a:cubicBezTo>
                <a:lnTo>
                  <a:pt x="3556686" y="0"/>
                </a:lnTo>
                <a:lnTo>
                  <a:pt x="3512693" y="0"/>
                </a:lnTo>
                <a:moveTo>
                  <a:pt x="3827399" y="0"/>
                </a:moveTo>
                <a:lnTo>
                  <a:pt x="4908728" y="1288669"/>
                </a:lnTo>
                <a:cubicBezTo>
                  <a:pt x="4915497" y="1296721"/>
                  <a:pt x="4927511" y="1297775"/>
                  <a:pt x="4935576" y="1291019"/>
                </a:cubicBezTo>
                <a:cubicBezTo>
                  <a:pt x="4943627" y="1284249"/>
                  <a:pt x="4944682" y="1272235"/>
                  <a:pt x="4937912" y="1264175"/>
                </a:cubicBezTo>
                <a:lnTo>
                  <a:pt x="3877132" y="0"/>
                </a:lnTo>
                <a:lnTo>
                  <a:pt x="3827399" y="0"/>
                </a:lnTo>
                <a:moveTo>
                  <a:pt x="4250703" y="0"/>
                </a:moveTo>
                <a:lnTo>
                  <a:pt x="5311750" y="890339"/>
                </a:lnTo>
                <a:cubicBezTo>
                  <a:pt x="5319814" y="897101"/>
                  <a:pt x="5331828" y="896050"/>
                  <a:pt x="5338597" y="887990"/>
                </a:cubicBezTo>
                <a:cubicBezTo>
                  <a:pt x="5345354" y="879931"/>
                  <a:pt x="5344300" y="867915"/>
                  <a:pt x="5336248" y="861153"/>
                </a:cubicBezTo>
                <a:lnTo>
                  <a:pt x="4309974" y="0"/>
                </a:lnTo>
                <a:lnTo>
                  <a:pt x="4250703" y="0"/>
                </a:lnTo>
              </a:path>
            </a:pathLst>
          </a:custGeom>
          <a:gradFill>
            <a:gsLst>
              <a:gs pos="0">
                <a:schemeClr val="accent1">
                  <a:alpha val="30000"/>
                </a:schemeClr>
              </a:gs>
              <a:gs pos="90000">
                <a:schemeClr val="accent1">
                  <a:alpha val="10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2" name="Ellipse 2_#color_$accent1_$accent1_1-2764&amp;1435"/>
          <p:cNvSpPr/>
          <p:nvPr userDrawn="1">
            <p:custDataLst>
              <p:tags r:id="rId4"/>
            </p:custDataLst>
          </p:nvPr>
        </p:nvSpPr>
        <p:spPr>
          <a:xfrm>
            <a:off x="1183087" y="5826555"/>
            <a:ext cx="3308680" cy="1031445"/>
          </a:xfrm>
          <a:custGeom>
            <a:avLst/>
            <a:ahLst/>
            <a:rect l="l" t="t" r="r" b="b"/>
            <a:pathLst>
              <a:path w="3308680" h="1031445">
                <a:moveTo>
                  <a:pt x="3308680" y="1031444"/>
                </a:moveTo>
                <a:lnTo>
                  <a:pt x="0" y="1031444"/>
                </a:lnTo>
                <a:cubicBezTo>
                  <a:pt x="299763" y="420545"/>
                  <a:pt x="927939" y="0"/>
                  <a:pt x="1654340" y="0"/>
                </a:cubicBezTo>
                <a:cubicBezTo>
                  <a:pt x="2380742" y="0"/>
                  <a:pt x="3008922" y="420545"/>
                  <a:pt x="3308680" y="1031444"/>
                </a:cubicBezTo>
              </a:path>
            </a:pathLst>
          </a:custGeom>
          <a:solidFill>
            <a:schemeClr val="accent1">
              <a:alpha val="20000"/>
            </a:schemeClr>
          </a:solidFill>
        </p:spPr>
      </p:sp>
      <p:sp>
        <p:nvSpPr>
          <p:cNvPr id="1048643" name="Union_#color_$accent1_$accent1-2764&amp;1456"/>
          <p:cNvSpPr/>
          <p:nvPr userDrawn="1">
            <p:custDataLst>
              <p:tags r:id="rId5"/>
            </p:custDataLst>
          </p:nvPr>
        </p:nvSpPr>
        <p:spPr>
          <a:xfrm>
            <a:off x="1181829" y="5753100"/>
            <a:ext cx="3318269" cy="1104900"/>
          </a:xfrm>
          <a:custGeom>
            <a:avLst/>
            <a:ahLst/>
            <a:rect l="l" t="t" r="r" b="b"/>
            <a:pathLst>
              <a:path w="3318269" h="1104900">
                <a:moveTo>
                  <a:pt x="3085656" y="1104900"/>
                </a:moveTo>
                <a:lnTo>
                  <a:pt x="3311919" y="974264"/>
                </a:lnTo>
                <a:cubicBezTo>
                  <a:pt x="3317989" y="970758"/>
                  <a:pt x="3320072" y="962990"/>
                  <a:pt x="3316567" y="956916"/>
                </a:cubicBezTo>
                <a:cubicBezTo>
                  <a:pt x="3313062" y="950841"/>
                  <a:pt x="3305289" y="948761"/>
                  <a:pt x="3299219" y="952269"/>
                </a:cubicBezTo>
                <a:lnTo>
                  <a:pt x="3034856" y="1104900"/>
                </a:lnTo>
                <a:lnTo>
                  <a:pt x="3085656" y="1104900"/>
                </a:lnTo>
                <a:moveTo>
                  <a:pt x="2642934" y="1104900"/>
                </a:moveTo>
                <a:lnTo>
                  <a:pt x="3123667" y="701518"/>
                </a:lnTo>
                <a:cubicBezTo>
                  <a:pt x="3129039" y="697009"/>
                  <a:pt x="3129737" y="688999"/>
                  <a:pt x="3125229" y="683626"/>
                </a:cubicBezTo>
                <a:cubicBezTo>
                  <a:pt x="3120720" y="678252"/>
                  <a:pt x="3112707" y="677551"/>
                  <a:pt x="3107334" y="682060"/>
                </a:cubicBezTo>
                <a:lnTo>
                  <a:pt x="2603424" y="1104900"/>
                </a:lnTo>
                <a:lnTo>
                  <a:pt x="2642934" y="1104900"/>
                </a:lnTo>
                <a:moveTo>
                  <a:pt x="2354491" y="1104900"/>
                </a:moveTo>
                <a:lnTo>
                  <a:pt x="2890876" y="465672"/>
                </a:lnTo>
                <a:cubicBezTo>
                  <a:pt x="2895384" y="460299"/>
                  <a:pt x="2894686" y="452289"/>
                  <a:pt x="2889314" y="447779"/>
                </a:cubicBezTo>
                <a:cubicBezTo>
                  <a:pt x="2883941" y="443272"/>
                  <a:pt x="2875928" y="443972"/>
                  <a:pt x="2871419" y="449345"/>
                </a:cubicBezTo>
                <a:lnTo>
                  <a:pt x="2321331" y="1104900"/>
                </a:lnTo>
                <a:lnTo>
                  <a:pt x="2354491" y="1104900"/>
                </a:lnTo>
                <a:moveTo>
                  <a:pt x="2140877" y="1104900"/>
                </a:moveTo>
                <a:lnTo>
                  <a:pt x="2620734" y="273782"/>
                </a:lnTo>
                <a:cubicBezTo>
                  <a:pt x="2624239" y="267707"/>
                  <a:pt x="2622156" y="259940"/>
                  <a:pt x="2616086" y="256433"/>
                </a:cubicBezTo>
                <a:cubicBezTo>
                  <a:pt x="2610015" y="252926"/>
                  <a:pt x="2602243" y="255007"/>
                  <a:pt x="2598738" y="261082"/>
                </a:cubicBezTo>
                <a:lnTo>
                  <a:pt x="2111540" y="1104900"/>
                </a:lnTo>
                <a:lnTo>
                  <a:pt x="2140877" y="1104900"/>
                </a:lnTo>
                <a:moveTo>
                  <a:pt x="1967052" y="1104900"/>
                </a:moveTo>
                <a:lnTo>
                  <a:pt x="2321268" y="131672"/>
                </a:lnTo>
                <a:cubicBezTo>
                  <a:pt x="2323668" y="125082"/>
                  <a:pt x="2320277" y="117794"/>
                  <a:pt x="2313686" y="115395"/>
                </a:cubicBezTo>
                <a:cubicBezTo>
                  <a:pt x="2307095" y="112996"/>
                  <a:pt x="2299805" y="116394"/>
                  <a:pt x="2297405" y="122986"/>
                </a:cubicBezTo>
                <a:lnTo>
                  <a:pt x="1940014" y="1104900"/>
                </a:lnTo>
                <a:lnTo>
                  <a:pt x="1967052" y="1104900"/>
                </a:lnTo>
                <a:moveTo>
                  <a:pt x="1814678" y="1104900"/>
                </a:moveTo>
                <a:lnTo>
                  <a:pt x="2001787" y="43761"/>
                </a:lnTo>
                <a:cubicBezTo>
                  <a:pt x="2003006" y="36853"/>
                  <a:pt x="1998396" y="30266"/>
                  <a:pt x="1991487" y="29048"/>
                </a:cubicBezTo>
                <a:cubicBezTo>
                  <a:pt x="1984578" y="27830"/>
                  <a:pt x="1978000" y="32442"/>
                  <a:pt x="1976780" y="39350"/>
                </a:cubicBezTo>
                <a:lnTo>
                  <a:pt x="1788884" y="1104900"/>
                </a:lnTo>
                <a:lnTo>
                  <a:pt x="1814678" y="1104900"/>
                </a:lnTo>
                <a:moveTo>
                  <a:pt x="1671803" y="1104900"/>
                </a:moveTo>
                <a:lnTo>
                  <a:pt x="1671803" y="12700"/>
                </a:lnTo>
                <a:cubicBezTo>
                  <a:pt x="1671803" y="5686"/>
                  <a:pt x="1666113" y="0"/>
                  <a:pt x="1659103" y="0"/>
                </a:cubicBezTo>
                <a:cubicBezTo>
                  <a:pt x="1652092" y="0"/>
                  <a:pt x="1646403" y="5686"/>
                  <a:pt x="1646403" y="12700"/>
                </a:cubicBezTo>
                <a:lnTo>
                  <a:pt x="1646403" y="1104900"/>
                </a:lnTo>
                <a:lnTo>
                  <a:pt x="1671803" y="1104900"/>
                </a:lnTo>
                <a:moveTo>
                  <a:pt x="1529385" y="1104900"/>
                </a:moveTo>
                <a:lnTo>
                  <a:pt x="1341501" y="39350"/>
                </a:lnTo>
                <a:cubicBezTo>
                  <a:pt x="1340282" y="32442"/>
                  <a:pt x="1333691" y="27830"/>
                  <a:pt x="1326782" y="29048"/>
                </a:cubicBezTo>
                <a:cubicBezTo>
                  <a:pt x="1319873" y="30266"/>
                  <a:pt x="1315263" y="36853"/>
                  <a:pt x="1316482" y="43761"/>
                </a:cubicBezTo>
                <a:lnTo>
                  <a:pt x="1503604" y="1104900"/>
                </a:lnTo>
                <a:lnTo>
                  <a:pt x="1529385" y="1104900"/>
                </a:lnTo>
                <a:moveTo>
                  <a:pt x="1378191" y="1104900"/>
                </a:moveTo>
                <a:lnTo>
                  <a:pt x="1020804" y="122986"/>
                </a:lnTo>
                <a:cubicBezTo>
                  <a:pt x="1018405" y="116394"/>
                  <a:pt x="1011117" y="112996"/>
                  <a:pt x="1004526" y="115395"/>
                </a:cubicBezTo>
                <a:cubicBezTo>
                  <a:pt x="997936" y="117794"/>
                  <a:pt x="994537" y="125082"/>
                  <a:pt x="996936" y="131672"/>
                </a:cubicBezTo>
                <a:lnTo>
                  <a:pt x="1351166" y="1104900"/>
                </a:lnTo>
                <a:lnTo>
                  <a:pt x="1378191" y="1104900"/>
                </a:lnTo>
                <a:moveTo>
                  <a:pt x="1206731" y="1104900"/>
                </a:moveTo>
                <a:lnTo>
                  <a:pt x="719536" y="261082"/>
                </a:lnTo>
                <a:cubicBezTo>
                  <a:pt x="716029" y="255007"/>
                  <a:pt x="708261" y="252926"/>
                  <a:pt x="702187" y="256433"/>
                </a:cubicBezTo>
                <a:cubicBezTo>
                  <a:pt x="696112" y="259940"/>
                  <a:pt x="694032" y="267707"/>
                  <a:pt x="697539" y="273782"/>
                </a:cubicBezTo>
                <a:lnTo>
                  <a:pt x="1177400" y="1104900"/>
                </a:lnTo>
                <a:lnTo>
                  <a:pt x="1206731" y="1104900"/>
                </a:lnTo>
                <a:moveTo>
                  <a:pt x="996870" y="1104900"/>
                </a:moveTo>
                <a:lnTo>
                  <a:pt x="446789" y="449345"/>
                </a:lnTo>
                <a:cubicBezTo>
                  <a:pt x="442280" y="443972"/>
                  <a:pt x="434270" y="443272"/>
                  <a:pt x="428897" y="447779"/>
                </a:cubicBezTo>
                <a:cubicBezTo>
                  <a:pt x="423523" y="452289"/>
                  <a:pt x="422822" y="460299"/>
                  <a:pt x="427331" y="465672"/>
                </a:cubicBezTo>
                <a:lnTo>
                  <a:pt x="963713" y="1104900"/>
                </a:lnTo>
                <a:lnTo>
                  <a:pt x="996870" y="1104900"/>
                </a:lnTo>
                <a:moveTo>
                  <a:pt x="714863" y="1104900"/>
                </a:moveTo>
                <a:lnTo>
                  <a:pt x="210946" y="682060"/>
                </a:lnTo>
                <a:cubicBezTo>
                  <a:pt x="205574" y="677551"/>
                  <a:pt x="197562" y="678252"/>
                  <a:pt x="193054" y="683626"/>
                </a:cubicBezTo>
                <a:cubicBezTo>
                  <a:pt x="188545" y="688999"/>
                  <a:pt x="189247" y="697009"/>
                  <a:pt x="194620" y="701518"/>
                </a:cubicBezTo>
                <a:lnTo>
                  <a:pt x="675347" y="1104900"/>
                </a:lnTo>
                <a:lnTo>
                  <a:pt x="714863" y="1104900"/>
                </a:lnTo>
                <a:moveTo>
                  <a:pt x="283409" y="1104900"/>
                </a:moveTo>
                <a:lnTo>
                  <a:pt x="232612" y="1104900"/>
                </a:lnTo>
                <a:lnTo>
                  <a:pt x="6352" y="974264"/>
                </a:lnTo>
                <a:cubicBezTo>
                  <a:pt x="278" y="970758"/>
                  <a:pt x="-1803" y="962990"/>
                  <a:pt x="1704" y="956916"/>
                </a:cubicBezTo>
                <a:cubicBezTo>
                  <a:pt x="5211" y="950841"/>
                  <a:pt x="12978" y="948761"/>
                  <a:pt x="19052" y="952269"/>
                </a:cubicBezTo>
                <a:lnTo>
                  <a:pt x="283409" y="1104900"/>
                </a:lnTo>
              </a:path>
            </a:pathLst>
          </a:custGeom>
          <a:gradFill>
            <a:gsLst>
              <a:gs pos="0">
                <a:schemeClr val="accent1">
                  <a:alpha val="60000"/>
                </a:schemeClr>
              </a:gs>
              <a:gs pos="100000">
                <a:schemeClr val="accent1">
                  <a:alpha val="6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4" name="Ellipse 2_#color_$accent3_$accent3-2764&amp;1459"/>
          <p:cNvSpPr/>
          <p:nvPr userDrawn="1">
            <p:custDataLst>
              <p:tags r:id="rId6"/>
            </p:custDataLst>
          </p:nvPr>
        </p:nvSpPr>
        <p:spPr>
          <a:xfrm>
            <a:off x="0" y="5200929"/>
            <a:ext cx="1852163" cy="1657071"/>
          </a:xfrm>
          <a:custGeom>
            <a:avLst/>
            <a:ahLst/>
            <a:rect l="l" t="t" r="r" b="b"/>
            <a:pathLst>
              <a:path w="1852163" h="1657071">
                <a:moveTo>
                  <a:pt x="1830045" y="1657071"/>
                </a:moveTo>
                <a:lnTo>
                  <a:pt x="0" y="1657071"/>
                </a:lnTo>
                <a:lnTo>
                  <a:pt x="0" y="71798"/>
                </a:lnTo>
                <a:cubicBezTo>
                  <a:pt x="139850" y="25222"/>
                  <a:pt x="289460" y="0"/>
                  <a:pt x="444958" y="0"/>
                </a:cubicBezTo>
                <a:cubicBezTo>
                  <a:pt x="1222136" y="0"/>
                  <a:pt x="1852168" y="630027"/>
                  <a:pt x="1852168" y="1407198"/>
                </a:cubicBezTo>
                <a:cubicBezTo>
                  <a:pt x="1852168" y="1492479"/>
                  <a:pt x="1844573" y="1575981"/>
                  <a:pt x="1830045" y="1657071"/>
                </a:cubicBezTo>
              </a:path>
            </a:pathLst>
          </a:custGeom>
          <a:gradFill>
            <a:gsLst>
              <a:gs pos="0">
                <a:schemeClr val="accent3">
                  <a:alpha val="42000"/>
                </a:schemeClr>
              </a:gs>
              <a:gs pos="100000">
                <a:schemeClr val="accent3">
                  <a:alpha val="126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645" name="Union_#color_$accent3_$accent3-2764&amp;1480"/>
          <p:cNvSpPr/>
          <p:nvPr userDrawn="1">
            <p:custDataLst>
              <p:tags r:id="rId7"/>
            </p:custDataLst>
          </p:nvPr>
        </p:nvSpPr>
        <p:spPr>
          <a:xfrm>
            <a:off x="0" y="5092700"/>
            <a:ext cx="1962117" cy="1765300"/>
          </a:xfrm>
          <a:custGeom>
            <a:avLst/>
            <a:ahLst/>
            <a:rect l="l" t="t" r="r" b="b"/>
            <a:pathLst>
              <a:path w="1962117" h="1765300">
                <a:moveTo>
                  <a:pt x="0" y="321706"/>
                </a:moveTo>
                <a:lnTo>
                  <a:pt x="0" y="247442"/>
                </a:lnTo>
                <a:lnTo>
                  <a:pt x="409969" y="1373823"/>
                </a:lnTo>
                <a:lnTo>
                  <a:pt x="174363" y="37698"/>
                </a:lnTo>
                <a:cubicBezTo>
                  <a:pt x="173145" y="30791"/>
                  <a:pt x="177758" y="24204"/>
                  <a:pt x="184666" y="22986"/>
                </a:cubicBezTo>
                <a:cubicBezTo>
                  <a:pt x="191573" y="21768"/>
                  <a:pt x="198159" y="26380"/>
                  <a:pt x="199379" y="33287"/>
                </a:cubicBezTo>
                <a:lnTo>
                  <a:pt x="434932" y="1369124"/>
                </a:lnTo>
                <a:lnTo>
                  <a:pt x="434932" y="12700"/>
                </a:lnTo>
                <a:cubicBezTo>
                  <a:pt x="434932" y="5686"/>
                  <a:pt x="440618" y="0"/>
                  <a:pt x="447632" y="0"/>
                </a:cubicBezTo>
                <a:cubicBezTo>
                  <a:pt x="454646" y="0"/>
                  <a:pt x="460332" y="5686"/>
                  <a:pt x="460332" y="12700"/>
                </a:cubicBezTo>
                <a:lnTo>
                  <a:pt x="460332" y="1369428"/>
                </a:lnTo>
                <a:lnTo>
                  <a:pt x="695940" y="33287"/>
                </a:lnTo>
                <a:cubicBezTo>
                  <a:pt x="697158" y="26380"/>
                  <a:pt x="703744" y="21768"/>
                  <a:pt x="710651" y="22986"/>
                </a:cubicBezTo>
                <a:cubicBezTo>
                  <a:pt x="717559" y="24204"/>
                  <a:pt x="722172" y="30791"/>
                  <a:pt x="720954" y="37698"/>
                </a:cubicBezTo>
                <a:lnTo>
                  <a:pt x="485399" y="1373530"/>
                </a:lnTo>
                <a:lnTo>
                  <a:pt x="949328" y="98903"/>
                </a:lnTo>
                <a:cubicBezTo>
                  <a:pt x="951727" y="92312"/>
                  <a:pt x="959014" y="88914"/>
                  <a:pt x="965605" y="91313"/>
                </a:cubicBezTo>
                <a:cubicBezTo>
                  <a:pt x="972196" y="93711"/>
                  <a:pt x="975595" y="100999"/>
                  <a:pt x="973196" y="107590"/>
                </a:cubicBezTo>
                <a:lnTo>
                  <a:pt x="509139" y="1382573"/>
                </a:lnTo>
                <a:lnTo>
                  <a:pt x="1187553" y="207566"/>
                </a:lnTo>
                <a:cubicBezTo>
                  <a:pt x="1191061" y="201492"/>
                  <a:pt x="1198828" y="199412"/>
                  <a:pt x="1204901" y="202918"/>
                </a:cubicBezTo>
                <a:cubicBezTo>
                  <a:pt x="1210975" y="206426"/>
                  <a:pt x="1213057" y="214193"/>
                  <a:pt x="1209551" y="220268"/>
                </a:cubicBezTo>
                <a:lnTo>
                  <a:pt x="531305" y="1394981"/>
                </a:lnTo>
                <a:lnTo>
                  <a:pt x="1403210" y="355895"/>
                </a:lnTo>
                <a:cubicBezTo>
                  <a:pt x="1407719" y="350523"/>
                  <a:pt x="1415733" y="349822"/>
                  <a:pt x="1421105" y="354330"/>
                </a:cubicBezTo>
                <a:cubicBezTo>
                  <a:pt x="1426477" y="358839"/>
                  <a:pt x="1427175" y="366848"/>
                  <a:pt x="1422667" y="372222"/>
                </a:cubicBezTo>
                <a:lnTo>
                  <a:pt x="550680" y="1411415"/>
                </a:lnTo>
                <a:lnTo>
                  <a:pt x="1589900" y="539393"/>
                </a:lnTo>
                <a:cubicBezTo>
                  <a:pt x="1595272" y="534885"/>
                  <a:pt x="1603286" y="535586"/>
                  <a:pt x="1607795" y="540959"/>
                </a:cubicBezTo>
                <a:cubicBezTo>
                  <a:pt x="1612303" y="546331"/>
                  <a:pt x="1611592" y="554342"/>
                  <a:pt x="1606220" y="558851"/>
                </a:cubicBezTo>
                <a:lnTo>
                  <a:pt x="566931" y="1430934"/>
                </a:lnTo>
                <a:lnTo>
                  <a:pt x="1741843" y="752569"/>
                </a:lnTo>
                <a:cubicBezTo>
                  <a:pt x="1747926" y="749061"/>
                  <a:pt x="1755686" y="751143"/>
                  <a:pt x="1759191" y="757217"/>
                </a:cubicBezTo>
                <a:cubicBezTo>
                  <a:pt x="1762709" y="763292"/>
                  <a:pt x="1760626" y="771059"/>
                  <a:pt x="1754543" y="774565"/>
                </a:cubicBezTo>
                <a:lnTo>
                  <a:pt x="579868" y="1452791"/>
                </a:lnTo>
                <a:lnTo>
                  <a:pt x="1854479" y="988872"/>
                </a:lnTo>
                <a:cubicBezTo>
                  <a:pt x="1861071" y="986472"/>
                  <a:pt x="1868361" y="989870"/>
                  <a:pt x="1870761" y="996461"/>
                </a:cubicBezTo>
                <a:cubicBezTo>
                  <a:pt x="1873148" y="1003052"/>
                  <a:pt x="1869758" y="1010341"/>
                  <a:pt x="1863166" y="1012739"/>
                </a:cubicBezTo>
                <a:lnTo>
                  <a:pt x="588264" y="1476769"/>
                </a:lnTo>
                <a:lnTo>
                  <a:pt x="1924368" y="1241163"/>
                </a:lnTo>
                <a:cubicBezTo>
                  <a:pt x="1931276" y="1239945"/>
                  <a:pt x="1937855" y="1244558"/>
                  <a:pt x="1939074" y="1251466"/>
                </a:cubicBezTo>
                <a:cubicBezTo>
                  <a:pt x="1940293" y="1258373"/>
                  <a:pt x="1935683" y="1264959"/>
                  <a:pt x="1928774" y="1266177"/>
                </a:cubicBezTo>
                <a:lnTo>
                  <a:pt x="592941" y="1501737"/>
                </a:lnTo>
                <a:lnTo>
                  <a:pt x="1949412" y="1501737"/>
                </a:lnTo>
                <a:cubicBezTo>
                  <a:pt x="1956435" y="1501737"/>
                  <a:pt x="1962112" y="1507414"/>
                  <a:pt x="1962112" y="1514437"/>
                </a:cubicBezTo>
                <a:cubicBezTo>
                  <a:pt x="1962112" y="1521447"/>
                  <a:pt x="1956435" y="1527137"/>
                  <a:pt x="1949412" y="1527137"/>
                </a:cubicBezTo>
                <a:lnTo>
                  <a:pt x="592634" y="1527137"/>
                </a:lnTo>
                <a:lnTo>
                  <a:pt x="1928774" y="1762735"/>
                </a:lnTo>
                <a:cubicBezTo>
                  <a:pt x="1930933" y="1763116"/>
                  <a:pt x="1932864" y="1764030"/>
                  <a:pt x="1934477" y="1765300"/>
                </a:cubicBezTo>
                <a:lnTo>
                  <a:pt x="1797025" y="1765300"/>
                </a:lnTo>
                <a:lnTo>
                  <a:pt x="588521" y="1552194"/>
                </a:lnTo>
                <a:lnTo>
                  <a:pt x="1174015" y="1765300"/>
                </a:lnTo>
                <a:lnTo>
                  <a:pt x="1099749" y="1765300"/>
                </a:lnTo>
                <a:lnTo>
                  <a:pt x="579636" y="1575994"/>
                </a:lnTo>
                <a:lnTo>
                  <a:pt x="907512" y="1765300"/>
                </a:lnTo>
                <a:lnTo>
                  <a:pt x="856713" y="1765300"/>
                </a:lnTo>
                <a:lnTo>
                  <a:pt x="567141" y="1598104"/>
                </a:lnTo>
                <a:lnTo>
                  <a:pt x="766388" y="1765300"/>
                </a:lnTo>
                <a:lnTo>
                  <a:pt x="726873" y="1765300"/>
                </a:lnTo>
                <a:lnTo>
                  <a:pt x="550531" y="1617332"/>
                </a:lnTo>
                <a:lnTo>
                  <a:pt x="674694" y="1765300"/>
                </a:lnTo>
                <a:lnTo>
                  <a:pt x="641537" y="1765300"/>
                </a:lnTo>
                <a:lnTo>
                  <a:pt x="531305" y="1633931"/>
                </a:lnTo>
                <a:lnTo>
                  <a:pt x="607153" y="1765300"/>
                </a:lnTo>
                <a:lnTo>
                  <a:pt x="577823" y="1765300"/>
                </a:lnTo>
                <a:lnTo>
                  <a:pt x="509187" y="1646428"/>
                </a:lnTo>
                <a:lnTo>
                  <a:pt x="552455" y="1765300"/>
                </a:lnTo>
                <a:lnTo>
                  <a:pt x="525424" y="1765300"/>
                </a:lnTo>
                <a:lnTo>
                  <a:pt x="485400" y="1655331"/>
                </a:lnTo>
                <a:lnTo>
                  <a:pt x="504792" y="1765300"/>
                </a:lnTo>
                <a:lnTo>
                  <a:pt x="479000" y="1765300"/>
                </a:lnTo>
                <a:lnTo>
                  <a:pt x="460332" y="1659433"/>
                </a:lnTo>
                <a:lnTo>
                  <a:pt x="460332" y="1765300"/>
                </a:lnTo>
                <a:lnTo>
                  <a:pt x="434932" y="1765300"/>
                </a:lnTo>
                <a:lnTo>
                  <a:pt x="434932" y="1659738"/>
                </a:lnTo>
                <a:lnTo>
                  <a:pt x="416317" y="1765300"/>
                </a:lnTo>
                <a:lnTo>
                  <a:pt x="390526" y="1765300"/>
                </a:lnTo>
                <a:lnTo>
                  <a:pt x="409967" y="1655051"/>
                </a:lnTo>
                <a:lnTo>
                  <a:pt x="369839" y="1765300"/>
                </a:lnTo>
                <a:lnTo>
                  <a:pt x="342809" y="1765300"/>
                </a:lnTo>
                <a:lnTo>
                  <a:pt x="385983" y="1646682"/>
                </a:lnTo>
                <a:lnTo>
                  <a:pt x="317496" y="1765300"/>
                </a:lnTo>
                <a:lnTo>
                  <a:pt x="288166" y="1765300"/>
                </a:lnTo>
                <a:lnTo>
                  <a:pt x="364136" y="1633728"/>
                </a:lnTo>
                <a:lnTo>
                  <a:pt x="253727" y="1765300"/>
                </a:lnTo>
                <a:lnTo>
                  <a:pt x="220570" y="1765300"/>
                </a:lnTo>
                <a:lnTo>
                  <a:pt x="344594" y="1617497"/>
                </a:lnTo>
                <a:lnTo>
                  <a:pt x="168449" y="1765300"/>
                </a:lnTo>
                <a:lnTo>
                  <a:pt x="128933" y="1765300"/>
                </a:lnTo>
                <a:lnTo>
                  <a:pt x="328192" y="1598104"/>
                </a:lnTo>
                <a:lnTo>
                  <a:pt x="38602" y="1765300"/>
                </a:lnTo>
                <a:lnTo>
                  <a:pt x="0" y="1765300"/>
                </a:lnTo>
                <a:lnTo>
                  <a:pt x="0" y="1758264"/>
                </a:lnTo>
                <a:lnTo>
                  <a:pt x="315764" y="1575943"/>
                </a:lnTo>
                <a:lnTo>
                  <a:pt x="0" y="1690878"/>
                </a:lnTo>
                <a:lnTo>
                  <a:pt x="0" y="1663840"/>
                </a:lnTo>
                <a:lnTo>
                  <a:pt x="306749" y="1552194"/>
                </a:lnTo>
                <a:lnTo>
                  <a:pt x="0" y="1606283"/>
                </a:lnTo>
                <a:lnTo>
                  <a:pt x="0" y="1580490"/>
                </a:lnTo>
                <a:lnTo>
                  <a:pt x="302630" y="1527137"/>
                </a:lnTo>
                <a:lnTo>
                  <a:pt x="0" y="1527137"/>
                </a:lnTo>
                <a:lnTo>
                  <a:pt x="0" y="1501737"/>
                </a:lnTo>
                <a:lnTo>
                  <a:pt x="302322" y="1501737"/>
                </a:lnTo>
                <a:lnTo>
                  <a:pt x="0" y="1448422"/>
                </a:lnTo>
                <a:lnTo>
                  <a:pt x="0" y="1422629"/>
                </a:lnTo>
                <a:lnTo>
                  <a:pt x="307007" y="1476769"/>
                </a:lnTo>
                <a:lnTo>
                  <a:pt x="0" y="1365021"/>
                </a:lnTo>
                <a:lnTo>
                  <a:pt x="0" y="1337996"/>
                </a:lnTo>
                <a:lnTo>
                  <a:pt x="315530" y="1452842"/>
                </a:lnTo>
                <a:lnTo>
                  <a:pt x="0" y="1270660"/>
                </a:lnTo>
                <a:lnTo>
                  <a:pt x="0" y="1241331"/>
                </a:lnTo>
                <a:lnTo>
                  <a:pt x="328403" y="1430934"/>
                </a:lnTo>
                <a:lnTo>
                  <a:pt x="0" y="1155375"/>
                </a:lnTo>
                <a:lnTo>
                  <a:pt x="0" y="1122218"/>
                </a:lnTo>
                <a:lnTo>
                  <a:pt x="344446" y="1411249"/>
                </a:lnTo>
                <a:lnTo>
                  <a:pt x="0" y="1000754"/>
                </a:lnTo>
                <a:lnTo>
                  <a:pt x="0" y="961239"/>
                </a:lnTo>
                <a:lnTo>
                  <a:pt x="364136" y="1395197"/>
                </a:lnTo>
                <a:lnTo>
                  <a:pt x="0" y="764513"/>
                </a:lnTo>
                <a:lnTo>
                  <a:pt x="0" y="713715"/>
                </a:lnTo>
                <a:lnTo>
                  <a:pt x="386030" y="1382319"/>
                </a:lnTo>
                <a:lnTo>
                  <a:pt x="0" y="321706"/>
                </a:lnTo>
              </a:path>
            </a:pathLst>
          </a:custGeom>
          <a:gradFill>
            <a:gsLst>
              <a:gs pos="0">
                <a:schemeClr val="accent3">
                  <a:alpha val="60000"/>
                </a:schemeClr>
              </a:gs>
              <a:gs pos="100000">
                <a:schemeClr val="accent3">
                  <a:alpha val="6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77" name="图片 15" descr="C:/Users/ADMIN/AppData/Local/Temp/fig2wpp/@png2x_03-2727&amp;7425.png"/>
          <p:cNvPicPr>
            <a:picLocks noChangeAspect="1"/>
          </p:cNvPicPr>
          <p:nvPr userDrawn="1">
            <p:custDataLst>
              <p:tags r:id="rId8"/>
            </p:custDataLst>
          </p:nvPr>
        </p:nvPicPr>
        <p:blipFill>
          <a:blip xmlns:r="http://schemas.openxmlformats.org/officeDocument/2006/relationships" r:embed="rId9"/>
          <a:stretch>
            <a:fillRect/>
          </a:stretch>
        </p:blipFill>
        <p:spPr>
          <a:xfrm>
            <a:off x="9093200" y="0"/>
            <a:ext cx="3098800" cy="6858000"/>
          </a:xfrm>
          <a:prstGeom prst="rect"/>
        </p:spPr>
      </p:pic>
      <p:pic>
        <p:nvPicPr>
          <p:cNvPr id="2097178" name="图片 16" descr="C:/Users/ADMIN/AppData/Local/Temp/fig2wpp/@png2x_02-2727&amp;7424.png"/>
          <p:cNvPicPr>
            <a:picLocks noChangeAspect="1"/>
          </p:cNvPicPr>
          <p:nvPr userDrawn="1">
            <p:custDataLst>
              <p:tags r:id="rId10"/>
            </p:custDataLst>
          </p:nvPr>
        </p:nvPicPr>
        <p:blipFill>
          <a:blip xmlns:r="http://schemas.openxmlformats.org/officeDocument/2006/relationships" r:embed="rId11"/>
          <a:stretch>
            <a:fillRect/>
          </a:stretch>
        </p:blipFill>
        <p:spPr>
          <a:xfrm>
            <a:off x="0" y="0"/>
            <a:ext cx="3345180" cy="2324735"/>
          </a:xfrm>
          <a:prstGeom prst="rect"/>
        </p:spPr>
      </p:pic>
      <p:pic>
        <p:nvPicPr>
          <p:cNvPr id="2097179" name="图片 17" descr="C:/Users/ADMIN/AppData/Local/Temp/fig2wpp/@png2x_bg02-2727&amp;7422.png"/>
          <p:cNvPicPr>
            <a:picLocks noChangeAspect="1"/>
          </p:cNvPicPr>
          <p:nvPr userDrawn="1">
            <p:custDataLst>
              <p:tags r:id="rId12"/>
            </p:custDataLst>
          </p:nvPr>
        </p:nvPicPr>
        <p:blipFill>
          <a:blip xmlns:r="http://schemas.openxmlformats.org/officeDocument/2006/relationships" r:embed="rId13"/>
          <a:stretch>
            <a:fillRect/>
          </a:stretch>
        </p:blipFill>
        <p:spPr>
          <a:xfrm>
            <a:off x="0" y="0"/>
            <a:ext cx="12192000" cy="6858000"/>
          </a:xfrm>
          <a:prstGeom prst="rect"/>
        </p:spPr>
      </p:pic>
      <p:pic>
        <p:nvPicPr>
          <p:cNvPr id="2097180" name="图片 18" descr="C:/Users/ADMIN/AppData/Local/Temp/fig2wpp/@png2x_01-2727&amp;7423.png"/>
          <p:cNvPicPr>
            <a:picLocks noChangeAspect="1"/>
          </p:cNvPicPr>
          <p:nvPr userDrawn="1">
            <p:custDataLst>
              <p:tags r:id="rId14"/>
            </p:custDataLst>
          </p:nvPr>
        </p:nvPicPr>
        <p:blipFill>
          <a:blip xmlns:r="http://schemas.openxmlformats.org/officeDocument/2006/relationships" r:embed="rId15"/>
          <a:stretch>
            <a:fillRect/>
          </a:stretch>
        </p:blipFill>
        <p:spPr>
          <a:xfrm>
            <a:off x="0" y="0"/>
            <a:ext cx="4838700" cy="3746500"/>
          </a:xfrm>
          <a:prstGeom prst="rect"/>
        </p:spPr>
      </p:pic>
      <p:pic>
        <p:nvPicPr>
          <p:cNvPr id="2097181" name="图片 19" descr="C:/Users/ADMIN/AppData/Local/Temp/fig2wpp/@png2x_bg-2692&amp;3604.png"/>
          <p:cNvPicPr>
            <a:picLocks noChangeAspect="1"/>
          </p:cNvPicPr>
          <p:nvPr userDrawn="1">
            <p:custDataLst>
              <p:tags r:id="rId16"/>
            </p:custDataLst>
          </p:nvPr>
        </p:nvPicPr>
        <p:blipFill>
          <a:blip xmlns:r="http://schemas.openxmlformats.org/officeDocument/2006/relationships" r:embed="rId17"/>
          <a:stretch>
            <a:fillRect/>
          </a:stretch>
        </p:blipFill>
        <p:spPr>
          <a:xfrm>
            <a:off x="0" y="0"/>
            <a:ext cx="12192000" cy="6858000"/>
          </a:xfrm>
          <a:prstGeom prst="rect"/>
        </p:spPr>
      </p:pic>
      <p:pic>
        <p:nvPicPr>
          <p:cNvPr id="2097182" name="图片 20" descr="C:/Users/ADMIN/AppData/Local/Temp/fig2wpp/@png2x_07-2727&amp;8187.png"/>
          <p:cNvPicPr>
            <a:picLocks noChangeAspect="1"/>
          </p:cNvPicPr>
          <p:nvPr userDrawn="1">
            <p:custDataLst>
              <p:tags r:id="rId18"/>
            </p:custDataLst>
          </p:nvPr>
        </p:nvPicPr>
        <p:blipFill>
          <a:blip xmlns:r="http://schemas.openxmlformats.org/officeDocument/2006/relationships" r:embed="rId19"/>
          <a:stretch>
            <a:fillRect/>
          </a:stretch>
        </p:blipFill>
        <p:spPr>
          <a:xfrm>
            <a:off x="10591800" y="1892300"/>
            <a:ext cx="647700" cy="803275"/>
          </a:xfrm>
          <a:prstGeom prst="rect"/>
        </p:spPr>
      </p:pic>
      <p:pic>
        <p:nvPicPr>
          <p:cNvPr id="2097183" name="图片 21" descr="C:/Users/ADMIN/AppData/Local/Temp/fig2wpp/@png2x_06-2727&amp;8186.png"/>
          <p:cNvPicPr>
            <a:picLocks noChangeAspect="1"/>
          </p:cNvPicPr>
          <p:nvPr userDrawn="1">
            <p:custDataLst>
              <p:tags r:id="rId20"/>
            </p:custDataLst>
          </p:nvPr>
        </p:nvPicPr>
        <p:blipFill>
          <a:blip xmlns:r="http://schemas.openxmlformats.org/officeDocument/2006/relationships" r:embed="rId21"/>
          <a:stretch>
            <a:fillRect/>
          </a:stretch>
        </p:blipFill>
        <p:spPr>
          <a:xfrm>
            <a:off x="1993900" y="5143500"/>
            <a:ext cx="977900" cy="685165"/>
          </a:xfrm>
          <a:prstGeom prst="rect"/>
        </p:spPr>
      </p:pic>
      <p:pic>
        <p:nvPicPr>
          <p:cNvPr id="2097184" name="图片 22" descr="C:/Users/ADMIN/AppData/Local/Temp/fig2wpp/@png2x_05-2727&amp;8185.png"/>
          <p:cNvPicPr>
            <a:picLocks noChangeAspect="1"/>
          </p:cNvPicPr>
          <p:nvPr userDrawn="1">
            <p:custDataLst>
              <p:tags r:id="rId22"/>
            </p:custDataLst>
          </p:nvPr>
        </p:nvPicPr>
        <p:blipFill>
          <a:blip xmlns:r="http://schemas.openxmlformats.org/officeDocument/2006/relationships" r:embed="rId23"/>
          <a:stretch>
            <a:fillRect/>
          </a:stretch>
        </p:blipFill>
        <p:spPr>
          <a:xfrm>
            <a:off x="9918700" y="4419600"/>
            <a:ext cx="2019935" cy="2011045"/>
          </a:xfrm>
          <a:prstGeom prst="rect"/>
        </p:spPr>
      </p:pic>
      <p:pic>
        <p:nvPicPr>
          <p:cNvPr id="2097185" name="图片 23" descr="C:/Users/ADMIN/AppData/Local/Temp/fig2wpp/@png2x_04-2727&amp;8184.png"/>
          <p:cNvPicPr>
            <a:picLocks noChangeAspect="1"/>
          </p:cNvPicPr>
          <p:nvPr userDrawn="1">
            <p:custDataLst>
              <p:tags r:id="rId24"/>
            </p:custDataLst>
          </p:nvPr>
        </p:nvPicPr>
        <p:blipFill>
          <a:blip xmlns:r="http://schemas.openxmlformats.org/officeDocument/2006/relationships" r:embed="rId25"/>
          <a:stretch>
            <a:fillRect/>
          </a:stretch>
        </p:blipFill>
        <p:spPr>
          <a:xfrm>
            <a:off x="762000" y="1003300"/>
            <a:ext cx="2027555" cy="1784985"/>
          </a:xfrm>
          <a:prstGeom prst="rect"/>
        </p:spPr>
      </p:pic>
      <p:sp>
        <p:nvSpPr>
          <p:cNvPr id="1048646" name="标题 1"/>
          <p:cNvSpPr>
            <a:spLocks noGrp="1"/>
          </p:cNvSpPr>
          <p:nvPr>
            <p:ph type="title" hasCustomPrompt="1"/>
            <p:custDataLst>
              <p:tags r:id="rId26"/>
            </p:custDataLst>
          </p:nvPr>
        </p:nvSpPr>
        <p:spPr>
          <a:xfrm>
            <a:off x="1677988" y="1416100"/>
            <a:ext cx="1560512" cy="3994100"/>
          </a:xfrm>
        </p:spPr>
        <p:txBody>
          <a:bodyPr anchor="ctr" vert="eaVert" wrap="square">
            <a:normAutofit/>
          </a:bodyPr>
          <a:lstStyle>
            <a:lvl1pPr algn="ctr">
              <a:defRPr b="0" sz="6000"/>
            </a:lvl1pPr>
          </a:lstStyle>
          <a:p>
            <a:r>
              <a:rPr altLang="en-US" dirty="0" lang="zh-CN"/>
              <a:t>标题</a:t>
            </a:r>
            <a:endParaRPr altLang="en-US" dirty="0" lang="zh-CN"/>
          </a:p>
        </p:txBody>
      </p:sp>
      <p:sp>
        <p:nvSpPr>
          <p:cNvPr id="1048647" name="日期占位符 3"/>
          <p:cNvSpPr>
            <a:spLocks noGrp="1"/>
          </p:cNvSpPr>
          <p:nvPr>
            <p:ph type="dt" sz="half" idx="10"/>
            <p:custDataLst>
              <p:tags r:id="rId27"/>
            </p:custDataLst>
          </p:nvPr>
        </p:nvSpPr>
        <p:spPr/>
        <p:txBody>
          <a:bodyPr wrap="square">
            <a:normAutofit/>
          </a:bodyPr>
          <a:p>
            <a:fld id="{5592522B-0F24-4480-B9DD-A9474A6880D6}" type="datetimeFigureOut">
              <a:rPr altLang="en-US" lang="zh-CN" smtClean="0"/>
            </a:fld>
            <a:endParaRPr altLang="en-US" lang="zh-CN"/>
          </a:p>
        </p:txBody>
      </p:sp>
      <p:sp>
        <p:nvSpPr>
          <p:cNvPr id="1048648" name="页脚占位符 4"/>
          <p:cNvSpPr>
            <a:spLocks noGrp="1"/>
          </p:cNvSpPr>
          <p:nvPr>
            <p:ph type="ftr" sz="quarter" idx="11"/>
            <p:custDataLst>
              <p:tags r:id="rId28"/>
            </p:custDataLst>
          </p:nvPr>
        </p:nvSpPr>
        <p:spPr/>
        <p:txBody>
          <a:bodyPr/>
          <a:p>
            <a:endParaRPr altLang="en-US" lang="zh-CN"/>
          </a:p>
        </p:txBody>
      </p:sp>
      <p:sp>
        <p:nvSpPr>
          <p:cNvPr id="1048649" name="灯片编号占位符 5"/>
          <p:cNvSpPr>
            <a:spLocks noGrp="1"/>
          </p:cNvSpPr>
          <p:nvPr>
            <p:ph type="sldNum" sz="quarter" idx="12"/>
            <p:custDataLst>
              <p:tags r:id="rId29"/>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44" name=""/>
        <p:cNvGrpSpPr/>
        <p:nvPr/>
      </p:nvGrpSpPr>
      <p:grpSpPr>
        <a:xfrm>
          <a:off x="0" y="0"/>
          <a:ext cx="0" cy="0"/>
          <a:chOff x="0" y="0"/>
          <a:chExt cx="0" cy="0"/>
        </a:xfrm>
      </p:grpSpPr>
      <p:sp>
        <p:nvSpPr>
          <p:cNvPr id="1048591"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92" name="Ellipse 2_#color_$accent1_$accent1-2764&amp;1411"/>
          <p:cNvSpPr/>
          <p:nvPr userDrawn="1">
            <p:custDataLst>
              <p:tags r:id="rId2"/>
            </p:custDataLst>
          </p:nvPr>
        </p:nvSpPr>
        <p:spPr>
          <a:xfrm>
            <a:off x="6727713" y="0"/>
            <a:ext cx="5464287" cy="1897297"/>
          </a:xfrm>
          <a:custGeom>
            <a:avLst/>
            <a:ahLst/>
            <a:rect l="l" t="t" r="r" b="b"/>
            <a:pathLst>
              <a:path w="5464287" h="1897297">
                <a:moveTo>
                  <a:pt x="5464289" y="515281"/>
                </a:moveTo>
                <a:cubicBezTo>
                  <a:pt x="4904829" y="1348664"/>
                  <a:pt x="3952519" y="1897291"/>
                  <a:pt x="2871813" y="1897291"/>
                </a:cubicBezTo>
                <a:cubicBezTo>
                  <a:pt x="1581417" y="1897291"/>
                  <a:pt x="474108" y="1115135"/>
                  <a:pt x="0" y="0"/>
                </a:cubicBezTo>
                <a:lnTo>
                  <a:pt x="5464289" y="0"/>
                </a:lnTo>
                <a:lnTo>
                  <a:pt x="5464289" y="515281"/>
                </a:lnTo>
              </a:path>
            </a:pathLst>
          </a:custGeom>
          <a:gradFill>
            <a:gsLst>
              <a:gs pos="0">
                <a:schemeClr val="accent1">
                  <a:alpha val="46000"/>
                </a:schemeClr>
              </a:gs>
              <a:gs pos="65000">
                <a:schemeClr val="accent1">
                  <a:alpha val="5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93" name="Union_#color_$accent1_$accent1-2764&amp;1432"/>
          <p:cNvSpPr/>
          <p:nvPr userDrawn="1">
            <p:custDataLst>
              <p:tags r:id="rId3"/>
            </p:custDataLst>
          </p:nvPr>
        </p:nvSpPr>
        <p:spPr>
          <a:xfrm>
            <a:off x="6772821" y="0"/>
            <a:ext cx="5419179" cy="2055970"/>
          </a:xfrm>
          <a:custGeom>
            <a:avLst/>
            <a:ahLst/>
            <a:rect l="l" t="t" r="r" b="b"/>
            <a:pathLst>
              <a:path w="5419179" h="2055970">
                <a:moveTo>
                  <a:pt x="4974006" y="0"/>
                </a:moveTo>
                <a:lnTo>
                  <a:pt x="4897806" y="0"/>
                </a:lnTo>
                <a:lnTo>
                  <a:pt x="5419179" y="301027"/>
                </a:lnTo>
                <a:lnTo>
                  <a:pt x="5419179" y="257031"/>
                </a:lnTo>
                <a:lnTo>
                  <a:pt x="4974006" y="0"/>
                </a:lnTo>
                <a:moveTo>
                  <a:pt x="694025" y="0"/>
                </a:moveTo>
                <a:lnTo>
                  <a:pt x="9528" y="395207"/>
                </a:lnTo>
                <a:cubicBezTo>
                  <a:pt x="417" y="400468"/>
                  <a:pt x="-2705" y="412119"/>
                  <a:pt x="2556" y="421230"/>
                </a:cubicBezTo>
                <a:cubicBezTo>
                  <a:pt x="7816" y="430341"/>
                  <a:pt x="19467" y="433464"/>
                  <a:pt x="28579" y="428202"/>
                </a:cubicBezTo>
                <a:lnTo>
                  <a:pt x="770223" y="0"/>
                </a:lnTo>
                <a:lnTo>
                  <a:pt x="694025" y="0"/>
                </a:lnTo>
                <a:moveTo>
                  <a:pt x="1358062" y="0"/>
                </a:moveTo>
                <a:lnTo>
                  <a:pt x="331786" y="861153"/>
                </a:lnTo>
                <a:cubicBezTo>
                  <a:pt x="323727" y="867915"/>
                  <a:pt x="322675" y="879931"/>
                  <a:pt x="329439" y="887990"/>
                </a:cubicBezTo>
                <a:cubicBezTo>
                  <a:pt x="336201" y="896050"/>
                  <a:pt x="348217" y="897101"/>
                  <a:pt x="356277" y="890339"/>
                </a:cubicBezTo>
                <a:lnTo>
                  <a:pt x="1417333" y="0"/>
                </a:lnTo>
                <a:lnTo>
                  <a:pt x="1358062" y="0"/>
                </a:lnTo>
                <a:moveTo>
                  <a:pt x="1790776" y="0"/>
                </a:moveTo>
                <a:lnTo>
                  <a:pt x="729997" y="1264175"/>
                </a:lnTo>
                <a:cubicBezTo>
                  <a:pt x="723235" y="1272235"/>
                  <a:pt x="724285" y="1284249"/>
                  <a:pt x="732346" y="1291019"/>
                </a:cubicBezTo>
                <a:cubicBezTo>
                  <a:pt x="740405" y="1297775"/>
                  <a:pt x="752420" y="1296721"/>
                  <a:pt x="759183" y="1288669"/>
                </a:cubicBezTo>
                <a:lnTo>
                  <a:pt x="1840509" y="0"/>
                </a:lnTo>
                <a:lnTo>
                  <a:pt x="1790776" y="0"/>
                </a:lnTo>
                <a:moveTo>
                  <a:pt x="2111337" y="0"/>
                </a:moveTo>
                <a:lnTo>
                  <a:pt x="1192244" y="1591869"/>
                </a:lnTo>
                <a:cubicBezTo>
                  <a:pt x="1186984" y="1600975"/>
                  <a:pt x="1190106" y="1612633"/>
                  <a:pt x="1199218" y="1617891"/>
                </a:cubicBezTo>
                <a:cubicBezTo>
                  <a:pt x="1208329" y="1623149"/>
                  <a:pt x="1219979" y="1620025"/>
                  <a:pt x="1225240" y="1610919"/>
                </a:cubicBezTo>
                <a:lnTo>
                  <a:pt x="2155330" y="0"/>
                </a:lnTo>
                <a:lnTo>
                  <a:pt x="2111337" y="0"/>
                </a:lnTo>
                <a:moveTo>
                  <a:pt x="2371966" y="0"/>
                </a:moveTo>
                <a:lnTo>
                  <a:pt x="1704327" y="1834312"/>
                </a:lnTo>
                <a:cubicBezTo>
                  <a:pt x="1700733" y="1844192"/>
                  <a:pt x="1705826" y="1855127"/>
                  <a:pt x="1715719" y="1858734"/>
                </a:cubicBezTo>
                <a:cubicBezTo>
                  <a:pt x="1725600" y="1862328"/>
                  <a:pt x="1736535" y="1857223"/>
                  <a:pt x="1740129" y="1847342"/>
                </a:cubicBezTo>
                <a:lnTo>
                  <a:pt x="2412505" y="0"/>
                </a:lnTo>
                <a:lnTo>
                  <a:pt x="2371966" y="0"/>
                </a:lnTo>
                <a:moveTo>
                  <a:pt x="2600668" y="0"/>
                </a:moveTo>
                <a:lnTo>
                  <a:pt x="2250796" y="1984159"/>
                </a:lnTo>
                <a:cubicBezTo>
                  <a:pt x="2248967" y="1994522"/>
                  <a:pt x="2255876" y="2004403"/>
                  <a:pt x="2266239" y="2006232"/>
                </a:cubicBezTo>
                <a:cubicBezTo>
                  <a:pt x="2276602" y="2008061"/>
                  <a:pt x="2286483" y="2001139"/>
                  <a:pt x="2288311" y="1990776"/>
                </a:cubicBezTo>
                <a:lnTo>
                  <a:pt x="2639352" y="0"/>
                </a:lnTo>
                <a:lnTo>
                  <a:pt x="2600668" y="0"/>
                </a:lnTo>
                <a:moveTo>
                  <a:pt x="2814904" y="0"/>
                </a:moveTo>
                <a:lnTo>
                  <a:pt x="2814904" y="2036915"/>
                </a:lnTo>
                <a:cubicBezTo>
                  <a:pt x="2814904" y="2047443"/>
                  <a:pt x="2823439" y="2055965"/>
                  <a:pt x="2833954" y="2055965"/>
                </a:cubicBezTo>
                <a:cubicBezTo>
                  <a:pt x="2844483" y="2055965"/>
                  <a:pt x="2853004" y="2047443"/>
                  <a:pt x="2853004" y="2036915"/>
                </a:cubicBezTo>
                <a:lnTo>
                  <a:pt x="2853004" y="0"/>
                </a:lnTo>
                <a:lnTo>
                  <a:pt x="2814904" y="0"/>
                </a:lnTo>
                <a:moveTo>
                  <a:pt x="3028671" y="0"/>
                </a:moveTo>
                <a:lnTo>
                  <a:pt x="3379711" y="1990776"/>
                </a:lnTo>
                <a:cubicBezTo>
                  <a:pt x="3381540" y="2001139"/>
                  <a:pt x="3391421" y="2008061"/>
                  <a:pt x="3401784" y="2006232"/>
                </a:cubicBezTo>
                <a:cubicBezTo>
                  <a:pt x="3412147" y="2004403"/>
                  <a:pt x="3419069" y="1994522"/>
                  <a:pt x="3417240" y="1984159"/>
                </a:cubicBezTo>
                <a:lnTo>
                  <a:pt x="3067355" y="0"/>
                </a:lnTo>
                <a:lnTo>
                  <a:pt x="3028671" y="0"/>
                </a:lnTo>
                <a:moveTo>
                  <a:pt x="3255404" y="0"/>
                </a:moveTo>
                <a:lnTo>
                  <a:pt x="3927780" y="1847342"/>
                </a:lnTo>
                <a:cubicBezTo>
                  <a:pt x="3931374" y="1857223"/>
                  <a:pt x="3942309" y="1862328"/>
                  <a:pt x="3952202" y="1858734"/>
                </a:cubicBezTo>
                <a:cubicBezTo>
                  <a:pt x="3962083" y="1855127"/>
                  <a:pt x="3967188" y="1844192"/>
                  <a:pt x="3963581" y="1834312"/>
                </a:cubicBezTo>
                <a:lnTo>
                  <a:pt x="3295955" y="0"/>
                </a:lnTo>
                <a:lnTo>
                  <a:pt x="3255404" y="0"/>
                </a:lnTo>
                <a:moveTo>
                  <a:pt x="3512693" y="0"/>
                </a:moveTo>
                <a:lnTo>
                  <a:pt x="4442790" y="1610919"/>
                </a:lnTo>
                <a:cubicBezTo>
                  <a:pt x="4448048" y="1620025"/>
                  <a:pt x="4459694" y="1623149"/>
                  <a:pt x="4468813" y="1617891"/>
                </a:cubicBezTo>
                <a:cubicBezTo>
                  <a:pt x="4477918" y="1612633"/>
                  <a:pt x="4481043" y="1600975"/>
                  <a:pt x="4475785" y="1591869"/>
                </a:cubicBezTo>
                <a:lnTo>
                  <a:pt x="3556686" y="0"/>
                </a:lnTo>
                <a:lnTo>
                  <a:pt x="3512693" y="0"/>
                </a:lnTo>
                <a:moveTo>
                  <a:pt x="3827399" y="0"/>
                </a:moveTo>
                <a:lnTo>
                  <a:pt x="4908728" y="1288669"/>
                </a:lnTo>
                <a:cubicBezTo>
                  <a:pt x="4915497" y="1296721"/>
                  <a:pt x="4927511" y="1297775"/>
                  <a:pt x="4935576" y="1291019"/>
                </a:cubicBezTo>
                <a:cubicBezTo>
                  <a:pt x="4943627" y="1284249"/>
                  <a:pt x="4944682" y="1272235"/>
                  <a:pt x="4937912" y="1264175"/>
                </a:cubicBezTo>
                <a:lnTo>
                  <a:pt x="3877132" y="0"/>
                </a:lnTo>
                <a:lnTo>
                  <a:pt x="3827399" y="0"/>
                </a:lnTo>
                <a:moveTo>
                  <a:pt x="4250703" y="0"/>
                </a:moveTo>
                <a:lnTo>
                  <a:pt x="5311750" y="890339"/>
                </a:lnTo>
                <a:cubicBezTo>
                  <a:pt x="5319814" y="897101"/>
                  <a:pt x="5331828" y="896050"/>
                  <a:pt x="5338597" y="887990"/>
                </a:cubicBezTo>
                <a:cubicBezTo>
                  <a:pt x="5345354" y="879931"/>
                  <a:pt x="5344300" y="867915"/>
                  <a:pt x="5336248" y="861153"/>
                </a:cubicBezTo>
                <a:lnTo>
                  <a:pt x="4309974" y="0"/>
                </a:lnTo>
                <a:lnTo>
                  <a:pt x="4250703" y="0"/>
                </a:lnTo>
              </a:path>
            </a:pathLst>
          </a:custGeom>
          <a:gradFill>
            <a:gsLst>
              <a:gs pos="0">
                <a:schemeClr val="accent1">
                  <a:alpha val="30000"/>
                </a:schemeClr>
              </a:gs>
              <a:gs pos="90000">
                <a:schemeClr val="accent1">
                  <a:alpha val="10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94" name="Ellipse 2_#color_$accent3_$accent3-2764&amp;1513"/>
          <p:cNvSpPr/>
          <p:nvPr userDrawn="1">
            <p:custDataLst>
              <p:tags r:id="rId4"/>
            </p:custDataLst>
          </p:nvPr>
        </p:nvSpPr>
        <p:spPr>
          <a:xfrm>
            <a:off x="425738" y="4761269"/>
            <a:ext cx="3705382" cy="2096731"/>
          </a:xfrm>
          <a:custGeom>
            <a:avLst/>
            <a:ahLst/>
            <a:rect l="l" t="t" r="r" b="b"/>
            <a:pathLst>
              <a:path w="3705382" h="2096731">
                <a:moveTo>
                  <a:pt x="3689452" y="2096732"/>
                </a:moveTo>
                <a:lnTo>
                  <a:pt x="15929" y="2096732"/>
                </a:lnTo>
                <a:cubicBezTo>
                  <a:pt x="5422" y="2016874"/>
                  <a:pt x="0" y="1935417"/>
                  <a:pt x="0" y="1852689"/>
                </a:cubicBezTo>
                <a:cubicBezTo>
                  <a:pt x="0" y="829478"/>
                  <a:pt x="829478" y="0"/>
                  <a:pt x="1852689" y="0"/>
                </a:cubicBezTo>
                <a:cubicBezTo>
                  <a:pt x="2875902" y="0"/>
                  <a:pt x="3705377" y="829478"/>
                  <a:pt x="3705377" y="1852689"/>
                </a:cubicBezTo>
                <a:cubicBezTo>
                  <a:pt x="3705377" y="1935417"/>
                  <a:pt x="3699955" y="2016874"/>
                  <a:pt x="3689452" y="2096732"/>
                </a:cubicBezTo>
              </a:path>
            </a:pathLst>
          </a:custGeom>
          <a:gradFill>
            <a:gsLst>
              <a:gs pos="0">
                <a:schemeClr val="accent3">
                  <a:alpha val="21000"/>
                </a:schemeClr>
              </a:gs>
              <a:gs pos="100000">
                <a:schemeClr val="accent3">
                  <a:alpha val="63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595" name="Union_#color_$accent3_$accent3-2764&amp;1534"/>
          <p:cNvSpPr/>
          <p:nvPr userDrawn="1">
            <p:custDataLst>
              <p:tags r:id="rId5"/>
            </p:custDataLst>
          </p:nvPr>
        </p:nvSpPr>
        <p:spPr>
          <a:xfrm>
            <a:off x="292100" y="4622800"/>
            <a:ext cx="3979759" cy="2235200"/>
          </a:xfrm>
          <a:custGeom>
            <a:avLst/>
            <a:ahLst/>
            <a:rect l="l" t="t" r="r" b="b"/>
            <a:pathLst>
              <a:path w="3979759" h="2235200">
                <a:moveTo>
                  <a:pt x="671770" y="2235200"/>
                </a:moveTo>
                <a:lnTo>
                  <a:pt x="525506" y="2235200"/>
                </a:lnTo>
                <a:lnTo>
                  <a:pt x="1844904" y="2002549"/>
                </a:lnTo>
                <a:lnTo>
                  <a:pt x="12700" y="2002549"/>
                </a:lnTo>
                <a:cubicBezTo>
                  <a:pt x="5686" y="2002549"/>
                  <a:pt x="0" y="1996859"/>
                  <a:pt x="0" y="1989849"/>
                </a:cubicBezTo>
                <a:cubicBezTo>
                  <a:pt x="0" y="1982826"/>
                  <a:pt x="5686" y="1977149"/>
                  <a:pt x="12700" y="1977149"/>
                </a:cubicBezTo>
                <a:lnTo>
                  <a:pt x="1844485" y="1977149"/>
                </a:lnTo>
                <a:lnTo>
                  <a:pt x="40507" y="1659039"/>
                </a:lnTo>
                <a:cubicBezTo>
                  <a:pt x="33599" y="1657820"/>
                  <a:pt x="28987" y="1651241"/>
                  <a:pt x="30205" y="1644333"/>
                </a:cubicBezTo>
                <a:cubicBezTo>
                  <a:pt x="31423" y="1637424"/>
                  <a:pt x="38010" y="1632814"/>
                  <a:pt x="44917" y="1634033"/>
                </a:cubicBezTo>
                <a:lnTo>
                  <a:pt x="1849260" y="1952193"/>
                </a:lnTo>
                <a:lnTo>
                  <a:pt x="127572" y="1325550"/>
                </a:lnTo>
                <a:cubicBezTo>
                  <a:pt x="120981" y="1323150"/>
                  <a:pt x="117582" y="1315860"/>
                  <a:pt x="119981" y="1309268"/>
                </a:cubicBezTo>
                <a:cubicBezTo>
                  <a:pt x="122380" y="1302690"/>
                  <a:pt x="129668" y="1299286"/>
                  <a:pt x="136260" y="1301687"/>
                </a:cubicBezTo>
                <a:lnTo>
                  <a:pt x="1857718" y="1928241"/>
                </a:lnTo>
                <a:lnTo>
                  <a:pt x="271266" y="1012275"/>
                </a:lnTo>
                <a:cubicBezTo>
                  <a:pt x="265191" y="1008767"/>
                  <a:pt x="263110" y="1001000"/>
                  <a:pt x="266617" y="994926"/>
                </a:cubicBezTo>
                <a:cubicBezTo>
                  <a:pt x="270124" y="988851"/>
                  <a:pt x="277891" y="986771"/>
                  <a:pt x="283966" y="990277"/>
                </a:cubicBezTo>
                <a:lnTo>
                  <a:pt x="1870672" y="1906397"/>
                </a:lnTo>
                <a:lnTo>
                  <a:pt x="467126" y="728666"/>
                </a:lnTo>
                <a:cubicBezTo>
                  <a:pt x="461754" y="724158"/>
                  <a:pt x="461053" y="716148"/>
                  <a:pt x="465562" y="710775"/>
                </a:cubicBezTo>
                <a:cubicBezTo>
                  <a:pt x="470070" y="705401"/>
                  <a:pt x="478080" y="704700"/>
                  <a:pt x="483453" y="709209"/>
                </a:cubicBezTo>
                <a:lnTo>
                  <a:pt x="1886598" y="1886598"/>
                </a:lnTo>
                <a:lnTo>
                  <a:pt x="709209" y="483453"/>
                </a:lnTo>
                <a:cubicBezTo>
                  <a:pt x="704700" y="478080"/>
                  <a:pt x="705401" y="470070"/>
                  <a:pt x="710775" y="465562"/>
                </a:cubicBezTo>
                <a:cubicBezTo>
                  <a:pt x="716147" y="461053"/>
                  <a:pt x="724158" y="461754"/>
                  <a:pt x="728666" y="467126"/>
                </a:cubicBezTo>
                <a:lnTo>
                  <a:pt x="1906397" y="1870672"/>
                </a:lnTo>
                <a:lnTo>
                  <a:pt x="990277" y="283966"/>
                </a:lnTo>
                <a:cubicBezTo>
                  <a:pt x="986771" y="277891"/>
                  <a:pt x="988851" y="270124"/>
                  <a:pt x="994926" y="266617"/>
                </a:cubicBezTo>
                <a:cubicBezTo>
                  <a:pt x="1001000" y="263110"/>
                  <a:pt x="1008767" y="265191"/>
                  <a:pt x="1012275" y="271266"/>
                </a:cubicBezTo>
                <a:lnTo>
                  <a:pt x="1928216" y="1857680"/>
                </a:lnTo>
                <a:lnTo>
                  <a:pt x="1301674" y="136260"/>
                </a:lnTo>
                <a:cubicBezTo>
                  <a:pt x="1299274" y="129668"/>
                  <a:pt x="1302677" y="122380"/>
                  <a:pt x="1309268" y="119981"/>
                </a:cubicBezTo>
                <a:cubicBezTo>
                  <a:pt x="1315860" y="117582"/>
                  <a:pt x="1323150" y="120981"/>
                  <a:pt x="1325550" y="127572"/>
                </a:cubicBezTo>
                <a:lnTo>
                  <a:pt x="1952206" y="1849311"/>
                </a:lnTo>
                <a:lnTo>
                  <a:pt x="1634033" y="44917"/>
                </a:lnTo>
                <a:cubicBezTo>
                  <a:pt x="1632814" y="38010"/>
                  <a:pt x="1637424" y="31423"/>
                  <a:pt x="1644333" y="30205"/>
                </a:cubicBezTo>
                <a:cubicBezTo>
                  <a:pt x="1651241" y="28987"/>
                  <a:pt x="1657820" y="33599"/>
                  <a:pt x="1659039" y="40506"/>
                </a:cubicBezTo>
                <a:lnTo>
                  <a:pt x="1977149" y="1844485"/>
                </a:lnTo>
                <a:lnTo>
                  <a:pt x="1977149" y="12700"/>
                </a:lnTo>
                <a:cubicBezTo>
                  <a:pt x="1977149" y="5686"/>
                  <a:pt x="1982826" y="0"/>
                  <a:pt x="1989849" y="0"/>
                </a:cubicBezTo>
                <a:cubicBezTo>
                  <a:pt x="1996859" y="0"/>
                  <a:pt x="2002549" y="5686"/>
                  <a:pt x="2002549" y="12700"/>
                </a:cubicBezTo>
                <a:lnTo>
                  <a:pt x="2002549" y="1844904"/>
                </a:lnTo>
                <a:lnTo>
                  <a:pt x="2320722" y="40506"/>
                </a:lnTo>
                <a:cubicBezTo>
                  <a:pt x="2321941" y="33599"/>
                  <a:pt x="2328532" y="28987"/>
                  <a:pt x="2335428" y="30205"/>
                </a:cubicBezTo>
                <a:cubicBezTo>
                  <a:pt x="2342337" y="31423"/>
                  <a:pt x="2346947" y="38010"/>
                  <a:pt x="2345741" y="44917"/>
                </a:cubicBezTo>
                <a:lnTo>
                  <a:pt x="2027631" y="1848891"/>
                </a:lnTo>
                <a:lnTo>
                  <a:pt x="2654135" y="127572"/>
                </a:lnTo>
                <a:cubicBezTo>
                  <a:pt x="2656535" y="120981"/>
                  <a:pt x="2663825" y="117582"/>
                  <a:pt x="2670416" y="119981"/>
                </a:cubicBezTo>
                <a:cubicBezTo>
                  <a:pt x="2677008" y="122380"/>
                  <a:pt x="2680411" y="129668"/>
                  <a:pt x="2678011" y="136260"/>
                </a:cubicBezTo>
                <a:lnTo>
                  <a:pt x="2051329" y="1858061"/>
                </a:lnTo>
                <a:lnTo>
                  <a:pt x="2967495" y="271266"/>
                </a:lnTo>
                <a:cubicBezTo>
                  <a:pt x="2971000" y="265191"/>
                  <a:pt x="2978760" y="263110"/>
                  <a:pt x="2984843" y="266617"/>
                </a:cubicBezTo>
                <a:cubicBezTo>
                  <a:pt x="2990914" y="270124"/>
                  <a:pt x="2992996" y="277891"/>
                  <a:pt x="2989491" y="283966"/>
                </a:cubicBezTo>
                <a:lnTo>
                  <a:pt x="2073554" y="1870354"/>
                </a:lnTo>
                <a:lnTo>
                  <a:pt x="3251022" y="467126"/>
                </a:lnTo>
                <a:cubicBezTo>
                  <a:pt x="3255531" y="461754"/>
                  <a:pt x="3263532" y="461053"/>
                  <a:pt x="3268904" y="465562"/>
                </a:cubicBezTo>
                <a:cubicBezTo>
                  <a:pt x="3274276" y="470070"/>
                  <a:pt x="3274987" y="478080"/>
                  <a:pt x="3270479" y="483453"/>
                </a:cubicBezTo>
                <a:lnTo>
                  <a:pt x="2092896" y="1886814"/>
                </a:lnTo>
                <a:lnTo>
                  <a:pt x="3496297" y="709209"/>
                </a:lnTo>
                <a:cubicBezTo>
                  <a:pt x="3501682" y="704700"/>
                  <a:pt x="3509683" y="705401"/>
                  <a:pt x="3514192" y="710775"/>
                </a:cubicBezTo>
                <a:cubicBezTo>
                  <a:pt x="3518700" y="716148"/>
                  <a:pt x="3518002" y="724158"/>
                  <a:pt x="3512630" y="728666"/>
                </a:cubicBezTo>
                <a:lnTo>
                  <a:pt x="2109089" y="1906384"/>
                </a:lnTo>
                <a:lnTo>
                  <a:pt x="3695789" y="990277"/>
                </a:lnTo>
                <a:cubicBezTo>
                  <a:pt x="3701860" y="986771"/>
                  <a:pt x="3709632" y="988851"/>
                  <a:pt x="3713137" y="994926"/>
                </a:cubicBezTo>
                <a:cubicBezTo>
                  <a:pt x="3716642" y="1001000"/>
                  <a:pt x="3714560" y="1008767"/>
                  <a:pt x="3708489" y="1012275"/>
                </a:cubicBezTo>
                <a:lnTo>
                  <a:pt x="2122119" y="1928190"/>
                </a:lnTo>
                <a:lnTo>
                  <a:pt x="3843439" y="1301687"/>
                </a:lnTo>
                <a:cubicBezTo>
                  <a:pt x="3850030" y="1299286"/>
                  <a:pt x="3857320" y="1302690"/>
                  <a:pt x="3859721" y="1309268"/>
                </a:cubicBezTo>
                <a:cubicBezTo>
                  <a:pt x="3862121" y="1315860"/>
                  <a:pt x="3858717" y="1323150"/>
                  <a:pt x="3852126" y="1325550"/>
                </a:cubicBezTo>
                <a:lnTo>
                  <a:pt x="2130450" y="1952193"/>
                </a:lnTo>
                <a:lnTo>
                  <a:pt x="3934777" y="1634033"/>
                </a:lnTo>
                <a:cubicBezTo>
                  <a:pt x="3941686" y="1632814"/>
                  <a:pt x="3948278" y="1637424"/>
                  <a:pt x="3949497" y="1644333"/>
                </a:cubicBezTo>
                <a:cubicBezTo>
                  <a:pt x="3950703" y="1651241"/>
                  <a:pt x="3946093" y="1657820"/>
                  <a:pt x="3939184" y="1659039"/>
                </a:cubicBezTo>
                <a:lnTo>
                  <a:pt x="2135213" y="1977149"/>
                </a:lnTo>
                <a:lnTo>
                  <a:pt x="3967061" y="1977149"/>
                </a:lnTo>
                <a:cubicBezTo>
                  <a:pt x="3974071" y="1977149"/>
                  <a:pt x="3979761" y="1982826"/>
                  <a:pt x="3979761" y="1989849"/>
                </a:cubicBezTo>
                <a:cubicBezTo>
                  <a:pt x="3979761" y="1996859"/>
                  <a:pt x="3974071" y="2002549"/>
                  <a:pt x="3967061" y="2002549"/>
                </a:cubicBezTo>
                <a:lnTo>
                  <a:pt x="2134794" y="2002549"/>
                </a:lnTo>
                <a:lnTo>
                  <a:pt x="3454197" y="2235200"/>
                </a:lnTo>
                <a:lnTo>
                  <a:pt x="3307931" y="2235200"/>
                </a:lnTo>
                <a:lnTo>
                  <a:pt x="2130768" y="2027631"/>
                </a:lnTo>
                <a:lnTo>
                  <a:pt x="2701074" y="2235200"/>
                </a:lnTo>
                <a:lnTo>
                  <a:pt x="2626805" y="2235200"/>
                </a:lnTo>
                <a:lnTo>
                  <a:pt x="2121827" y="2051406"/>
                </a:lnTo>
                <a:lnTo>
                  <a:pt x="2440165" y="2235200"/>
                </a:lnTo>
                <a:lnTo>
                  <a:pt x="2389365" y="2235200"/>
                </a:lnTo>
                <a:lnTo>
                  <a:pt x="2109407" y="2073567"/>
                </a:lnTo>
                <a:lnTo>
                  <a:pt x="2302040" y="2235200"/>
                </a:lnTo>
                <a:lnTo>
                  <a:pt x="2262530" y="2235200"/>
                </a:lnTo>
                <a:lnTo>
                  <a:pt x="2092693" y="2092693"/>
                </a:lnTo>
                <a:lnTo>
                  <a:pt x="2212277" y="2235200"/>
                </a:lnTo>
                <a:lnTo>
                  <a:pt x="2179117" y="2235200"/>
                </a:lnTo>
                <a:lnTo>
                  <a:pt x="2073567" y="2109407"/>
                </a:lnTo>
                <a:lnTo>
                  <a:pt x="2146186" y="2235200"/>
                </a:lnTo>
                <a:lnTo>
                  <a:pt x="2116861" y="2235200"/>
                </a:lnTo>
                <a:lnTo>
                  <a:pt x="2051380" y="2121789"/>
                </a:lnTo>
                <a:lnTo>
                  <a:pt x="2092655" y="2235200"/>
                </a:lnTo>
                <a:lnTo>
                  <a:pt x="2065630" y="2235200"/>
                </a:lnTo>
                <a:lnTo>
                  <a:pt x="2027631" y="2130819"/>
                </a:lnTo>
                <a:lnTo>
                  <a:pt x="2046046" y="2235200"/>
                </a:lnTo>
                <a:lnTo>
                  <a:pt x="2020252" y="2235200"/>
                </a:lnTo>
                <a:lnTo>
                  <a:pt x="2002549" y="2134794"/>
                </a:lnTo>
                <a:lnTo>
                  <a:pt x="2002549" y="2235200"/>
                </a:lnTo>
                <a:lnTo>
                  <a:pt x="1977149" y="2235200"/>
                </a:lnTo>
                <a:lnTo>
                  <a:pt x="1977149" y="2135213"/>
                </a:lnTo>
                <a:lnTo>
                  <a:pt x="1959508" y="2235200"/>
                </a:lnTo>
                <a:lnTo>
                  <a:pt x="1933727" y="2235200"/>
                </a:lnTo>
                <a:lnTo>
                  <a:pt x="1952206" y="2130400"/>
                </a:lnTo>
                <a:lnTo>
                  <a:pt x="1914055" y="2235200"/>
                </a:lnTo>
                <a:lnTo>
                  <a:pt x="1887030" y="2235200"/>
                </a:lnTo>
                <a:lnTo>
                  <a:pt x="1928165" y="2122170"/>
                </a:lnTo>
                <a:lnTo>
                  <a:pt x="1862912" y="2235200"/>
                </a:lnTo>
                <a:lnTo>
                  <a:pt x="1833575" y="2235200"/>
                </a:lnTo>
                <a:lnTo>
                  <a:pt x="1906384" y="2109089"/>
                </a:lnTo>
                <a:lnTo>
                  <a:pt x="1800568" y="2235200"/>
                </a:lnTo>
                <a:lnTo>
                  <a:pt x="1767408" y="2235200"/>
                </a:lnTo>
                <a:lnTo>
                  <a:pt x="1886814" y="2092896"/>
                </a:lnTo>
                <a:lnTo>
                  <a:pt x="1717231" y="2235200"/>
                </a:lnTo>
                <a:lnTo>
                  <a:pt x="1677721" y="2235200"/>
                </a:lnTo>
                <a:lnTo>
                  <a:pt x="1870354" y="2073554"/>
                </a:lnTo>
                <a:lnTo>
                  <a:pt x="1590383" y="2235200"/>
                </a:lnTo>
                <a:lnTo>
                  <a:pt x="1539596" y="2235200"/>
                </a:lnTo>
                <a:lnTo>
                  <a:pt x="1858023" y="2051342"/>
                </a:lnTo>
                <a:lnTo>
                  <a:pt x="1352893" y="2235200"/>
                </a:lnTo>
                <a:lnTo>
                  <a:pt x="1278623" y="2235200"/>
                </a:lnTo>
                <a:lnTo>
                  <a:pt x="1848930" y="2027631"/>
                </a:lnTo>
                <a:lnTo>
                  <a:pt x="671770" y="2235200"/>
                </a:lnTo>
              </a:path>
            </a:pathLst>
          </a:custGeom>
          <a:gradFill>
            <a:gsLst>
              <a:gs pos="0">
                <a:schemeClr val="accent3">
                  <a:alpha val="30000"/>
                </a:schemeClr>
              </a:gs>
              <a:gs pos="100000">
                <a:schemeClr val="accent3">
                  <a:alpha val="3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56" name="图片 29" descr="C:/Users/ADMIN/AppData/Local/Temp/fig2wpp/@png2x_06-2727&amp;7448.png"/>
          <p:cNvPicPr>
            <a:picLocks noChangeAspect="1"/>
          </p:cNvPicPr>
          <p:nvPr userDrawn="1">
            <p:custDataLst>
              <p:tags r:id="rId6"/>
            </p:custDataLst>
          </p:nvPr>
        </p:nvPicPr>
        <p:blipFill>
          <a:blip xmlns:r="http://schemas.openxmlformats.org/officeDocument/2006/relationships" r:embed="rId7"/>
          <a:stretch>
            <a:fillRect/>
          </a:stretch>
        </p:blipFill>
        <p:spPr>
          <a:xfrm>
            <a:off x="9093200" y="0"/>
            <a:ext cx="3098800" cy="6858000"/>
          </a:xfrm>
          <a:prstGeom prst="rect"/>
        </p:spPr>
      </p:pic>
      <p:pic>
        <p:nvPicPr>
          <p:cNvPr id="2097157" name="图片 30" descr="C:/Users/ADMIN/AppData/Local/Temp/fig2wpp/@png2x_01-2727&amp;7443.png"/>
          <p:cNvPicPr>
            <a:picLocks noChangeAspect="1"/>
          </p:cNvPicPr>
          <p:nvPr userDrawn="1">
            <p:custDataLst>
              <p:tags r:id="rId8"/>
            </p:custDataLst>
          </p:nvPr>
        </p:nvPicPr>
        <p:blipFill>
          <a:blip xmlns:r="http://schemas.openxmlformats.org/officeDocument/2006/relationships" r:embed="rId9"/>
          <a:stretch>
            <a:fillRect/>
          </a:stretch>
        </p:blipFill>
        <p:spPr>
          <a:xfrm>
            <a:off x="0" y="0"/>
            <a:ext cx="6464300" cy="4724400"/>
          </a:xfrm>
          <a:prstGeom prst="rect"/>
        </p:spPr>
      </p:pic>
      <p:pic>
        <p:nvPicPr>
          <p:cNvPr id="2097158" name="图片 31" descr="C:/Users/ADMIN/AppData/Local/Temp/fig2wpp/@png2x_02-2727&amp;7444.png"/>
          <p:cNvPicPr>
            <a:picLocks noChangeAspect="1"/>
          </p:cNvPicPr>
          <p:nvPr userDrawn="1">
            <p:custDataLst>
              <p:tags r:id="rId10"/>
            </p:custDataLst>
          </p:nvPr>
        </p:nvPicPr>
        <p:blipFill>
          <a:blip xmlns:r="http://schemas.openxmlformats.org/officeDocument/2006/relationships" r:embed="rId11"/>
          <a:stretch>
            <a:fillRect/>
          </a:stretch>
        </p:blipFill>
        <p:spPr>
          <a:xfrm>
            <a:off x="0" y="0"/>
            <a:ext cx="3263900" cy="2629535"/>
          </a:xfrm>
          <a:prstGeom prst="rect"/>
        </p:spPr>
      </p:pic>
      <p:pic>
        <p:nvPicPr>
          <p:cNvPr id="2097159" name="图片 32" descr="C:/Users/ADMIN/AppData/Local/Temp/fig2wpp/@png2x_03-2727&amp;7445.png"/>
          <p:cNvPicPr>
            <a:picLocks noChangeAspect="1"/>
          </p:cNvPicPr>
          <p:nvPr userDrawn="1">
            <p:custDataLst>
              <p:tags r:id="rId12"/>
            </p:custDataLst>
          </p:nvPr>
        </p:nvPicPr>
        <p:blipFill>
          <a:blip xmlns:r="http://schemas.openxmlformats.org/officeDocument/2006/relationships" r:embed="rId13"/>
          <a:stretch>
            <a:fillRect/>
          </a:stretch>
        </p:blipFill>
        <p:spPr>
          <a:xfrm>
            <a:off x="10591800" y="1892300"/>
            <a:ext cx="647700" cy="803275"/>
          </a:xfrm>
          <a:prstGeom prst="rect"/>
        </p:spPr>
      </p:pic>
      <p:pic>
        <p:nvPicPr>
          <p:cNvPr id="2097160" name="图片 33" descr="C:/Users/ADMIN/AppData/Local/Temp/fig2wpp/@png2x_04-2727&amp;7446.png"/>
          <p:cNvPicPr>
            <a:picLocks noChangeAspect="1"/>
          </p:cNvPicPr>
          <p:nvPr userDrawn="1">
            <p:custDataLst>
              <p:tags r:id="rId14"/>
            </p:custDataLst>
          </p:nvPr>
        </p:nvPicPr>
        <p:blipFill>
          <a:blip xmlns:r="http://schemas.openxmlformats.org/officeDocument/2006/relationships" r:embed="rId15"/>
          <a:stretch>
            <a:fillRect/>
          </a:stretch>
        </p:blipFill>
        <p:spPr>
          <a:xfrm>
            <a:off x="3149600" y="5867400"/>
            <a:ext cx="977900" cy="685165"/>
          </a:xfrm>
          <a:prstGeom prst="rect"/>
        </p:spPr>
      </p:pic>
      <p:pic>
        <p:nvPicPr>
          <p:cNvPr id="2097161" name="图片 34" descr="C:/Users/ADMIN/AppData/Local/Temp/fig2wpp/@png2x_05-2727&amp;7447.png"/>
          <p:cNvPicPr>
            <a:picLocks noChangeAspect="1"/>
          </p:cNvPicPr>
          <p:nvPr userDrawn="1">
            <p:custDataLst>
              <p:tags r:id="rId16"/>
            </p:custDataLst>
          </p:nvPr>
        </p:nvPicPr>
        <p:blipFill>
          <a:blip xmlns:r="http://schemas.openxmlformats.org/officeDocument/2006/relationships" r:embed="rId17"/>
          <a:stretch>
            <a:fillRect/>
          </a:stretch>
        </p:blipFill>
        <p:spPr>
          <a:xfrm>
            <a:off x="9522460" y="4256405"/>
            <a:ext cx="1579245" cy="1754505"/>
          </a:xfrm>
          <a:prstGeom prst="rect"/>
        </p:spPr>
      </p:pic>
      <p:sp>
        <p:nvSpPr>
          <p:cNvPr id="1048596" name="Ellipse 616_#color_$accent1_$accent1-2692&amp;3670"/>
          <p:cNvSpPr/>
          <p:nvPr userDrawn="1">
            <p:custDataLst>
              <p:tags r:id="rId18"/>
            </p:custDataLst>
          </p:nvPr>
        </p:nvSpPr>
        <p:spPr>
          <a:xfrm>
            <a:off x="5384800" y="1854200"/>
            <a:ext cx="1409700" cy="1409700"/>
          </a:xfrm>
          <a:prstGeom prst="ellipse"/>
          <a:gradFill>
            <a:gsLst>
              <a:gs pos="0">
                <a:schemeClr val="accent1">
                  <a:alpha val="40000"/>
                </a:schemeClr>
              </a:gs>
              <a:gs pos="100000">
                <a:schemeClr val="accent1">
                  <a:alpha val="0"/>
                </a:schemeClr>
              </a:gs>
            </a:gsLst>
            <a:lin ang="3271201"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62" name="图片 36" descr="C:/Users/ADMIN/AppData/Local/Temp/fig2wpp/@png2x_bg02-2727&amp;7438.png"/>
          <p:cNvPicPr>
            <a:picLocks noChangeAspect="1"/>
          </p:cNvPicPr>
          <p:nvPr userDrawn="1">
            <p:custDataLst>
              <p:tags r:id="rId19"/>
            </p:custDataLst>
          </p:nvPr>
        </p:nvPicPr>
        <p:blipFill>
          <a:blip xmlns:r="http://schemas.openxmlformats.org/officeDocument/2006/relationships" r:embed="rId20"/>
          <a:stretch>
            <a:fillRect/>
          </a:stretch>
        </p:blipFill>
        <p:spPr>
          <a:xfrm>
            <a:off x="0" y="0"/>
            <a:ext cx="12192000" cy="6858000"/>
          </a:xfrm>
          <a:prstGeom prst="rect"/>
        </p:spPr>
      </p:pic>
      <p:pic>
        <p:nvPicPr>
          <p:cNvPr id="2097163" name="图片 37" descr="C:/Users/ADMIN/AppData/Local/Temp/fig2wpp/@png2x_bg-2727&amp;7440.png"/>
          <p:cNvPicPr>
            <a:picLocks noChangeAspect="1"/>
          </p:cNvPicPr>
          <p:nvPr userDrawn="1">
            <p:custDataLst>
              <p:tags r:id="rId21"/>
            </p:custDataLst>
          </p:nvPr>
        </p:nvPicPr>
        <p:blipFill>
          <a:blip xmlns:r="http://schemas.openxmlformats.org/officeDocument/2006/relationships" r:embed="rId22"/>
          <a:stretch>
            <a:fillRect/>
          </a:stretch>
        </p:blipFill>
        <p:spPr>
          <a:xfrm>
            <a:off x="0" y="0"/>
            <a:ext cx="12192000" cy="6858000"/>
          </a:xfrm>
          <a:prstGeom prst="rect"/>
        </p:spPr>
      </p:pic>
      <p:sp>
        <p:nvSpPr>
          <p:cNvPr id="1048597" name="标题 1"/>
          <p:cNvSpPr>
            <a:spLocks noGrp="1"/>
          </p:cNvSpPr>
          <p:nvPr>
            <p:ph type="title"/>
            <p:custDataLst>
              <p:tags r:id="rId23"/>
            </p:custDataLst>
          </p:nvPr>
        </p:nvSpPr>
        <p:spPr>
          <a:xfrm>
            <a:off x="1526400" y="3514800"/>
            <a:ext cx="9144000" cy="1743000"/>
          </a:xfrm>
        </p:spPr>
        <p:txBody>
          <a:bodyPr anchor="t" wrap="square">
            <a:normAutofit/>
          </a:bodyPr>
          <a:lstStyle>
            <a:lvl1pPr algn="ctr">
              <a:defRPr b="0" sz="5000"/>
            </a:lvl1pPr>
          </a:lstStyle>
          <a:p>
            <a:r>
              <a:rPr altLang="en-US" dirty="0" lang="zh-CN"/>
              <a:t>单击此处编辑母版标题样式</a:t>
            </a:r>
            <a:endParaRPr altLang="en-US" dirty="0" lang="zh-CN"/>
          </a:p>
        </p:txBody>
      </p:sp>
      <p:sp>
        <p:nvSpPr>
          <p:cNvPr id="1048598" name="节编号 3"/>
          <p:cNvSpPr>
            <a:spLocks noGrp="1"/>
          </p:cNvSpPr>
          <p:nvPr>
            <p:ph type="body" sz="quarter" idx="13" hasCustomPrompt="1"/>
            <p:custDataLst>
              <p:tags r:id="rId24"/>
            </p:custDataLst>
          </p:nvPr>
        </p:nvSpPr>
        <p:spPr>
          <a:xfrm>
            <a:off x="3657600" y="2082800"/>
            <a:ext cx="4902200" cy="888200"/>
          </a:xfrm>
        </p:spPr>
        <p:txBody>
          <a:bodyPr anchor="ctr" wrap="none">
            <a:normAutofit fontScale="91667" lnSpcReduction="20000"/>
          </a:bodyPr>
          <a:lstStyle>
            <a:lvl1pPr algn="ctr" indent="0" marL="0">
              <a:buNone/>
              <a:defRPr sz="6000"/>
            </a:lvl1pPr>
          </a:lstStyle>
          <a:p>
            <a:pPr lvl="0"/>
            <a:r>
              <a:rPr altLang="en-US" dirty="0" lang="zh-CN"/>
              <a:t>节编号</a:t>
            </a:r>
            <a:endParaRPr altLang="en-US" dirty="0" lang="zh-CN"/>
          </a:p>
        </p:txBody>
      </p:sp>
      <p:sp>
        <p:nvSpPr>
          <p:cNvPr id="1048599" name="日期占位符 4"/>
          <p:cNvSpPr>
            <a:spLocks noGrp="1"/>
          </p:cNvSpPr>
          <p:nvPr>
            <p:ph type="dt" sz="half" idx="10"/>
            <p:custDataLst>
              <p:tags r:id="rId25"/>
            </p:custDataLst>
          </p:nvPr>
        </p:nvSpPr>
        <p:spPr/>
        <p:txBody>
          <a:bodyPr wrap="square">
            <a:normAutofit/>
          </a:bodyPr>
          <a:p>
            <a:fld id="{5592522B-0F24-4480-B9DD-A9474A6880D6}" type="datetimeFigureOut">
              <a:rPr altLang="en-US" lang="zh-CN" smtClean="0"/>
            </a:fld>
            <a:endParaRPr altLang="en-US" lang="zh-CN"/>
          </a:p>
        </p:txBody>
      </p:sp>
      <p:sp>
        <p:nvSpPr>
          <p:cNvPr id="1048600" name="页脚占位符 5"/>
          <p:cNvSpPr>
            <a:spLocks noGrp="1"/>
          </p:cNvSpPr>
          <p:nvPr>
            <p:ph type="ftr" sz="quarter" idx="11"/>
            <p:custDataLst>
              <p:tags r:id="rId26"/>
            </p:custDataLst>
          </p:nvPr>
        </p:nvSpPr>
        <p:spPr/>
        <p:txBody>
          <a:bodyPr/>
          <a:p>
            <a:endParaRPr altLang="en-US" lang="zh-CN"/>
          </a:p>
        </p:txBody>
      </p:sp>
      <p:sp>
        <p:nvSpPr>
          <p:cNvPr id="1048601" name="灯片编号占位符 6"/>
          <p:cNvSpPr>
            <a:spLocks noGrp="1"/>
          </p:cNvSpPr>
          <p:nvPr>
            <p:ph type="sldNum" sz="quarter" idx="12"/>
            <p:custDataLst>
              <p:tags r:id="rId27"/>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85" name=""/>
        <p:cNvGrpSpPr/>
        <p:nvPr/>
      </p:nvGrpSpPr>
      <p:grpSpPr>
        <a:xfrm>
          <a:off x="0" y="0"/>
          <a:ext cx="0" cy="0"/>
          <a:chOff x="0" y="0"/>
          <a:chExt cx="0" cy="0"/>
        </a:xfrm>
      </p:grpSpPr>
      <p:sp>
        <p:nvSpPr>
          <p:cNvPr id="1048769" name="标题 1"/>
          <p:cNvSpPr>
            <a:spLocks noGrp="1"/>
          </p:cNvSpPr>
          <p:nvPr>
            <p:ph type="title"/>
            <p:custDataLst>
              <p:tags r:id="rId1"/>
            </p:custDataLst>
          </p:nvPr>
        </p:nvSpPr>
        <p:spPr/>
        <p:txBody>
          <a:bodyPr anchor="b" bIns="0" lIns="0" rIns="0" rtlCol="0" tIns="0" vert="horz" wrap="square">
            <a:normAutofit/>
          </a:bodyPr>
          <a:lstStyle>
            <a:lvl1pPr>
              <a:defRPr altLang="en-US" dirty="0" lang="zh-CN"/>
            </a:lvl1pPr>
          </a:lstStyle>
          <a:p>
            <a:pPr lvl="0"/>
            <a:r>
              <a:rPr altLang="en-US" dirty="0" lang="zh-CN"/>
              <a:t>单击此处编辑母版标题样式</a:t>
            </a:r>
            <a:endParaRPr altLang="en-US" dirty="0" lang="zh-CN"/>
          </a:p>
        </p:txBody>
      </p:sp>
      <p:sp>
        <p:nvSpPr>
          <p:cNvPr id="1048770" name="内容占位符 2"/>
          <p:cNvSpPr>
            <a:spLocks noGrp="1"/>
          </p:cNvSpPr>
          <p:nvPr>
            <p:ph sz="half" idx="1"/>
            <p:custDataLst>
              <p:tags r:id="rId2"/>
            </p:custDataLst>
          </p:nvPr>
        </p:nvSpPr>
        <p:spPr>
          <a:xfrm>
            <a:off x="695960" y="1301750"/>
            <a:ext cx="5323840" cy="4875850"/>
          </a:xfrm>
        </p:spPr>
        <p:txBody>
          <a:bodyPr wrap="square">
            <a:normAutofit/>
          </a:bodyPr>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71" name="内容占位符 3"/>
          <p:cNvSpPr>
            <a:spLocks noGrp="1"/>
          </p:cNvSpPr>
          <p:nvPr>
            <p:ph sz="half" idx="2"/>
            <p:custDataLst>
              <p:tags r:id="rId3"/>
            </p:custDataLst>
          </p:nvPr>
        </p:nvSpPr>
        <p:spPr>
          <a:xfrm>
            <a:off x="6172200" y="1301750"/>
            <a:ext cx="5323840" cy="4875850"/>
          </a:xfrm>
        </p:spPr>
        <p:txBody>
          <a:bodyPr wrap="square">
            <a:normAutofit/>
          </a:bodyPr>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72" name="日期占位符 4"/>
          <p:cNvSpPr>
            <a:spLocks noGrp="1"/>
          </p:cNvSpPr>
          <p:nvPr>
            <p:ph type="dt" sz="half" idx="10"/>
            <p:custDataLst>
              <p:tags r:id="rId4"/>
            </p:custDataLst>
          </p:nvPr>
        </p:nvSpPr>
        <p:spPr/>
        <p:txBody>
          <a:bodyPr wrap="square">
            <a:normAutofit/>
          </a:bodyPr>
          <a:p>
            <a:fld id="{5592522B-0F24-4480-B9DD-A9474A6880D6}" type="datetimeFigureOut">
              <a:rPr altLang="en-US" lang="zh-CN" smtClean="0"/>
            </a:fld>
            <a:endParaRPr altLang="en-US" lang="zh-CN"/>
          </a:p>
        </p:txBody>
      </p:sp>
      <p:sp>
        <p:nvSpPr>
          <p:cNvPr id="1048773" name="页脚占位符 5"/>
          <p:cNvSpPr>
            <a:spLocks noGrp="1"/>
          </p:cNvSpPr>
          <p:nvPr>
            <p:ph type="ftr" sz="quarter" idx="11"/>
            <p:custDataLst>
              <p:tags r:id="rId5"/>
            </p:custDataLst>
          </p:nvPr>
        </p:nvSpPr>
        <p:spPr/>
        <p:txBody>
          <a:bodyPr/>
          <a:p>
            <a:endParaRPr altLang="en-US" lang="zh-CN"/>
          </a:p>
        </p:txBody>
      </p:sp>
      <p:sp>
        <p:nvSpPr>
          <p:cNvPr id="1048774" name="灯片编号占位符 6"/>
          <p:cNvSpPr>
            <a:spLocks noGrp="1"/>
          </p:cNvSpPr>
          <p:nvPr>
            <p:ph type="sldNum" sz="quarter" idx="12"/>
            <p:custDataLst>
              <p:tags r:id="rId6"/>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84" name=""/>
        <p:cNvGrpSpPr/>
        <p:nvPr/>
      </p:nvGrpSpPr>
      <p:grpSpPr>
        <a:xfrm>
          <a:off x="0" y="0"/>
          <a:ext cx="0" cy="0"/>
          <a:chOff x="0" y="0"/>
          <a:chExt cx="0" cy="0"/>
        </a:xfrm>
      </p:grpSpPr>
      <p:sp>
        <p:nvSpPr>
          <p:cNvPr id="1048761" name="标题 1"/>
          <p:cNvSpPr>
            <a:spLocks noGrp="1"/>
          </p:cNvSpPr>
          <p:nvPr>
            <p:ph type="title"/>
            <p:custDataLst>
              <p:tags r:id="rId1"/>
            </p:custDataLst>
          </p:nvPr>
        </p:nvSpPr>
        <p:spPr>
          <a:xfrm>
            <a:off x="839788" y="360000"/>
            <a:ext cx="10515600" cy="864000"/>
          </a:xfrm>
        </p:spPr>
        <p:txBody>
          <a:bodyPr anchor="b" bIns="0" lIns="0" rIns="0" rtlCol="0" tIns="0" vert="horz" wrap="square">
            <a:normAutofit/>
          </a:bodyPr>
          <a:lstStyle>
            <a:lvl1pPr>
              <a:defRPr altLang="en-US" dirty="0" lang="zh-CN"/>
            </a:lvl1pPr>
          </a:lstStyle>
          <a:p>
            <a:pPr lvl="0"/>
            <a:r>
              <a:rPr altLang="en-US" dirty="0" lang="zh-CN"/>
              <a:t>单击此处编辑母版标题样式</a:t>
            </a:r>
            <a:endParaRPr altLang="en-US" dirty="0" lang="zh-CN"/>
          </a:p>
        </p:txBody>
      </p:sp>
      <p:sp>
        <p:nvSpPr>
          <p:cNvPr id="1048762" name="文本占位符 2"/>
          <p:cNvSpPr>
            <a:spLocks noGrp="1"/>
          </p:cNvSpPr>
          <p:nvPr>
            <p:ph type="body" idx="1" hasCustomPrompt="1"/>
            <p:custDataLst>
              <p:tags r:id="rId2"/>
            </p:custDataLst>
          </p:nvPr>
        </p:nvSpPr>
        <p:spPr>
          <a:xfrm>
            <a:off x="695960" y="1301750"/>
            <a:ext cx="5323840" cy="411303"/>
          </a:xfrm>
        </p:spPr>
        <p:txBody>
          <a:bodyPr anchor="b" wrap="square">
            <a:normAutofit fontScale="95833" lnSpcReduction="1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单击此处编辑母版标题样式</a:t>
            </a:r>
            <a:endParaRPr altLang="en-US" dirty="0" lang="zh-CN"/>
          </a:p>
        </p:txBody>
      </p:sp>
      <p:sp>
        <p:nvSpPr>
          <p:cNvPr id="1048763"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64" name="文本占位符 4"/>
          <p:cNvSpPr>
            <a:spLocks noGrp="1"/>
          </p:cNvSpPr>
          <p:nvPr>
            <p:ph type="body" sz="quarter" idx="3" hasCustomPrompt="1"/>
            <p:custDataLst>
              <p:tags r:id="rId4"/>
            </p:custDataLst>
          </p:nvPr>
        </p:nvSpPr>
        <p:spPr>
          <a:xfrm>
            <a:off x="6172200" y="1301750"/>
            <a:ext cx="5323840" cy="411303"/>
          </a:xfrm>
        </p:spPr>
        <p:txBody>
          <a:bodyPr anchor="b" wrap="square">
            <a:normAutofit fontScale="95833" lnSpcReduction="1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单击此处编辑母版标题样式</a:t>
            </a:r>
            <a:endParaRPr altLang="en-US" dirty="0" lang="zh-CN"/>
          </a:p>
        </p:txBody>
      </p:sp>
      <p:sp>
        <p:nvSpPr>
          <p:cNvPr id="1048765"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66" name="日期占位符 6"/>
          <p:cNvSpPr>
            <a:spLocks noGrp="1"/>
          </p:cNvSpPr>
          <p:nvPr>
            <p:ph type="dt" sz="half" idx="10"/>
            <p:custDataLst>
              <p:tags r:id="rId6"/>
            </p:custDataLst>
          </p:nvPr>
        </p:nvSpPr>
        <p:spPr/>
        <p:txBody>
          <a:bodyPr wrap="square">
            <a:normAutofit/>
          </a:bodyPr>
          <a:p>
            <a:fld id="{5592522B-0F24-4480-B9DD-A9474A6880D6}" type="datetimeFigureOut">
              <a:rPr altLang="en-US" lang="zh-CN" smtClean="0"/>
            </a:fld>
            <a:endParaRPr altLang="en-US" lang="zh-CN"/>
          </a:p>
        </p:txBody>
      </p:sp>
      <p:sp>
        <p:nvSpPr>
          <p:cNvPr id="1048767" name="页脚占位符 7"/>
          <p:cNvSpPr>
            <a:spLocks noGrp="1"/>
          </p:cNvSpPr>
          <p:nvPr>
            <p:ph type="ftr" sz="quarter" idx="11"/>
            <p:custDataLst>
              <p:tags r:id="rId7"/>
            </p:custDataLst>
          </p:nvPr>
        </p:nvSpPr>
        <p:spPr/>
        <p:txBody>
          <a:bodyPr/>
          <a:p>
            <a:endParaRPr altLang="en-US" lang="zh-CN"/>
          </a:p>
        </p:txBody>
      </p:sp>
      <p:sp>
        <p:nvSpPr>
          <p:cNvPr id="1048768" name="灯片编号占位符 8"/>
          <p:cNvSpPr>
            <a:spLocks noGrp="1"/>
          </p:cNvSpPr>
          <p:nvPr>
            <p:ph type="sldNum" sz="quarter" idx="12"/>
            <p:custDataLst>
              <p:tags r:id="rId8"/>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39" name=""/>
        <p:cNvGrpSpPr/>
        <p:nvPr/>
      </p:nvGrpSpPr>
      <p:grpSpPr>
        <a:xfrm>
          <a:off x="0" y="0"/>
          <a:ext cx="0" cy="0"/>
          <a:chOff x="0" y="0"/>
          <a:chExt cx="0" cy="0"/>
        </a:xfrm>
      </p:grpSpPr>
      <p:sp>
        <p:nvSpPr>
          <p:cNvPr id="1048583" name="标题 1"/>
          <p:cNvSpPr>
            <a:spLocks noGrp="1"/>
          </p:cNvSpPr>
          <p:nvPr>
            <p:ph type="title"/>
            <p:custDataLst>
              <p:tags r:id="rId1"/>
            </p:custDataLst>
          </p:nvPr>
        </p:nvSpPr>
        <p:spPr/>
        <p:txBody>
          <a:bodyPr wrap="square">
            <a:normAutofit/>
          </a:bodyPr>
          <a:p>
            <a:r>
              <a:rPr altLang="en-US" dirty="0" lang="zh-CN"/>
              <a:t>单击此处编辑母版标题样式</a:t>
            </a:r>
            <a:endParaRPr altLang="en-US" dirty="0" lang="zh-CN"/>
          </a:p>
        </p:txBody>
      </p:sp>
      <p:sp>
        <p:nvSpPr>
          <p:cNvPr id="1048584" name="日期占位符 2"/>
          <p:cNvSpPr>
            <a:spLocks noGrp="1"/>
          </p:cNvSpPr>
          <p:nvPr>
            <p:ph type="dt" sz="half" idx="10"/>
            <p:custDataLst>
              <p:tags r:id="rId2"/>
            </p:custDataLst>
          </p:nvPr>
        </p:nvSpPr>
        <p:spPr/>
        <p:txBody>
          <a:bodyPr wrap="square">
            <a:normAutofit/>
          </a:bodyPr>
          <a:p>
            <a:fld id="{5592522B-0F24-4480-B9DD-A9474A6880D6}" type="datetimeFigureOut">
              <a:rPr altLang="en-US" lang="zh-CN" smtClean="0"/>
            </a:fld>
            <a:endParaRPr altLang="en-US" lang="zh-CN"/>
          </a:p>
        </p:txBody>
      </p:sp>
      <p:sp>
        <p:nvSpPr>
          <p:cNvPr id="1048585" name="页脚占位符 3"/>
          <p:cNvSpPr>
            <a:spLocks noGrp="1"/>
          </p:cNvSpPr>
          <p:nvPr>
            <p:ph type="ftr" sz="quarter" idx="11"/>
            <p:custDataLst>
              <p:tags r:id="rId3"/>
            </p:custDataLst>
          </p:nvPr>
        </p:nvSpPr>
        <p:spPr/>
        <p:txBody>
          <a:bodyPr/>
          <a:p>
            <a:endParaRPr altLang="en-US" lang="zh-CN"/>
          </a:p>
        </p:txBody>
      </p:sp>
      <p:sp>
        <p:nvSpPr>
          <p:cNvPr id="1048586" name="灯片编号占位符 4"/>
          <p:cNvSpPr>
            <a:spLocks noGrp="1"/>
          </p:cNvSpPr>
          <p:nvPr>
            <p:ph type="sldNum" sz="quarter" idx="12"/>
            <p:custDataLst>
              <p:tags r:id="rId4"/>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83" name=""/>
        <p:cNvGrpSpPr/>
        <p:nvPr/>
      </p:nvGrpSpPr>
      <p:grpSpPr>
        <a:xfrm>
          <a:off x="0" y="0"/>
          <a:ext cx="0" cy="0"/>
          <a:chOff x="0" y="0"/>
          <a:chExt cx="0" cy="0"/>
        </a:xfrm>
      </p:grpSpPr>
      <p:sp>
        <p:nvSpPr>
          <p:cNvPr id="1048758" name="日期占位符 1"/>
          <p:cNvSpPr>
            <a:spLocks noGrp="1"/>
          </p:cNvSpPr>
          <p:nvPr>
            <p:ph type="dt" sz="half" idx="10"/>
            <p:custDataLst>
              <p:tags r:id="rId1"/>
            </p:custDataLst>
          </p:nvPr>
        </p:nvSpPr>
        <p:spPr/>
        <p:txBody>
          <a:bodyPr wrap="square">
            <a:normAutofit/>
          </a:bodyPr>
          <a:p>
            <a:fld id="{5592522B-0F24-4480-B9DD-A9474A6880D6}" type="datetimeFigureOut">
              <a:rPr altLang="en-US" lang="zh-CN" smtClean="0"/>
            </a:fld>
            <a:endParaRPr altLang="en-US" dirty="0" lang="zh-CN"/>
          </a:p>
        </p:txBody>
      </p:sp>
      <p:sp>
        <p:nvSpPr>
          <p:cNvPr id="1048759" name="页脚占位符 2"/>
          <p:cNvSpPr>
            <a:spLocks noGrp="1"/>
          </p:cNvSpPr>
          <p:nvPr>
            <p:ph type="ftr" sz="quarter" idx="11"/>
            <p:custDataLst>
              <p:tags r:id="rId2"/>
            </p:custDataLst>
          </p:nvPr>
        </p:nvSpPr>
        <p:spPr/>
        <p:txBody>
          <a:bodyPr/>
          <a:p>
            <a:endParaRPr altLang="en-US" lang="zh-CN"/>
          </a:p>
        </p:txBody>
      </p:sp>
      <p:sp>
        <p:nvSpPr>
          <p:cNvPr id="1048760" name="灯片编号占位符 3"/>
          <p:cNvSpPr>
            <a:spLocks noGrp="1"/>
          </p:cNvSpPr>
          <p:nvPr>
            <p:ph type="sldNum" sz="quarter" idx="12"/>
            <p:custDataLst>
              <p:tags r:id="rId3"/>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101" name=""/>
        <p:cNvGrpSpPr/>
        <p:nvPr/>
      </p:nvGrpSpPr>
      <p:grpSpPr>
        <a:xfrm>
          <a:off x="0" y="0"/>
          <a:ext cx="0" cy="0"/>
          <a:chOff x="0" y="0"/>
          <a:chExt cx="0" cy="0"/>
        </a:xfrm>
      </p:grpSpPr>
      <p:sp>
        <p:nvSpPr>
          <p:cNvPr id="1048794"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795" name="内容占位符 2"/>
          <p:cNvSpPr>
            <a:spLocks noGrp="1"/>
          </p:cNvSpPr>
          <p:nvPr>
            <p:ph idx="1"/>
            <p:custDataLst>
              <p:tags r:id="rId2"/>
            </p:custDataLst>
          </p:nvPr>
        </p:nvSpPr>
        <p:spPr>
          <a:xfrm>
            <a:off x="608400" y="1490400"/>
            <a:ext cx="10969200" cy="47592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96"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797" name="页脚占位符 4"/>
          <p:cNvSpPr>
            <a:spLocks noGrp="1"/>
          </p:cNvSpPr>
          <p:nvPr>
            <p:ph type="ftr" sz="quarter" idx="11"/>
            <p:custDataLst>
              <p:tags r:id="rId4"/>
            </p:custDataLst>
          </p:nvPr>
        </p:nvSpPr>
        <p:spPr/>
        <p:txBody>
          <a:bodyPr/>
          <a:p>
            <a:endParaRPr altLang="en-US" lang="zh-CN"/>
          </a:p>
        </p:txBody>
      </p:sp>
      <p:sp>
        <p:nvSpPr>
          <p:cNvPr id="1048798"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81" name=""/>
        <p:cNvGrpSpPr/>
        <p:nvPr/>
      </p:nvGrpSpPr>
      <p:grpSpPr>
        <a:xfrm>
          <a:off x="0" y="0"/>
          <a:ext cx="0" cy="0"/>
          <a:chOff x="0" y="0"/>
          <a:chExt cx="0" cy="0"/>
        </a:xfrm>
      </p:grpSpPr>
      <p:sp>
        <p:nvSpPr>
          <p:cNvPr id="1048749" name="内容占位符 1"/>
          <p:cNvSpPr>
            <a:spLocks noGrp="1"/>
          </p:cNvSpPr>
          <p:nvPr>
            <p:ph idx="1"/>
            <p:custDataLst>
              <p:tags r:id="rId1"/>
            </p:custDataLst>
          </p:nvPr>
        </p:nvSpPr>
        <p:spPr>
          <a:xfrm>
            <a:off x="695960" y="360045"/>
            <a:ext cx="10801985" cy="5817870"/>
          </a:xfrm>
        </p:spPr>
        <p:txBody>
          <a:bodyPr wrap="square">
            <a:normAutofit/>
          </a:bodyPr>
          <a:p>
            <a:pPr lvl="0"/>
            <a:r>
              <a:rPr altLang="en-US" dirty="0" lang="zh-CN"/>
              <a:t>单击此处编辑母版文本样式</a:t>
            </a:r>
            <a:endParaRPr altLang="en-US" dirty="0" lang="zh-CN"/>
          </a:p>
          <a:p>
            <a:pPr lvl="1"/>
            <a:r>
              <a:rPr altLang="en-US" dirty="0" lang="zh-CN">
                <a:sym typeface="+mn-ea"/>
              </a:rPr>
              <a:t>第</a:t>
            </a:r>
            <a:r>
              <a:rPr altLang="en-US" dirty="0" lang="zh-CN"/>
              <a:t>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750" name="日期占位符 2"/>
          <p:cNvSpPr>
            <a:spLocks noGrp="1"/>
          </p:cNvSpPr>
          <p:nvPr>
            <p:ph type="dt" sz="half" idx="10"/>
            <p:custDataLst>
              <p:tags r:id="rId2"/>
            </p:custDataLst>
          </p:nvPr>
        </p:nvSpPr>
        <p:spPr/>
        <p:txBody>
          <a:bodyPr wrap="square">
            <a:normAutofit/>
          </a:bodyPr>
          <a:p>
            <a:fld id="{5592522B-0F24-4480-B9DD-A9474A6880D6}" type="datetimeFigureOut">
              <a:rPr altLang="en-US" lang="zh-CN" smtClean="0"/>
            </a:fld>
            <a:endParaRPr altLang="en-US" lang="zh-CN"/>
          </a:p>
        </p:txBody>
      </p:sp>
      <p:sp>
        <p:nvSpPr>
          <p:cNvPr id="1048751" name="页脚占位符 3"/>
          <p:cNvSpPr>
            <a:spLocks noGrp="1"/>
          </p:cNvSpPr>
          <p:nvPr>
            <p:ph type="ftr" sz="quarter" idx="11"/>
            <p:custDataLst>
              <p:tags r:id="rId3"/>
            </p:custDataLst>
          </p:nvPr>
        </p:nvSpPr>
        <p:spPr/>
        <p:txBody>
          <a:bodyPr/>
          <a:p>
            <a:endParaRPr altLang="en-US" lang="zh-CN"/>
          </a:p>
        </p:txBody>
      </p:sp>
      <p:sp>
        <p:nvSpPr>
          <p:cNvPr id="1048752" name="灯片编号占位符 4"/>
          <p:cNvSpPr>
            <a:spLocks noGrp="1"/>
          </p:cNvSpPr>
          <p:nvPr>
            <p:ph type="sldNum" sz="quarter" idx="12"/>
            <p:custDataLst>
              <p:tags r:id="rId4"/>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82" name=""/>
        <p:cNvGrpSpPr/>
        <p:nvPr/>
      </p:nvGrpSpPr>
      <p:grpSpPr>
        <a:xfrm>
          <a:off x="0" y="0"/>
          <a:ext cx="0" cy="0"/>
          <a:chOff x="0" y="0"/>
          <a:chExt cx="0" cy="0"/>
        </a:xfrm>
      </p:grpSpPr>
      <p:sp>
        <p:nvSpPr>
          <p:cNvPr id="1048753" name="标题 1"/>
          <p:cNvSpPr>
            <a:spLocks noGrp="1"/>
          </p:cNvSpPr>
          <p:nvPr>
            <p:ph type="title"/>
            <p:custDataLst>
              <p:tags r:id="rId1"/>
            </p:custDataLst>
          </p:nvPr>
        </p:nvSpPr>
        <p:spPr>
          <a:xfrm>
            <a:off x="839788" y="360000"/>
            <a:ext cx="10515600" cy="864000"/>
          </a:xfrm>
        </p:spPr>
        <p:txBody>
          <a:bodyPr wrap="square">
            <a:normAutofit/>
          </a:bodyPr>
          <a:p>
            <a:r>
              <a:rPr altLang="en-US" dirty="0" lang="zh-CN"/>
              <a:t>单击此处编辑母版标题样式</a:t>
            </a:r>
            <a:endParaRPr altLang="en-US" dirty="0" lang="zh-CN"/>
          </a:p>
        </p:txBody>
      </p:sp>
      <p:sp>
        <p:nvSpPr>
          <p:cNvPr id="1048754" name="文本占位符 2"/>
          <p:cNvSpPr>
            <a:spLocks noGrp="1"/>
          </p:cNvSpPr>
          <p:nvPr>
            <p:ph type="body" idx="1" hasCustomPrompt="1"/>
            <p:custDataLst>
              <p:tags r:id="rId2"/>
            </p:custDataLst>
          </p:nvPr>
        </p:nvSpPr>
        <p:spPr>
          <a:xfrm>
            <a:off x="695960" y="1301750"/>
            <a:ext cx="10799088" cy="405553"/>
          </a:xfrm>
        </p:spPr>
        <p:txBody>
          <a:bodyPr anchor="t" wrap="square">
            <a:normAutofit fontScale="95833" lnSpcReduction="10000"/>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r>
              <a:rPr altLang="en-US" dirty="0" lang="zh-CN"/>
              <a:t>单击此处编辑副标题</a:t>
            </a:r>
            <a:endParaRPr altLang="en-US" dirty="0" lang="zh-CN"/>
          </a:p>
        </p:txBody>
      </p:sp>
      <p:sp>
        <p:nvSpPr>
          <p:cNvPr id="1048755" name="日期占位符 3"/>
          <p:cNvSpPr>
            <a:spLocks noGrp="1"/>
          </p:cNvSpPr>
          <p:nvPr>
            <p:ph type="dt" sz="half" idx="10"/>
            <p:custDataLst>
              <p:tags r:id="rId3"/>
            </p:custDataLst>
          </p:nvPr>
        </p:nvSpPr>
        <p:spPr/>
        <p:txBody>
          <a:bodyPr wrap="square">
            <a:normAutofit/>
          </a:bodyPr>
          <a:p>
            <a:fld id="{5592522B-0F24-4480-B9DD-A9474A6880D6}" type="datetimeFigureOut">
              <a:rPr altLang="en-US" lang="zh-CN" smtClean="0"/>
            </a:fld>
            <a:endParaRPr altLang="en-US" lang="zh-CN"/>
          </a:p>
        </p:txBody>
      </p:sp>
      <p:sp>
        <p:nvSpPr>
          <p:cNvPr id="1048756" name="页脚占位符 4"/>
          <p:cNvSpPr>
            <a:spLocks noGrp="1"/>
          </p:cNvSpPr>
          <p:nvPr>
            <p:ph type="ftr" sz="quarter" idx="11"/>
            <p:custDataLst>
              <p:tags r:id="rId4"/>
            </p:custDataLst>
          </p:nvPr>
        </p:nvSpPr>
        <p:spPr/>
        <p:txBody>
          <a:bodyPr/>
          <a:p>
            <a:endParaRPr altLang="en-US" lang="zh-CN"/>
          </a:p>
        </p:txBody>
      </p:sp>
      <p:sp>
        <p:nvSpPr>
          <p:cNvPr id="1048757" name="灯片编号占位符 5"/>
          <p:cNvSpPr>
            <a:spLocks noGrp="1"/>
          </p:cNvSpPr>
          <p:nvPr>
            <p:ph type="sldNum" sz="quarter" idx="12"/>
            <p:custDataLst>
              <p:tags r:id="rId5"/>
            </p:custDataLst>
          </p:nvPr>
        </p:nvSpPr>
        <p:spPr/>
        <p:txBody>
          <a:bodyPr wrap="square">
            <a:normAutofit/>
          </a:bodyPr>
          <a:p>
            <a:fld id="{BE5F26B5-172A-4DC2-B0B7-181CFC56B87C}" type="slidenum">
              <a:rPr altLang="en-US" lang="zh-CN" smtClean="0"/>
            </a:fld>
            <a:endParaRPr altLang="en-US"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79" name=""/>
        <p:cNvGrpSpPr/>
        <p:nvPr/>
      </p:nvGrpSpPr>
      <p:grpSpPr>
        <a:xfrm>
          <a:off x="0" y="0"/>
          <a:ext cx="0" cy="0"/>
          <a:chOff x="0" y="0"/>
          <a:chExt cx="0" cy="0"/>
        </a:xfrm>
      </p:grpSpPr>
      <p:sp>
        <p:nvSpPr>
          <p:cNvPr id="1048734" name="Rectangle 2_#color_$accent1_$accent1-2764&amp;1306"/>
          <p:cNvSpPr/>
          <p:nvPr userDrawn="1">
            <p:custDataLst>
              <p:tags r:id="rId1"/>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5000">
                <a:schemeClr val="accent1">
                  <a:alpha val="0"/>
                </a:schemeClr>
              </a:gs>
              <a:gs pos="100000">
                <a:schemeClr val="accent1">
                  <a:alpha val="4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88" name="图片 12" descr="C:/Users/ADMIN/AppData/Local/Temp/fig2wpp/@png2x_bg-2727&amp;8319.png"/>
          <p:cNvPicPr>
            <a:picLocks noChangeAspect="1"/>
          </p:cNvPicPr>
          <p:nvPr userDrawn="1">
            <p:custDataLst>
              <p:tags r:id="rId2"/>
            </p:custDataLst>
          </p:nvPr>
        </p:nvPicPr>
        <p:blipFill>
          <a:blip xmlns:r="http://schemas.openxmlformats.org/officeDocument/2006/relationships" r:embed="rId3"/>
          <a:stretch>
            <a:fillRect/>
          </a:stretch>
        </p:blipFill>
        <p:spPr>
          <a:xfrm>
            <a:off x="0" y="0"/>
            <a:ext cx="12192000" cy="6858000"/>
          </a:xfrm>
          <a:prstGeom prst="rect"/>
        </p:spPr>
      </p:pic>
      <p:pic>
        <p:nvPicPr>
          <p:cNvPr id="2097189" name="图片 14" descr="C:/Users/ADMIN/AppData/Local/Temp/fig2wpp/rain 1-2727&amp;8321.png"/>
          <p:cNvPicPr>
            <a:picLocks noChangeAspect="1"/>
          </p:cNvPicPr>
          <p:nvPr userDrawn="1">
            <p:custDataLst>
              <p:tags r:id="rId4"/>
            </p:custDataLst>
          </p:nvPr>
        </p:nvPicPr>
        <p:blipFill>
          <a:blip xmlns:r="http://schemas.openxmlformats.org/officeDocument/2006/relationships" r:embed="rId5"/>
          <a:stretch>
            <a:fillRect/>
          </a:stretch>
        </p:blipFill>
        <p:spPr>
          <a:xfrm>
            <a:off x="0" y="0"/>
            <a:ext cx="12192000" cy="6858000"/>
          </a:xfrm>
          <a:prstGeom prst="rect"/>
        </p:spPr>
      </p:pic>
      <p:sp>
        <p:nvSpPr>
          <p:cNvPr id="1048735" name="Ellipse 2_#color_$accent1_$accent1_1-2764&amp;1333"/>
          <p:cNvSpPr/>
          <p:nvPr userDrawn="1">
            <p:custDataLst>
              <p:tags r:id="rId6"/>
            </p:custDataLst>
          </p:nvPr>
        </p:nvSpPr>
        <p:spPr>
          <a:xfrm>
            <a:off x="5110480" y="4723765"/>
            <a:ext cx="3683635" cy="2134235"/>
          </a:xfrm>
          <a:custGeom>
            <a:avLst/>
            <a:ahLst/>
            <a:rect l="l" t="t" r="r" b="b"/>
            <a:pathLst>
              <a:path w="3683370" h="1933144">
                <a:moveTo>
                  <a:pt x="3681133" y="1933143"/>
                </a:moveTo>
                <a:lnTo>
                  <a:pt x="2231" y="1933143"/>
                </a:lnTo>
                <a:cubicBezTo>
                  <a:pt x="750" y="1902841"/>
                  <a:pt x="0" y="1872348"/>
                  <a:pt x="0" y="1841690"/>
                </a:cubicBezTo>
                <a:cubicBezTo>
                  <a:pt x="0" y="824550"/>
                  <a:pt x="824550" y="0"/>
                  <a:pt x="1841690" y="0"/>
                </a:cubicBezTo>
                <a:cubicBezTo>
                  <a:pt x="2858821" y="0"/>
                  <a:pt x="3683368" y="824550"/>
                  <a:pt x="3683368" y="1841690"/>
                </a:cubicBezTo>
                <a:cubicBezTo>
                  <a:pt x="3683368" y="1872348"/>
                  <a:pt x="3682619" y="1902841"/>
                  <a:pt x="3681133" y="1933143"/>
                </a:cubicBezTo>
              </a:path>
            </a:pathLst>
          </a:custGeom>
          <a:gradFill>
            <a:gsLst>
              <a:gs pos="16620">
                <a:schemeClr val="accent1">
                  <a:alpha val="28000"/>
                </a:schemeClr>
              </a:gs>
              <a:gs pos="100000">
                <a:schemeClr val="accent1">
                  <a:lumMod val="20000"/>
                  <a:lumOff val="80000"/>
                  <a:alpha val="0"/>
                </a:schemeClr>
              </a:gs>
            </a:gsLst>
            <a:lin ang="5400000" scaled="0"/>
          </a:gradFill>
          <a:ln w="25400">
            <a:noFill/>
          </a:ln>
          <a:effectLst>
            <a:softEdge rad="6350"/>
          </a:effectLst>
        </p:spPr>
        <p:style>
          <a:lnRef idx="2">
            <a:schemeClr val="accent1">
              <a:lumMod val="75000"/>
            </a:schemeClr>
          </a:lnRef>
          <a:fillRef idx="1">
            <a:schemeClr val="accent1"/>
          </a:fillRef>
          <a:effectRef idx="0">
            <a:srgbClr val="FFFFFF"/>
          </a:effectRef>
          <a:fontRef idx="minor">
            <a:schemeClr val="lt1"/>
          </a:fontRef>
        </p:style>
      </p:sp>
      <p:sp>
        <p:nvSpPr>
          <p:cNvPr id="1048736" name="Union_#color_$accent1_$accent1-2764&amp;1354"/>
          <p:cNvSpPr/>
          <p:nvPr userDrawn="1">
            <p:custDataLst>
              <p:tags r:id="rId7"/>
            </p:custDataLst>
          </p:nvPr>
        </p:nvSpPr>
        <p:spPr>
          <a:xfrm>
            <a:off x="5041900" y="4851400"/>
            <a:ext cx="3827731" cy="2006600"/>
          </a:xfrm>
          <a:custGeom>
            <a:avLst/>
            <a:ahLst/>
            <a:rect l="l" t="t" r="r" b="b"/>
            <a:pathLst>
              <a:path w="3827731" h="2006600">
                <a:moveTo>
                  <a:pt x="1461072" y="2006600"/>
                </a:moveTo>
                <a:lnTo>
                  <a:pt x="1314793" y="2006600"/>
                </a:lnTo>
                <a:lnTo>
                  <a:pt x="1768881" y="1926527"/>
                </a:lnTo>
                <a:lnTo>
                  <a:pt x="12700" y="1926527"/>
                </a:lnTo>
                <a:cubicBezTo>
                  <a:pt x="5686" y="1926527"/>
                  <a:pt x="0" y="1920837"/>
                  <a:pt x="0" y="1913827"/>
                </a:cubicBezTo>
                <a:cubicBezTo>
                  <a:pt x="0" y="1906816"/>
                  <a:pt x="5686" y="1901126"/>
                  <a:pt x="12700" y="1901126"/>
                </a:cubicBezTo>
                <a:lnTo>
                  <a:pt x="1768462" y="1901126"/>
                </a:lnTo>
                <a:lnTo>
                  <a:pt x="39350" y="1596225"/>
                </a:lnTo>
                <a:cubicBezTo>
                  <a:pt x="32442" y="1595006"/>
                  <a:pt x="27830" y="1588427"/>
                  <a:pt x="29048" y="1581518"/>
                </a:cubicBezTo>
                <a:cubicBezTo>
                  <a:pt x="30266" y="1574610"/>
                  <a:pt x="36853" y="1569999"/>
                  <a:pt x="43761" y="1571206"/>
                </a:cubicBezTo>
                <a:lnTo>
                  <a:pt x="1773238" y="1876184"/>
                </a:lnTo>
                <a:lnTo>
                  <a:pt x="122986" y="1275537"/>
                </a:lnTo>
                <a:cubicBezTo>
                  <a:pt x="116394" y="1273137"/>
                  <a:pt x="112996" y="1265850"/>
                  <a:pt x="115395" y="1259258"/>
                </a:cubicBezTo>
                <a:cubicBezTo>
                  <a:pt x="117794" y="1252668"/>
                  <a:pt x="125082" y="1249269"/>
                  <a:pt x="131672" y="1251668"/>
                </a:cubicBezTo>
                <a:lnTo>
                  <a:pt x="1781721" y="1852231"/>
                </a:lnTo>
                <a:lnTo>
                  <a:pt x="261082" y="974265"/>
                </a:lnTo>
                <a:cubicBezTo>
                  <a:pt x="255007" y="970758"/>
                  <a:pt x="252926" y="962990"/>
                  <a:pt x="256433" y="956916"/>
                </a:cubicBezTo>
                <a:cubicBezTo>
                  <a:pt x="259940" y="950841"/>
                  <a:pt x="267707" y="948761"/>
                  <a:pt x="273782" y="952268"/>
                </a:cubicBezTo>
                <a:lnTo>
                  <a:pt x="1794650" y="1830362"/>
                </a:lnTo>
                <a:lnTo>
                  <a:pt x="449349" y="701518"/>
                </a:lnTo>
                <a:cubicBezTo>
                  <a:pt x="443975" y="697009"/>
                  <a:pt x="443274" y="688999"/>
                  <a:pt x="447783" y="683626"/>
                </a:cubicBezTo>
                <a:cubicBezTo>
                  <a:pt x="452291" y="678252"/>
                  <a:pt x="460303" y="677551"/>
                  <a:pt x="465676" y="682060"/>
                </a:cubicBezTo>
                <a:lnTo>
                  <a:pt x="1810601" y="1810588"/>
                </a:lnTo>
                <a:lnTo>
                  <a:pt x="682060" y="465672"/>
                </a:lnTo>
                <a:cubicBezTo>
                  <a:pt x="677551" y="460299"/>
                  <a:pt x="678252" y="452289"/>
                  <a:pt x="683626" y="447779"/>
                </a:cubicBezTo>
                <a:cubicBezTo>
                  <a:pt x="688999" y="443272"/>
                  <a:pt x="697009" y="443972"/>
                  <a:pt x="701518" y="449345"/>
                </a:cubicBezTo>
                <a:lnTo>
                  <a:pt x="1830362" y="1794637"/>
                </a:lnTo>
                <a:lnTo>
                  <a:pt x="952268" y="273782"/>
                </a:lnTo>
                <a:cubicBezTo>
                  <a:pt x="948761" y="267707"/>
                  <a:pt x="950841" y="259940"/>
                  <a:pt x="956916" y="256433"/>
                </a:cubicBezTo>
                <a:cubicBezTo>
                  <a:pt x="962990" y="252926"/>
                  <a:pt x="970758" y="255007"/>
                  <a:pt x="974265" y="261082"/>
                </a:cubicBezTo>
                <a:lnTo>
                  <a:pt x="1852231" y="1781708"/>
                </a:lnTo>
                <a:lnTo>
                  <a:pt x="1251665" y="131672"/>
                </a:lnTo>
                <a:cubicBezTo>
                  <a:pt x="1249266" y="125082"/>
                  <a:pt x="1252665" y="117794"/>
                  <a:pt x="1259256" y="115395"/>
                </a:cubicBezTo>
                <a:cubicBezTo>
                  <a:pt x="1265846" y="112996"/>
                  <a:pt x="1273137" y="116394"/>
                  <a:pt x="1275537" y="122986"/>
                </a:cubicBezTo>
                <a:lnTo>
                  <a:pt x="1876184" y="1773263"/>
                </a:lnTo>
                <a:lnTo>
                  <a:pt x="1571219" y="43761"/>
                </a:lnTo>
                <a:cubicBezTo>
                  <a:pt x="1569999" y="36853"/>
                  <a:pt x="1574610" y="30266"/>
                  <a:pt x="1581518" y="29048"/>
                </a:cubicBezTo>
                <a:cubicBezTo>
                  <a:pt x="1588427" y="27830"/>
                  <a:pt x="1595006" y="32442"/>
                  <a:pt x="1596225" y="39350"/>
                </a:cubicBezTo>
                <a:lnTo>
                  <a:pt x="1901126" y="1768462"/>
                </a:lnTo>
                <a:lnTo>
                  <a:pt x="1901126" y="12700"/>
                </a:lnTo>
                <a:cubicBezTo>
                  <a:pt x="1901126" y="5686"/>
                  <a:pt x="1906816" y="0"/>
                  <a:pt x="1913827" y="0"/>
                </a:cubicBezTo>
                <a:cubicBezTo>
                  <a:pt x="1920837" y="0"/>
                  <a:pt x="1926527" y="5686"/>
                  <a:pt x="1926527" y="12700"/>
                </a:cubicBezTo>
                <a:lnTo>
                  <a:pt x="1926527" y="1768881"/>
                </a:lnTo>
                <a:lnTo>
                  <a:pt x="2231504" y="39350"/>
                </a:lnTo>
                <a:cubicBezTo>
                  <a:pt x="2232724" y="32442"/>
                  <a:pt x="2239315" y="27830"/>
                  <a:pt x="2246224" y="29048"/>
                </a:cubicBezTo>
                <a:cubicBezTo>
                  <a:pt x="2253120" y="30266"/>
                  <a:pt x="2257743" y="36853"/>
                  <a:pt x="2256523" y="43761"/>
                </a:cubicBezTo>
                <a:lnTo>
                  <a:pt x="1951609" y="1772907"/>
                </a:lnTo>
                <a:lnTo>
                  <a:pt x="2552129" y="122986"/>
                </a:lnTo>
                <a:cubicBezTo>
                  <a:pt x="2554529" y="116394"/>
                  <a:pt x="2561819" y="112996"/>
                  <a:pt x="2568410" y="115395"/>
                </a:cubicBezTo>
                <a:cubicBezTo>
                  <a:pt x="2575001" y="117794"/>
                  <a:pt x="2578405" y="125082"/>
                  <a:pt x="2576005" y="131672"/>
                </a:cubicBezTo>
                <a:lnTo>
                  <a:pt x="1975333" y="1782013"/>
                </a:lnTo>
                <a:lnTo>
                  <a:pt x="2853461" y="261082"/>
                </a:lnTo>
                <a:cubicBezTo>
                  <a:pt x="2856967" y="255007"/>
                  <a:pt x="2864739" y="252926"/>
                  <a:pt x="2870810" y="256433"/>
                </a:cubicBezTo>
                <a:cubicBezTo>
                  <a:pt x="2876893" y="259940"/>
                  <a:pt x="2878976" y="267707"/>
                  <a:pt x="2875458" y="273782"/>
                </a:cubicBezTo>
                <a:lnTo>
                  <a:pt x="1997519" y="1794383"/>
                </a:lnTo>
                <a:lnTo>
                  <a:pt x="3126143" y="449345"/>
                </a:lnTo>
                <a:cubicBezTo>
                  <a:pt x="3130652" y="443972"/>
                  <a:pt x="3138665" y="443272"/>
                  <a:pt x="3144037" y="447779"/>
                </a:cubicBezTo>
                <a:cubicBezTo>
                  <a:pt x="3149410" y="452289"/>
                  <a:pt x="3150108" y="460299"/>
                  <a:pt x="3145600" y="465672"/>
                </a:cubicBezTo>
                <a:lnTo>
                  <a:pt x="2016887" y="1810817"/>
                </a:lnTo>
                <a:lnTo>
                  <a:pt x="3362071" y="682060"/>
                </a:lnTo>
                <a:cubicBezTo>
                  <a:pt x="3367443" y="677551"/>
                  <a:pt x="3375444" y="678252"/>
                  <a:pt x="3379953" y="683626"/>
                </a:cubicBezTo>
                <a:cubicBezTo>
                  <a:pt x="3384474" y="688999"/>
                  <a:pt x="3383763" y="697009"/>
                  <a:pt x="3378391" y="701518"/>
                </a:cubicBezTo>
                <a:lnTo>
                  <a:pt x="2033130" y="1830337"/>
                </a:lnTo>
                <a:lnTo>
                  <a:pt x="3553943" y="952268"/>
                </a:lnTo>
                <a:cubicBezTo>
                  <a:pt x="3560026" y="948761"/>
                  <a:pt x="3567786" y="950841"/>
                  <a:pt x="3571291" y="956916"/>
                </a:cubicBezTo>
                <a:cubicBezTo>
                  <a:pt x="3574796" y="962990"/>
                  <a:pt x="3572726" y="970758"/>
                  <a:pt x="3566643" y="974265"/>
                </a:cubicBezTo>
                <a:lnTo>
                  <a:pt x="2046097" y="1852181"/>
                </a:lnTo>
                <a:lnTo>
                  <a:pt x="3695992" y="1251668"/>
                </a:lnTo>
                <a:cubicBezTo>
                  <a:pt x="3702583" y="1249269"/>
                  <a:pt x="3709873" y="1252668"/>
                  <a:pt x="3712274" y="1259258"/>
                </a:cubicBezTo>
                <a:cubicBezTo>
                  <a:pt x="3714674" y="1265850"/>
                  <a:pt x="3711270" y="1273137"/>
                  <a:pt x="3704679" y="1275537"/>
                </a:cubicBezTo>
                <a:lnTo>
                  <a:pt x="2054441" y="1876171"/>
                </a:lnTo>
                <a:lnTo>
                  <a:pt x="3783901" y="1571206"/>
                </a:lnTo>
                <a:cubicBezTo>
                  <a:pt x="3790810" y="1569999"/>
                  <a:pt x="3797402" y="1574610"/>
                  <a:pt x="3798621" y="1581518"/>
                </a:cubicBezTo>
                <a:cubicBezTo>
                  <a:pt x="3799827" y="1588427"/>
                  <a:pt x="3795217" y="1595006"/>
                  <a:pt x="3788308" y="1596225"/>
                </a:cubicBezTo>
                <a:lnTo>
                  <a:pt x="2059191" y="1901126"/>
                </a:lnTo>
                <a:lnTo>
                  <a:pt x="3815029" y="1901126"/>
                </a:lnTo>
                <a:cubicBezTo>
                  <a:pt x="3822040" y="1901126"/>
                  <a:pt x="3827729" y="1906816"/>
                  <a:pt x="3827729" y="1913827"/>
                </a:cubicBezTo>
                <a:cubicBezTo>
                  <a:pt x="3827729" y="1920837"/>
                  <a:pt x="3822040" y="1926527"/>
                  <a:pt x="3815029" y="1926527"/>
                </a:cubicBezTo>
                <a:lnTo>
                  <a:pt x="2058784" y="1926527"/>
                </a:lnTo>
                <a:lnTo>
                  <a:pt x="2512860" y="2006600"/>
                </a:lnTo>
                <a:lnTo>
                  <a:pt x="2366594" y="2006600"/>
                </a:lnTo>
                <a:lnTo>
                  <a:pt x="2054758" y="1951609"/>
                </a:lnTo>
                <a:lnTo>
                  <a:pt x="2205838" y="2006600"/>
                </a:lnTo>
                <a:lnTo>
                  <a:pt x="2131568" y="2006600"/>
                </a:lnTo>
                <a:lnTo>
                  <a:pt x="2045830" y="1975396"/>
                </a:lnTo>
                <a:lnTo>
                  <a:pt x="2099882" y="2006600"/>
                </a:lnTo>
                <a:lnTo>
                  <a:pt x="2049082" y="2006600"/>
                </a:lnTo>
                <a:lnTo>
                  <a:pt x="2033384" y="1997532"/>
                </a:lnTo>
                <a:lnTo>
                  <a:pt x="2044179" y="2006600"/>
                </a:lnTo>
                <a:lnTo>
                  <a:pt x="1783563" y="2006600"/>
                </a:lnTo>
                <a:lnTo>
                  <a:pt x="1794396" y="1997507"/>
                </a:lnTo>
                <a:lnTo>
                  <a:pt x="1778648" y="2006600"/>
                </a:lnTo>
                <a:lnTo>
                  <a:pt x="1727848" y="2006600"/>
                </a:lnTo>
                <a:lnTo>
                  <a:pt x="1782001" y="1975333"/>
                </a:lnTo>
                <a:lnTo>
                  <a:pt x="1696098" y="2006600"/>
                </a:lnTo>
                <a:lnTo>
                  <a:pt x="1621841" y="2006600"/>
                </a:lnTo>
                <a:lnTo>
                  <a:pt x="1772920" y="1951609"/>
                </a:lnTo>
                <a:lnTo>
                  <a:pt x="1461072" y="2006600"/>
                </a:lnTo>
              </a:path>
            </a:pathLst>
          </a:custGeom>
          <a:gradFill>
            <a:gsLst>
              <a:gs pos="0">
                <a:schemeClr val="accent1">
                  <a:alpha val="25000"/>
                </a:schemeClr>
              </a:gs>
              <a:gs pos="100000">
                <a:schemeClr val="accent1">
                  <a:alpha val="8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90" name="图片 18" descr="C:/Users/ADMIN/AppData/Local/Temp/fig2wpp/@png2x_05-2727&amp;8464.png"/>
          <p:cNvPicPr>
            <a:picLocks noChangeAspect="1"/>
          </p:cNvPicPr>
          <p:nvPr userDrawn="1">
            <p:custDataLst>
              <p:tags r:id="rId8"/>
            </p:custDataLst>
          </p:nvPr>
        </p:nvPicPr>
        <p:blipFill>
          <a:blip xmlns:r="http://schemas.openxmlformats.org/officeDocument/2006/relationships" r:embed="rId9"/>
          <a:stretch>
            <a:fillRect/>
          </a:stretch>
        </p:blipFill>
        <p:spPr>
          <a:xfrm>
            <a:off x="9753600" y="0"/>
            <a:ext cx="2438400" cy="6858000"/>
          </a:xfrm>
          <a:prstGeom prst="rect"/>
        </p:spPr>
      </p:pic>
      <p:pic>
        <p:nvPicPr>
          <p:cNvPr id="2097191" name="图片 20" descr="C:/Users/ADMIN/AppData/Local/Temp/fig2wpp/@png2x_04-2727&amp;8466.png"/>
          <p:cNvPicPr>
            <a:picLocks noChangeAspect="1"/>
          </p:cNvPicPr>
          <p:nvPr userDrawn="1">
            <p:custDataLst>
              <p:tags r:id="rId10"/>
            </p:custDataLst>
          </p:nvPr>
        </p:nvPicPr>
        <p:blipFill>
          <a:blip xmlns:r="http://schemas.openxmlformats.org/officeDocument/2006/relationships" r:embed="rId11"/>
          <a:stretch>
            <a:fillRect/>
          </a:stretch>
        </p:blipFill>
        <p:spPr>
          <a:xfrm>
            <a:off x="0" y="0"/>
            <a:ext cx="6464300" cy="4724400"/>
          </a:xfrm>
          <a:prstGeom prst="rect"/>
        </p:spPr>
      </p:pic>
      <p:sp>
        <p:nvSpPr>
          <p:cNvPr id="1048737" name="Ellipse 2_#color_$accent3_$accent3-2764&amp;1597"/>
          <p:cNvSpPr/>
          <p:nvPr userDrawn="1">
            <p:custDataLst>
              <p:tags r:id="rId12"/>
            </p:custDataLst>
          </p:nvPr>
        </p:nvSpPr>
        <p:spPr>
          <a:xfrm>
            <a:off x="8569015" y="5886729"/>
            <a:ext cx="2676756" cy="971271"/>
          </a:xfrm>
          <a:custGeom>
            <a:avLst/>
            <a:ahLst/>
            <a:rect l="l" t="t" r="r" b="b"/>
            <a:pathLst>
              <a:path w="2676756" h="971271">
                <a:moveTo>
                  <a:pt x="2676754" y="971271"/>
                </a:moveTo>
                <a:lnTo>
                  <a:pt x="0" y="971271"/>
                </a:lnTo>
                <a:cubicBezTo>
                  <a:pt x="183514" y="407477"/>
                  <a:pt x="713360" y="0"/>
                  <a:pt x="1338377" y="0"/>
                </a:cubicBezTo>
                <a:cubicBezTo>
                  <a:pt x="1963395" y="0"/>
                  <a:pt x="2493239" y="407477"/>
                  <a:pt x="2676754" y="971271"/>
                </a:cubicBezTo>
              </a:path>
            </a:pathLst>
          </a:custGeom>
          <a:gradFill>
            <a:gsLst>
              <a:gs pos="0">
                <a:schemeClr val="accent3">
                  <a:alpha val="56000"/>
                </a:schemeClr>
              </a:gs>
              <a:gs pos="100000">
                <a:schemeClr val="accent3">
                  <a:alpha val="16800"/>
                </a:schemeClr>
              </a:gs>
            </a:gsLst>
            <a:lin ang="539620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738" name="Ellipse 2_#color_$accent3_$accent3-2764&amp;1381"/>
          <p:cNvSpPr/>
          <p:nvPr userDrawn="1">
            <p:custDataLst>
              <p:tags r:id="rId13"/>
            </p:custDataLst>
          </p:nvPr>
        </p:nvSpPr>
        <p:spPr>
          <a:xfrm>
            <a:off x="0" y="5200929"/>
            <a:ext cx="1852163" cy="1657071"/>
          </a:xfrm>
          <a:custGeom>
            <a:avLst/>
            <a:ahLst/>
            <a:rect l="l" t="t" r="r" b="b"/>
            <a:pathLst>
              <a:path w="1852163" h="1657071">
                <a:moveTo>
                  <a:pt x="1830045" y="1657071"/>
                </a:moveTo>
                <a:lnTo>
                  <a:pt x="0" y="1657071"/>
                </a:lnTo>
                <a:lnTo>
                  <a:pt x="0" y="71798"/>
                </a:lnTo>
                <a:cubicBezTo>
                  <a:pt x="139850" y="25222"/>
                  <a:pt x="289460" y="0"/>
                  <a:pt x="444958" y="0"/>
                </a:cubicBezTo>
                <a:cubicBezTo>
                  <a:pt x="1222136" y="0"/>
                  <a:pt x="1852168" y="630027"/>
                  <a:pt x="1852168" y="1407198"/>
                </a:cubicBezTo>
                <a:cubicBezTo>
                  <a:pt x="1852168" y="1492479"/>
                  <a:pt x="1844573" y="1575981"/>
                  <a:pt x="1830045" y="1657071"/>
                </a:cubicBezTo>
              </a:path>
            </a:pathLst>
          </a:custGeom>
          <a:gradFill>
            <a:gsLst>
              <a:gs pos="0">
                <a:schemeClr val="accent3">
                  <a:alpha val="42000"/>
                </a:schemeClr>
              </a:gs>
              <a:gs pos="76000">
                <a:schemeClr val="accent3">
                  <a:alpha val="12600"/>
                </a:schemeClr>
              </a:gs>
            </a:gsLst>
            <a:lin ang="5396209" scaled="0"/>
          </a:gradFill>
          <a:ln w="25400">
            <a:noFill/>
          </a:ln>
          <a:effectLst>
            <a:softEdge rad="6350"/>
          </a:effectLst>
        </p:spPr>
        <p:style>
          <a:lnRef idx="2">
            <a:schemeClr val="accent1">
              <a:lumMod val="75000"/>
            </a:schemeClr>
          </a:lnRef>
          <a:fillRef idx="1">
            <a:schemeClr val="accent1"/>
          </a:fillRef>
          <a:effectRef idx="0">
            <a:srgbClr val="FFFFFF"/>
          </a:effectRef>
          <a:fontRef idx="minor">
            <a:schemeClr val="lt1"/>
          </a:fontRef>
        </p:style>
      </p:sp>
      <p:sp>
        <p:nvSpPr>
          <p:cNvPr id="1048739" name="Union_#color_$accent3_$accent3-2764&amp;1402"/>
          <p:cNvSpPr/>
          <p:nvPr userDrawn="1">
            <p:custDataLst>
              <p:tags r:id="rId14"/>
            </p:custDataLst>
          </p:nvPr>
        </p:nvSpPr>
        <p:spPr>
          <a:xfrm>
            <a:off x="0" y="5092700"/>
            <a:ext cx="1962117" cy="1765300"/>
          </a:xfrm>
          <a:custGeom>
            <a:avLst/>
            <a:ahLst/>
            <a:rect l="l" t="t" r="r" b="b"/>
            <a:pathLst>
              <a:path w="1962117" h="1765300">
                <a:moveTo>
                  <a:pt x="0" y="321706"/>
                </a:moveTo>
                <a:lnTo>
                  <a:pt x="0" y="247442"/>
                </a:lnTo>
                <a:lnTo>
                  <a:pt x="409969" y="1373823"/>
                </a:lnTo>
                <a:lnTo>
                  <a:pt x="174363" y="37698"/>
                </a:lnTo>
                <a:cubicBezTo>
                  <a:pt x="173145" y="30791"/>
                  <a:pt x="177758" y="24204"/>
                  <a:pt x="184666" y="22986"/>
                </a:cubicBezTo>
                <a:cubicBezTo>
                  <a:pt x="191573" y="21768"/>
                  <a:pt x="198159" y="26380"/>
                  <a:pt x="199379" y="33287"/>
                </a:cubicBezTo>
                <a:lnTo>
                  <a:pt x="434932" y="1369124"/>
                </a:lnTo>
                <a:lnTo>
                  <a:pt x="434932" y="12700"/>
                </a:lnTo>
                <a:cubicBezTo>
                  <a:pt x="434932" y="5686"/>
                  <a:pt x="440618" y="0"/>
                  <a:pt x="447632" y="0"/>
                </a:cubicBezTo>
                <a:cubicBezTo>
                  <a:pt x="454646" y="0"/>
                  <a:pt x="460332" y="5686"/>
                  <a:pt x="460332" y="12700"/>
                </a:cubicBezTo>
                <a:lnTo>
                  <a:pt x="460332" y="1369428"/>
                </a:lnTo>
                <a:lnTo>
                  <a:pt x="695940" y="33287"/>
                </a:lnTo>
                <a:cubicBezTo>
                  <a:pt x="697158" y="26380"/>
                  <a:pt x="703744" y="21768"/>
                  <a:pt x="710651" y="22986"/>
                </a:cubicBezTo>
                <a:cubicBezTo>
                  <a:pt x="717559" y="24204"/>
                  <a:pt x="722172" y="30791"/>
                  <a:pt x="720954" y="37698"/>
                </a:cubicBezTo>
                <a:lnTo>
                  <a:pt x="485399" y="1373530"/>
                </a:lnTo>
                <a:lnTo>
                  <a:pt x="949328" y="98903"/>
                </a:lnTo>
                <a:cubicBezTo>
                  <a:pt x="951727" y="92312"/>
                  <a:pt x="959014" y="88914"/>
                  <a:pt x="965605" y="91313"/>
                </a:cubicBezTo>
                <a:cubicBezTo>
                  <a:pt x="972196" y="93711"/>
                  <a:pt x="975595" y="100999"/>
                  <a:pt x="973196" y="107590"/>
                </a:cubicBezTo>
                <a:lnTo>
                  <a:pt x="509139" y="1382573"/>
                </a:lnTo>
                <a:lnTo>
                  <a:pt x="1187553" y="207566"/>
                </a:lnTo>
                <a:cubicBezTo>
                  <a:pt x="1191061" y="201492"/>
                  <a:pt x="1198828" y="199412"/>
                  <a:pt x="1204901" y="202918"/>
                </a:cubicBezTo>
                <a:cubicBezTo>
                  <a:pt x="1210975" y="206426"/>
                  <a:pt x="1213057" y="214193"/>
                  <a:pt x="1209551" y="220268"/>
                </a:cubicBezTo>
                <a:lnTo>
                  <a:pt x="531305" y="1394981"/>
                </a:lnTo>
                <a:lnTo>
                  <a:pt x="1403210" y="355895"/>
                </a:lnTo>
                <a:cubicBezTo>
                  <a:pt x="1407719" y="350523"/>
                  <a:pt x="1415733" y="349822"/>
                  <a:pt x="1421105" y="354330"/>
                </a:cubicBezTo>
                <a:cubicBezTo>
                  <a:pt x="1426477" y="358839"/>
                  <a:pt x="1427175" y="366848"/>
                  <a:pt x="1422667" y="372222"/>
                </a:cubicBezTo>
                <a:lnTo>
                  <a:pt x="550680" y="1411415"/>
                </a:lnTo>
                <a:lnTo>
                  <a:pt x="1589900" y="539393"/>
                </a:lnTo>
                <a:cubicBezTo>
                  <a:pt x="1595272" y="534885"/>
                  <a:pt x="1603286" y="535586"/>
                  <a:pt x="1607795" y="540959"/>
                </a:cubicBezTo>
                <a:cubicBezTo>
                  <a:pt x="1612303" y="546331"/>
                  <a:pt x="1611592" y="554342"/>
                  <a:pt x="1606220" y="558851"/>
                </a:cubicBezTo>
                <a:lnTo>
                  <a:pt x="566931" y="1430934"/>
                </a:lnTo>
                <a:lnTo>
                  <a:pt x="1741843" y="752569"/>
                </a:lnTo>
                <a:cubicBezTo>
                  <a:pt x="1747926" y="749061"/>
                  <a:pt x="1755686" y="751143"/>
                  <a:pt x="1759191" y="757217"/>
                </a:cubicBezTo>
                <a:cubicBezTo>
                  <a:pt x="1762709" y="763292"/>
                  <a:pt x="1760626" y="771059"/>
                  <a:pt x="1754543" y="774565"/>
                </a:cubicBezTo>
                <a:lnTo>
                  <a:pt x="579868" y="1452791"/>
                </a:lnTo>
                <a:lnTo>
                  <a:pt x="1854479" y="988872"/>
                </a:lnTo>
                <a:cubicBezTo>
                  <a:pt x="1861071" y="986472"/>
                  <a:pt x="1868361" y="989870"/>
                  <a:pt x="1870761" y="996461"/>
                </a:cubicBezTo>
                <a:cubicBezTo>
                  <a:pt x="1873148" y="1003052"/>
                  <a:pt x="1869758" y="1010341"/>
                  <a:pt x="1863166" y="1012739"/>
                </a:cubicBezTo>
                <a:lnTo>
                  <a:pt x="588264" y="1476769"/>
                </a:lnTo>
                <a:lnTo>
                  <a:pt x="1924368" y="1241163"/>
                </a:lnTo>
                <a:cubicBezTo>
                  <a:pt x="1931276" y="1239945"/>
                  <a:pt x="1937855" y="1244558"/>
                  <a:pt x="1939074" y="1251466"/>
                </a:cubicBezTo>
                <a:cubicBezTo>
                  <a:pt x="1940293" y="1258373"/>
                  <a:pt x="1935683" y="1264959"/>
                  <a:pt x="1928774" y="1266177"/>
                </a:cubicBezTo>
                <a:lnTo>
                  <a:pt x="592941" y="1501737"/>
                </a:lnTo>
                <a:lnTo>
                  <a:pt x="1949412" y="1501737"/>
                </a:lnTo>
                <a:cubicBezTo>
                  <a:pt x="1956435" y="1501737"/>
                  <a:pt x="1962112" y="1507414"/>
                  <a:pt x="1962112" y="1514437"/>
                </a:cubicBezTo>
                <a:cubicBezTo>
                  <a:pt x="1962112" y="1521447"/>
                  <a:pt x="1956435" y="1527137"/>
                  <a:pt x="1949412" y="1527137"/>
                </a:cubicBezTo>
                <a:lnTo>
                  <a:pt x="592634" y="1527137"/>
                </a:lnTo>
                <a:lnTo>
                  <a:pt x="1928774" y="1762735"/>
                </a:lnTo>
                <a:cubicBezTo>
                  <a:pt x="1930933" y="1763116"/>
                  <a:pt x="1932864" y="1764030"/>
                  <a:pt x="1934477" y="1765300"/>
                </a:cubicBezTo>
                <a:lnTo>
                  <a:pt x="1797025" y="1765300"/>
                </a:lnTo>
                <a:lnTo>
                  <a:pt x="588521" y="1552194"/>
                </a:lnTo>
                <a:lnTo>
                  <a:pt x="1174015" y="1765300"/>
                </a:lnTo>
                <a:lnTo>
                  <a:pt x="1099749" y="1765300"/>
                </a:lnTo>
                <a:lnTo>
                  <a:pt x="579636" y="1575994"/>
                </a:lnTo>
                <a:lnTo>
                  <a:pt x="907512" y="1765300"/>
                </a:lnTo>
                <a:lnTo>
                  <a:pt x="856713" y="1765300"/>
                </a:lnTo>
                <a:lnTo>
                  <a:pt x="567141" y="1598104"/>
                </a:lnTo>
                <a:lnTo>
                  <a:pt x="766388" y="1765300"/>
                </a:lnTo>
                <a:lnTo>
                  <a:pt x="726873" y="1765300"/>
                </a:lnTo>
                <a:lnTo>
                  <a:pt x="550531" y="1617332"/>
                </a:lnTo>
                <a:lnTo>
                  <a:pt x="674694" y="1765300"/>
                </a:lnTo>
                <a:lnTo>
                  <a:pt x="641537" y="1765300"/>
                </a:lnTo>
                <a:lnTo>
                  <a:pt x="531305" y="1633931"/>
                </a:lnTo>
                <a:lnTo>
                  <a:pt x="607153" y="1765300"/>
                </a:lnTo>
                <a:lnTo>
                  <a:pt x="577823" y="1765300"/>
                </a:lnTo>
                <a:lnTo>
                  <a:pt x="509187" y="1646428"/>
                </a:lnTo>
                <a:lnTo>
                  <a:pt x="552455" y="1765300"/>
                </a:lnTo>
                <a:lnTo>
                  <a:pt x="525424" y="1765300"/>
                </a:lnTo>
                <a:lnTo>
                  <a:pt x="485400" y="1655331"/>
                </a:lnTo>
                <a:lnTo>
                  <a:pt x="504792" y="1765300"/>
                </a:lnTo>
                <a:lnTo>
                  <a:pt x="479000" y="1765300"/>
                </a:lnTo>
                <a:lnTo>
                  <a:pt x="460332" y="1659433"/>
                </a:lnTo>
                <a:lnTo>
                  <a:pt x="460332" y="1765300"/>
                </a:lnTo>
                <a:lnTo>
                  <a:pt x="434932" y="1765300"/>
                </a:lnTo>
                <a:lnTo>
                  <a:pt x="434932" y="1659738"/>
                </a:lnTo>
                <a:lnTo>
                  <a:pt x="416317" y="1765300"/>
                </a:lnTo>
                <a:lnTo>
                  <a:pt x="390526" y="1765300"/>
                </a:lnTo>
                <a:lnTo>
                  <a:pt x="409967" y="1655051"/>
                </a:lnTo>
                <a:lnTo>
                  <a:pt x="369839" y="1765300"/>
                </a:lnTo>
                <a:lnTo>
                  <a:pt x="342809" y="1765300"/>
                </a:lnTo>
                <a:lnTo>
                  <a:pt x="385983" y="1646682"/>
                </a:lnTo>
                <a:lnTo>
                  <a:pt x="317496" y="1765300"/>
                </a:lnTo>
                <a:lnTo>
                  <a:pt x="288166" y="1765300"/>
                </a:lnTo>
                <a:lnTo>
                  <a:pt x="364136" y="1633728"/>
                </a:lnTo>
                <a:lnTo>
                  <a:pt x="253727" y="1765300"/>
                </a:lnTo>
                <a:lnTo>
                  <a:pt x="220570" y="1765300"/>
                </a:lnTo>
                <a:lnTo>
                  <a:pt x="344594" y="1617497"/>
                </a:lnTo>
                <a:lnTo>
                  <a:pt x="168449" y="1765300"/>
                </a:lnTo>
                <a:lnTo>
                  <a:pt x="128933" y="1765300"/>
                </a:lnTo>
                <a:lnTo>
                  <a:pt x="328192" y="1598104"/>
                </a:lnTo>
                <a:lnTo>
                  <a:pt x="38602" y="1765300"/>
                </a:lnTo>
                <a:lnTo>
                  <a:pt x="0" y="1765300"/>
                </a:lnTo>
                <a:lnTo>
                  <a:pt x="0" y="1758264"/>
                </a:lnTo>
                <a:lnTo>
                  <a:pt x="315764" y="1575943"/>
                </a:lnTo>
                <a:lnTo>
                  <a:pt x="0" y="1690878"/>
                </a:lnTo>
                <a:lnTo>
                  <a:pt x="0" y="1663840"/>
                </a:lnTo>
                <a:lnTo>
                  <a:pt x="306749" y="1552194"/>
                </a:lnTo>
                <a:lnTo>
                  <a:pt x="0" y="1606283"/>
                </a:lnTo>
                <a:lnTo>
                  <a:pt x="0" y="1580490"/>
                </a:lnTo>
                <a:lnTo>
                  <a:pt x="302630" y="1527137"/>
                </a:lnTo>
                <a:lnTo>
                  <a:pt x="0" y="1527137"/>
                </a:lnTo>
                <a:lnTo>
                  <a:pt x="0" y="1501737"/>
                </a:lnTo>
                <a:lnTo>
                  <a:pt x="302322" y="1501737"/>
                </a:lnTo>
                <a:lnTo>
                  <a:pt x="0" y="1448422"/>
                </a:lnTo>
                <a:lnTo>
                  <a:pt x="0" y="1422629"/>
                </a:lnTo>
                <a:lnTo>
                  <a:pt x="307007" y="1476769"/>
                </a:lnTo>
                <a:lnTo>
                  <a:pt x="0" y="1365021"/>
                </a:lnTo>
                <a:lnTo>
                  <a:pt x="0" y="1337996"/>
                </a:lnTo>
                <a:lnTo>
                  <a:pt x="315530" y="1452842"/>
                </a:lnTo>
                <a:lnTo>
                  <a:pt x="0" y="1270660"/>
                </a:lnTo>
                <a:lnTo>
                  <a:pt x="0" y="1241331"/>
                </a:lnTo>
                <a:lnTo>
                  <a:pt x="328403" y="1430934"/>
                </a:lnTo>
                <a:lnTo>
                  <a:pt x="0" y="1155375"/>
                </a:lnTo>
                <a:lnTo>
                  <a:pt x="0" y="1122218"/>
                </a:lnTo>
                <a:lnTo>
                  <a:pt x="344446" y="1411249"/>
                </a:lnTo>
                <a:lnTo>
                  <a:pt x="0" y="1000754"/>
                </a:lnTo>
                <a:lnTo>
                  <a:pt x="0" y="961239"/>
                </a:lnTo>
                <a:lnTo>
                  <a:pt x="364136" y="1395197"/>
                </a:lnTo>
                <a:lnTo>
                  <a:pt x="0" y="764513"/>
                </a:lnTo>
                <a:lnTo>
                  <a:pt x="0" y="713715"/>
                </a:lnTo>
                <a:lnTo>
                  <a:pt x="386030" y="1382319"/>
                </a:lnTo>
                <a:lnTo>
                  <a:pt x="0" y="321706"/>
                </a:lnTo>
              </a:path>
            </a:pathLst>
          </a:custGeom>
          <a:gradFill>
            <a:gsLst>
              <a:gs pos="0">
                <a:schemeClr val="accent3">
                  <a:alpha val="36000"/>
                </a:schemeClr>
              </a:gs>
              <a:gs pos="100000">
                <a:schemeClr val="accent3">
                  <a:alpha val="6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740" name="Union_#color_$accent3_$accent3-2764&amp;1618"/>
          <p:cNvSpPr/>
          <p:nvPr userDrawn="1">
            <p:custDataLst>
              <p:tags r:id="rId15"/>
            </p:custDataLst>
          </p:nvPr>
        </p:nvSpPr>
        <p:spPr>
          <a:xfrm>
            <a:off x="8486177" y="5778500"/>
            <a:ext cx="2847781" cy="1079500"/>
          </a:xfrm>
          <a:custGeom>
            <a:avLst/>
            <a:ahLst/>
            <a:rect l="l" t="t" r="r" b="b"/>
            <a:pathLst>
              <a:path w="2847781" h="1079500">
                <a:moveTo>
                  <a:pt x="2656002" y="1079500"/>
                </a:moveTo>
                <a:lnTo>
                  <a:pt x="2839415" y="1012739"/>
                </a:lnTo>
                <a:cubicBezTo>
                  <a:pt x="2846007" y="1010340"/>
                  <a:pt x="2849410" y="1003052"/>
                  <a:pt x="2847010" y="996461"/>
                </a:cubicBezTo>
                <a:cubicBezTo>
                  <a:pt x="2844610" y="989871"/>
                  <a:pt x="2837320" y="986471"/>
                  <a:pt x="2830728" y="988870"/>
                </a:cubicBezTo>
                <a:lnTo>
                  <a:pt x="2581732" y="1079500"/>
                </a:lnTo>
                <a:lnTo>
                  <a:pt x="2656002" y="1079500"/>
                </a:lnTo>
                <a:moveTo>
                  <a:pt x="2202663" y="1079500"/>
                </a:moveTo>
                <a:lnTo>
                  <a:pt x="2730805" y="774565"/>
                </a:lnTo>
                <a:cubicBezTo>
                  <a:pt x="2736875" y="771059"/>
                  <a:pt x="2738958" y="763292"/>
                  <a:pt x="2735453" y="757217"/>
                </a:cubicBezTo>
                <a:cubicBezTo>
                  <a:pt x="2731948" y="751143"/>
                  <a:pt x="2724175" y="749061"/>
                  <a:pt x="2718105" y="752569"/>
                </a:cubicBezTo>
                <a:lnTo>
                  <a:pt x="2151863" y="1079500"/>
                </a:lnTo>
                <a:lnTo>
                  <a:pt x="2202663" y="1079500"/>
                </a:lnTo>
                <a:moveTo>
                  <a:pt x="1961998" y="1079500"/>
                </a:moveTo>
                <a:lnTo>
                  <a:pt x="2582482" y="558851"/>
                </a:lnTo>
                <a:cubicBezTo>
                  <a:pt x="2587854" y="554342"/>
                  <a:pt x="2588552" y="546331"/>
                  <a:pt x="2584044" y="540959"/>
                </a:cubicBezTo>
                <a:cubicBezTo>
                  <a:pt x="2579535" y="535586"/>
                  <a:pt x="2571521" y="534885"/>
                  <a:pt x="2566149" y="539393"/>
                </a:cubicBezTo>
                <a:lnTo>
                  <a:pt x="1922488" y="1079500"/>
                </a:lnTo>
                <a:lnTo>
                  <a:pt x="1961998" y="1079500"/>
                </a:lnTo>
                <a:moveTo>
                  <a:pt x="1805445" y="1079500"/>
                </a:moveTo>
                <a:lnTo>
                  <a:pt x="2398928" y="372222"/>
                </a:lnTo>
                <a:cubicBezTo>
                  <a:pt x="2403437" y="366848"/>
                  <a:pt x="2402738" y="358839"/>
                  <a:pt x="2397366" y="354330"/>
                </a:cubicBezTo>
                <a:cubicBezTo>
                  <a:pt x="2391994" y="349822"/>
                  <a:pt x="2383981" y="350523"/>
                  <a:pt x="2379472" y="355895"/>
                </a:cubicBezTo>
                <a:lnTo>
                  <a:pt x="1772285" y="1079500"/>
                </a:lnTo>
                <a:lnTo>
                  <a:pt x="1805445" y="1079500"/>
                </a:lnTo>
                <a:moveTo>
                  <a:pt x="1689710" y="1079500"/>
                </a:moveTo>
                <a:lnTo>
                  <a:pt x="2185810" y="220268"/>
                </a:lnTo>
                <a:cubicBezTo>
                  <a:pt x="2189315" y="214193"/>
                  <a:pt x="2187232" y="206426"/>
                  <a:pt x="2181162" y="202918"/>
                </a:cubicBezTo>
                <a:cubicBezTo>
                  <a:pt x="2175078" y="199412"/>
                  <a:pt x="2167319" y="201492"/>
                  <a:pt x="2163813" y="207566"/>
                </a:cubicBezTo>
                <a:lnTo>
                  <a:pt x="1660385" y="1079500"/>
                </a:lnTo>
                <a:lnTo>
                  <a:pt x="1689710" y="1079500"/>
                </a:lnTo>
                <a:moveTo>
                  <a:pt x="1595704" y="1079500"/>
                </a:moveTo>
                <a:lnTo>
                  <a:pt x="1949450" y="107590"/>
                </a:lnTo>
                <a:cubicBezTo>
                  <a:pt x="1951850" y="100999"/>
                  <a:pt x="1948459" y="93711"/>
                  <a:pt x="1941855" y="91313"/>
                </a:cubicBezTo>
                <a:cubicBezTo>
                  <a:pt x="1935277" y="88914"/>
                  <a:pt x="1927987" y="92312"/>
                  <a:pt x="1925587" y="98903"/>
                </a:cubicBezTo>
                <a:lnTo>
                  <a:pt x="1568679" y="1079500"/>
                </a:lnTo>
                <a:lnTo>
                  <a:pt x="1595704" y="1079500"/>
                </a:lnTo>
                <a:moveTo>
                  <a:pt x="1513510" y="1079500"/>
                </a:moveTo>
                <a:lnTo>
                  <a:pt x="1697215" y="37698"/>
                </a:lnTo>
                <a:cubicBezTo>
                  <a:pt x="1698435" y="30791"/>
                  <a:pt x="1693812" y="24204"/>
                  <a:pt x="1686903" y="22986"/>
                </a:cubicBezTo>
                <a:cubicBezTo>
                  <a:pt x="1680007" y="21768"/>
                  <a:pt x="1673415" y="26380"/>
                  <a:pt x="1672196" y="33287"/>
                </a:cubicBezTo>
                <a:lnTo>
                  <a:pt x="1487716" y="1079500"/>
                </a:lnTo>
                <a:lnTo>
                  <a:pt x="1513510" y="1079500"/>
                </a:lnTo>
                <a:moveTo>
                  <a:pt x="1436586" y="1079500"/>
                </a:moveTo>
                <a:lnTo>
                  <a:pt x="1436586" y="12700"/>
                </a:lnTo>
                <a:cubicBezTo>
                  <a:pt x="1436586" y="5686"/>
                  <a:pt x="1430909" y="0"/>
                  <a:pt x="1423886" y="0"/>
                </a:cubicBezTo>
                <a:cubicBezTo>
                  <a:pt x="1416876" y="0"/>
                  <a:pt x="1411186" y="5686"/>
                  <a:pt x="1411186" y="12700"/>
                </a:cubicBezTo>
                <a:lnTo>
                  <a:pt x="1411186" y="1079500"/>
                </a:lnTo>
                <a:lnTo>
                  <a:pt x="1436586" y="1079500"/>
                </a:lnTo>
                <a:moveTo>
                  <a:pt x="1360119" y="1079500"/>
                </a:moveTo>
                <a:lnTo>
                  <a:pt x="1175634" y="33287"/>
                </a:lnTo>
                <a:cubicBezTo>
                  <a:pt x="1174417" y="26380"/>
                  <a:pt x="1167830" y="21768"/>
                  <a:pt x="1160922" y="22986"/>
                </a:cubicBezTo>
                <a:cubicBezTo>
                  <a:pt x="1154015" y="24204"/>
                  <a:pt x="1149403" y="30791"/>
                  <a:pt x="1150620" y="37698"/>
                </a:cubicBezTo>
                <a:lnTo>
                  <a:pt x="1334326" y="1079500"/>
                </a:lnTo>
                <a:lnTo>
                  <a:pt x="1360119" y="1079500"/>
                </a:lnTo>
                <a:moveTo>
                  <a:pt x="1279106" y="1079500"/>
                </a:moveTo>
                <a:lnTo>
                  <a:pt x="922194" y="98903"/>
                </a:lnTo>
                <a:cubicBezTo>
                  <a:pt x="919795" y="92312"/>
                  <a:pt x="912506" y="88914"/>
                  <a:pt x="905915" y="91313"/>
                </a:cubicBezTo>
                <a:cubicBezTo>
                  <a:pt x="899324" y="93711"/>
                  <a:pt x="895927" y="100999"/>
                  <a:pt x="898326" y="107590"/>
                </a:cubicBezTo>
                <a:lnTo>
                  <a:pt x="1252071" y="1079500"/>
                </a:lnTo>
                <a:lnTo>
                  <a:pt x="1279106" y="1079500"/>
                </a:lnTo>
                <a:moveTo>
                  <a:pt x="1187450" y="1079500"/>
                </a:moveTo>
                <a:lnTo>
                  <a:pt x="684023" y="207566"/>
                </a:lnTo>
                <a:cubicBezTo>
                  <a:pt x="680516" y="201492"/>
                  <a:pt x="672748" y="199412"/>
                  <a:pt x="666674" y="202918"/>
                </a:cubicBezTo>
                <a:cubicBezTo>
                  <a:pt x="660599" y="206426"/>
                  <a:pt x="658518" y="214193"/>
                  <a:pt x="662026" y="220268"/>
                </a:cubicBezTo>
                <a:lnTo>
                  <a:pt x="1158121" y="1079500"/>
                </a:lnTo>
                <a:lnTo>
                  <a:pt x="1187450" y="1079500"/>
                </a:lnTo>
                <a:moveTo>
                  <a:pt x="1075491" y="1079500"/>
                </a:moveTo>
                <a:lnTo>
                  <a:pt x="468307" y="355895"/>
                </a:lnTo>
                <a:cubicBezTo>
                  <a:pt x="463799" y="350523"/>
                  <a:pt x="455789" y="349822"/>
                  <a:pt x="450416" y="354330"/>
                </a:cubicBezTo>
                <a:cubicBezTo>
                  <a:pt x="445042" y="358839"/>
                  <a:pt x="444343" y="366848"/>
                  <a:pt x="448850" y="372222"/>
                </a:cubicBezTo>
                <a:lnTo>
                  <a:pt x="1042333" y="1079500"/>
                </a:lnTo>
                <a:lnTo>
                  <a:pt x="1075491" y="1079500"/>
                </a:lnTo>
                <a:moveTo>
                  <a:pt x="925349" y="1079500"/>
                </a:moveTo>
                <a:lnTo>
                  <a:pt x="281681" y="539393"/>
                </a:lnTo>
                <a:cubicBezTo>
                  <a:pt x="276309" y="534885"/>
                  <a:pt x="268298" y="535586"/>
                  <a:pt x="263789" y="540959"/>
                </a:cubicBezTo>
                <a:cubicBezTo>
                  <a:pt x="259281" y="546331"/>
                  <a:pt x="259982" y="554342"/>
                  <a:pt x="265355" y="558851"/>
                </a:cubicBezTo>
                <a:lnTo>
                  <a:pt x="885834" y="1079500"/>
                </a:lnTo>
                <a:lnTo>
                  <a:pt x="925349" y="1079500"/>
                </a:lnTo>
                <a:moveTo>
                  <a:pt x="695966" y="1079500"/>
                </a:moveTo>
                <a:lnTo>
                  <a:pt x="129724" y="752569"/>
                </a:lnTo>
                <a:cubicBezTo>
                  <a:pt x="123650" y="749061"/>
                  <a:pt x="115882" y="751143"/>
                  <a:pt x="112375" y="757217"/>
                </a:cubicBezTo>
                <a:cubicBezTo>
                  <a:pt x="108868" y="763292"/>
                  <a:pt x="110949" y="771059"/>
                  <a:pt x="117023" y="774565"/>
                </a:cubicBezTo>
                <a:lnTo>
                  <a:pt x="645168" y="1079500"/>
                </a:lnTo>
                <a:lnTo>
                  <a:pt x="695966" y="1079500"/>
                </a:lnTo>
                <a:moveTo>
                  <a:pt x="266048" y="1079500"/>
                </a:moveTo>
                <a:lnTo>
                  <a:pt x="191784" y="1079500"/>
                </a:lnTo>
                <a:lnTo>
                  <a:pt x="8360" y="1012739"/>
                </a:lnTo>
                <a:cubicBezTo>
                  <a:pt x="1769" y="1010340"/>
                  <a:pt x="-1629" y="1003052"/>
                  <a:pt x="769" y="996461"/>
                </a:cubicBezTo>
                <a:cubicBezTo>
                  <a:pt x="3168" y="989871"/>
                  <a:pt x="10456" y="986471"/>
                  <a:pt x="17047" y="988870"/>
                </a:cubicBezTo>
                <a:lnTo>
                  <a:pt x="266048" y="1079500"/>
                </a:lnTo>
              </a:path>
            </a:pathLst>
          </a:custGeom>
          <a:gradFill>
            <a:gsLst>
              <a:gs pos="0">
                <a:schemeClr val="accent3">
                  <a:alpha val="80000"/>
                </a:schemeClr>
              </a:gs>
              <a:gs pos="100000">
                <a:schemeClr val="accent3">
                  <a:alpha val="8000"/>
                </a:schemeClr>
              </a:gs>
            </a:gsLst>
            <a:lin ang="5405363"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92" name="图片 26" descr="C:/Users/ADMIN/AppData/Local/Temp/fig2wpp/@png2x_bg02-2727&amp;8512.png"/>
          <p:cNvPicPr>
            <a:picLocks noChangeAspect="1"/>
          </p:cNvPicPr>
          <p:nvPr userDrawn="1">
            <p:custDataLst>
              <p:tags r:id="rId16"/>
            </p:custDataLst>
          </p:nvPr>
        </p:nvPicPr>
        <p:blipFill>
          <a:blip xmlns:r="http://schemas.openxmlformats.org/officeDocument/2006/relationships" r:embed="rId5"/>
          <a:stretch>
            <a:fillRect/>
          </a:stretch>
        </p:blipFill>
        <p:spPr>
          <a:xfrm>
            <a:off x="0" y="0"/>
            <a:ext cx="12192000" cy="6858000"/>
          </a:xfrm>
          <a:prstGeom prst="rect"/>
        </p:spPr>
      </p:pic>
      <p:pic>
        <p:nvPicPr>
          <p:cNvPr id="2097193" name="图片 27" descr="C:/Users/ADMIN/AppData/Local/Temp/fig2wpp/@png2x_01-2727&amp;8514.png"/>
          <p:cNvPicPr>
            <a:picLocks noChangeAspect="1"/>
          </p:cNvPicPr>
          <p:nvPr userDrawn="1">
            <p:custDataLst>
              <p:tags r:id="rId17"/>
            </p:custDataLst>
          </p:nvPr>
        </p:nvPicPr>
        <p:blipFill>
          <a:blip xmlns:r="http://schemas.openxmlformats.org/officeDocument/2006/relationships" r:embed="rId18"/>
          <a:stretch>
            <a:fillRect/>
          </a:stretch>
        </p:blipFill>
        <p:spPr>
          <a:xfrm>
            <a:off x="0" y="0"/>
            <a:ext cx="4699000" cy="3099435"/>
          </a:xfrm>
          <a:prstGeom prst="rect"/>
        </p:spPr>
      </p:pic>
      <p:pic>
        <p:nvPicPr>
          <p:cNvPr id="2097194" name="图片 28" descr="C:/Users/ADMIN/AppData/Local/Temp/fig2wpp/@png2x_06-2727&amp;8521.png"/>
          <p:cNvPicPr>
            <a:picLocks noChangeAspect="1"/>
          </p:cNvPicPr>
          <p:nvPr userDrawn="1">
            <p:custDataLst>
              <p:tags r:id="rId19"/>
            </p:custDataLst>
          </p:nvPr>
        </p:nvPicPr>
        <p:blipFill>
          <a:blip xmlns:r="http://schemas.openxmlformats.org/officeDocument/2006/relationships" r:embed="rId20"/>
          <a:stretch>
            <a:fillRect/>
          </a:stretch>
        </p:blipFill>
        <p:spPr>
          <a:xfrm>
            <a:off x="3251200" y="5588000"/>
            <a:ext cx="960120" cy="615950"/>
          </a:xfrm>
          <a:prstGeom prst="rect"/>
        </p:spPr>
      </p:pic>
      <p:sp>
        <p:nvSpPr>
          <p:cNvPr id="1048741" name="Ellipse 2_#color_$accent1_$accent1-2764&amp;1309"/>
          <p:cNvSpPr/>
          <p:nvPr userDrawn="1">
            <p:custDataLst>
              <p:tags r:id="rId21"/>
            </p:custDataLst>
          </p:nvPr>
        </p:nvSpPr>
        <p:spPr>
          <a:xfrm>
            <a:off x="6680200" y="0"/>
            <a:ext cx="5511800" cy="4102100"/>
          </a:xfrm>
          <a:custGeom>
            <a:avLst/>
            <a:ahLst/>
            <a:rect l="l" t="t" r="r" b="b"/>
            <a:pathLst>
              <a:path w="5511800" h="4102100">
                <a:moveTo>
                  <a:pt x="255523" y="0"/>
                </a:moveTo>
                <a:lnTo>
                  <a:pt x="5511800" y="0"/>
                </a:lnTo>
                <a:lnTo>
                  <a:pt x="5511800" y="2491384"/>
                </a:lnTo>
                <a:cubicBezTo>
                  <a:pt x="5034953" y="3446285"/>
                  <a:pt x="4048214" y="4102100"/>
                  <a:pt x="2908300" y="4102100"/>
                </a:cubicBezTo>
                <a:cubicBezTo>
                  <a:pt x="1302093" y="4102100"/>
                  <a:pt x="0" y="2800007"/>
                  <a:pt x="0" y="1193800"/>
                </a:cubicBezTo>
                <a:cubicBezTo>
                  <a:pt x="0" y="768347"/>
                  <a:pt x="91356" y="364231"/>
                  <a:pt x="255523" y="0"/>
                </a:cubicBezTo>
              </a:path>
            </a:pathLst>
          </a:custGeom>
          <a:gradFill>
            <a:gsLst>
              <a:gs pos="0">
                <a:schemeClr val="accent1">
                  <a:alpha val="75000"/>
                </a:schemeClr>
              </a:gs>
              <a:gs pos="72000">
                <a:schemeClr val="accent1">
                  <a:alpha val="9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sp>
        <p:nvSpPr>
          <p:cNvPr id="1048742" name="Union_#color_$accent1_$accent1-2764&amp;1330"/>
          <p:cNvSpPr/>
          <p:nvPr userDrawn="1">
            <p:custDataLst>
              <p:tags r:id="rId22"/>
            </p:custDataLst>
          </p:nvPr>
        </p:nvSpPr>
        <p:spPr>
          <a:xfrm>
            <a:off x="6539247" y="0"/>
            <a:ext cx="5652753" cy="4255750"/>
          </a:xfrm>
          <a:custGeom>
            <a:avLst/>
            <a:ahLst/>
            <a:rect l="l" t="t" r="r" b="b"/>
            <a:pathLst>
              <a:path w="5652753" h="4255750">
                <a:moveTo>
                  <a:pt x="3075318" y="0"/>
                </a:moveTo>
                <a:lnTo>
                  <a:pt x="3037218" y="0"/>
                </a:lnTo>
                <a:lnTo>
                  <a:pt x="3037218" y="981346"/>
                </a:lnTo>
                <a:lnTo>
                  <a:pt x="2864168" y="0"/>
                </a:lnTo>
                <a:lnTo>
                  <a:pt x="2825483" y="0"/>
                </a:lnTo>
                <a:lnTo>
                  <a:pt x="2999791" y="988539"/>
                </a:lnTo>
                <a:lnTo>
                  <a:pt x="2640000" y="0"/>
                </a:lnTo>
                <a:lnTo>
                  <a:pt x="2599449" y="0"/>
                </a:lnTo>
                <a:lnTo>
                  <a:pt x="2963850" y="1001196"/>
                </a:lnTo>
                <a:lnTo>
                  <a:pt x="2385797" y="0"/>
                </a:lnTo>
                <a:lnTo>
                  <a:pt x="2341804" y="0"/>
                </a:lnTo>
                <a:lnTo>
                  <a:pt x="2931046" y="1020580"/>
                </a:lnTo>
                <a:lnTo>
                  <a:pt x="2074672" y="0"/>
                </a:lnTo>
                <a:lnTo>
                  <a:pt x="2024939" y="0"/>
                </a:lnTo>
                <a:lnTo>
                  <a:pt x="2901417" y="1044536"/>
                </a:lnTo>
                <a:lnTo>
                  <a:pt x="1656601" y="0"/>
                </a:lnTo>
                <a:lnTo>
                  <a:pt x="1597330" y="0"/>
                </a:lnTo>
                <a:lnTo>
                  <a:pt x="2877464" y="1074177"/>
                </a:lnTo>
                <a:lnTo>
                  <a:pt x="1016999" y="0"/>
                </a:lnTo>
                <a:lnTo>
                  <a:pt x="940802" y="0"/>
                </a:lnTo>
                <a:lnTo>
                  <a:pt x="2858084" y="1106983"/>
                </a:lnTo>
                <a:lnTo>
                  <a:pt x="208691" y="142682"/>
                </a:lnTo>
                <a:cubicBezTo>
                  <a:pt x="198805" y="139084"/>
                  <a:pt x="187874" y="144181"/>
                  <a:pt x="184274" y="154068"/>
                </a:cubicBezTo>
                <a:cubicBezTo>
                  <a:pt x="180677" y="163954"/>
                  <a:pt x="185774" y="174887"/>
                  <a:pt x="195661" y="178485"/>
                </a:cubicBezTo>
                <a:lnTo>
                  <a:pt x="2845397" y="1142910"/>
                </a:lnTo>
                <a:lnTo>
                  <a:pt x="68456" y="653240"/>
                </a:lnTo>
                <a:cubicBezTo>
                  <a:pt x="58094" y="651412"/>
                  <a:pt x="48214" y="658330"/>
                  <a:pt x="46387" y="668692"/>
                </a:cubicBezTo>
                <a:cubicBezTo>
                  <a:pt x="44560" y="679052"/>
                  <a:pt x="51478" y="688933"/>
                  <a:pt x="61839" y="690761"/>
                </a:cubicBezTo>
                <a:lnTo>
                  <a:pt x="2838247" y="1180335"/>
                </a:lnTo>
                <a:lnTo>
                  <a:pt x="19050" y="1180335"/>
                </a:lnTo>
                <a:cubicBezTo>
                  <a:pt x="8529" y="1180335"/>
                  <a:pt x="0" y="1188865"/>
                  <a:pt x="0" y="1199385"/>
                </a:cubicBezTo>
                <a:cubicBezTo>
                  <a:pt x="0" y="1209906"/>
                  <a:pt x="8529" y="1218435"/>
                  <a:pt x="19050" y="1218435"/>
                </a:cubicBezTo>
                <a:lnTo>
                  <a:pt x="2838818" y="1218435"/>
                </a:lnTo>
                <a:lnTo>
                  <a:pt x="61839" y="1708112"/>
                </a:lnTo>
                <a:cubicBezTo>
                  <a:pt x="51478" y="1709941"/>
                  <a:pt x="44560" y="1719821"/>
                  <a:pt x="46387" y="1730185"/>
                </a:cubicBezTo>
                <a:cubicBezTo>
                  <a:pt x="48214" y="1740535"/>
                  <a:pt x="58094" y="1747457"/>
                  <a:pt x="68456" y="1745628"/>
                </a:cubicBezTo>
                <a:lnTo>
                  <a:pt x="2844851" y="1256058"/>
                </a:lnTo>
                <a:lnTo>
                  <a:pt x="195661" y="2220290"/>
                </a:lnTo>
                <a:cubicBezTo>
                  <a:pt x="185774" y="2223884"/>
                  <a:pt x="180677" y="2234819"/>
                  <a:pt x="184274" y="2244700"/>
                </a:cubicBezTo>
                <a:cubicBezTo>
                  <a:pt x="187874" y="2254593"/>
                  <a:pt x="198805" y="2259686"/>
                  <a:pt x="208691" y="2256092"/>
                </a:cubicBezTo>
                <a:lnTo>
                  <a:pt x="2858554" y="1291615"/>
                </a:lnTo>
                <a:lnTo>
                  <a:pt x="416480" y="2701595"/>
                </a:lnTo>
                <a:cubicBezTo>
                  <a:pt x="407368" y="2706853"/>
                  <a:pt x="404246" y="2718511"/>
                  <a:pt x="409508" y="2727617"/>
                </a:cubicBezTo>
                <a:cubicBezTo>
                  <a:pt x="414768" y="2736723"/>
                  <a:pt x="426419" y="2739847"/>
                  <a:pt x="435530" y="2734589"/>
                </a:cubicBezTo>
                <a:lnTo>
                  <a:pt x="2877071" y="1324915"/>
                </a:lnTo>
                <a:lnTo>
                  <a:pt x="717422" y="3137103"/>
                </a:lnTo>
                <a:cubicBezTo>
                  <a:pt x="709361" y="3143860"/>
                  <a:pt x="708311" y="3155887"/>
                  <a:pt x="715074" y="3163938"/>
                </a:cubicBezTo>
                <a:cubicBezTo>
                  <a:pt x="721836" y="3172003"/>
                  <a:pt x="733852" y="3173044"/>
                  <a:pt x="741911" y="3166288"/>
                </a:cubicBezTo>
                <a:lnTo>
                  <a:pt x="2901709" y="1353985"/>
                </a:lnTo>
                <a:lnTo>
                  <a:pt x="1089356" y="3513836"/>
                </a:lnTo>
                <a:cubicBezTo>
                  <a:pt x="1082594" y="3521901"/>
                  <a:pt x="1083645" y="3533915"/>
                  <a:pt x="1091703" y="3540684"/>
                </a:cubicBezTo>
                <a:cubicBezTo>
                  <a:pt x="1099764" y="3547440"/>
                  <a:pt x="1111780" y="3546386"/>
                  <a:pt x="1118542" y="3538334"/>
                </a:cubicBezTo>
                <a:lnTo>
                  <a:pt x="2931046" y="1378293"/>
                </a:lnTo>
                <a:lnTo>
                  <a:pt x="1521155" y="3820211"/>
                </a:lnTo>
                <a:cubicBezTo>
                  <a:pt x="1515897" y="3829329"/>
                  <a:pt x="1519022" y="3840975"/>
                  <a:pt x="1528128" y="3846246"/>
                </a:cubicBezTo>
                <a:cubicBezTo>
                  <a:pt x="1537246" y="3851504"/>
                  <a:pt x="1548892" y="3848379"/>
                  <a:pt x="1554150" y="3839274"/>
                </a:cubicBezTo>
                <a:lnTo>
                  <a:pt x="2963748" y="1397851"/>
                </a:lnTo>
                <a:lnTo>
                  <a:pt x="1999552" y="4046957"/>
                </a:lnTo>
                <a:cubicBezTo>
                  <a:pt x="1995957" y="4056837"/>
                  <a:pt x="2001063" y="4067772"/>
                  <a:pt x="2010943" y="4071366"/>
                </a:cubicBezTo>
                <a:cubicBezTo>
                  <a:pt x="2020824" y="4074973"/>
                  <a:pt x="2031759" y="4069867"/>
                  <a:pt x="2035366" y="4059987"/>
                </a:cubicBezTo>
                <a:lnTo>
                  <a:pt x="2999791" y="1410233"/>
                </a:lnTo>
                <a:lnTo>
                  <a:pt x="2510117" y="4187190"/>
                </a:lnTo>
                <a:cubicBezTo>
                  <a:pt x="2508288" y="4197553"/>
                  <a:pt x="2515210" y="4207434"/>
                  <a:pt x="2525573" y="4209250"/>
                </a:cubicBezTo>
                <a:cubicBezTo>
                  <a:pt x="2535936" y="4211079"/>
                  <a:pt x="2545817" y="4204170"/>
                  <a:pt x="2547645" y="4193807"/>
                </a:cubicBezTo>
                <a:lnTo>
                  <a:pt x="3037218" y="1417422"/>
                </a:lnTo>
                <a:lnTo>
                  <a:pt x="3037218" y="4236695"/>
                </a:lnTo>
                <a:cubicBezTo>
                  <a:pt x="3037218" y="4247223"/>
                  <a:pt x="3045739" y="4255745"/>
                  <a:pt x="3056268" y="4255745"/>
                </a:cubicBezTo>
                <a:cubicBezTo>
                  <a:pt x="3066783" y="4255745"/>
                  <a:pt x="3075318" y="4247223"/>
                  <a:pt x="3075318" y="4236695"/>
                </a:cubicBezTo>
                <a:lnTo>
                  <a:pt x="3075318" y="1416812"/>
                </a:lnTo>
                <a:lnTo>
                  <a:pt x="3564992" y="4193807"/>
                </a:lnTo>
                <a:cubicBezTo>
                  <a:pt x="3566820" y="4204170"/>
                  <a:pt x="3576701" y="4211079"/>
                  <a:pt x="3587064" y="4209250"/>
                </a:cubicBezTo>
                <a:cubicBezTo>
                  <a:pt x="3597415" y="4207434"/>
                  <a:pt x="3604336" y="4197553"/>
                  <a:pt x="3602507" y="4187190"/>
                </a:cubicBezTo>
                <a:lnTo>
                  <a:pt x="3112935" y="1410805"/>
                </a:lnTo>
                <a:lnTo>
                  <a:pt x="4077157" y="4059987"/>
                </a:lnTo>
                <a:cubicBezTo>
                  <a:pt x="4080764" y="4069867"/>
                  <a:pt x="4091686" y="4074973"/>
                  <a:pt x="4101579" y="4071366"/>
                </a:cubicBezTo>
                <a:cubicBezTo>
                  <a:pt x="4111460" y="4067772"/>
                  <a:pt x="4116565" y="4056837"/>
                  <a:pt x="4112959" y="4046957"/>
                </a:cubicBezTo>
                <a:lnTo>
                  <a:pt x="3148584" y="1397356"/>
                </a:lnTo>
                <a:lnTo>
                  <a:pt x="4558475" y="3839274"/>
                </a:lnTo>
                <a:cubicBezTo>
                  <a:pt x="4563732" y="3848379"/>
                  <a:pt x="4575391" y="3851504"/>
                  <a:pt x="4584497" y="3846246"/>
                </a:cubicBezTo>
                <a:cubicBezTo>
                  <a:pt x="4593603" y="3840975"/>
                  <a:pt x="4596727" y="3829329"/>
                  <a:pt x="4591469" y="3820211"/>
                </a:cubicBezTo>
                <a:lnTo>
                  <a:pt x="3181807" y="1378687"/>
                </a:lnTo>
                <a:lnTo>
                  <a:pt x="4993983" y="3538334"/>
                </a:lnTo>
                <a:cubicBezTo>
                  <a:pt x="5000739" y="3546386"/>
                  <a:pt x="5012754" y="3547440"/>
                  <a:pt x="5020818" y="3540684"/>
                </a:cubicBezTo>
                <a:cubicBezTo>
                  <a:pt x="5028883" y="3533915"/>
                  <a:pt x="5029924" y="3521901"/>
                  <a:pt x="5023168" y="3513836"/>
                </a:cubicBezTo>
                <a:lnTo>
                  <a:pt x="3210547" y="1353668"/>
                </a:lnTo>
                <a:lnTo>
                  <a:pt x="5370728" y="3166288"/>
                </a:lnTo>
                <a:cubicBezTo>
                  <a:pt x="5378780" y="3173044"/>
                  <a:pt x="5390794" y="3172003"/>
                  <a:pt x="5397564" y="3163938"/>
                </a:cubicBezTo>
                <a:cubicBezTo>
                  <a:pt x="5404320" y="3155887"/>
                  <a:pt x="5403279" y="3143860"/>
                  <a:pt x="5395214" y="3137103"/>
                </a:cubicBezTo>
                <a:lnTo>
                  <a:pt x="3235579" y="1324928"/>
                </a:lnTo>
                <a:lnTo>
                  <a:pt x="5652757" y="2720531"/>
                </a:lnTo>
                <a:lnTo>
                  <a:pt x="5652757" y="2676538"/>
                </a:lnTo>
                <a:lnTo>
                  <a:pt x="3254248" y="1291717"/>
                </a:lnTo>
                <a:lnTo>
                  <a:pt x="5652757" y="2164702"/>
                </a:lnTo>
                <a:lnTo>
                  <a:pt x="5652757" y="2124151"/>
                </a:lnTo>
                <a:lnTo>
                  <a:pt x="3267672" y="1256059"/>
                </a:lnTo>
                <a:lnTo>
                  <a:pt x="5652757" y="1676629"/>
                </a:lnTo>
                <a:lnTo>
                  <a:pt x="5652757" y="1637944"/>
                </a:lnTo>
                <a:lnTo>
                  <a:pt x="3273704" y="1218435"/>
                </a:lnTo>
                <a:lnTo>
                  <a:pt x="5652757" y="1218435"/>
                </a:lnTo>
                <a:lnTo>
                  <a:pt x="5652757" y="1180335"/>
                </a:lnTo>
                <a:lnTo>
                  <a:pt x="3274276" y="1180335"/>
                </a:lnTo>
                <a:lnTo>
                  <a:pt x="5652757" y="760928"/>
                </a:lnTo>
                <a:lnTo>
                  <a:pt x="5652757" y="722241"/>
                </a:lnTo>
                <a:lnTo>
                  <a:pt x="3267126" y="1142909"/>
                </a:lnTo>
                <a:lnTo>
                  <a:pt x="5652757" y="274613"/>
                </a:lnTo>
                <a:lnTo>
                  <a:pt x="5652757" y="234067"/>
                </a:lnTo>
                <a:lnTo>
                  <a:pt x="3254705" y="1106882"/>
                </a:lnTo>
                <a:lnTo>
                  <a:pt x="5171821" y="0"/>
                </a:lnTo>
                <a:lnTo>
                  <a:pt x="5095621" y="0"/>
                </a:lnTo>
                <a:lnTo>
                  <a:pt x="3235185" y="1074162"/>
                </a:lnTo>
                <a:lnTo>
                  <a:pt x="4515307" y="0"/>
                </a:lnTo>
                <a:lnTo>
                  <a:pt x="4456036" y="0"/>
                </a:lnTo>
                <a:lnTo>
                  <a:pt x="3210839" y="1044851"/>
                </a:lnTo>
                <a:lnTo>
                  <a:pt x="4087584" y="0"/>
                </a:lnTo>
                <a:lnTo>
                  <a:pt x="4037851" y="0"/>
                </a:lnTo>
                <a:lnTo>
                  <a:pt x="3181807" y="1020187"/>
                </a:lnTo>
                <a:lnTo>
                  <a:pt x="3770821" y="0"/>
                </a:lnTo>
                <a:lnTo>
                  <a:pt x="3726828" y="0"/>
                </a:lnTo>
                <a:lnTo>
                  <a:pt x="3148482" y="1001687"/>
                </a:lnTo>
                <a:lnTo>
                  <a:pt x="3513074" y="0"/>
                </a:lnTo>
                <a:lnTo>
                  <a:pt x="3472523" y="0"/>
                </a:lnTo>
                <a:lnTo>
                  <a:pt x="3112935" y="987961"/>
                </a:lnTo>
                <a:lnTo>
                  <a:pt x="3287154" y="0"/>
                </a:lnTo>
                <a:lnTo>
                  <a:pt x="3248457" y="0"/>
                </a:lnTo>
                <a:lnTo>
                  <a:pt x="3075318" y="981950"/>
                </a:lnTo>
                <a:lnTo>
                  <a:pt x="3075318" y="0"/>
                </a:lnTo>
              </a:path>
            </a:pathLst>
          </a:custGeom>
          <a:gradFill>
            <a:gsLst>
              <a:gs pos="0">
                <a:schemeClr val="accent1">
                  <a:alpha val="100000"/>
                </a:schemeClr>
              </a:gs>
              <a:gs pos="80000">
                <a:schemeClr val="accent1">
                  <a:alpha val="13000"/>
                </a:schemeClr>
              </a:gs>
            </a:gsLst>
            <a:lin ang="5400000"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95" name="图片 33" descr="C:/Users/ADMIN/AppData/Local/Temp/fig2wpp/@png2x_02-2727&amp;8529.png"/>
          <p:cNvPicPr>
            <a:picLocks noChangeAspect="1"/>
          </p:cNvPicPr>
          <p:nvPr userDrawn="1">
            <p:custDataLst>
              <p:tags r:id="rId23"/>
            </p:custDataLst>
          </p:nvPr>
        </p:nvPicPr>
        <p:blipFill>
          <a:blip xmlns:r="http://schemas.openxmlformats.org/officeDocument/2006/relationships" r:embed="rId24"/>
          <a:stretch>
            <a:fillRect/>
          </a:stretch>
        </p:blipFill>
        <p:spPr>
          <a:xfrm>
            <a:off x="6993890" y="2303145"/>
            <a:ext cx="1951355" cy="1595755"/>
          </a:xfrm>
          <a:prstGeom prst="rect"/>
        </p:spPr>
      </p:pic>
      <p:pic>
        <p:nvPicPr>
          <p:cNvPr id="2097196" name="图片 34" descr="C:/Users/ADMIN/AppData/Local/Temp/fig2wpp/@png2x_01-2727&amp;8527.png"/>
          <p:cNvPicPr>
            <a:picLocks noChangeAspect="1"/>
          </p:cNvPicPr>
          <p:nvPr userDrawn="1">
            <p:custDataLst>
              <p:tags r:id="rId25"/>
            </p:custDataLst>
          </p:nvPr>
        </p:nvPicPr>
        <p:blipFill>
          <a:blip xmlns:r="http://schemas.openxmlformats.org/officeDocument/2006/relationships" r:embed="rId26"/>
          <a:stretch>
            <a:fillRect/>
          </a:stretch>
        </p:blipFill>
        <p:spPr>
          <a:xfrm>
            <a:off x="9474200" y="3222625"/>
            <a:ext cx="1260475" cy="1501775"/>
          </a:xfrm>
          <a:prstGeom prst="rect"/>
        </p:spPr>
      </p:pic>
      <p:sp>
        <p:nvSpPr>
          <p:cNvPr id="1048743" name="标题 1"/>
          <p:cNvSpPr>
            <a:spLocks noGrp="1"/>
          </p:cNvSpPr>
          <p:nvPr>
            <p:ph type="ctrTitle"/>
            <p:custDataLst>
              <p:tags r:id="rId27"/>
            </p:custDataLst>
          </p:nvPr>
        </p:nvSpPr>
        <p:spPr>
          <a:xfrm>
            <a:off x="1231900" y="939800"/>
            <a:ext cx="5702300" cy="2946400"/>
          </a:xfrm>
        </p:spPr>
        <p:txBody>
          <a:bodyPr anchor="b" wrap="square">
            <a:normAutofit/>
          </a:bodyPr>
          <a:lstStyle>
            <a:lvl1pPr algn="l">
              <a:lnSpc>
                <a:spcPct val="100000"/>
              </a:lnSpc>
              <a:defRPr b="0" sz="7000"/>
            </a:lvl1pPr>
          </a:lstStyle>
          <a:p>
            <a:r>
              <a:rPr altLang="en-US" dirty="0" lang="zh-CN"/>
              <a:t>单击此处编辑母版标题样式</a:t>
            </a:r>
            <a:endParaRPr altLang="en-US" dirty="0" lang="zh-CN"/>
          </a:p>
        </p:txBody>
      </p:sp>
      <p:sp>
        <p:nvSpPr>
          <p:cNvPr id="1048744" name="日期占位符 3"/>
          <p:cNvSpPr>
            <a:spLocks noGrp="1"/>
          </p:cNvSpPr>
          <p:nvPr>
            <p:ph type="dt" sz="half" idx="10"/>
            <p:custDataLst>
              <p:tags r:id="rId28"/>
            </p:custDataLst>
          </p:nvPr>
        </p:nvSpPr>
        <p:spPr/>
        <p:txBody>
          <a:bodyPr wrap="square">
            <a:normAutofit/>
          </a:bodyPr>
          <a:p>
            <a:fld id="{5592522B-0F24-4480-B9DD-A9474A6880D6}" type="datetimeFigureOut">
              <a:rPr altLang="en-US" lang="zh-CN" smtClean="0"/>
            </a:fld>
            <a:endParaRPr altLang="en-US" lang="zh-CN"/>
          </a:p>
        </p:txBody>
      </p:sp>
      <p:sp>
        <p:nvSpPr>
          <p:cNvPr id="1048745" name="页脚占位符 4"/>
          <p:cNvSpPr>
            <a:spLocks noGrp="1"/>
          </p:cNvSpPr>
          <p:nvPr>
            <p:ph type="ftr" sz="quarter" idx="11"/>
            <p:custDataLst>
              <p:tags r:id="rId29"/>
            </p:custDataLst>
          </p:nvPr>
        </p:nvSpPr>
        <p:spPr/>
        <p:txBody>
          <a:bodyPr/>
          <a:p>
            <a:endParaRPr altLang="en-US" dirty="0" lang="zh-CN"/>
          </a:p>
        </p:txBody>
      </p:sp>
      <p:sp>
        <p:nvSpPr>
          <p:cNvPr id="1048746" name="灯片编号占位符 5"/>
          <p:cNvSpPr>
            <a:spLocks noGrp="1"/>
          </p:cNvSpPr>
          <p:nvPr>
            <p:ph type="sldNum" sz="quarter" idx="12"/>
            <p:custDataLst>
              <p:tags r:id="rId30"/>
            </p:custDataLst>
          </p:nvPr>
        </p:nvSpPr>
        <p:spPr>
          <a:xfrm>
            <a:off x="8610600" y="6356350"/>
            <a:ext cx="2743200" cy="365125"/>
          </a:xfrm>
        </p:spPr>
        <p:txBody>
          <a:bodyPr wrap="square">
            <a:normAutofit/>
          </a:bodyPr>
          <a:p>
            <a:fld id="{BE5F26B5-172A-4DC2-B0B7-181CFC56B87C}" type="slidenum">
              <a:rPr altLang="en-US" lang="zh-CN" smtClean="0"/>
            </a:fld>
            <a:endParaRPr altLang="en-US" lang="zh-CN"/>
          </a:p>
        </p:txBody>
      </p:sp>
      <p:sp>
        <p:nvSpPr>
          <p:cNvPr id="1048747" name="署名占位符 10"/>
          <p:cNvSpPr>
            <a:spLocks noGrp="1"/>
          </p:cNvSpPr>
          <p:nvPr>
            <p:ph type="body" sz="quarter" idx="17" hasCustomPrompt="1"/>
            <p:custDataLst>
              <p:tags r:id="rId31"/>
            </p:custDataLst>
          </p:nvPr>
        </p:nvSpPr>
        <p:spPr>
          <a:xfrm>
            <a:off x="1247502" y="4197800"/>
            <a:ext cx="5077098" cy="640900"/>
          </a:xfrm>
        </p:spPr>
        <p:txBody>
          <a:bodyPr anchor="ctr" wrap="square">
            <a:normAutofit/>
          </a:bodyPr>
          <a:lstStyle>
            <a:lvl1pPr algn="l" indent="0" marL="0">
              <a:lnSpc>
                <a:spcPct val="100000"/>
              </a:lnSpc>
              <a:buNone/>
              <a:defRPr sz="2400"/>
            </a:lvl1pPr>
          </a:lstStyle>
          <a:p>
            <a:pPr lvl="0"/>
            <a:r>
              <a:rPr altLang="en-US" dirty="0" lang="zh-CN"/>
              <a:t>署名</a:t>
            </a:r>
            <a:endParaRPr altLang="en-US" dirty="0"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104" name=""/>
        <p:cNvGrpSpPr/>
        <p:nvPr/>
      </p:nvGrpSpPr>
      <p:grpSpPr>
        <a:xfrm>
          <a:off x="0" y="0"/>
          <a:ext cx="0" cy="0"/>
          <a:chOff x="0" y="0"/>
          <a:chExt cx="0" cy="0"/>
        </a:xfrm>
      </p:grpSpPr>
      <p:sp>
        <p:nvSpPr>
          <p:cNvPr id="1048808" name="标题 1"/>
          <p:cNvSpPr>
            <a:spLocks noGrp="1"/>
          </p:cNvSpPr>
          <p:nvPr>
            <p:ph type="title" hasCustomPrompt="1"/>
            <p:custDataLst>
              <p:tags r:id="rId1"/>
            </p:custDataLst>
          </p:nvPr>
        </p:nvSpPr>
        <p:spPr>
          <a:xfrm>
            <a:off x="1990800" y="3848400"/>
            <a:ext cx="7768800" cy="766800"/>
          </a:xfrm>
        </p:spPr>
        <p:txBody>
          <a:bodyPr anchor="b" anchorCtr="0" bIns="46800" lIns="90000" rIns="90000" tIns="46800">
            <a:normAutofit/>
          </a:bodyPr>
          <a:lstStyle>
            <a:lvl1pPr>
              <a:defRPr sz="4400"/>
            </a:lvl1pPr>
          </a:lstStyle>
          <a:p>
            <a:r>
              <a:rPr altLang="en-US" dirty="0" lang="zh-CN"/>
              <a:t>单击此处编辑标题</a:t>
            </a:r>
            <a:endParaRPr altLang="en-US" dirty="0" lang="zh-CN"/>
          </a:p>
        </p:txBody>
      </p:sp>
      <p:sp>
        <p:nvSpPr>
          <p:cNvPr id="1048809" name="文本占位符 2"/>
          <p:cNvSpPr>
            <a:spLocks noGrp="1"/>
          </p:cNvSpPr>
          <p:nvPr>
            <p:ph type="body" idx="1" hasCustomPrompt="1"/>
            <p:custDataLst>
              <p:tags r:id="rId2"/>
            </p:custDataLst>
          </p:nvPr>
        </p:nvSpPr>
        <p:spPr>
          <a:xfrm>
            <a:off x="1990800" y="4615200"/>
            <a:ext cx="7768800" cy="867600"/>
          </a:xfrm>
        </p:spPr>
        <p:txBody>
          <a:bodyPr bIns="46800" lIns="90000" rIns="90000" tIns="46800">
            <a:normAutofit/>
          </a:bodyPr>
          <a:lstStyle>
            <a:lvl1pPr indent="0" marL="0">
              <a:buNone/>
              <a:defRPr sz="1800">
                <a:solidFill>
                  <a:schemeClr val="tx1">
                    <a:lumMod val="65000"/>
                    <a:lumOff val="35000"/>
                  </a:schemeClr>
                </a:solidFill>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dirty="0" lang="zh-CN"/>
              <a:t>单击此处编辑文本</a:t>
            </a:r>
            <a:endParaRPr altLang="en-US" dirty="0" lang="zh-CN"/>
          </a:p>
        </p:txBody>
      </p:sp>
      <p:sp>
        <p:nvSpPr>
          <p:cNvPr id="1048810"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811" name="页脚占位符 4"/>
          <p:cNvSpPr>
            <a:spLocks noGrp="1"/>
          </p:cNvSpPr>
          <p:nvPr>
            <p:ph type="ftr" sz="quarter" idx="11"/>
            <p:custDataLst>
              <p:tags r:id="rId4"/>
            </p:custDataLst>
          </p:nvPr>
        </p:nvSpPr>
        <p:spPr/>
        <p:txBody>
          <a:bodyPr/>
          <a:p>
            <a:endParaRPr altLang="en-US" lang="zh-CN"/>
          </a:p>
        </p:txBody>
      </p:sp>
      <p:sp>
        <p:nvSpPr>
          <p:cNvPr id="1048812"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105" name=""/>
        <p:cNvGrpSpPr/>
        <p:nvPr/>
      </p:nvGrpSpPr>
      <p:grpSpPr>
        <a:xfrm>
          <a:off x="0" y="0"/>
          <a:ext cx="0" cy="0"/>
          <a:chOff x="0" y="0"/>
          <a:chExt cx="0" cy="0"/>
        </a:xfrm>
      </p:grpSpPr>
      <p:sp>
        <p:nvSpPr>
          <p:cNvPr id="1048813"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814" name="内容占位符 2"/>
          <p:cNvSpPr>
            <a:spLocks noGrp="1"/>
          </p:cNvSpPr>
          <p:nvPr>
            <p:ph sz="half" idx="1"/>
            <p:custDataLst>
              <p:tags r:id="rId2"/>
            </p:custDataLst>
          </p:nvPr>
        </p:nvSpPr>
        <p:spPr>
          <a:xfrm>
            <a:off x="608400" y="1501200"/>
            <a:ext cx="5176800" cy="4748400"/>
          </a:xfrm>
        </p:spPr>
        <p:txBody>
          <a:bodyPr bIns="46800" lIns="90000" rIns="90000" rtlCol="0" tIns="4680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15" name="内容占位符 3"/>
          <p:cNvSpPr>
            <a:spLocks noGrp="1"/>
          </p:cNvSpPr>
          <p:nvPr>
            <p:ph sz="half" idx="2"/>
            <p:custDataLst>
              <p:tags r:id="rId3"/>
            </p:custDataLst>
          </p:nvPr>
        </p:nvSpPr>
        <p:spPr>
          <a:xfrm>
            <a:off x="6411600" y="1501200"/>
            <a:ext cx="5176800" cy="4748400"/>
          </a:xfrm>
        </p:spPr>
        <p:txBody>
          <a:bodyPr bIns="46800" lIns="90000" rIns="90000" tIns="46800">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816" name="日期占位符 4"/>
          <p:cNvSpPr>
            <a:spLocks noGrp="1"/>
          </p:cNvSpPr>
          <p:nvPr>
            <p:ph type="dt" sz="half" idx="10"/>
            <p:custDataLst>
              <p:tags r:id="rId4"/>
            </p:custDataLst>
          </p:nvPr>
        </p:nvSpPr>
        <p:spPr/>
        <p:txBody>
          <a:bodyPr/>
          <a:p>
            <a:fld id="{760FBDFE-C587-4B4C-A407-44438C67B59E}" type="datetimeFigureOut">
              <a:rPr altLang="en-US" lang="zh-CN" smtClean="0"/>
            </a:fld>
            <a:endParaRPr altLang="en-US" lang="zh-CN"/>
          </a:p>
        </p:txBody>
      </p:sp>
      <p:sp>
        <p:nvSpPr>
          <p:cNvPr id="1048817" name="页脚占位符 5"/>
          <p:cNvSpPr>
            <a:spLocks noGrp="1"/>
          </p:cNvSpPr>
          <p:nvPr>
            <p:ph type="ftr" sz="quarter" idx="11"/>
            <p:custDataLst>
              <p:tags r:id="rId5"/>
            </p:custDataLst>
          </p:nvPr>
        </p:nvSpPr>
        <p:spPr/>
        <p:txBody>
          <a:bodyPr/>
          <a:p>
            <a:endParaRPr altLang="en-US" lang="zh-CN"/>
          </a:p>
        </p:txBody>
      </p:sp>
      <p:sp>
        <p:nvSpPr>
          <p:cNvPr id="1048818" name="灯片编号占位符 6"/>
          <p:cNvSpPr>
            <a:spLocks noGrp="1"/>
          </p:cNvSpPr>
          <p:nvPr>
            <p:ph type="sldNum" sz="quarter" idx="12"/>
            <p:custDataLst>
              <p:tags r:id="rId6"/>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106" name=""/>
        <p:cNvGrpSpPr/>
        <p:nvPr/>
      </p:nvGrpSpPr>
      <p:grpSpPr>
        <a:xfrm>
          <a:off x="0" y="0"/>
          <a:ext cx="0" cy="0"/>
          <a:chOff x="0" y="0"/>
          <a:chExt cx="0" cy="0"/>
        </a:xfrm>
      </p:grpSpPr>
      <p:sp>
        <p:nvSpPr>
          <p:cNvPr id="1048819"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820" name="文本占位符 2"/>
          <p:cNvSpPr>
            <a:spLocks noGrp="1"/>
          </p:cNvSpPr>
          <p:nvPr>
            <p:ph type="body" idx="1" hasCustomPrompt="1"/>
            <p:custDataLst>
              <p:tags r:id="rId2"/>
            </p:custDataLst>
          </p:nvPr>
        </p:nvSpPr>
        <p:spPr>
          <a:xfrm>
            <a:off x="608400" y="1429200"/>
            <a:ext cx="5342400" cy="381600"/>
          </a:xfrm>
        </p:spPr>
        <p:txBody>
          <a:bodyPr anchor="t" anchorCtr="0" bIns="38100" lIns="101600" rIns="76200" tIns="38100">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单击此处编辑文本</a:t>
            </a:r>
            <a:endParaRPr altLang="en-US" dirty="0" lang="zh-CN"/>
          </a:p>
        </p:txBody>
      </p:sp>
      <p:sp>
        <p:nvSpPr>
          <p:cNvPr id="1048821" name="内容占位符 3"/>
          <p:cNvSpPr>
            <a:spLocks noGrp="1"/>
          </p:cNvSpPr>
          <p:nvPr>
            <p:ph sz="half" idx="2"/>
            <p:custDataLst>
              <p:tags r:id="rId3"/>
            </p:custDataLst>
          </p:nvPr>
        </p:nvSpPr>
        <p:spPr>
          <a:xfrm>
            <a:off x="60840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22" name="文本占位符 4"/>
          <p:cNvSpPr>
            <a:spLocks noGrp="1"/>
          </p:cNvSpPr>
          <p:nvPr>
            <p:ph type="body" sz="quarter" idx="3" hasCustomPrompt="1"/>
            <p:custDataLst>
              <p:tags r:id="rId4"/>
            </p:custDataLst>
          </p:nvPr>
        </p:nvSpPr>
        <p:spPr>
          <a:xfrm>
            <a:off x="6235750" y="1421729"/>
            <a:ext cx="5342400" cy="381600"/>
          </a:xfrm>
        </p:spPr>
        <p:txBody>
          <a:bodyPr anchor="t" anchorCtr="0" bIns="38100" lIns="101600" rIns="76200" rtlCol="0" tIns="38100" vert="horz">
            <a:normAutofit/>
          </a:bodyPr>
          <a:lstStyle>
            <a:lvl1pPr indent="0" marL="0">
              <a:lnSpc>
                <a:spcPct val="100000"/>
              </a:lnSpc>
              <a:buNone/>
              <a:defRPr b="1" sz="2000" spc="200">
                <a:solidFill>
                  <a:schemeClr val="tx1">
                    <a:lumMod val="75000"/>
                    <a:lumOff val="25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单击此处编辑文本</a:t>
            </a:r>
            <a:endParaRPr altLang="en-US" lang="zh-CN"/>
          </a:p>
        </p:txBody>
      </p:sp>
      <p:sp>
        <p:nvSpPr>
          <p:cNvPr id="1048823" name="内容占位符 5"/>
          <p:cNvSpPr>
            <a:spLocks noGrp="1"/>
          </p:cNvSpPr>
          <p:nvPr>
            <p:ph sz="quarter" idx="4"/>
            <p:custDataLst>
              <p:tags r:id="rId5"/>
            </p:custDataLst>
          </p:nvPr>
        </p:nvSpPr>
        <p:spPr>
          <a:xfrm>
            <a:off x="6235750" y="1854000"/>
            <a:ext cx="5342400" cy="4395600"/>
          </a:xfrm>
        </p:spPr>
        <p:txBody>
          <a:bodyPr bIns="0" lIns="101600" rIns="82550" rtlCol="0" tIns="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824" name="日期占位符 6"/>
          <p:cNvSpPr>
            <a:spLocks noGrp="1"/>
          </p:cNvSpPr>
          <p:nvPr>
            <p:ph type="dt" sz="half" idx="10"/>
            <p:custDataLst>
              <p:tags r:id="rId6"/>
            </p:custDataLst>
          </p:nvPr>
        </p:nvSpPr>
        <p:spPr/>
        <p:txBody>
          <a:bodyPr/>
          <a:p>
            <a:fld id="{760FBDFE-C587-4B4C-A407-44438C67B59E}" type="datetimeFigureOut">
              <a:rPr altLang="en-US" lang="zh-CN" smtClean="0"/>
            </a:fld>
            <a:endParaRPr altLang="en-US" lang="zh-CN"/>
          </a:p>
        </p:txBody>
      </p:sp>
      <p:sp>
        <p:nvSpPr>
          <p:cNvPr id="1048825" name="页脚占位符 7"/>
          <p:cNvSpPr>
            <a:spLocks noGrp="1"/>
          </p:cNvSpPr>
          <p:nvPr>
            <p:ph type="ftr" sz="quarter" idx="11"/>
            <p:custDataLst>
              <p:tags r:id="rId7"/>
            </p:custDataLst>
          </p:nvPr>
        </p:nvSpPr>
        <p:spPr/>
        <p:txBody>
          <a:bodyPr/>
          <a:p>
            <a:endParaRPr altLang="en-US" lang="zh-CN"/>
          </a:p>
        </p:txBody>
      </p:sp>
      <p:sp>
        <p:nvSpPr>
          <p:cNvPr id="1048826" name="灯片编号占位符 8"/>
          <p:cNvSpPr>
            <a:spLocks noGrp="1"/>
          </p:cNvSpPr>
          <p:nvPr>
            <p:ph type="sldNum" sz="quarter" idx="12"/>
            <p:custDataLst>
              <p:tags r:id="rId8"/>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99" name=""/>
        <p:cNvGrpSpPr/>
        <p:nvPr/>
      </p:nvGrpSpPr>
      <p:grpSpPr>
        <a:xfrm>
          <a:off x="0" y="0"/>
          <a:ext cx="0" cy="0"/>
          <a:chOff x="0" y="0"/>
          <a:chExt cx="0" cy="0"/>
        </a:xfrm>
      </p:grpSpPr>
      <p:sp>
        <p:nvSpPr>
          <p:cNvPr id="1048785" name="标题 1"/>
          <p:cNvSpPr>
            <a:spLocks noGrp="1"/>
          </p:cNvSpPr>
          <p:nvPr>
            <p:ph type="title"/>
            <p:custDataLst>
              <p:tags r:id="rId1"/>
            </p:custDataLst>
          </p:nvPr>
        </p:nvSpPr>
        <p:spPr>
          <a:xfrm>
            <a:off x="608400" y="608400"/>
            <a:ext cx="10969200" cy="705600"/>
          </a:xfrm>
        </p:spPr>
        <p:txBody>
          <a:bodyPr anchor="ctr" anchorCtr="0" bIns="46800" lIns="90000" rIns="90000" rtlCol="0" tIns="46800" vert="horz">
            <a:normAutofit/>
          </a:bodyPr>
          <a:p>
            <a:pPr lvl="0"/>
            <a:r>
              <a:rPr altLang="en-US" lang="zh-CN" smtClean="0"/>
              <a:t>单击此处编辑母版标题样式</a:t>
            </a:r>
            <a:endParaRPr altLang="en-US" lang="zh-CN"/>
          </a:p>
        </p:txBody>
      </p:sp>
      <p:sp>
        <p:nvSpPr>
          <p:cNvPr id="1048786" name="日期占位符 2"/>
          <p:cNvSpPr>
            <a:spLocks noGrp="1"/>
          </p:cNvSpPr>
          <p:nvPr>
            <p:ph type="dt" sz="half" idx="10"/>
            <p:custDataLst>
              <p:tags r:id="rId2"/>
            </p:custDataLst>
          </p:nvPr>
        </p:nvSpPr>
        <p:spPr/>
        <p:txBody>
          <a:bodyPr/>
          <a:p>
            <a:fld id="{760FBDFE-C587-4B4C-A407-44438C67B59E}" type="datetimeFigureOut">
              <a:rPr altLang="en-US" lang="zh-CN" smtClean="0"/>
            </a:fld>
            <a:endParaRPr altLang="en-US" lang="zh-CN"/>
          </a:p>
        </p:txBody>
      </p:sp>
      <p:sp>
        <p:nvSpPr>
          <p:cNvPr id="1048787" name="页脚占位符 3"/>
          <p:cNvSpPr>
            <a:spLocks noGrp="1"/>
          </p:cNvSpPr>
          <p:nvPr>
            <p:ph type="ftr" sz="quarter" idx="11"/>
            <p:custDataLst>
              <p:tags r:id="rId3"/>
            </p:custDataLst>
          </p:nvPr>
        </p:nvSpPr>
        <p:spPr/>
        <p:txBody>
          <a:bodyPr/>
          <a:p>
            <a:endParaRPr altLang="en-US" lang="zh-CN"/>
          </a:p>
        </p:txBody>
      </p:sp>
      <p:sp>
        <p:nvSpPr>
          <p:cNvPr id="1048788" name="灯片编号占位符 4"/>
          <p:cNvSpPr>
            <a:spLocks noGrp="1"/>
          </p:cNvSpPr>
          <p:nvPr>
            <p:ph type="sldNum" sz="quarter" idx="12"/>
            <p:custDataLst>
              <p:tags r:id="rId4"/>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107" name=""/>
        <p:cNvGrpSpPr/>
        <p:nvPr/>
      </p:nvGrpSpPr>
      <p:grpSpPr>
        <a:xfrm>
          <a:off x="0" y="0"/>
          <a:ext cx="0" cy="0"/>
          <a:chOff x="0" y="0"/>
          <a:chExt cx="0" cy="0"/>
        </a:xfrm>
      </p:grpSpPr>
      <p:sp>
        <p:nvSpPr>
          <p:cNvPr id="1048827" name="日期占位符 1"/>
          <p:cNvSpPr>
            <a:spLocks noGrp="1"/>
          </p:cNvSpPr>
          <p:nvPr>
            <p:ph type="dt" sz="half" idx="10"/>
            <p:custDataLst>
              <p:tags r:id="rId1"/>
            </p:custDataLst>
          </p:nvPr>
        </p:nvSpPr>
        <p:spPr/>
        <p:txBody>
          <a:bodyPr/>
          <a:p>
            <a:fld id="{760FBDFE-C587-4B4C-A407-44438C67B59E}" type="datetimeFigureOut">
              <a:rPr altLang="en-US" lang="zh-CN" smtClean="0"/>
            </a:fld>
            <a:endParaRPr altLang="en-US" lang="zh-CN"/>
          </a:p>
        </p:txBody>
      </p:sp>
      <p:sp>
        <p:nvSpPr>
          <p:cNvPr id="1048828" name="页脚占位符 2"/>
          <p:cNvSpPr>
            <a:spLocks noGrp="1"/>
          </p:cNvSpPr>
          <p:nvPr>
            <p:ph type="ftr" sz="quarter" idx="11"/>
            <p:custDataLst>
              <p:tags r:id="rId2"/>
            </p:custDataLst>
          </p:nvPr>
        </p:nvSpPr>
        <p:spPr/>
        <p:txBody>
          <a:bodyPr/>
          <a:p>
            <a:endParaRPr altLang="en-US" lang="zh-CN"/>
          </a:p>
        </p:txBody>
      </p:sp>
      <p:sp>
        <p:nvSpPr>
          <p:cNvPr id="1048829" name="灯片编号占位符 3"/>
          <p:cNvSpPr>
            <a:spLocks noGrp="1"/>
          </p:cNvSpPr>
          <p:nvPr>
            <p:ph type="sldNum" sz="quarter" idx="12"/>
            <p:custDataLst>
              <p:tags r:id="rId3"/>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08" name=""/>
        <p:cNvGrpSpPr/>
        <p:nvPr/>
      </p:nvGrpSpPr>
      <p:grpSpPr>
        <a:xfrm>
          <a:off x="0" y="0"/>
          <a:ext cx="0" cy="0"/>
          <a:chOff x="0" y="0"/>
          <a:chExt cx="0" cy="0"/>
        </a:xfrm>
      </p:grpSpPr>
      <p:sp>
        <p:nvSpPr>
          <p:cNvPr id="1048830" name="图片占位符 2"/>
          <p:cNvSpPr>
            <a:spLocks noGrp="1"/>
          </p:cNvSpPr>
          <p:nvPr>
            <p:ph type="pic" idx="1"/>
            <p:custDataLst>
              <p:tags r:id="rId1"/>
            </p:custDataLst>
          </p:nvPr>
        </p:nvSpPr>
        <p:spPr>
          <a:xfrm>
            <a:off x="608400" y="1555200"/>
            <a:ext cx="5233077" cy="4608000"/>
          </a:xfrm>
        </p:spPr>
        <p:txBody>
          <a:bodyPr bIns="46800" lIns="90000" rIns="90000" rtlCol="0" tIns="46800" vert="horz">
            <a:normAutofit/>
          </a:bodyPr>
          <a:lstStyle>
            <a:lvl1pPr>
              <a:buNone/>
              <a:defRPr sz="1600"/>
            </a:lvl1pPr>
          </a:lstStyle>
          <a:p>
            <a:pPr lvl="0"/>
            <a:endParaRPr altLang="en-US" lang="zh-CN"/>
          </a:p>
        </p:txBody>
      </p:sp>
      <p:sp>
        <p:nvSpPr>
          <p:cNvPr id="1048831" name="文本占位符 3"/>
          <p:cNvSpPr>
            <a:spLocks noGrp="1"/>
          </p:cNvSpPr>
          <p:nvPr>
            <p:ph type="body" sz="half" idx="2"/>
            <p:custDataLst>
              <p:tags r:id="rId2"/>
            </p:custDataLst>
          </p:nvPr>
        </p:nvSpPr>
        <p:spPr>
          <a:xfrm>
            <a:off x="6350400" y="1555200"/>
            <a:ext cx="5227200" cy="4608000"/>
          </a:xfrm>
        </p:spPr>
        <p:txBody>
          <a:bodyPr bIns="46800" lIns="90000" rIns="90000" rtlCol="0" tIns="46800" vert="horz">
            <a:normAutofit/>
          </a:bodyPr>
          <a:lstStyle>
            <a:lvl1pPr>
              <a:buNone/>
              <a:defRPr sz="1600"/>
            </a:lvl1pPr>
          </a:lstStyle>
          <a:p>
            <a:pPr lvl="0"/>
            <a:r>
              <a:rPr altLang="en-US" lang="zh-CN" smtClean="0"/>
              <a:t>单击此处编辑母版文本样式</a:t>
            </a:r>
            <a:endParaRPr altLang="en-US" lang="zh-CN"/>
          </a:p>
        </p:txBody>
      </p:sp>
      <p:sp>
        <p:nvSpPr>
          <p:cNvPr id="1048832" name="日期占位符 4"/>
          <p:cNvSpPr>
            <a:spLocks noGrp="1"/>
          </p:cNvSpPr>
          <p:nvPr>
            <p:ph type="dt" sz="half" idx="10"/>
            <p:custDataLst>
              <p:tags r:id="rId3"/>
            </p:custDataLst>
          </p:nvPr>
        </p:nvSpPr>
        <p:spPr/>
        <p:txBody>
          <a:bodyPr/>
          <a:p>
            <a:fld id="{9EFD9D74-47D9-4702-A33C-335B63B48DBF}" type="datetimeFigureOut">
              <a:rPr altLang="en-US" lang="zh-CN" smtClean="0"/>
            </a:fld>
            <a:endParaRPr altLang="en-US" dirty="0" lang="zh-CN"/>
          </a:p>
        </p:txBody>
      </p:sp>
      <p:sp>
        <p:nvSpPr>
          <p:cNvPr id="1048833" name="页脚占位符 5"/>
          <p:cNvSpPr>
            <a:spLocks noGrp="1"/>
          </p:cNvSpPr>
          <p:nvPr>
            <p:ph type="ftr" sz="quarter" idx="11"/>
            <p:custDataLst>
              <p:tags r:id="rId4"/>
            </p:custDataLst>
          </p:nvPr>
        </p:nvSpPr>
        <p:spPr/>
        <p:txBody>
          <a:bodyPr/>
          <a:p>
            <a:endParaRPr altLang="en-US" dirty="0" lang="zh-CN"/>
          </a:p>
        </p:txBody>
      </p:sp>
      <p:sp>
        <p:nvSpPr>
          <p:cNvPr id="1048834" name="灯片编号占位符 6"/>
          <p:cNvSpPr>
            <a:spLocks noGrp="1"/>
          </p:cNvSpPr>
          <p:nvPr>
            <p:ph type="sldNum" sz="quarter" idx="12"/>
            <p:custDataLst>
              <p:tags r:id="rId5"/>
            </p:custDataLst>
          </p:nvPr>
        </p:nvSpPr>
        <p:spPr/>
        <p:txBody>
          <a:bodyPr/>
          <a:p>
            <a:fld id="{FABC47A4-756D-490B-A52F-7D9E2C9FC05F}" type="slidenum">
              <a:rPr altLang="en-US" lang="zh-CN" smtClean="0"/>
            </a:fld>
            <a:endParaRPr altLang="en-US" lang="zh-CN"/>
          </a:p>
        </p:txBody>
      </p:sp>
      <p:sp>
        <p:nvSpPr>
          <p:cNvPr id="1048835" name="标题 8"/>
          <p:cNvSpPr>
            <a:spLocks noGrp="1"/>
          </p:cNvSpPr>
          <p:nvPr>
            <p:ph type="title"/>
            <p:custDataLst>
              <p:tags r:id="rId6"/>
            </p:custDataLst>
          </p:nvPr>
        </p:nvSpPr>
        <p:spPr/>
        <p:txBody>
          <a:bodyPr/>
          <a:p>
            <a:r>
              <a:rPr altLang="en-US" lang="zh-CN"/>
              <a:t>单击此处编辑母版标题样式</a:t>
            </a:r>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102" name=""/>
        <p:cNvGrpSpPr/>
        <p:nvPr/>
      </p:nvGrpSpPr>
      <p:grpSpPr>
        <a:xfrm>
          <a:off x="0" y="0"/>
          <a:ext cx="0" cy="0"/>
          <a:chOff x="0" y="0"/>
          <a:chExt cx="0" cy="0"/>
        </a:xfrm>
      </p:grpSpPr>
      <p:sp>
        <p:nvSpPr>
          <p:cNvPr id="1048799" name="竖排标题 1"/>
          <p:cNvSpPr>
            <a:spLocks noGrp="1"/>
          </p:cNvSpPr>
          <p:nvPr>
            <p:ph type="title" orient="vert" hasCustomPrompt="1"/>
            <p:custDataLst>
              <p:tags r:id="rId1"/>
            </p:custDataLst>
          </p:nvPr>
        </p:nvSpPr>
        <p:spPr>
          <a:xfrm>
            <a:off x="10234800" y="914400"/>
            <a:ext cx="1044000" cy="5029200"/>
          </a:xfrm>
        </p:spPr>
        <p:txBody>
          <a:bodyPr anchor="ctr" anchorCtr="0" bIns="46800" lIns="90000" rIns="90000" rtlCol="0" tIns="46800" vert="eaVert">
            <a:normAutofit/>
          </a:bodyPr>
          <a:lstStyle>
            <a:lvl1pPr>
              <a:buNone/>
              <a:defRPr sz="2800"/>
            </a:lvl1pPr>
          </a:lstStyle>
          <a:p>
            <a:pPr lvl="0"/>
            <a:r>
              <a:rPr altLang="en-US" lang="zh-CN" smtClean="0"/>
              <a:t>单击此处编辑标题</a:t>
            </a:r>
            <a:endParaRPr altLang="en-US" lang="zh-CN"/>
          </a:p>
        </p:txBody>
      </p:sp>
      <p:sp>
        <p:nvSpPr>
          <p:cNvPr id="1048800" name="竖排文字占位符 2"/>
          <p:cNvSpPr>
            <a:spLocks noGrp="1"/>
          </p:cNvSpPr>
          <p:nvPr>
            <p:ph type="body" orient="vert" idx="1"/>
            <p:custDataLst>
              <p:tags r:id="rId2"/>
            </p:custDataLst>
          </p:nvPr>
        </p:nvSpPr>
        <p:spPr>
          <a:xfrm>
            <a:off x="914400" y="914400"/>
            <a:ext cx="9169200" cy="5029200"/>
          </a:xfrm>
        </p:spPr>
        <p:txBody>
          <a:bodyPr bIns="46800" lIns="46800" rIns="46800" tIns="46800" vert="eaVert"/>
          <a:lstStyle>
            <a:lvl1pPr indent="-228600" marL="228600">
              <a:spcAft>
                <a:spcPts val="1000"/>
              </a:spcAft>
              <a:defRPr spc="300"/>
            </a:lvl1pPr>
            <a:lvl2pPr indent="-228600" marL="685800">
              <a:defRPr spc="300"/>
            </a:lvl2pPr>
            <a:lvl3pPr indent="-228600" marL="1143000">
              <a:defRPr spc="300"/>
            </a:lvl3pPr>
            <a:lvl4pPr indent="-228600" marL="1600200">
              <a:defRPr spc="300"/>
            </a:lvl4pPr>
            <a:lvl5pPr indent="-228600" marL="2057400">
              <a:defRPr spc="300"/>
            </a:lvl5pPr>
          </a:lstStyle>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801" name="日期占位符 3"/>
          <p:cNvSpPr>
            <a:spLocks noGrp="1"/>
          </p:cNvSpPr>
          <p:nvPr>
            <p:ph type="dt" sz="half" idx="10"/>
            <p:custDataLst>
              <p:tags r:id="rId3"/>
            </p:custDataLst>
          </p:nvPr>
        </p:nvSpPr>
        <p:spPr/>
        <p:txBody>
          <a:bodyPr/>
          <a:p>
            <a:fld id="{760FBDFE-C587-4B4C-A407-44438C67B59E}" type="datetimeFigureOut">
              <a:rPr altLang="en-US" lang="zh-CN" smtClean="0"/>
            </a:fld>
            <a:endParaRPr altLang="en-US" lang="zh-CN"/>
          </a:p>
        </p:txBody>
      </p:sp>
      <p:sp>
        <p:nvSpPr>
          <p:cNvPr id="1048802" name="页脚占位符 4"/>
          <p:cNvSpPr>
            <a:spLocks noGrp="1"/>
          </p:cNvSpPr>
          <p:nvPr>
            <p:ph type="ftr" sz="quarter" idx="11"/>
            <p:custDataLst>
              <p:tags r:id="rId4"/>
            </p:custDataLst>
          </p:nvPr>
        </p:nvSpPr>
        <p:spPr/>
        <p:txBody>
          <a:bodyPr/>
          <a:p>
            <a:endParaRPr altLang="en-US" lang="zh-CN"/>
          </a:p>
        </p:txBody>
      </p:sp>
      <p:sp>
        <p:nvSpPr>
          <p:cNvPr id="1048803" name="灯片编号占位符 5"/>
          <p:cNvSpPr>
            <a:spLocks noGrp="1"/>
          </p:cNvSpPr>
          <p:nvPr>
            <p:ph type="sldNum" sz="quarter" idx="12"/>
            <p:custDataLst>
              <p:tags r:id="rId5"/>
            </p:custDataLst>
          </p:nvPr>
        </p:nvSpPr>
        <p:spPr/>
        <p:txBody>
          <a:bodyPr/>
          <a:p>
            <a:fld id="{49AE70B2-8BF9-45C0-BB95-33D1B9D3A854}"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ags" Target="../tags/tag57.xml"/><Relationship Id="rId13" Type="http://schemas.openxmlformats.org/officeDocument/2006/relationships/tags" Target="../tags/tag58.xml"/><Relationship Id="rId14" Type="http://schemas.openxmlformats.org/officeDocument/2006/relationships/tags" Target="../tags/tag59.xml"/><Relationship Id="rId15" Type="http://schemas.openxmlformats.org/officeDocument/2006/relationships/tags" Target="../tags/tag60.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ags" Target="../tags/tag182.xml"/><Relationship Id="rId13" Type="http://schemas.openxmlformats.org/officeDocument/2006/relationships/tags" Target="../tags/tag183.xml"/><Relationship Id="rId14" Type="http://schemas.openxmlformats.org/officeDocument/2006/relationships/image" Target="../media/image7.png"/><Relationship Id="rId15" Type="http://schemas.openxmlformats.org/officeDocument/2006/relationships/tags" Target="../tags/tag184.xml"/><Relationship Id="rId16" Type="http://schemas.openxmlformats.org/officeDocument/2006/relationships/image" Target="../media/image5.png"/><Relationship Id="rId17" Type="http://schemas.openxmlformats.org/officeDocument/2006/relationships/tags" Target="../tags/tag185.xml"/><Relationship Id="rId18" Type="http://schemas.openxmlformats.org/officeDocument/2006/relationships/image" Target="../media/image20.png"/><Relationship Id="rId19" Type="http://schemas.openxmlformats.org/officeDocument/2006/relationships/tags" Target="../tags/tag186.xml"/><Relationship Id="rId20" Type="http://schemas.openxmlformats.org/officeDocument/2006/relationships/tags" Target="../tags/tag187.xml"/><Relationship Id="rId21" Type="http://schemas.openxmlformats.org/officeDocument/2006/relationships/tags" Target="../tags/tag188.xml"/><Relationship Id="rId22" Type="http://schemas.openxmlformats.org/officeDocument/2006/relationships/tags" Target="../tags/tag189.xml"/><Relationship Id="rId23" Type="http://schemas.openxmlformats.org/officeDocument/2006/relationships/tags" Target="../tags/tag190.xml"/><Relationship Id="rId24" Type="http://schemas.openxmlformats.org/officeDocument/2006/relationships/tags" Target="../tags/tag191.xml"/><Relationship Id="rId2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86" name=""/>
        <p:cNvGrpSpPr/>
        <p:nvPr/>
      </p:nvGrpSpPr>
      <p:grpSpPr>
        <a:xfrm>
          <a:off x="0" y="0"/>
          <a:ext cx="0" cy="0"/>
          <a:chOff x="0" y="0"/>
          <a:chExt cx="0" cy="0"/>
        </a:xfrm>
      </p:grpSpPr>
      <p:sp>
        <p:nvSpPr>
          <p:cNvPr id="1048775" name="标题占位符 1"/>
          <p:cNvSpPr>
            <a:spLocks noGrp="1"/>
          </p:cNvSpPr>
          <p:nvPr>
            <p:ph type="title"/>
            <p:custDataLst>
              <p:tags r:id="rId12"/>
            </p:custDataLst>
          </p:nvPr>
        </p:nvSpPr>
        <p:spPr>
          <a:xfrm>
            <a:off x="608400" y="608400"/>
            <a:ext cx="10969200" cy="705600"/>
          </a:xfrm>
          <a:prstGeom prst="rect"/>
        </p:spPr>
        <p:txBody>
          <a:bodyPr anchor="ctr" anchorCtr="0" bIns="46990" lIns="90170" rIns="90170" rtlCol="0" tIns="46990" vert="horz">
            <a:normAutofit/>
          </a:bodyPr>
          <a:p>
            <a:r>
              <a:rPr altLang="en-US" dirty="0" lang="zh-CN"/>
              <a:t>单击此处编辑母版标题样式</a:t>
            </a:r>
            <a:endParaRPr altLang="en-US" dirty="0" lang="zh-CN"/>
          </a:p>
        </p:txBody>
      </p:sp>
      <p:sp>
        <p:nvSpPr>
          <p:cNvPr id="1048776" name="文本占位符 2"/>
          <p:cNvSpPr>
            <a:spLocks noGrp="1"/>
          </p:cNvSpPr>
          <p:nvPr>
            <p:ph type="body" idx="1"/>
            <p:custDataLst>
              <p:tags r:id="rId13"/>
            </p:custDataLst>
          </p:nvPr>
        </p:nvSpPr>
        <p:spPr>
          <a:xfrm>
            <a:off x="608400" y="1490400"/>
            <a:ext cx="10969200" cy="4759200"/>
          </a:xfrm>
          <a:prstGeom prst="rect"/>
        </p:spPr>
        <p:txBody>
          <a:bodyPr bIns="46800" lIns="90000" rIns="90000" rtlCol="0" tIns="4680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
        <p:nvSpPr>
          <p:cNvPr id="1048777" name="日期占位符 3"/>
          <p:cNvSpPr>
            <a:spLocks noGrp="1"/>
          </p:cNvSpPr>
          <p:nvPr>
            <p:ph type="dt" sz="half" idx="2"/>
            <p:custDataLst>
              <p:tags r:id="rId14"/>
            </p:custDataLst>
          </p:nvPr>
        </p:nvSpPr>
        <p:spPr>
          <a:xfrm>
            <a:off x="612000" y="6314400"/>
            <a:ext cx="2700000" cy="316800"/>
          </a:xfrm>
          <a:prstGeom prst="rect"/>
        </p:spPr>
        <p:txBody>
          <a:bodyPr anchor="ctr" bIns="45720" lIns="91440" rIns="91440" rtlCol="0" tIns="45720" vert="horz">
            <a:normAutofit/>
          </a:bodyPr>
          <a:lstStyle>
            <a:lvl1pPr algn="l">
              <a:defRPr baseline="0" sz="1000">
                <a:solidFill>
                  <a:schemeClr val="tx1">
                    <a:tint val="75000"/>
                  </a:schemeClr>
                </a:solidFill>
              </a:defRPr>
            </a:lvl1pPr>
          </a:lstStyle>
          <a:p>
            <a:fld id="{760FBDFE-C587-4B4C-A407-44438C67B59E}" type="datetimeFigureOut">
              <a:rPr altLang="en-US" lang="zh-CN" smtClean="0"/>
            </a:fld>
            <a:endParaRPr altLang="en-US" lang="zh-CN"/>
          </a:p>
        </p:txBody>
      </p:sp>
      <p:sp>
        <p:nvSpPr>
          <p:cNvPr id="1048778" name="页脚占位符 4"/>
          <p:cNvSpPr>
            <a:spLocks noGrp="1"/>
          </p:cNvSpPr>
          <p:nvPr>
            <p:ph type="ftr" sz="quarter" idx="3"/>
            <p:custDataLst>
              <p:tags r:id="rId15"/>
            </p:custDataLst>
          </p:nvPr>
        </p:nvSpPr>
        <p:spPr>
          <a:xfrm>
            <a:off x="4116000" y="6314400"/>
            <a:ext cx="3960000" cy="316800"/>
          </a:xfrm>
          <a:prstGeom prst="rect"/>
        </p:spPr>
        <p:txBody>
          <a:bodyPr anchor="ctr" bIns="45720" lIns="91440" rIns="91440" rtlCol="0" tIns="45720" vert="horz">
            <a:normAutofit/>
          </a:bodyPr>
          <a:lstStyle>
            <a:lvl1pPr algn="ctr">
              <a:defRPr baseline="0" sz="1000">
                <a:solidFill>
                  <a:schemeClr val="tx1">
                    <a:tint val="75000"/>
                  </a:schemeClr>
                </a:solidFill>
              </a:defRPr>
            </a:lvl1pPr>
          </a:lstStyle>
          <a:p>
            <a:endParaRPr altLang="en-US" dirty="0" lang="zh-CN"/>
          </a:p>
        </p:txBody>
      </p:sp>
      <p:sp>
        <p:nvSpPr>
          <p:cNvPr id="1048779" name="灯片编号占位符 5"/>
          <p:cNvSpPr>
            <a:spLocks noGrp="1"/>
          </p:cNvSpPr>
          <p:nvPr>
            <p:ph type="sldNum" sz="quarter" idx="4"/>
            <p:custDataLst>
              <p:tags r:id="rId16"/>
            </p:custDataLst>
          </p:nvPr>
        </p:nvSpPr>
        <p:spPr>
          <a:xfrm>
            <a:off x="8877600" y="6314400"/>
            <a:ext cx="2700000" cy="316800"/>
          </a:xfrm>
          <a:prstGeom prst="rect"/>
        </p:spPr>
        <p:txBody>
          <a:bodyPr anchor="ctr" bIns="45720" lIns="91440" rIns="91440" rtlCol="0" tIns="45720" vert="horz">
            <a:normAutofit/>
          </a:bodyPr>
          <a:lstStyle>
            <a:lvl1pPr algn="r">
              <a:defRPr baseline="0" sz="1000">
                <a:solidFill>
                  <a:schemeClr val="tx1">
                    <a:tint val="75000"/>
                  </a:schemeClr>
                </a:solidFill>
              </a:defRPr>
            </a:lvl1pPr>
          </a:lstStyle>
          <a:p>
            <a:fld id="{49AE70B2-8BF9-45C0-BB95-33D1B9D3A854}" type="slidenum">
              <a:rPr altLang="en-US" lang="zh-CN" smtClean="0"/>
            </a:fld>
            <a:endParaRPr altLang="en-US" dirty="0" lang="zh-CN"/>
          </a:p>
        </p:txBody>
      </p:sp>
    </p:spTree>
    <p:custDataLst>
      <p:tags r:id="rId17"/>
    </p:custDataLst>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eaLnBrk="1" fontAlgn="auto" hangingPunct="1" latinLnBrk="0" rtl="0">
        <a:lnSpc>
          <a:spcPct val="100000"/>
        </a:lnSpc>
        <a:spcBef>
          <a:spcPct val="0"/>
        </a:spcBef>
        <a:buNone/>
        <a:defRPr baseline="0" b="0" cap="none" sz="3600" kern="1200" normalizeH="0" spc="300" strike="noStrike" u="none">
          <a:solidFill>
            <a:schemeClr val="tx1">
              <a:lumMod val="85000"/>
              <a:lumOff val="15000"/>
            </a:schemeClr>
          </a:solidFill>
          <a:latin typeface="+mj-lt"/>
          <a:ea typeface="+mj-ea"/>
          <a:cs typeface="+mj-cs"/>
        </a:defRPr>
      </a:lvl1pPr>
    </p:titleStyle>
    <p:bodyStyle>
      <a:lvl1pPr algn="l" defTabSz="914400" eaLnBrk="1" fontAlgn="auto" hangingPunct="1" indent="-228600" latinLnBrk="0" marL="228600" rtl="0">
        <a:lnSpc>
          <a:spcPct val="130000"/>
        </a:lnSpc>
        <a:spcBef>
          <a:spcPts val="0"/>
        </a:spcBef>
        <a:spcAft>
          <a:spcPts val="1000"/>
        </a:spcAft>
        <a:buFont typeface="Arial" panose="020B0604020202020204" pitchFamily="34" charset="0"/>
        <a:buChar char="●"/>
        <a:defRPr baseline="0" cap="none" sz="1800" kern="1200" normalizeH="0" spc="150" strike="noStrike" u="none">
          <a:solidFill>
            <a:schemeClr val="tx1">
              <a:lumMod val="65000"/>
              <a:lumOff val="35000"/>
            </a:schemeClr>
          </a:solidFill>
          <a:latin typeface="+mn-lt"/>
          <a:ea typeface="+mn-ea"/>
          <a:cs typeface="+mn-cs"/>
        </a:defRPr>
      </a:lvl1pPr>
      <a:lvl2pPr algn="l" defTabSz="914400" eaLnBrk="1" fontAlgn="auto" hangingPunct="1" indent="-228600" latinLnBrk="0" marL="685800" rtl="0">
        <a:lnSpc>
          <a:spcPct val="120000"/>
        </a:lnSpc>
        <a:spcBef>
          <a:spcPts val="0"/>
        </a:spcBef>
        <a:spcAft>
          <a:spcPts val="600"/>
        </a:spcAft>
        <a:buFont typeface="Arial" panose="020B0604020202020204" pitchFamily="34" charset="0"/>
        <a:buChar char="●"/>
        <a:tabLst>
          <a:tab algn="l" pos="1609725"/>
          <a:tab algn="l" pos="1609725"/>
          <a:tab algn="l" pos="1609725"/>
          <a:tab algn="l" pos="1609725"/>
        </a:tabLst>
        <a:defRPr baseline="0" cap="none" sz="1600" kern="1200" normalizeH="0" spc="150" strike="noStrike" u="none">
          <a:solidFill>
            <a:schemeClr val="tx1">
              <a:lumMod val="65000"/>
              <a:lumOff val="35000"/>
            </a:schemeClr>
          </a:solidFill>
          <a:latin typeface="+mn-lt"/>
          <a:ea typeface="+mn-ea"/>
          <a:cs typeface="+mn-cs"/>
        </a:defRPr>
      </a:lvl2pPr>
      <a:lvl3pPr algn="l" defTabSz="914400" eaLnBrk="1" fontAlgn="auto" hangingPunct="1" indent="-228600" latinLnBrk="0" marL="1143000" rtl="0">
        <a:lnSpc>
          <a:spcPct val="120000"/>
        </a:lnSpc>
        <a:spcBef>
          <a:spcPts val="0"/>
        </a:spcBef>
        <a:spcAft>
          <a:spcPts val="600"/>
        </a:spcAft>
        <a:buFont typeface="Arial" panose="020B0604020202020204" pitchFamily="34" charset="0"/>
        <a:buChar char="●"/>
        <a:defRPr baseline="0" cap="none" sz="1600" kern="1200" normalizeH="0" spc="150" strike="noStrike" u="none">
          <a:solidFill>
            <a:schemeClr val="tx1">
              <a:lumMod val="65000"/>
              <a:lumOff val="35000"/>
            </a:schemeClr>
          </a:solidFill>
          <a:latin typeface="+mn-lt"/>
          <a:ea typeface="+mn-ea"/>
          <a:cs typeface="+mn-cs"/>
        </a:defRPr>
      </a:lvl3pPr>
      <a:lvl4pPr algn="l" defTabSz="914400" eaLnBrk="1" fontAlgn="auto" hangingPunct="1" indent="-228600" latinLnBrk="0" marL="1600200" rtl="0">
        <a:lnSpc>
          <a:spcPct val="120000"/>
        </a:lnSpc>
        <a:spcBef>
          <a:spcPts val="0"/>
        </a:spcBef>
        <a:spcAft>
          <a:spcPts val="300"/>
        </a:spcAft>
        <a:buFont typeface="Wingdings" panose="05000000000000000000" charset="0"/>
        <a:buChar char=""/>
        <a:defRPr baseline="0" cap="none" sz="1400" kern="1200" normalizeH="0" spc="150" strike="noStrike" u="none">
          <a:solidFill>
            <a:schemeClr val="tx1">
              <a:lumMod val="65000"/>
              <a:lumOff val="35000"/>
            </a:schemeClr>
          </a:solidFill>
          <a:latin typeface="+mn-lt"/>
          <a:ea typeface="+mn-ea"/>
          <a:cs typeface="+mn-cs"/>
        </a:defRPr>
      </a:lvl4pPr>
      <a:lvl5pPr algn="l" defTabSz="914400" eaLnBrk="1" fontAlgn="auto" hangingPunct="1" indent="-228600" latinLnBrk="0" marL="2057400" rtl="0">
        <a:lnSpc>
          <a:spcPct val="120000"/>
        </a:lnSpc>
        <a:spcBef>
          <a:spcPts val="0"/>
        </a:spcBef>
        <a:spcAft>
          <a:spcPts val="300"/>
        </a:spcAft>
        <a:buFont typeface="Arial" panose="020B0604020202020204" pitchFamily="34" charset="0"/>
        <a:buChar char="•"/>
        <a:defRPr baseline="0" cap="none" sz="1400" kern="1200" normalizeH="0" spc="150" strike="noStrike" u="none">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27" name=""/>
        <p:cNvGrpSpPr/>
        <p:nvPr/>
      </p:nvGrpSpPr>
      <p:grpSpPr>
        <a:xfrm>
          <a:off x="0" y="0"/>
          <a:ext cx="0" cy="0"/>
          <a:chOff x="0" y="0"/>
          <a:chExt cx="0" cy="0"/>
        </a:xfrm>
      </p:grpSpPr>
      <p:sp>
        <p:nvSpPr>
          <p:cNvPr id="1048576" name="Rectangle 42515_#color_$accent1_$accent1-2764&amp;1540"/>
          <p:cNvSpPr/>
          <p:nvPr userDrawn="1">
            <p:custDataLst>
              <p:tags r:id="rId12"/>
            </p:custDataLst>
          </p:nvPr>
        </p:nvSpPr>
        <p:spPr>
          <a:xfrm>
            <a:off x="0" y="0"/>
            <a:ext cx="12192000" cy="6858000"/>
          </a:xfrm>
          <a:custGeom>
            <a:avLst/>
            <a:ahLst/>
            <a:rect l="l" t="t" r="r" b="b"/>
            <a:pathLst>
              <a:path w="12192000" h="6858000">
                <a:moveTo>
                  <a:pt x="0" y="6858000"/>
                </a:moveTo>
                <a:lnTo>
                  <a:pt x="12192000" y="6858000"/>
                </a:lnTo>
                <a:lnTo>
                  <a:pt x="12192000" y="0"/>
                </a:lnTo>
                <a:lnTo>
                  <a:pt x="0" y="0"/>
                </a:lnTo>
                <a:lnTo>
                  <a:pt x="0" y="6858000"/>
                </a:lnTo>
              </a:path>
            </a:pathLst>
          </a:custGeom>
          <a:gradFill>
            <a:gsLst>
              <a:gs pos="57000">
                <a:schemeClr val="accent1">
                  <a:alpha val="0"/>
                </a:schemeClr>
              </a:gs>
              <a:gs pos="100000">
                <a:schemeClr val="accent1">
                  <a:alpha val="11000"/>
                </a:schemeClr>
              </a:gs>
            </a:gsLst>
            <a:lin ang="8317369" scaled="0"/>
          </a:gradFill>
          <a:ln w="25400">
            <a:noFill/>
          </a:ln>
          <a:effectLst/>
        </p:spPr>
        <p:style>
          <a:lnRef idx="2">
            <a:schemeClr val="accent1">
              <a:lumMod val="75000"/>
            </a:schemeClr>
          </a:lnRef>
          <a:fillRef idx="1">
            <a:schemeClr val="accent1"/>
          </a:fillRef>
          <a:effectRef idx="0">
            <a:srgbClr val="FFFFFF"/>
          </a:effectRef>
          <a:fontRef idx="minor">
            <a:schemeClr val="lt1"/>
          </a:fontRef>
        </p:style>
      </p:sp>
      <p:pic>
        <p:nvPicPr>
          <p:cNvPr id="2097152" name="图片 12" descr="C:/Users/ADMIN/AppData/Local/Temp/fig2wpp/@png2x_bg-2692&amp;3676.png"/>
          <p:cNvPicPr>
            <a:picLocks noChangeAspect="1"/>
          </p:cNvPicPr>
          <p:nvPr userDrawn="1">
            <p:custDataLst>
              <p:tags r:id="rId13"/>
            </p:custDataLst>
          </p:nvPr>
        </p:nvPicPr>
        <p:blipFill>
          <a:blip xmlns:r="http://schemas.openxmlformats.org/officeDocument/2006/relationships" r:embed="rId14"/>
          <a:stretch>
            <a:fillRect/>
          </a:stretch>
        </p:blipFill>
        <p:spPr>
          <a:xfrm>
            <a:off x="0" y="0"/>
            <a:ext cx="12192000" cy="6858000"/>
          </a:xfrm>
          <a:prstGeom prst="rect"/>
        </p:spPr>
      </p:pic>
      <p:pic>
        <p:nvPicPr>
          <p:cNvPr id="2097153" name="图片 13" descr="C:/Users/ADMIN/AppData/Local/Temp/fig2wpp/@png2x_02-2727&amp;8210.png"/>
          <p:cNvPicPr>
            <a:picLocks noChangeAspect="1"/>
          </p:cNvPicPr>
          <p:nvPr userDrawn="1">
            <p:custDataLst>
              <p:tags r:id="rId15"/>
            </p:custDataLst>
          </p:nvPr>
        </p:nvPicPr>
        <p:blipFill>
          <a:blip xmlns:r="http://schemas.openxmlformats.org/officeDocument/2006/relationships" r:embed="rId16"/>
          <a:stretch>
            <a:fillRect/>
          </a:stretch>
        </p:blipFill>
        <p:spPr>
          <a:xfrm>
            <a:off x="0" y="0"/>
            <a:ext cx="12192000" cy="6858000"/>
          </a:xfrm>
          <a:prstGeom prst="rect"/>
        </p:spPr>
      </p:pic>
      <p:pic>
        <p:nvPicPr>
          <p:cNvPr id="2097154" name="图片 14" descr="C:/Users/ADMIN/AppData/Local/Temp/fig2wpp/@png2x_01-2727&amp;8211.png"/>
          <p:cNvPicPr>
            <a:picLocks noChangeAspect="1"/>
          </p:cNvPicPr>
          <p:nvPr userDrawn="1">
            <p:custDataLst>
              <p:tags r:id="rId17"/>
            </p:custDataLst>
          </p:nvPr>
        </p:nvPicPr>
        <p:blipFill>
          <a:blip xmlns:r="http://schemas.openxmlformats.org/officeDocument/2006/relationships" r:embed="rId18"/>
          <a:stretch>
            <a:fillRect/>
          </a:stretch>
        </p:blipFill>
        <p:spPr>
          <a:xfrm>
            <a:off x="10629900" y="0"/>
            <a:ext cx="1562100" cy="1679575"/>
          </a:xfrm>
          <a:prstGeom prst="rect"/>
        </p:spPr>
      </p:pic>
      <p:sp>
        <p:nvSpPr>
          <p:cNvPr id="1048577" name="标题占位符 1"/>
          <p:cNvSpPr>
            <a:spLocks noGrp="1"/>
          </p:cNvSpPr>
          <p:nvPr>
            <p:ph type="title"/>
            <p:custDataLst>
              <p:tags r:id="rId19"/>
            </p:custDataLst>
          </p:nvPr>
        </p:nvSpPr>
        <p:spPr>
          <a:xfrm>
            <a:off x="695960" y="360000"/>
            <a:ext cx="10800000" cy="720000"/>
          </a:xfrm>
          <a:prstGeom prst="rect"/>
        </p:spPr>
        <p:txBody>
          <a:bodyPr anchor="b" bIns="0" lIns="0" rIns="0" rtlCol="0" tIns="0" vert="horz" wrap="square">
            <a:normAutofit/>
          </a:bodyPr>
          <a:p>
            <a:r>
              <a:rPr altLang="en-US" dirty="0" lang="zh-CN"/>
              <a:t>单击此处编辑母版标题样式</a:t>
            </a:r>
            <a:endParaRPr altLang="en-US" dirty="0" lang="zh-CN"/>
          </a:p>
        </p:txBody>
      </p:sp>
      <p:sp>
        <p:nvSpPr>
          <p:cNvPr id="1048578" name="文本占位符 2"/>
          <p:cNvSpPr>
            <a:spLocks noGrp="1"/>
          </p:cNvSpPr>
          <p:nvPr>
            <p:ph type="body" idx="1"/>
            <p:custDataLst>
              <p:tags r:id="rId20"/>
            </p:custDataLst>
          </p:nvPr>
        </p:nvSpPr>
        <p:spPr>
          <a:xfrm>
            <a:off x="695960" y="1301749"/>
            <a:ext cx="10800000" cy="4873625"/>
          </a:xfrm>
          <a:prstGeom prst="rect"/>
        </p:spPr>
        <p:txBody>
          <a:bodyPr bIns="0" lIns="0" rIns="0" rtlCol="0" tIns="0" vert="horz" wrap="square">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sym typeface="+mn-ea"/>
              </a:rPr>
              <a:t>第</a:t>
            </a:r>
            <a:r>
              <a:rPr altLang="en-US" dirty="0" lang="zh-CN"/>
              <a:t>三级</a:t>
            </a:r>
            <a:endParaRPr altLang="en-US" dirty="0" lang="zh-CN"/>
          </a:p>
          <a:p>
            <a:pPr lvl="3"/>
            <a:r>
              <a:rPr altLang="en-US" dirty="0" lang="zh-CN">
                <a:sym typeface="+mn-ea"/>
              </a:rPr>
              <a:t>第</a:t>
            </a:r>
            <a:r>
              <a:rPr altLang="en-US" dirty="0" lang="zh-CN"/>
              <a:t>四级</a:t>
            </a:r>
            <a:endParaRPr altLang="en-US" dirty="0" lang="zh-CN"/>
          </a:p>
          <a:p>
            <a:pPr lvl="4"/>
            <a:r>
              <a:rPr altLang="en-US" dirty="0" lang="zh-CN">
                <a:sym typeface="+mn-ea"/>
              </a:rPr>
              <a:t>第</a:t>
            </a:r>
            <a:r>
              <a:rPr altLang="en-US" dirty="0" lang="zh-CN"/>
              <a:t>五级</a:t>
            </a:r>
            <a:endParaRPr altLang="en-US" dirty="0" lang="zh-CN"/>
          </a:p>
        </p:txBody>
      </p:sp>
      <p:sp>
        <p:nvSpPr>
          <p:cNvPr id="1048579" name="日期占位符 3"/>
          <p:cNvSpPr>
            <a:spLocks noGrp="1"/>
          </p:cNvSpPr>
          <p:nvPr>
            <p:ph type="dt" sz="half" idx="2"/>
            <p:custDataLst>
              <p:tags r:id="rId21"/>
            </p:custDataLst>
          </p:nvPr>
        </p:nvSpPr>
        <p:spPr>
          <a:xfrm>
            <a:off x="695960" y="6356350"/>
            <a:ext cx="2743200" cy="365125"/>
          </a:xfrm>
          <a:prstGeom prst="rect"/>
        </p:spPr>
        <p:txBody>
          <a:bodyPr anchor="ctr" bIns="45720" lIns="91440" rIns="91440" rtlCol="0" tIns="45720" vert="horz" wrap="square">
            <a:normAutofit/>
          </a:bodyPr>
          <a:lstStyle>
            <a:lvl1pPr algn="l">
              <a:defRPr sz="1200">
                <a:solidFill>
                  <a:schemeClr val="tx1">
                    <a:tint val="75000"/>
                  </a:schemeClr>
                </a:solidFill>
              </a:defRPr>
            </a:lvl1pPr>
          </a:lstStyle>
          <a:p>
            <a:fld id="{5592522B-0F24-4480-B9DD-A9474A6880D6}" type="datetimeFigureOut">
              <a:rPr altLang="en-US" lang="zh-CN" smtClean="0"/>
            </a:fld>
            <a:endParaRPr altLang="en-US" lang="zh-CN"/>
          </a:p>
        </p:txBody>
      </p:sp>
      <p:sp>
        <p:nvSpPr>
          <p:cNvPr id="1048580" name="页脚占位符 4"/>
          <p:cNvSpPr>
            <a:spLocks noGrp="1"/>
          </p:cNvSpPr>
          <p:nvPr>
            <p:ph type="ftr" sz="quarter" idx="3"/>
            <p:custDataLst>
              <p:tags r:id="rId22"/>
            </p:custDataLst>
          </p:nvPr>
        </p:nvSpPr>
        <p:spPr>
          <a:xfrm>
            <a:off x="4038600" y="6356350"/>
            <a:ext cx="4114800" cy="365125"/>
          </a:xfrm>
          <a:prstGeom prst="rect"/>
        </p:spPr>
        <p:txBody>
          <a:bodyPr anchor="ctr" bIns="45720" lIns="91440" rIns="91440" rtlCol="0" tIns="45720" vert="horz">
            <a:normAutofit/>
          </a:bodyPr>
          <a:lstStyle>
            <a:lvl1pPr algn="ctr">
              <a:defRPr sz="1200">
                <a:solidFill>
                  <a:schemeClr val="tx1">
                    <a:tint val="75000"/>
                  </a:schemeClr>
                </a:solidFill>
              </a:defRPr>
            </a:lvl1pPr>
          </a:lstStyle>
          <a:p>
            <a:endParaRPr altLang="en-US" dirty="0" lang="zh-CN"/>
          </a:p>
        </p:txBody>
      </p:sp>
      <p:sp>
        <p:nvSpPr>
          <p:cNvPr id="1048581" name="灯片编号占位符 5"/>
          <p:cNvSpPr>
            <a:spLocks noGrp="1"/>
          </p:cNvSpPr>
          <p:nvPr>
            <p:ph type="sldNum" sz="quarter" idx="4"/>
            <p:custDataLst>
              <p:tags r:id="rId23"/>
            </p:custDataLst>
          </p:nvPr>
        </p:nvSpPr>
        <p:spPr>
          <a:xfrm>
            <a:off x="8753983" y="6356350"/>
            <a:ext cx="2743200" cy="365125"/>
          </a:xfrm>
          <a:prstGeom prst="rect"/>
        </p:spPr>
        <p:txBody>
          <a:bodyPr anchor="ctr" bIns="45720" lIns="91440" rIns="91440" rtlCol="0" tIns="45720" vert="horz" wrap="square">
            <a:normAutofit/>
          </a:bodyPr>
          <a:lstStyle>
            <a:lvl1pPr algn="r">
              <a:defRPr sz="1200">
                <a:solidFill>
                  <a:schemeClr val="tx1">
                    <a:tint val="75000"/>
                  </a:schemeClr>
                </a:solidFill>
              </a:defRPr>
            </a:lvl1pPr>
          </a:lstStyle>
          <a:p>
            <a:fld id="{BE5F26B5-172A-4DC2-B0B7-181CFC56B87C}" type="slidenum">
              <a:rPr altLang="en-US" lang="zh-CN" smtClean="0"/>
            </a:fld>
            <a:endParaRPr altLang="en-US" lang="zh-CN"/>
          </a:p>
        </p:txBody>
      </p:sp>
      <p:sp>
        <p:nvSpPr>
          <p:cNvPr id="1048582" name="KSO_TEMPLATE" hidden="1"/>
          <p:cNvSpPr/>
          <p:nvPr userDrawn="1">
            <p:custDataLst>
              <p:tags r:id="rId24"/>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eaLnBrk="1" hangingPunct="1" latinLnBrk="0" rtl="0">
        <a:lnSpc>
          <a:spcPct val="100000"/>
        </a:lnSpc>
        <a:spcBef>
          <a:spcPct val="0"/>
        </a:spcBef>
        <a:buNone/>
        <a:defRPr b="0" sz="3200" kern="1200">
          <a:solidFill>
            <a:schemeClr val="tx1"/>
          </a:solidFill>
          <a:latin typeface="+mj-lt"/>
          <a:ea typeface="+mj-ea"/>
          <a:cs typeface="+mj-cs"/>
        </a:defRPr>
      </a:lvl1pPr>
    </p:titleStyle>
    <p:bodyStyle>
      <a:lvl1pPr algn="l" defTabSz="914400" eaLnBrk="1" hangingPunct="1" indent="-228600" latinLnBrk="0" marL="228600" rtl="0">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algn="l" defTabSz="914400" eaLnBrk="1" hangingPunct="1" indent="-206375" latinLnBrk="0" marL="538480" rtl="0">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algn="l" defTabSz="914400" eaLnBrk="1" hangingPunct="1" indent="-161925" latinLnBrk="0" marL="798830" rtl="0">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algn="l" defTabSz="914400" eaLnBrk="1" hangingPunct="1" indent="-149225" latinLnBrk="0" marL="1030605" rtl="0">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algn="l" defTabSz="914400" eaLnBrk="1" hangingPunct="1" indent="-127000" latinLnBrk="0" marL="1235075" rtl="0">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92.xml"/><Relationship Id="rId2" Type="http://schemas.openxmlformats.org/officeDocument/2006/relationships/tags" Target="../tags/tag193.xml"/><Relationship Id="rId3"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tags" Target="../tags/tag231.xml"/><Relationship Id="rId3"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tags" Target="../tags/tag232.xml"/><Relationship Id="rId2" Type="http://schemas.openxmlformats.org/officeDocument/2006/relationships/tags" Target="../tags/tag233.xml"/><Relationship Id="rId3" Type="http://schemas.openxmlformats.org/officeDocument/2006/relationships/tags" Target="../tags/tag234.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tags" Target="../tags/tag235.xml"/><Relationship Id="rId2"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tags" Target="../tags/tag236.xml"/><Relationship Id="rId2" Type="http://schemas.openxmlformats.org/officeDocument/2006/relationships/tags" Target="../tags/tag237.xml"/><Relationship Id="rId3" Type="http://schemas.openxmlformats.org/officeDocument/2006/relationships/tags" Target="../tags/tag238.xml"/><Relationship Id="rId4" Type="http://schemas.openxmlformats.org/officeDocument/2006/relationships/image" Target="../media/image26.jpeg"/><Relationship Id="rId5" Type="http://schemas.openxmlformats.org/officeDocument/2006/relationships/tags" Target="../tags/tag239.xml"/><Relationship Id="rId6"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tags" Target="../tags/tag240.xml"/><Relationship Id="rId2" Type="http://schemas.openxmlformats.org/officeDocument/2006/relationships/tags" Target="../tags/tag241.xml"/><Relationship Id="rId3" Type="http://schemas.openxmlformats.org/officeDocument/2006/relationships/tags" Target="../tags/tag242.xml"/><Relationship Id="rId4" Type="http://schemas.openxmlformats.org/officeDocument/2006/relationships/image" Target="../media/image27.jpeg"/><Relationship Id="rId5" Type="http://schemas.openxmlformats.org/officeDocument/2006/relationships/tags" Target="../tags/tag243.xml"/><Relationship Id="rId6" Type="http://schemas.openxmlformats.org/officeDocument/2006/relationships/slideLayout" Target="../slideLayouts/slideLayout18.xml"/><Relationship Id="rId7"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tags" Target="../tags/tag244.xml"/><Relationship Id="rId2" Type="http://schemas.openxmlformats.org/officeDocument/2006/relationships/image" Target="../media/image28.jpeg"/><Relationship Id="rId3" Type="http://schemas.openxmlformats.org/officeDocument/2006/relationships/tags" Target="../tags/tag245.xml"/><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tags" Target="../tags/tag246.xml"/><Relationship Id="rId2" Type="http://schemas.openxmlformats.org/officeDocument/2006/relationships/tags" Target="../tags/tag247.xml"/><Relationship Id="rId3" Type="http://schemas.openxmlformats.org/officeDocument/2006/relationships/tags" Target="../tags/tag248.xml"/><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tags" Target="../tags/tag194.xml"/><Relationship Id="rId3"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tags" Target="../tags/tag249.xml"/><Relationship Id="rId2" Type="http://schemas.openxmlformats.org/officeDocument/2006/relationships/tags" Target="../tags/tag250.xml"/><Relationship Id="rId3"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tags" Target="../tags/tag251.xml"/><Relationship Id="rId2" Type="http://schemas.openxmlformats.org/officeDocument/2006/relationships/tags" Target="../tags/tag252.xml"/><Relationship Id="rId3" Type="http://schemas.openxmlformats.org/officeDocument/2006/relationships/tags" Target="../tags/tag253.xml"/><Relationship Id="rId4"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tags" Target="../tags/tag254.xml"/><Relationship Id="rId2" Type="http://schemas.openxmlformats.org/officeDocument/2006/relationships/tags" Target="../tags/tag255.xml"/><Relationship Id="rId3" Type="http://schemas.openxmlformats.org/officeDocument/2006/relationships/tags" Target="../tags/tag256.xml"/><Relationship Id="rId4" Type="http://schemas.openxmlformats.org/officeDocument/2006/relationships/slideLayout" Target="../slideLayouts/slideLayout18.xml"/><Relationship Id="rId5"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tags" Target="../tags/tag257.xml"/><Relationship Id="rId2" Type="http://schemas.openxmlformats.org/officeDocument/2006/relationships/tags" Target="../tags/tag258.xml"/><Relationship Id="rId3"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tags" Target="../tags/tag259.xml"/><Relationship Id="rId2" Type="http://schemas.openxmlformats.org/officeDocument/2006/relationships/tags" Target="../tags/tag260.xml"/><Relationship Id="rId3"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tags" Target="../tags/tag261.xml"/><Relationship Id="rId2" Type="http://schemas.openxmlformats.org/officeDocument/2006/relationships/tags" Target="../tags/tag262.xml"/><Relationship Id="rId3"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tags" Target="../tags/tag263.xml"/><Relationship Id="rId2" Type="http://schemas.openxmlformats.org/officeDocument/2006/relationships/tags" Target="../tags/tag264.xml"/><Relationship Id="rId3"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tags" Target="../tags/tag195.xml"/><Relationship Id="rId2" Type="http://schemas.openxmlformats.org/officeDocument/2006/relationships/tags" Target="../tags/tag196.xml"/><Relationship Id="rId3" Type="http://schemas.openxmlformats.org/officeDocument/2006/relationships/tags" Target="../tags/tag197.xml"/><Relationship Id="rId4" Type="http://schemas.openxmlformats.org/officeDocument/2006/relationships/tags" Target="../tags/tag198.xml"/><Relationship Id="rId5" Type="http://schemas.openxmlformats.org/officeDocument/2006/relationships/tags" Target="../tags/tag199.xml"/><Relationship Id="rId6" Type="http://schemas.openxmlformats.org/officeDocument/2006/relationships/tags" Target="../tags/tag200.xml"/><Relationship Id="rId7" Type="http://schemas.openxmlformats.org/officeDocument/2006/relationships/tags" Target="../tags/tag201.xml"/><Relationship Id="rId8" Type="http://schemas.openxmlformats.org/officeDocument/2006/relationships/tags" Target="../tags/tag202.xml"/><Relationship Id="rId9" Type="http://schemas.openxmlformats.org/officeDocument/2006/relationships/tags" Target="../tags/tag203.xml"/><Relationship Id="rId10" Type="http://schemas.openxmlformats.org/officeDocument/2006/relationships/tags" Target="../tags/tag204.xml"/><Relationship Id="rId11" Type="http://schemas.openxmlformats.org/officeDocument/2006/relationships/tags" Target="../tags/tag205.xml"/><Relationship Id="rId12" Type="http://schemas.openxmlformats.org/officeDocument/2006/relationships/tags" Target="../tags/tag206.xml"/><Relationship Id="rId13" Type="http://schemas.openxmlformats.org/officeDocument/2006/relationships/tags" Target="../tags/tag207.xml"/><Relationship Id="rId14" Type="http://schemas.openxmlformats.org/officeDocument/2006/relationships/tags" Target="../tags/tag208.xml"/><Relationship Id="rId15" Type="http://schemas.openxmlformats.org/officeDocument/2006/relationships/tags" Target="../tags/tag209.xml"/><Relationship Id="rId16"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tags" Target="../tags/tag210.xml"/><Relationship Id="rId2" Type="http://schemas.openxmlformats.org/officeDocument/2006/relationships/tags" Target="../tags/tag211.xml"/><Relationship Id="rId3" Type="http://schemas.openxmlformats.org/officeDocument/2006/relationships/tags" Target="../tags/tag212.xml"/><Relationship Id="rId4"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tags" Target="../tags/tag213.xml"/><Relationship Id="rId2" Type="http://schemas.openxmlformats.org/officeDocument/2006/relationships/slideLayout" Target="../slideLayouts/slideLayout18.xml"/><Relationship Id="rId3"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tags" Target="../tags/tag214.xml"/><Relationship Id="rId2" Type="http://schemas.openxmlformats.org/officeDocument/2006/relationships/tags" Target="../tags/tag215.xml"/><Relationship Id="rId3" Type="http://schemas.openxmlformats.org/officeDocument/2006/relationships/tags" Target="../tags/tag216.xml"/><Relationship Id="rId4" Type="http://schemas.openxmlformats.org/officeDocument/2006/relationships/tags" Target="../tags/tag217.xml"/><Relationship Id="rId5" Type="http://schemas.openxmlformats.org/officeDocument/2006/relationships/tags" Target="../tags/tag218.xml"/><Relationship Id="rId6" Type="http://schemas.openxmlformats.org/officeDocument/2006/relationships/tags" Target="../tags/tag219.xml"/><Relationship Id="rId7" Type="http://schemas.openxmlformats.org/officeDocument/2006/relationships/tags" Target="../tags/tag220.xml"/><Relationship Id="rId8" Type="http://schemas.openxmlformats.org/officeDocument/2006/relationships/tags" Target="../tags/tag221.xml"/><Relationship Id="rId9" Type="http://schemas.openxmlformats.org/officeDocument/2006/relationships/tags" Target="../tags/tag222.xml"/><Relationship Id="rId10" Type="http://schemas.openxmlformats.org/officeDocument/2006/relationships/slideLayout" Target="../slideLayouts/slideLayout18.xml"/><Relationship Id="rId11"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tags" Target="../tags/tag223.xml"/><Relationship Id="rId2" Type="http://schemas.openxmlformats.org/officeDocument/2006/relationships/tags" Target="../tags/tag224.xml"/><Relationship Id="rId3" Type="http://schemas.openxmlformats.org/officeDocument/2006/relationships/tags" Target="../tags/tag225.xml"/><Relationship Id="rId4" Type="http://schemas.openxmlformats.org/officeDocument/2006/relationships/tags" Target="../tags/tag226.xml"/><Relationship Id="rId5" Type="http://schemas.openxmlformats.org/officeDocument/2006/relationships/tags" Target="../tags/tag227.xml"/><Relationship Id="rId6"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tags" Target="../tags/tag228.xml"/><Relationship Id="rId2" Type="http://schemas.openxmlformats.org/officeDocument/2006/relationships/tags" Target="../tags/tag229.xml"/><Relationship Id="rId3" Type="http://schemas.openxmlformats.org/officeDocument/2006/relationships/tags" Target="../tags/tag230.xml"/><Relationship Id="rId4"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35" name="标题 14"/>
          <p:cNvSpPr>
            <a:spLocks noGrp="1"/>
          </p:cNvSpPr>
          <p:nvPr>
            <p:ph type="ctrTitle"/>
            <p:custDataLst>
              <p:tags r:id="rId1"/>
            </p:custDataLst>
          </p:nvPr>
        </p:nvSpPr>
        <p:spPr>
          <a:xfrm>
            <a:off x="1030605" y="1264920"/>
            <a:ext cx="5664200" cy="3297555"/>
          </a:xfrm>
        </p:spPr>
        <p:txBody>
          <a:bodyPr lIns="0" rIns="0"/>
          <a:p>
            <a:pPr algn="ctr"/>
            <a:r>
              <a:rPr altLang="en-US" sz="11500" lang="zh-CN">
                <a:solidFill>
                  <a:schemeClr val="tx2"/>
                </a:solidFill>
                <a:latin typeface="汉仪秦川飞影W" panose="00020600040101010101" charset="-122"/>
                <a:ea typeface="汉仪秦川飞影W" panose="00020600040101010101" charset="-122"/>
              </a:rPr>
              <a:t>上巳节</a:t>
            </a:r>
            <a:endParaRPr altLang="en-US" sz="11500" lang="zh-CN">
              <a:solidFill>
                <a:schemeClr val="tx2"/>
              </a:solidFill>
              <a:latin typeface="汉仪秦川飞影W" panose="00020600040101010101" charset="-122"/>
              <a:ea typeface="汉仪秦川飞影W"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p:grpSpPr>
      <p:sp>
        <p:nvSpPr>
          <p:cNvPr id="1048691" name="标题 1"/>
          <p:cNvSpPr>
            <a:spLocks noGrp="1"/>
          </p:cNvSpPr>
          <p:nvPr>
            <p:ph type="title"/>
          </p:nvPr>
        </p:nvSpPr>
        <p:spPr/>
        <p:txBody>
          <a:bodyPr>
            <a:noAutofit/>
          </a:bodyPr>
          <a:p>
            <a:r>
              <a:rPr altLang="en-US" sz="4400" lang="zh-CN">
                <a:latin typeface="Times New Roman" panose="02020603050405020304" charset="0"/>
                <a:cs typeface="Times New Roman" panose="02020603050405020304" charset="0"/>
              </a:rPr>
              <a:t>" Fu</a:t>
            </a:r>
            <a:r>
              <a:rPr altLang="zh-CN" sz="4400" lang="en-US">
                <a:latin typeface="Times New Roman" panose="02020603050405020304" charset="0"/>
                <a:cs typeface="Times New Roman" panose="02020603050405020304" charset="0"/>
              </a:rPr>
              <a:t>x</a:t>
            </a:r>
            <a:r>
              <a:rPr altLang="en-US" sz="4400" lang="zh-CN">
                <a:latin typeface="Times New Roman" panose="02020603050405020304" charset="0"/>
                <a:cs typeface="Times New Roman" panose="02020603050405020304" charset="0"/>
              </a:rPr>
              <a:t>i</a:t>
            </a:r>
            <a:r>
              <a:rPr altLang="zh-CN" sz="4400" lang="en-US">
                <a:latin typeface="Times New Roman" panose="02020603050405020304" charset="0"/>
                <a:cs typeface="Times New Roman" panose="02020603050405020304" charset="0"/>
              </a:rPr>
              <a:t> </a:t>
            </a:r>
            <a:r>
              <a:rPr altLang="en-US" sz="4400" lang="zh-CN">
                <a:latin typeface="Times New Roman" panose="02020603050405020304" charset="0"/>
                <a:cs typeface="Times New Roman" panose="02020603050405020304" charset="0"/>
                <a:sym typeface="+mn-ea"/>
              </a:rPr>
              <a:t>Panyu</a:t>
            </a:r>
            <a:r>
              <a:rPr altLang="en-US" sz="4400" lang="zh-CN">
                <a:latin typeface="Times New Roman" panose="02020603050405020304" charset="0"/>
                <a:cs typeface="Times New Roman" panose="02020603050405020304" charset="0"/>
              </a:rPr>
              <a:t> "</a:t>
            </a:r>
            <a:r>
              <a:rPr altLang="en-US" sz="4800" lang="zh-CN">
                <a:latin typeface="迷你简雪君" panose="02010604000101010101" charset="-122"/>
                <a:ea typeface="迷你简雪君" panose="02010604000101010101" charset="-122"/>
                <a:cs typeface="Times New Roman" panose="02020603050405020304" charset="0"/>
              </a:rPr>
              <a:t>（祓楔</a:t>
            </a:r>
            <a:r>
              <a:rPr altLang="en-US" sz="4800" lang="zh-CN">
                <a:latin typeface="迷你简雪君" panose="02010604000101010101" charset="-122"/>
                <a:ea typeface="迷你简雪君" panose="02010604000101010101" charset="-122"/>
                <a:cs typeface="Times New Roman" panose="02020603050405020304" charset="0"/>
                <a:sym typeface="+mn-ea"/>
              </a:rPr>
              <a:t>畔浴</a:t>
            </a:r>
            <a:r>
              <a:rPr altLang="en-US" sz="4800" lang="zh-CN">
                <a:latin typeface="迷你简雪君" panose="02010604000101010101" charset="-122"/>
                <a:ea typeface="迷你简雪君" panose="02010604000101010101" charset="-122"/>
                <a:cs typeface="Times New Roman" panose="02020603050405020304" charset="0"/>
              </a:rPr>
              <a:t>）</a:t>
            </a:r>
            <a:endParaRPr altLang="en-US" sz="4800" lang="zh-CN">
              <a:latin typeface="迷你简雪君" panose="02010604000101010101" charset="-122"/>
              <a:ea typeface="迷你简雪君" panose="02010604000101010101" charset="-122"/>
              <a:cs typeface="Times New Roman" panose="02020603050405020304" charset="0"/>
            </a:endParaRPr>
          </a:p>
        </p:txBody>
      </p:sp>
      <p:sp>
        <p:nvSpPr>
          <p:cNvPr id="1048692" name="内容占位符 2"/>
          <p:cNvSpPr>
            <a:spLocks noGrp="1"/>
          </p:cNvSpPr>
          <p:nvPr>
            <p:ph idx="1"/>
          </p:nvPr>
        </p:nvSpPr>
        <p:spPr>
          <a:xfrm>
            <a:off x="265430" y="1301750"/>
            <a:ext cx="5511165" cy="5323205"/>
          </a:xfrm>
        </p:spPr>
        <p:txBody>
          <a:bodyPr>
            <a:noAutofit/>
          </a:bodyPr>
          <a:p>
            <a:pPr lvl="1">
              <a:lnSpc>
                <a:spcPct val="140000"/>
              </a:lnSpc>
            </a:pPr>
            <a:r>
              <a:rPr altLang="en-US" sz="2800" lang="zh-CN">
                <a:latin typeface="Times New Roman" panose="02020603050405020304" charset="0"/>
                <a:cs typeface="Times New Roman" panose="02020603050405020304" charset="0"/>
              </a:rPr>
              <a:t>" Fu "</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祓</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 refers to eliminating illness and misfortune, while " Xi "</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楔</a:t>
            </a:r>
            <a:r>
              <a:rPr altLang="zh-CN" sz="2800" lang="en-US">
                <a:latin typeface="Times New Roman" panose="02020603050405020304" charset="0"/>
                <a:cs typeface="Times New Roman" panose="02020603050405020304" charset="0"/>
              </a:rPr>
              <a:t>)</a:t>
            </a:r>
            <a:r>
              <a:rPr altLang="en-US" sz="2800" lang="zh-CN">
                <a:latin typeface="Times New Roman" panose="02020603050405020304" charset="0"/>
                <a:cs typeface="Times New Roman" panose="02020603050405020304" charset="0"/>
              </a:rPr>
              <a:t> refers to cleansing the body. </a:t>
            </a:r>
            <a:endParaRPr altLang="en-US" sz="2800" lang="zh-CN">
              <a:latin typeface="Times New Roman" panose="02020603050405020304" charset="0"/>
              <a:cs typeface="Times New Roman" panose="02020603050405020304" charset="0"/>
            </a:endParaRPr>
          </a:p>
          <a:p>
            <a:pPr lvl="1">
              <a:lnSpc>
                <a:spcPct val="140000"/>
              </a:lnSpc>
            </a:pPr>
            <a:r>
              <a:rPr altLang="en-US" sz="2800" lang="zh-CN">
                <a:latin typeface="Times New Roman" panose="02020603050405020304" charset="0"/>
                <a:cs typeface="Times New Roman" panose="02020603050405020304" charset="0"/>
                <a:sym typeface="+mn-ea"/>
              </a:rPr>
              <a:t>" Panyu "</a:t>
            </a:r>
            <a:r>
              <a:rPr altLang="zh-CN" sz="2800" lang="en-US">
                <a:latin typeface="Times New Roman" panose="02020603050405020304" charset="0"/>
                <a:cs typeface="Times New Roman" panose="02020603050405020304" charset="0"/>
                <a:sym typeface="+mn-ea"/>
              </a:rPr>
              <a:t>(</a:t>
            </a:r>
            <a:r>
              <a:rPr altLang="en-US" sz="2800" lang="zh-CN">
                <a:latin typeface="Times New Roman" panose="02020603050405020304" charset="0"/>
                <a:cs typeface="Times New Roman" panose="02020603050405020304" charset="0"/>
                <a:sym typeface="+mn-ea"/>
              </a:rPr>
              <a:t>畔浴</a:t>
            </a:r>
            <a:r>
              <a:rPr altLang="zh-CN" sz="2800" lang="en-US">
                <a:latin typeface="Times New Roman" panose="02020603050405020304" charset="0"/>
                <a:cs typeface="Times New Roman" panose="02020603050405020304" charset="0"/>
                <a:sym typeface="+mn-ea"/>
              </a:rPr>
              <a:t>)</a:t>
            </a:r>
            <a:r>
              <a:rPr altLang="en-US" sz="2800" lang="zh-CN">
                <a:latin typeface="Times New Roman" panose="02020603050405020304" charset="0"/>
                <a:cs typeface="Times New Roman" panose="02020603050405020304" charset="0"/>
              </a:rPr>
              <a:t> </a:t>
            </a:r>
            <a:r>
              <a:rPr sz="2800" lang="en-US">
                <a:latin typeface="Times New Roman" panose="02020603050405020304" charset="0"/>
                <a:cs typeface="Times New Roman" panose="02020603050405020304" charset="0"/>
              </a:rPr>
              <a:t>means that </a:t>
            </a:r>
            <a:r>
              <a:rPr altLang="en-US" sz="2800" lang="zh-CN">
                <a:latin typeface="Times New Roman" panose="02020603050405020304" charset="0"/>
                <a:cs typeface="Times New Roman" panose="02020603050405020304" charset="0"/>
                <a:sym typeface="+mn-ea"/>
              </a:rPr>
              <a:t>people often went to the water's edge on this day</a:t>
            </a:r>
            <a:r>
              <a:rPr altLang="zh-CN" sz="2800" lang="en-US">
                <a:latin typeface="Times New Roman" panose="02020603050405020304" charset="0"/>
                <a:cs typeface="Times New Roman" panose="02020603050405020304" charset="0"/>
                <a:sym typeface="+mn-ea"/>
              </a:rPr>
              <a:t> to clean their bodies.</a:t>
            </a:r>
            <a:endParaRPr sz="2800" lang="en-US">
              <a:latin typeface="Times New Roman" panose="02020603050405020304" charset="0"/>
              <a:cs typeface="Times New Roman" panose="02020603050405020304" charset="0"/>
            </a:endParaRPr>
          </a:p>
          <a:p>
            <a:pPr lvl="1">
              <a:lnSpc>
                <a:spcPct val="140000"/>
              </a:lnSpc>
            </a:pPr>
            <a:r>
              <a:rPr altLang="en-US" sz="2800" lang="zh-CN">
                <a:latin typeface="Times New Roman" panose="02020603050405020304" charset="0"/>
                <a:cs typeface="Times New Roman" panose="02020603050405020304" charset="0"/>
              </a:rPr>
              <a:t> </a:t>
            </a:r>
            <a:r>
              <a:rPr altLang="zh-CN" sz="2800" lang="en-US">
                <a:latin typeface="Times New Roman" panose="02020603050405020304" charset="0"/>
                <a:cs typeface="Times New Roman" panose="02020603050405020304" charset="0"/>
              </a:rPr>
              <a:t>A</a:t>
            </a:r>
            <a:r>
              <a:rPr altLang="en-US" sz="2800" lang="zh-CN">
                <a:latin typeface="Times New Roman" panose="02020603050405020304" charset="0"/>
                <a:cs typeface="Times New Roman" panose="02020603050405020304" charset="0"/>
              </a:rPr>
              <a:t> mixture of fragrant plants, herbs, and dyes, similar to today's bath gels</a:t>
            </a:r>
            <a:r>
              <a:rPr altLang="zh-CN" sz="2800" lang="en-US">
                <a:latin typeface="Times New Roman" panose="02020603050405020304" charset="0"/>
                <a:cs typeface="Times New Roman" panose="02020603050405020304" charset="0"/>
              </a:rPr>
              <a:t>.</a:t>
            </a:r>
            <a:endParaRPr altLang="zh-CN" sz="2800" lang="en-US">
              <a:latin typeface="Times New Roman" panose="02020603050405020304" charset="0"/>
              <a:cs typeface="Times New Roman" panose="02020603050405020304" charset="0"/>
            </a:endParaRPr>
          </a:p>
        </p:txBody>
      </p:sp>
      <p:pic>
        <p:nvPicPr>
          <p:cNvPr id="2097186" name="图片 3"/>
          <p:cNvPicPr>
            <a:picLocks/>
          </p:cNvPicPr>
          <p:nvPr/>
        </p:nvPicPr>
        <p:blipFill>
          <a:blip xmlns:r="http://schemas.openxmlformats.org/officeDocument/2006/relationships" r:embed="rId1"/>
          <a:srcRect r="7586" b="14282"/>
          <a:stretch>
            <a:fillRect/>
          </a:stretch>
        </p:blipFill>
        <p:spPr>
          <a:xfrm>
            <a:off x="6344285" y="1630680"/>
            <a:ext cx="5554345" cy="4474210"/>
          </a:xfrm>
          <a:prstGeom prst="rect"/>
        </p:spPr>
      </p:pic>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p:grpSpPr>
      <p:sp>
        <p:nvSpPr>
          <p:cNvPr id="1048693" name="标题 1"/>
          <p:cNvSpPr>
            <a:spLocks noGrp="1"/>
          </p:cNvSpPr>
          <p:nvPr>
            <p:ph type="title"/>
          </p:nvPr>
        </p:nvSpPr>
        <p:spPr/>
        <p:txBody>
          <a:bodyPr>
            <a:noAutofit/>
          </a:bodyPr>
          <a:p>
            <a:r>
              <a:rPr altLang="en-US" sz="4800" lang="zh-CN">
                <a:latin typeface="Times New Roman" panose="02020603050405020304" charset="0"/>
                <a:cs typeface="Times New Roman" panose="02020603050405020304" charset="0"/>
              </a:rPr>
              <a:t>" Qu Shui Liu Shang "</a:t>
            </a:r>
            <a:r>
              <a:rPr altLang="en-US" sz="4800" lang="zh-CN">
                <a:latin typeface="迷你简雪君" panose="02010604000101010101" charset="-122"/>
                <a:ea typeface="迷你简雪君" panose="02010604000101010101" charset="-122"/>
                <a:cs typeface="Times New Roman" panose="02020603050405020304" charset="0"/>
              </a:rPr>
              <a:t>（</a:t>
            </a:r>
            <a:r>
              <a:rPr altLang="en-US" sz="4800" lang="zh-CN">
                <a:latin typeface="迷你简雪君" panose="02010604000101010101" charset="-122"/>
                <a:ea typeface="迷你简雪君" panose="02010604000101010101" charset="-122"/>
                <a:cs typeface="Times New Roman" panose="02020603050405020304" charset="0"/>
              </a:rPr>
              <a:t>曲水流觞）</a:t>
            </a:r>
            <a:endParaRPr altLang="en-US" sz="4800" lang="zh-CN">
              <a:latin typeface="Times New Roman" panose="02020603050405020304" charset="0"/>
              <a:cs typeface="Times New Roman" panose="02020603050405020304" charset="0"/>
            </a:endParaRPr>
          </a:p>
        </p:txBody>
      </p:sp>
      <p:sp>
        <p:nvSpPr>
          <p:cNvPr id="1048694" name="内容占位符 2"/>
          <p:cNvSpPr>
            <a:spLocks noGrp="1"/>
          </p:cNvSpPr>
          <p:nvPr>
            <p:ph idx="1"/>
          </p:nvPr>
        </p:nvSpPr>
        <p:spPr>
          <a:xfrm>
            <a:off x="5866765" y="1292225"/>
            <a:ext cx="5734050" cy="5179060"/>
          </a:xfrm>
        </p:spPr>
        <p:txBody>
          <a:bodyPr>
            <a:noAutofit/>
          </a:bodyPr>
          <a:p>
            <a:pPr algn="l" lvl="1" marL="0">
              <a:lnSpc>
                <a:spcPct val="150000"/>
              </a:lnSpc>
            </a:pPr>
            <a:r>
              <a:rPr altLang="en-US" sz="2800" lang="zh-CN">
                <a:latin typeface="Times New Roman" panose="02020603050405020304" charset="0"/>
                <a:cs typeface="Times New Roman" panose="02020603050405020304" charset="0"/>
                <a:sym typeface="+mn-ea"/>
              </a:rPr>
              <a:t>In Chinese ," Qu Shui "（曲水） means th</a:t>
            </a:r>
            <a:r>
              <a:rPr altLang="zh-CN" sz="2800" lang="en-US">
                <a:latin typeface="Times New Roman" panose="02020603050405020304" charset="0"/>
                <a:cs typeface="Times New Roman" panose="02020603050405020304" charset="0"/>
                <a:sym typeface="+mn-ea"/>
              </a:rPr>
              <a:t>e winding</a:t>
            </a:r>
            <a:r>
              <a:rPr altLang="en-US" sz="2800" lang="zh-CN">
                <a:latin typeface="Times New Roman" panose="02020603050405020304" charset="0"/>
                <a:cs typeface="Times New Roman" panose="02020603050405020304" charset="0"/>
                <a:sym typeface="+mn-ea"/>
              </a:rPr>
              <a:t> stream," Liu "（流） means floating and " Shang "（觞） means that wine cup.</a:t>
            </a:r>
            <a:endParaRPr altLang="en-US" sz="2800" lang="zh-CN">
              <a:latin typeface="Times New Roman" panose="02020603050405020304" charset="0"/>
              <a:cs typeface="Times New Roman" panose="02020603050405020304" charset="0"/>
              <a:sym typeface="+mn-ea"/>
            </a:endParaRPr>
          </a:p>
          <a:p>
            <a:pPr algn="l" lvl="1" marL="0">
              <a:lnSpc>
                <a:spcPct val="150000"/>
              </a:lnSpc>
            </a:pPr>
            <a:r>
              <a:rPr altLang="en-US" sz="2800" lang="zh-CN">
                <a:latin typeface="Times New Roman" panose="02020603050405020304" charset="0"/>
                <a:cs typeface="Times New Roman" panose="02020603050405020304" charset="0"/>
              </a:rPr>
              <a:t>Whoever had a cup stop in front of them was required to compose a poem on the spot</a:t>
            </a:r>
            <a:r>
              <a:rPr altLang="zh-CN" sz="2800" lang="en-US">
                <a:latin typeface="Times New Roman" panose="02020603050405020304" charset="0"/>
                <a:cs typeface="Times New Roman" panose="02020603050405020304" charset="0"/>
              </a:rPr>
              <a:t>. F</a:t>
            </a:r>
            <a:r>
              <a:rPr altLang="en-US" sz="2800" lang="zh-CN">
                <a:latin typeface="Times New Roman" panose="02020603050405020304" charset="0"/>
                <a:cs typeface="Times New Roman" panose="02020603050405020304" charset="0"/>
              </a:rPr>
              <a:t>ailure to do so resulted in a penalty of drinking a cup of wine. </a:t>
            </a:r>
            <a:endParaRPr altLang="en-US" sz="2800" lang="zh-CN">
              <a:latin typeface="Times New Roman" panose="02020603050405020304" charset="0"/>
              <a:cs typeface="Times New Roman" panose="02020603050405020304" charset="0"/>
            </a:endParaRPr>
          </a:p>
        </p:txBody>
      </p:sp>
      <p:pic>
        <p:nvPicPr>
          <p:cNvPr id="2097187" name="图片 3"/>
          <p:cNvPicPr>
            <a:picLocks/>
          </p:cNvPicPr>
          <p:nvPr/>
        </p:nvPicPr>
        <p:blipFill>
          <a:blip xmlns:r="http://schemas.openxmlformats.org/officeDocument/2006/relationships" r:embed="rId1"/>
          <a:srcRect r="2852" b="10509"/>
          <a:stretch>
            <a:fillRect/>
          </a:stretch>
        </p:blipFill>
        <p:spPr>
          <a:xfrm>
            <a:off x="207010" y="1184910"/>
            <a:ext cx="5255895" cy="552640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p:grpSpPr>
      <p:sp>
        <p:nvSpPr>
          <p:cNvPr id="1048619" name="标题 1"/>
          <p:cNvSpPr>
            <a:spLocks noGrp="1"/>
          </p:cNvSpPr>
          <p:nvPr>
            <p:ph type="title"/>
          </p:nvPr>
        </p:nvSpPr>
        <p:spPr/>
        <p:txBody>
          <a:bodyPr>
            <a:noAutofit/>
          </a:bodyPr>
          <a:p>
            <a:r>
              <a:rPr altLang="en-US" sz="4800" lang="zh-CN">
                <a:latin typeface="Times New Roman" panose="02020603050405020304" charset="0"/>
                <a:cs typeface="Times New Roman" panose="02020603050405020304" charset="0"/>
              </a:rPr>
              <a:t>Spring Outings</a:t>
            </a:r>
            <a:r>
              <a:rPr altLang="zh-CN" sz="4800" lang="en-US">
                <a:latin typeface="Times New Roman" panose="02020603050405020304" charset="0"/>
                <a:cs typeface="Times New Roman" panose="02020603050405020304" charset="0"/>
              </a:rPr>
              <a:t> (</a:t>
            </a:r>
            <a:r>
              <a:rPr altLang="zh-CN" sz="4800" lang="en-US">
                <a:latin typeface="迷你简雪君" panose="02010604000101010101" charset="-122"/>
                <a:ea typeface="迷你简雪君" panose="02010604000101010101" charset="-122"/>
                <a:cs typeface="Times New Roman" panose="02020603050405020304" charset="0"/>
              </a:rPr>
              <a:t>郊外游春</a:t>
            </a:r>
            <a:r>
              <a:rPr altLang="zh-CN" sz="4800" lang="en-US">
                <a:latin typeface="Times New Roman" panose="02020603050405020304" charset="0"/>
                <a:cs typeface="Times New Roman" panose="02020603050405020304" charset="0"/>
              </a:rPr>
              <a:t>)</a:t>
            </a:r>
            <a:endParaRPr altLang="zh-CN" sz="4800" lang="en-US">
              <a:latin typeface="Times New Roman" panose="02020603050405020304" charset="0"/>
              <a:cs typeface="Times New Roman" panose="02020603050405020304" charset="0"/>
            </a:endParaRPr>
          </a:p>
        </p:txBody>
      </p:sp>
      <p:sp>
        <p:nvSpPr>
          <p:cNvPr id="1048620" name="内容占位符 2"/>
          <p:cNvSpPr>
            <a:spLocks noGrp="1"/>
          </p:cNvSpPr>
          <p:nvPr>
            <p:ph idx="1"/>
          </p:nvPr>
        </p:nvSpPr>
        <p:spPr>
          <a:xfrm>
            <a:off x="145415" y="1617345"/>
            <a:ext cx="6298565" cy="4853305"/>
          </a:xfrm>
        </p:spPr>
        <p:txBody>
          <a:bodyPr>
            <a:normAutofit fontScale="96429"/>
          </a:bodyPr>
          <a:p>
            <a:pPr algn="l" lvl="1">
              <a:lnSpc>
                <a:spcPct val="150000"/>
              </a:lnSpc>
            </a:pPr>
            <a:r>
              <a:rPr altLang="zh-CN" sz="2800" lang="en-US">
                <a:latin typeface="Times New Roman" panose="02020603050405020304" charset="0"/>
                <a:cs typeface="Times New Roman" panose="02020603050405020304" charset="0"/>
                <a:sym typeface="+mn-ea"/>
              </a:rPr>
              <a:t>P</a:t>
            </a:r>
            <a:r>
              <a:rPr altLang="en-US" sz="2800" lang="zh-CN">
                <a:latin typeface="Times New Roman" panose="02020603050405020304" charset="0"/>
                <a:cs typeface="Times New Roman" panose="02020603050405020304" charset="0"/>
                <a:sym typeface="+mn-ea"/>
              </a:rPr>
              <a:t>hysical activities</a:t>
            </a:r>
            <a:r>
              <a:rPr altLang="zh-CN" sz="2800" lang="en-US">
                <a:latin typeface="Times New Roman" panose="02020603050405020304" charset="0"/>
                <a:cs typeface="Times New Roman" panose="02020603050405020304" charset="0"/>
                <a:sym typeface="+mn-ea"/>
              </a:rPr>
              <a:t>: </a:t>
            </a:r>
            <a:r>
              <a:rPr sz="2800" lang="en-US">
                <a:latin typeface="Times New Roman" panose="02020603050405020304" charset="0"/>
                <a:cs typeface="Times New Roman" panose="02020603050405020304" charset="0"/>
                <a:sym typeface="+mn-ea"/>
              </a:rPr>
              <a:t>H</a:t>
            </a:r>
            <a:r>
              <a:rPr altLang="en-US" sz="2800" lang="zh-CN">
                <a:latin typeface="Times New Roman" panose="02020603050405020304" charset="0"/>
                <a:cs typeface="Times New Roman" panose="02020603050405020304" charset="0"/>
              </a:rPr>
              <a:t>olding rites and ceremonies, playing with waters, appreciating beautiful flowers, and drinking around winding streams</a:t>
            </a:r>
            <a:r>
              <a:rPr altLang="zh-CN" sz="2800" lang="en-US">
                <a:latin typeface="Times New Roman" panose="02020603050405020304" charset="0"/>
                <a:cs typeface="Times New Roman" panose="02020603050405020304" charset="0"/>
              </a:rPr>
              <a:t>, </a:t>
            </a:r>
            <a:r>
              <a:rPr altLang="en-US" sz="2800" lang="zh-CN">
                <a:latin typeface="Times New Roman" panose="02020603050405020304" charset="0"/>
                <a:cs typeface="Times New Roman" panose="02020603050405020304" charset="0"/>
              </a:rPr>
              <a:t>swinging and jumping rope. </a:t>
            </a:r>
            <a:endParaRPr altLang="en-US" sz="2800" lang="zh-CN">
              <a:latin typeface="Times New Roman" panose="02020603050405020304" charset="0"/>
              <a:cs typeface="Times New Roman" panose="02020603050405020304" charset="0"/>
            </a:endParaRPr>
          </a:p>
          <a:p>
            <a:pPr algn="l" lvl="1">
              <a:lnSpc>
                <a:spcPct val="150000"/>
              </a:lnSpc>
            </a:pPr>
            <a:r>
              <a:rPr altLang="zh-CN" sz="2800" lang="en-US">
                <a:latin typeface="Times New Roman" panose="02020603050405020304" charset="0"/>
                <a:cs typeface="Times New Roman" panose="02020603050405020304" charset="0"/>
                <a:sym typeface="+mn-ea"/>
              </a:rPr>
              <a:t>O</a:t>
            </a:r>
            <a:r>
              <a:rPr altLang="en-US" sz="2800" lang="zh-CN">
                <a:latin typeface="Times New Roman" panose="02020603050405020304" charset="0"/>
                <a:cs typeface="Times New Roman" panose="02020603050405020304" charset="0"/>
                <a:sym typeface="+mn-ea"/>
              </a:rPr>
              <a:t>pportunities for young men and women to meet.</a:t>
            </a:r>
            <a:endParaRPr altLang="en-US" sz="2800" lang="zh-CN">
              <a:latin typeface="Times New Roman" panose="02020603050405020304" charset="0"/>
              <a:cs typeface="Times New Roman" panose="02020603050405020304" charset="0"/>
              <a:sym typeface="+mn-ea"/>
            </a:endParaRPr>
          </a:p>
        </p:txBody>
      </p:sp>
      <p:pic>
        <p:nvPicPr>
          <p:cNvPr id="2097167" name="图片 4"/>
          <p:cNvPicPr>
            <a:picLocks/>
          </p:cNvPicPr>
          <p:nvPr/>
        </p:nvPicPr>
        <p:blipFill>
          <a:blip xmlns:r="http://schemas.openxmlformats.org/officeDocument/2006/relationships" r:embed="rId1"/>
          <a:stretch>
            <a:fillRect/>
          </a:stretch>
        </p:blipFill>
        <p:spPr>
          <a:xfrm>
            <a:off x="6536690" y="1261745"/>
            <a:ext cx="4578350" cy="520890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p:grpSpPr>
      <p:sp>
        <p:nvSpPr>
          <p:cNvPr id="1048615" name="标题 1"/>
          <p:cNvSpPr>
            <a:spLocks noGrp="1"/>
          </p:cNvSpPr>
          <p:nvPr>
            <p:ph type="title"/>
          </p:nvPr>
        </p:nvSpPr>
        <p:spPr/>
        <p:txBody>
          <a:bodyPr>
            <a:noAutofit/>
            <a:scene3d>
              <a:camera prst="orthographicFront"/>
              <a:lightRig dir="t" rig="threePt"/>
            </a:scene3d>
          </a:bodyPr>
          <a:p>
            <a:r>
              <a:rPr altLang="en-US" sz="4800" lang="zh-CN">
                <a:solidFill>
                  <a:schemeClr val="tx1"/>
                </a:solidFill>
                <a:latin typeface="Times New Roman" panose="02020603050405020304" charset="0"/>
                <a:cs typeface="Times New Roman" panose="02020603050405020304" charset="0"/>
                <a:sym typeface="+mn-ea"/>
              </a:rPr>
              <a:t>Sacrifices to Gao Mei </a:t>
            </a:r>
            <a:r>
              <a:rPr altLang="zh-CN" sz="4800" lang="en-US">
                <a:solidFill>
                  <a:schemeClr val="tx1"/>
                </a:solidFill>
                <a:latin typeface="Times New Roman" panose="02020603050405020304" charset="0"/>
                <a:cs typeface="Times New Roman" panose="02020603050405020304" charset="0"/>
                <a:sym typeface="+mn-ea"/>
              </a:rPr>
              <a:t>(</a:t>
            </a:r>
            <a:r>
              <a:rPr altLang="en-US" sz="4800" lang="zh-CN">
                <a:solidFill>
                  <a:schemeClr val="tx1"/>
                </a:solidFill>
                <a:latin typeface="迷你简雪君" panose="02010604000101010101" charset="-122"/>
                <a:ea typeface="迷你简雪君" panose="02010604000101010101" charset="-122"/>
                <a:cs typeface="Times New Roman" panose="02020603050405020304" charset="0"/>
                <a:sym typeface="+mn-ea"/>
              </a:rPr>
              <a:t>祭祀高</a:t>
            </a:r>
            <a:r>
              <a:rPr altLang="zh-CN" sz="4800" lang="en-US">
                <a:latin typeface="Times New Roman" panose="02020603050405020304" charset="0"/>
                <a:cs typeface="Times New Roman" panose="02020603050405020304" charset="0"/>
                <a:sym typeface="+mn-ea"/>
              </a:rPr>
              <a:t>禖</a:t>
            </a:r>
            <a:r>
              <a:rPr altLang="zh-CN" sz="4800" lang="en-US">
                <a:solidFill>
                  <a:schemeClr val="tx1"/>
                </a:solidFill>
                <a:latin typeface="Times New Roman" panose="02020603050405020304" charset="0"/>
                <a:cs typeface="Times New Roman" panose="02020603050405020304" charset="0"/>
                <a:sym typeface="+mn-ea"/>
              </a:rPr>
              <a:t>)</a:t>
            </a:r>
            <a:endParaRPr altLang="zh-CN" sz="4800" lang="en-US">
              <a:solidFill>
                <a:schemeClr val="tx1"/>
              </a:solidFill>
              <a:latin typeface="Times New Roman" panose="02020603050405020304" charset="0"/>
              <a:cs typeface="Times New Roman" panose="02020603050405020304" charset="0"/>
              <a:sym typeface="+mn-ea"/>
            </a:endParaRPr>
          </a:p>
        </p:txBody>
      </p:sp>
      <p:sp>
        <p:nvSpPr>
          <p:cNvPr id="1048616" name="内容占位符 2"/>
          <p:cNvSpPr>
            <a:spLocks noGrp="1"/>
          </p:cNvSpPr>
          <p:nvPr>
            <p:ph idx="1"/>
          </p:nvPr>
        </p:nvSpPr>
        <p:spPr>
          <a:xfrm>
            <a:off x="4803775" y="2011045"/>
            <a:ext cx="6835775" cy="3876040"/>
          </a:xfrm>
        </p:spPr>
        <p:txBody>
          <a:bodyPr>
            <a:noAutofit/>
          </a:bodyPr>
          <a:p>
            <a:pPr algn="l">
              <a:lnSpc>
                <a:spcPct val="150000"/>
              </a:lnSpc>
              <a:spcBef>
                <a:spcPct val="0"/>
              </a:spcBef>
              <a:spcAft>
                <a:spcPct val="0"/>
              </a:spcAft>
            </a:pP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zh-CN" sz="2800" lang="en-US">
                <a:latin typeface="Times New Roman" panose="02020603050405020304" charset="0"/>
                <a:cs typeface="Times New Roman" panose="02020603050405020304" charset="0"/>
                <a:sym typeface="+mn-ea"/>
              </a:rPr>
              <a:t>禖</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 </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is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synonymous with</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媒</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matchmaker</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 </a:t>
            </a:r>
            <a:endParaRPr altLang="en-US" dirty="0" sz="2800" lang="zh-CN">
              <a:solidFill>
                <a:schemeClr val="tx1">
                  <a:lumMod val="85000"/>
                  <a:lumOff val="15000"/>
                </a:schemeClr>
              </a:solidFill>
              <a:latin typeface="Times New Roman" panose="02020603050405020304" charset="0"/>
              <a:cs typeface="Times New Roman" panose="02020603050405020304" charset="0"/>
              <a:sym typeface="+mn-ea"/>
            </a:endParaRPr>
          </a:p>
          <a:p>
            <a:pPr algn="l">
              <a:lnSpc>
                <a:spcPct val="150000"/>
              </a:lnSpc>
              <a:spcBef>
                <a:spcPct val="0"/>
              </a:spcBef>
              <a:spcAft>
                <a:spcPct val="0"/>
              </a:spcAft>
            </a:pP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Gao Mei is believed to be the deity in charge of fertility and reproduction.</a:t>
            </a:r>
            <a:endParaRPr altLang="en-US" dirty="0" sz="2800" lang="zh-CN">
              <a:solidFill>
                <a:schemeClr val="tx1">
                  <a:lumMod val="85000"/>
                  <a:lumOff val="15000"/>
                </a:schemeClr>
              </a:solidFill>
              <a:latin typeface="Times New Roman" panose="02020603050405020304" charset="0"/>
              <a:cs typeface="Times New Roman" panose="02020603050405020304" charset="0"/>
              <a:sym typeface="+mn-ea"/>
            </a:endParaRPr>
          </a:p>
          <a:p>
            <a:pPr algn="l">
              <a:lnSpc>
                <a:spcPct val="150000"/>
              </a:lnSpc>
              <a:spcBef>
                <a:spcPct val="0"/>
              </a:spcBef>
              <a:spcAft>
                <a:spcPct val="0"/>
              </a:spcAft>
            </a:pP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Initially depicted as a pregnant adult woman, </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and </a:t>
            </a:r>
            <a:r>
              <a:rPr altLang="en-US" dirty="0" sz="2800" lang="zh-CN">
                <a:solidFill>
                  <a:schemeClr val="tx1">
                    <a:lumMod val="85000"/>
                    <a:lumOff val="15000"/>
                  </a:schemeClr>
                </a:solidFill>
                <a:latin typeface="Times New Roman" panose="02020603050405020304" charset="0"/>
                <a:cs typeface="Times New Roman" panose="02020603050405020304" charset="0"/>
                <a:sym typeface="+mn-ea"/>
              </a:rPr>
              <a:t>people conducted sacrifices to Gao Mei to pray </a:t>
            </a:r>
            <a:r>
              <a:rPr altLang="zh-CN" dirty="0" sz="2800" lang="en-US">
                <a:solidFill>
                  <a:schemeClr val="tx1">
                    <a:lumMod val="85000"/>
                    <a:lumOff val="15000"/>
                  </a:schemeClr>
                </a:solidFill>
                <a:latin typeface="Times New Roman" panose="02020603050405020304" charset="0"/>
                <a:cs typeface="Times New Roman" panose="02020603050405020304" charset="0"/>
                <a:sym typeface="+mn-ea"/>
              </a:rPr>
              <a:t>to have more children.</a:t>
            </a:r>
            <a:endParaRPr altLang="en-US" dirty="0" sz="2800" lang="zh-CN">
              <a:solidFill>
                <a:schemeClr val="tx1">
                  <a:lumMod val="85000"/>
                  <a:lumOff val="15000"/>
                </a:schemeClr>
              </a:solidFill>
              <a:latin typeface="Times New Roman" panose="02020603050405020304" charset="0"/>
              <a:cs typeface="Times New Roman" panose="02020603050405020304" charset="0"/>
              <a:sym typeface="+mn-ea"/>
            </a:endParaRPr>
          </a:p>
        </p:txBody>
      </p:sp>
      <p:pic>
        <p:nvPicPr>
          <p:cNvPr id="2097165" name="图片 3"/>
          <p:cNvPicPr>
            <a:picLocks noChangeAspect="1"/>
          </p:cNvPicPr>
          <p:nvPr/>
        </p:nvPicPr>
        <p:blipFill>
          <a:blip xmlns:r="http://schemas.openxmlformats.org/officeDocument/2006/relationships" r:embed="rId1"/>
          <a:stretch>
            <a:fillRect/>
          </a:stretch>
        </p:blipFill>
        <p:spPr>
          <a:xfrm>
            <a:off x="695960" y="1486535"/>
            <a:ext cx="3552825" cy="4924425"/>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02" name="标题 10"/>
          <p:cNvSpPr>
            <a:spLocks noGrp="1"/>
          </p:cNvSpPr>
          <p:nvPr>
            <p:ph type="title"/>
            <p:custDataLst>
              <p:tags r:id="rId1"/>
            </p:custDataLst>
          </p:nvPr>
        </p:nvSpPr>
        <p:spPr/>
        <p:txBody>
          <a:bodyPr/>
          <a:p>
            <a:r>
              <a:rPr altLang="zh-CN" lang="en-US">
                <a:solidFill>
                  <a:schemeClr val="tx2"/>
                </a:solidFill>
                <a:latin typeface="Times New Roman" panose="02020603050405020304" charset="0"/>
                <a:cs typeface="Times New Roman" panose="02020603050405020304" charset="0"/>
              </a:rPr>
              <a:t>F</a:t>
            </a:r>
            <a:r>
              <a:rPr altLang="en-US" lang="zh-CN">
                <a:solidFill>
                  <a:schemeClr val="tx2"/>
                </a:solidFill>
                <a:latin typeface="Times New Roman" panose="02020603050405020304" charset="0"/>
                <a:cs typeface="Times New Roman" panose="02020603050405020304" charset="0"/>
              </a:rPr>
              <a:t>estival </a:t>
            </a:r>
            <a:r>
              <a:rPr altLang="zh-CN" lang="en-US">
                <a:solidFill>
                  <a:schemeClr val="tx2"/>
                </a:solidFill>
                <a:latin typeface="Times New Roman" panose="02020603050405020304" charset="0"/>
                <a:cs typeface="Times New Roman" panose="02020603050405020304" charset="0"/>
              </a:rPr>
              <a:t>C</a:t>
            </a:r>
            <a:r>
              <a:rPr altLang="en-US" lang="zh-CN">
                <a:solidFill>
                  <a:schemeClr val="tx2"/>
                </a:solidFill>
                <a:latin typeface="Times New Roman" panose="02020603050405020304" charset="0"/>
                <a:cs typeface="Times New Roman" panose="02020603050405020304" charset="0"/>
              </a:rPr>
              <a:t>uisine</a:t>
            </a:r>
            <a:endParaRPr altLang="en-US" lang="zh-CN">
              <a:solidFill>
                <a:schemeClr val="tx2"/>
              </a:solidFill>
              <a:latin typeface="Times New Roman" panose="02020603050405020304" charset="0"/>
              <a:cs typeface="Times New Roman" panose="02020603050405020304" charset="0"/>
            </a:endParaRPr>
          </a:p>
        </p:txBody>
      </p:sp>
      <p:sp>
        <p:nvSpPr>
          <p:cNvPr id="1048603" name="文本占位符 11"/>
          <p:cNvSpPr>
            <a:spLocks noGrp="1"/>
          </p:cNvSpPr>
          <p:nvPr>
            <p:ph type="body" sz="quarter" idx="13"/>
            <p:custDataLst>
              <p:tags r:id="rId2"/>
            </p:custDataLst>
          </p:nvPr>
        </p:nvSpPr>
        <p:spPr/>
        <p:txBody>
          <a:bodyPr>
            <a:normAutofit fontScale="90833" lnSpcReduction="20000"/>
          </a:bodyPr>
          <a:p>
            <a:r>
              <a:rPr altLang="en-US" lang="zh-CN">
                <a:solidFill>
                  <a:schemeClr val="tx2"/>
                </a:solidFill>
              </a:rPr>
              <a:t>叁</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87" name=""/>
          <p:cNvSpPr txBox="1"/>
          <p:nvPr/>
        </p:nvSpPr>
        <p:spPr>
          <a:xfrm>
            <a:off x="1689204" y="3251200"/>
            <a:ext cx="8697507" cy="929640"/>
          </a:xfrm>
          <a:prstGeom prst="rect"/>
        </p:spPr>
        <p:txBody>
          <a:bodyPr rtlCol="0" wrap="square">
            <a:spAutoFit/>
          </a:bodyPr>
          <a:p>
            <a:r>
              <a:rPr sz="2800" lang="zh-CN">
                <a:solidFill>
                  <a:srgbClr val="000000"/>
                </a:solidFill>
              </a:rPr>
              <a:t>视频</a:t>
            </a:r>
            <a:r>
              <a:rPr sz="2800" lang="zh-CN">
                <a:solidFill>
                  <a:srgbClr val="000000"/>
                </a:solidFill>
              </a:rPr>
              <a:t>：</a:t>
            </a:r>
            <a:r>
              <a:rPr sz="2800" lang="en-CN">
                <a:solidFill>
                  <a:srgbClr val="000000"/>
                </a:solidFill>
              </a:rPr>
              <a:t>【【古相思曲】春三月上巳日，柳枝沾露，祓禊去灾，这种节日会有意义的-哔哩哔哩】 </a:t>
            </a:r>
            <a:endParaRPr sz="2800" lang="en-CN">
              <a:solidFill>
                <a:srgbClr val="000000"/>
              </a:solidFill>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88" name="标题 16"/>
          <p:cNvSpPr>
            <a:spLocks noGrp="1"/>
          </p:cNvSpPr>
          <p:nvPr>
            <p:ph type="title"/>
            <p:custDataLst>
              <p:tags r:id="rId1"/>
            </p:custDataLst>
          </p:nvPr>
        </p:nvSpPr>
        <p:spPr>
          <a:xfrm>
            <a:off x="212725" y="258445"/>
            <a:ext cx="11318875" cy="982980"/>
          </a:xfrm>
        </p:spPr>
        <p:txBody>
          <a:bodyPr>
            <a:noAutofit/>
          </a:bodyPr>
          <a:p>
            <a:r>
              <a:rPr altLang="zh-CN" sz="4400" lang="en-US">
                <a:latin typeface="Times New Roman" panose="02020603050405020304" charset="0"/>
                <a:cs typeface="Times New Roman" panose="02020603050405020304" charset="0"/>
              </a:rPr>
              <a:t>Eggs Boiled with</a:t>
            </a:r>
            <a:r>
              <a:rPr altLang="en-US" sz="4400" lang="zh-CN">
                <a:latin typeface="Times New Roman" panose="02020603050405020304" charset="0"/>
                <a:cs typeface="Times New Roman" panose="02020603050405020304" charset="0"/>
              </a:rPr>
              <a:t> </a:t>
            </a:r>
            <a:r>
              <a:rPr altLang="zh-CN" sz="4400" lang="en-US">
                <a:latin typeface="Times New Roman" panose="02020603050405020304" charset="0"/>
                <a:cs typeface="Times New Roman" panose="02020603050405020304" charset="0"/>
              </a:rPr>
              <a:t>S</a:t>
            </a:r>
            <a:r>
              <a:rPr altLang="en-US" sz="4400" lang="zh-CN">
                <a:latin typeface="Times New Roman" panose="02020603050405020304" charset="0"/>
                <a:cs typeface="Times New Roman" panose="02020603050405020304" charset="0"/>
              </a:rPr>
              <a:t>hepherd's </a:t>
            </a:r>
            <a:r>
              <a:rPr altLang="zh-CN" sz="4400" lang="en-US">
                <a:latin typeface="Times New Roman" panose="02020603050405020304" charset="0"/>
                <a:cs typeface="Times New Roman" panose="02020603050405020304" charset="0"/>
              </a:rPr>
              <a:t>P</a:t>
            </a:r>
            <a:r>
              <a:rPr altLang="en-US" sz="4400" lang="zh-CN">
                <a:latin typeface="Times New Roman" panose="02020603050405020304" charset="0"/>
                <a:cs typeface="Times New Roman" panose="02020603050405020304" charset="0"/>
              </a:rPr>
              <a:t>urse</a:t>
            </a:r>
            <a:r>
              <a:rPr altLang="zh-CN" sz="4400" lang="en-US">
                <a:latin typeface="Times New Roman" panose="02020603050405020304" charset="0"/>
                <a:cs typeface="Times New Roman" panose="02020603050405020304" charset="0"/>
              </a:rPr>
              <a:t> (</a:t>
            </a:r>
            <a:r>
              <a:rPr altLang="zh-CN" sz="4400" lang="en-US">
                <a:latin typeface="迷你简雪君" panose="02010604000101010101" charset="-122"/>
                <a:ea typeface="迷你简雪君" panose="02010604000101010101" charset="-122"/>
                <a:cs typeface="Times New Roman" panose="02020603050405020304" charset="0"/>
              </a:rPr>
              <a:t>荠菜煮鸡蛋</a:t>
            </a:r>
            <a:r>
              <a:rPr altLang="zh-CN" sz="4400" lang="en-US">
                <a:latin typeface="Times New Roman" panose="02020603050405020304" charset="0"/>
                <a:cs typeface="Times New Roman" panose="02020603050405020304" charset="0"/>
              </a:rPr>
              <a:t>)</a:t>
            </a:r>
            <a:endParaRPr altLang="zh-CN" sz="4400" lang="en-US">
              <a:latin typeface="Times New Roman" panose="02020603050405020304" charset="0"/>
              <a:cs typeface="Times New Roman" panose="02020603050405020304" charset="0"/>
            </a:endParaRPr>
          </a:p>
        </p:txBody>
      </p:sp>
      <p:sp>
        <p:nvSpPr>
          <p:cNvPr id="1048589" name="矩形 3"/>
          <p:cNvSpPr>
            <a:spLocks noChangeAspect="1"/>
          </p:cNvSpPr>
          <p:nvPr>
            <p:custDataLst>
              <p:tags r:id="rId2"/>
            </p:custDataLst>
          </p:nvPr>
        </p:nvSpPr>
        <p:spPr>
          <a:xfrm rot="2700000">
            <a:off x="849880" y="2088130"/>
            <a:ext cx="3492000" cy="3492000"/>
          </a:xfrm>
          <a:prstGeom prst="rect"/>
          <a:noFill/>
          <a:ln w="9525">
            <a:solidFill>
              <a:schemeClr val="accent1">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590" name="矩形 2"/>
          <p:cNvSpPr/>
          <p:nvPr>
            <p:custDataLst>
              <p:tags r:id="rId3"/>
            </p:custDataLst>
          </p:nvPr>
        </p:nvSpPr>
        <p:spPr>
          <a:xfrm>
            <a:off x="5140960" y="1625600"/>
            <a:ext cx="6891020" cy="4544060"/>
          </a:xfrm>
          <a:prstGeom prst="rect"/>
          <a:noFill/>
        </p:spPr>
        <p:txBody>
          <a:bodyPr anchor="t" anchorCtr="0" bIns="0" lIns="0" rIns="0" rtlCol="0" tIns="0" wrap="square">
            <a:noAutofit/>
          </a:bodyPr>
          <a:p>
            <a:pPr algn="l">
              <a:lnSpc>
                <a:spcPct val="190000"/>
              </a:lnSpc>
              <a:spcBef>
                <a:spcPct val="0"/>
              </a:spcBef>
              <a:spcAft>
                <a:spcPct val="0"/>
              </a:spcAft>
            </a:pP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In Chi</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rPr>
              <a:t>na</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 shepherd's purse</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rPr>
              <a:t> (荠菜)</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 sound similar to</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rPr>
              <a:t> “</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auspicious vegetables</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 </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吉菜</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rPr>
              <a:t>, implying abundant wealth and good fortune. This tradition is still remained in many places today .</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endParaRPr>
          </a:p>
        </p:txBody>
      </p:sp>
      <p:pic>
        <p:nvPicPr>
          <p:cNvPr id="2097155" name="图片 1"/>
          <p:cNvPicPr>
            <a:picLocks/>
          </p:cNvPicPr>
          <p:nvPr/>
        </p:nvPicPr>
        <p:blipFill>
          <a:blip xmlns:r="http://schemas.openxmlformats.org/officeDocument/2006/relationships" r:embed="rId4"/>
          <a:srcRect b="8325"/>
          <a:stretch>
            <a:fillRect/>
          </a:stretch>
        </p:blipFill>
        <p:spPr>
          <a:xfrm>
            <a:off x="716280" y="1898015"/>
            <a:ext cx="3913505" cy="3652520"/>
          </a:xfrm>
          <a:prstGeom prst="rect"/>
        </p:spPr>
      </p:pic>
    </p:spTree>
    <p:custDataLst>
      <p:tags r:id="rId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4" name="矩形 3"/>
          <p:cNvSpPr/>
          <p:nvPr>
            <p:custDataLst>
              <p:tags r:id="rId1"/>
            </p:custDataLst>
          </p:nvPr>
        </p:nvSpPr>
        <p:spPr>
          <a:xfrm>
            <a:off x="445770" y="1157605"/>
            <a:ext cx="5343525" cy="5348605"/>
          </a:xfrm>
          <a:prstGeom prst="rect"/>
          <a:ln>
            <a:noFill/>
          </a:ln>
        </p:spPr>
        <p:style>
          <a:lnRef idx="2">
            <a:schemeClr val="accent1">
              <a:shade val="15000"/>
            </a:schemeClr>
          </a:lnRef>
          <a:fillRef idx="1">
            <a:schemeClr val="accent1"/>
          </a:fillRef>
          <a:effectRef idx="0">
            <a:schemeClr val="accent1"/>
          </a:effectRef>
          <a:fontRef idx="minor">
            <a:schemeClr val="lt1"/>
          </a:fontRef>
        </p:style>
        <p:txBody>
          <a:bodyPr anchor="ctr" rtlCol="0"/>
          <a:p>
            <a:pPr algn="ctr"/>
            <a:endParaRPr altLang="en-US" lang="zh-CN">
              <a:solidFill>
                <a:schemeClr val="bg1"/>
              </a:solidFill>
            </a:endParaRPr>
          </a:p>
        </p:txBody>
      </p:sp>
      <p:sp>
        <p:nvSpPr>
          <p:cNvPr id="1048605" name="标题 5"/>
          <p:cNvSpPr>
            <a:spLocks noGrp="1"/>
          </p:cNvSpPr>
          <p:nvPr>
            <p:ph type="title"/>
            <p:custDataLst>
              <p:tags r:id="rId2"/>
            </p:custDataLst>
          </p:nvPr>
        </p:nvSpPr>
        <p:spPr>
          <a:xfrm>
            <a:off x="234950" y="278130"/>
            <a:ext cx="11240135" cy="705485"/>
          </a:xfrm>
        </p:spPr>
        <p:txBody>
          <a:bodyPr bIns="0" lIns="0" rIns="0" tIns="0">
            <a:normAutofit fontScale="90000"/>
          </a:bodyPr>
          <a:p>
            <a:r>
              <a:rPr altLang="zh-CN" dirty="0" sz="5335" lang="en-US">
                <a:latin typeface="Times New Roman" panose="02020603050405020304" charset="0"/>
                <a:cs typeface="Times New Roman" panose="02020603050405020304" charset="0"/>
              </a:rPr>
              <a:t>F</a:t>
            </a:r>
            <a:r>
              <a:rPr altLang="en-US" dirty="0" sz="5335" lang="zh-CN">
                <a:latin typeface="Times New Roman" panose="02020603050405020304" charset="0"/>
                <a:cs typeface="Times New Roman" panose="02020603050405020304" charset="0"/>
              </a:rPr>
              <a:t>ive-colored </a:t>
            </a:r>
            <a:r>
              <a:rPr altLang="zh-CN" dirty="0" sz="5335" lang="en-US">
                <a:latin typeface="Times New Roman" panose="02020603050405020304" charset="0"/>
                <a:cs typeface="Times New Roman" panose="02020603050405020304" charset="0"/>
              </a:rPr>
              <a:t>S</a:t>
            </a:r>
            <a:r>
              <a:rPr altLang="en-US" dirty="0" sz="5335" lang="zh-CN">
                <a:latin typeface="Times New Roman" panose="02020603050405020304" charset="0"/>
                <a:cs typeface="Times New Roman" panose="02020603050405020304" charset="0"/>
              </a:rPr>
              <a:t>ticky </a:t>
            </a:r>
            <a:r>
              <a:rPr altLang="zh-CN" dirty="0" sz="5335" lang="en-US">
                <a:latin typeface="Times New Roman" panose="02020603050405020304" charset="0"/>
                <a:cs typeface="Times New Roman" panose="02020603050405020304" charset="0"/>
              </a:rPr>
              <a:t>R</a:t>
            </a:r>
            <a:r>
              <a:rPr altLang="en-US" dirty="0" sz="5335" lang="zh-CN">
                <a:latin typeface="Times New Roman" panose="02020603050405020304" charset="0"/>
                <a:cs typeface="Times New Roman" panose="02020603050405020304" charset="0"/>
              </a:rPr>
              <a:t>ice </a:t>
            </a:r>
            <a:r>
              <a:rPr altLang="zh-CN" dirty="0" sz="5335" lang="en-US">
                <a:latin typeface="Times New Roman" panose="02020603050405020304" charset="0"/>
                <a:cs typeface="Times New Roman" panose="02020603050405020304" charset="0"/>
              </a:rPr>
              <a:t>C</a:t>
            </a:r>
            <a:r>
              <a:rPr altLang="en-US" dirty="0" sz="5335" lang="zh-CN">
                <a:latin typeface="Times New Roman" panose="02020603050405020304" charset="0"/>
                <a:cs typeface="Times New Roman" panose="02020603050405020304" charset="0"/>
              </a:rPr>
              <a:t>ake</a:t>
            </a:r>
            <a:r>
              <a:rPr altLang="zh-CN" dirty="0" sz="5335" lang="en-US">
                <a:latin typeface="Times New Roman" panose="02020603050405020304" charset="0"/>
                <a:cs typeface="Times New Roman" panose="02020603050405020304" charset="0"/>
              </a:rPr>
              <a:t> (</a:t>
            </a:r>
            <a:r>
              <a:rPr altLang="zh-CN" dirty="0" sz="5335" lang="en-US">
                <a:latin typeface="迷你简雪君" panose="02010604000101010101" charset="-122"/>
                <a:ea typeface="迷你简雪君" panose="02010604000101010101" charset="-122"/>
                <a:cs typeface="Times New Roman" panose="02020603050405020304" charset="0"/>
              </a:rPr>
              <a:t>五色糯米饭</a:t>
            </a:r>
            <a:r>
              <a:rPr altLang="zh-CN" dirty="0" sz="5335" lang="en-US">
                <a:latin typeface="Times New Roman" panose="02020603050405020304" charset="0"/>
                <a:cs typeface="Times New Roman" panose="02020603050405020304" charset="0"/>
              </a:rPr>
              <a:t>)</a:t>
            </a:r>
            <a:endParaRPr altLang="zh-CN" dirty="0" sz="5335" lang="en-US">
              <a:latin typeface="Times New Roman" panose="02020603050405020304" charset="0"/>
              <a:cs typeface="Times New Roman" panose="02020603050405020304" charset="0"/>
            </a:endParaRPr>
          </a:p>
        </p:txBody>
      </p:sp>
      <p:sp>
        <p:nvSpPr>
          <p:cNvPr id="1048606" name="矩形 1"/>
          <p:cNvSpPr/>
          <p:nvPr>
            <p:custDataLst>
              <p:tags r:id="rId3"/>
            </p:custDataLst>
          </p:nvPr>
        </p:nvSpPr>
        <p:spPr>
          <a:xfrm>
            <a:off x="715010" y="1726626"/>
            <a:ext cx="4900930" cy="4413764"/>
          </a:xfrm>
          <a:prstGeom prst="rect"/>
        </p:spPr>
        <p:txBody>
          <a:bodyPr anchor="ctr" anchorCtr="0" bIns="0" lIns="0" rIns="0" tIns="0" wrap="square">
            <a:noAutofit/>
          </a:bodyPr>
          <a:p>
            <a:pPr>
              <a:lnSpc>
                <a:spcPct val="150000"/>
              </a:lnSpc>
              <a:spcBef>
                <a:spcPct val="0"/>
              </a:spcBef>
              <a:spcAft>
                <a:spcPct val="0"/>
              </a:spcAft>
            </a:pPr>
            <a:r>
              <a:rPr altLang="en-US" dirty="0" sz="2400" lang="zh-CN">
                <a:ln>
                  <a:noFill/>
                  <a:prstDash val="sysDot"/>
                </a:ln>
                <a:solidFill>
                  <a:schemeClr val="lt1">
                    <a:lumMod val="100000"/>
                  </a:schemeClr>
                </a:solidFill>
                <a:latin typeface="Times New Roman" panose="02020603050405020304" charset="0"/>
                <a:cs typeface="Times New Roman" panose="02020603050405020304" charset="0"/>
              </a:rPr>
              <a:t>The multicolored glutinous rice is typically made up of five colors—red, yellow, black, purple, and white—obtained by soaking glutinous rice in natural plant dyes, symbolizing harmony between heaven and earth and a bountiful harvest.</a:t>
            </a:r>
            <a:endParaRPr altLang="en-US" dirty="0" sz="2400" lang="zh-CN">
              <a:ln>
                <a:noFill/>
                <a:prstDash val="sysDot"/>
              </a:ln>
              <a:solidFill>
                <a:schemeClr val="lt1">
                  <a:lumMod val="100000"/>
                </a:schemeClr>
              </a:solidFill>
              <a:latin typeface="Times New Roman" panose="02020603050405020304" charset="0"/>
              <a:cs typeface="Times New Roman" panose="02020603050405020304" charset="0"/>
            </a:endParaRPr>
          </a:p>
        </p:txBody>
      </p:sp>
      <p:pic>
        <p:nvPicPr>
          <p:cNvPr id="2097164" name="图片 6"/>
          <p:cNvPicPr>
            <a:picLocks/>
          </p:cNvPicPr>
          <p:nvPr/>
        </p:nvPicPr>
        <p:blipFill>
          <a:blip xmlns:r="http://schemas.openxmlformats.org/officeDocument/2006/relationships" r:embed="rId4"/>
          <a:stretch>
            <a:fillRect/>
          </a:stretch>
        </p:blipFill>
        <p:spPr>
          <a:xfrm>
            <a:off x="6367780" y="1224280"/>
            <a:ext cx="4820285" cy="5075555"/>
          </a:xfrm>
          <a:prstGeom prst="rect"/>
        </p:spPr>
      </p:pic>
    </p:spTree>
    <p:custDataLst>
      <p:tags r:id="rId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17" name="标题 16"/>
          <p:cNvSpPr>
            <a:spLocks noGrp="1"/>
          </p:cNvSpPr>
          <p:nvPr>
            <p:ph type="title"/>
            <p:custDataLst>
              <p:tags r:id="rId1"/>
            </p:custDataLst>
          </p:nvPr>
        </p:nvSpPr>
        <p:spPr/>
        <p:txBody>
          <a:bodyPr>
            <a:noAutofit/>
          </a:bodyPr>
          <a:p>
            <a:r>
              <a:rPr altLang="en-US" sz="4800" lang="zh-CN">
                <a:latin typeface="Times New Roman" panose="02020603050405020304" charset="0"/>
                <a:cs typeface="Times New Roman" panose="02020603050405020304" charset="0"/>
              </a:rPr>
              <a:t>Haozi Ba Ba</a:t>
            </a:r>
            <a:r>
              <a:rPr altLang="zh-CN" sz="4800" lang="en-US">
                <a:latin typeface="Times New Roman" panose="02020603050405020304" charset="0"/>
                <a:cs typeface="Times New Roman" panose="02020603050405020304" charset="0"/>
              </a:rPr>
              <a:t> (</a:t>
            </a:r>
            <a:r>
              <a:rPr altLang="zh-CN" sz="4800" lang="en-US">
                <a:latin typeface="迷你简雪君" panose="02010604000101010101" charset="-122"/>
                <a:ea typeface="迷你简雪君" panose="02010604000101010101" charset="-122"/>
                <a:cs typeface="Times New Roman" panose="02020603050405020304" charset="0"/>
              </a:rPr>
              <a:t>蒿子粑粑</a:t>
            </a:r>
            <a:r>
              <a:rPr altLang="zh-CN" sz="4800" lang="en-US">
                <a:latin typeface="Times New Roman" panose="02020603050405020304" charset="0"/>
                <a:cs typeface="Times New Roman" panose="02020603050405020304" charset="0"/>
              </a:rPr>
              <a:t>)</a:t>
            </a:r>
            <a:endParaRPr altLang="zh-CN" sz="4800" lang="en-US">
              <a:latin typeface="Times New Roman" panose="02020603050405020304" charset="0"/>
              <a:cs typeface="Times New Roman" panose="02020603050405020304" charset="0"/>
            </a:endParaRPr>
          </a:p>
        </p:txBody>
      </p:sp>
      <p:pic>
        <p:nvPicPr>
          <p:cNvPr id="2097166" name="图片 3"/>
          <p:cNvPicPr>
            <a:picLocks/>
          </p:cNvPicPr>
          <p:nvPr/>
        </p:nvPicPr>
        <p:blipFill>
          <a:blip xmlns:r="http://schemas.openxmlformats.org/officeDocument/2006/relationships" r:embed="rId2"/>
          <a:srcRect l="8998" t="8028" r="6756" b="55472"/>
          <a:stretch>
            <a:fillRect/>
          </a:stretch>
        </p:blipFill>
        <p:spPr>
          <a:xfrm>
            <a:off x="3318510" y="3681095"/>
            <a:ext cx="5554980" cy="2837815"/>
          </a:xfrm>
          <a:prstGeom prst="rect"/>
        </p:spPr>
      </p:pic>
      <p:sp>
        <p:nvSpPr>
          <p:cNvPr id="1048618" name="文本框 4"/>
          <p:cNvSpPr txBox="1"/>
          <p:nvPr/>
        </p:nvSpPr>
        <p:spPr>
          <a:xfrm>
            <a:off x="219710" y="1287145"/>
            <a:ext cx="12085320" cy="2815589"/>
          </a:xfrm>
          <a:prstGeom prst="rect"/>
          <a:noFill/>
        </p:spPr>
        <p:txBody>
          <a:bodyPr anchor="t" rtlCol="0" wrap="square">
            <a:spAutoFit/>
          </a:bodyPr>
          <a:p>
            <a:pPr algn="l" indent="-457200" marL="457200">
              <a:lnSpc>
                <a:spcPct val="130000"/>
              </a:lnSpc>
              <a:spcBef>
                <a:spcPct val="0"/>
              </a:spcBef>
              <a:spcAft>
                <a:spcPct val="0"/>
              </a:spcAft>
              <a:buFont typeface="Arial" panose="020B0604020202020204" pitchFamily="34" charset="0"/>
              <a:buChar char="•"/>
            </a:pP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S</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outh of the Yangtze River</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endParaRPr>
          </a:p>
          <a:p>
            <a:pPr algn="l" indent="-457200" marL="457200">
              <a:lnSpc>
                <a:spcPct val="130000"/>
              </a:lnSpc>
              <a:spcBef>
                <a:spcPct val="0"/>
              </a:spcBef>
              <a:spcAft>
                <a:spcPct val="0"/>
              </a:spcAft>
              <a:buFont typeface="Arial" panose="020B0604020202020204" pitchFamily="34" charset="0"/>
              <a:buChar char="•"/>
            </a:pP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Made primarily from haozi (a type of artemisia), Haozi Ba Ba is crafted into a green rice cake-like form</a:t>
            </a: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 </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endParaRPr>
          </a:p>
          <a:p>
            <a:pPr algn="l" indent="-457200" marL="457200">
              <a:lnSpc>
                <a:spcPct val="130000"/>
              </a:lnSpc>
              <a:spcBef>
                <a:spcPct val="0"/>
              </a:spcBef>
              <a:spcAft>
                <a:spcPct val="0"/>
              </a:spcAft>
              <a:buFont typeface="Arial" panose="020B0604020202020204" pitchFamily="34" charset="0"/>
              <a:buChar char="•"/>
            </a:pPr>
            <a:r>
              <a:rPr altLang="zh-CN" dirty="0" sz="2800" kern="0" lang="en-US">
                <a:ln>
                  <a:noFill/>
                  <a:prstDash val="sysDot"/>
                </a:ln>
                <a:solidFill>
                  <a:schemeClr val="tx1">
                    <a:lumMod val="85000"/>
                    <a:lumOff val="15000"/>
                  </a:schemeClr>
                </a:solidFill>
                <a:latin typeface="Times New Roman" panose="02020603050405020304" charset="0"/>
                <a:cs typeface="Times New Roman" panose="02020603050405020304" charset="0"/>
                <a:sym typeface="+mn-ea"/>
              </a:rPr>
              <a:t>C</a:t>
            </a:r>
            <a:r>
              <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rPr>
              <a:t>arrying the meaning of commemorating the deceased and warding off evil.</a:t>
            </a:r>
            <a:endParaRPr altLang="en-US" dirty="0" sz="2800" kern="0" lang="zh-CN">
              <a:ln>
                <a:noFill/>
                <a:prstDash val="sysDot"/>
              </a:ln>
              <a:solidFill>
                <a:schemeClr val="tx1">
                  <a:lumMod val="85000"/>
                  <a:lumOff val="15000"/>
                </a:schemeClr>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95" name="标题 10"/>
          <p:cNvSpPr>
            <a:spLocks noGrp="1"/>
          </p:cNvSpPr>
          <p:nvPr>
            <p:ph type="title"/>
            <p:custDataLst>
              <p:tags r:id="rId1"/>
            </p:custDataLst>
          </p:nvPr>
        </p:nvSpPr>
        <p:spPr/>
        <p:txBody>
          <a:bodyPr/>
          <a:p>
            <a:r>
              <a:rPr altLang="en-US" lang="zh-CN">
                <a:solidFill>
                  <a:schemeClr val="tx2"/>
                </a:solidFill>
                <a:latin typeface="Times New Roman" panose="02020603050405020304" charset="0"/>
                <a:cs typeface="Times New Roman" panose="02020603050405020304" charset="0"/>
              </a:rPr>
              <a:t>Why did it disappear from our life？</a:t>
            </a:r>
            <a:endParaRPr altLang="en-US" lang="zh-CN">
              <a:solidFill>
                <a:schemeClr val="tx2"/>
              </a:solidFill>
              <a:latin typeface="Times New Roman" panose="02020603050405020304" charset="0"/>
              <a:cs typeface="Times New Roman" panose="02020603050405020304" charset="0"/>
            </a:endParaRPr>
          </a:p>
        </p:txBody>
      </p:sp>
      <p:sp>
        <p:nvSpPr>
          <p:cNvPr id="1048696" name="文本占位符 11"/>
          <p:cNvSpPr>
            <a:spLocks noGrp="1"/>
          </p:cNvSpPr>
          <p:nvPr>
            <p:ph type="body" sz="quarter" idx="13"/>
            <p:custDataLst>
              <p:tags r:id="rId2"/>
            </p:custDataLst>
          </p:nvPr>
        </p:nvSpPr>
        <p:spPr>
          <a:xfrm>
            <a:off x="3644900" y="2608580"/>
            <a:ext cx="4902200" cy="707390"/>
          </a:xfrm>
        </p:spPr>
        <p:txBody>
          <a:bodyPr>
            <a:noAutofit/>
          </a:bodyPr>
          <a:p>
            <a:pPr algn="ctr"/>
            <a:r>
              <a:rPr altLang="en-US" sz="4400" lang="zh-CN">
                <a:solidFill>
                  <a:schemeClr val="tx2"/>
                </a:solidFill>
                <a:sym typeface="+mn-ea"/>
              </a:rPr>
              <a:t>肆</a:t>
            </a:r>
            <a:endParaRPr altLang="en-US" sz="4400" lang="zh-CN">
              <a:solidFill>
                <a:schemeClr val="tx2"/>
              </a:solidFill>
            </a:endParaRPr>
          </a:p>
          <a:p>
            <a:pPr algn="ctr"/>
            <a:endParaRPr altLang="en-US" sz="4400"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76" name="图片 2"/>
          <p:cNvPicPr>
            <a:picLocks/>
          </p:cNvPicPr>
          <p:nvPr/>
        </p:nvPicPr>
        <p:blipFill>
          <a:blip xmlns:r="http://schemas.openxmlformats.org/officeDocument/2006/relationships" r:embed="rId1"/>
          <a:stretch>
            <a:fillRect/>
          </a:stretch>
        </p:blipFill>
        <p:spPr>
          <a:xfrm>
            <a:off x="5706745" y="328613"/>
            <a:ext cx="4514850" cy="6200775"/>
          </a:xfrm>
          <a:prstGeom prst="rect"/>
        </p:spPr>
      </p:pic>
      <p:sp>
        <p:nvSpPr>
          <p:cNvPr id="1048636" name="文本框 3"/>
          <p:cNvSpPr txBox="1"/>
          <p:nvPr/>
        </p:nvSpPr>
        <p:spPr>
          <a:xfrm>
            <a:off x="490855" y="2737802"/>
            <a:ext cx="5080000" cy="1539241"/>
          </a:xfrm>
          <a:prstGeom prst="rect"/>
        </p:spPr>
        <p:txBody>
          <a:bodyPr>
            <a:spAutoFit/>
          </a:bodyPr>
          <a:p>
            <a:pPr indent="0" marL="0"/>
            <a:r>
              <a:rPr altLang="en-US" b="0" sz="3200" i="0" lang="zh-CN">
                <a:solidFill>
                  <a:srgbClr val="0F0F0F"/>
                </a:solidFill>
                <a:latin typeface="华文楷体" panose="02010600040101010101" charset="-122"/>
                <a:ea typeface="华文楷体" panose="02010600040101010101" charset="-122"/>
              </a:rPr>
              <a:t>　永和九年，岁在癸丑，暮春之初，会于会稽山阴之兰亭，修禊事也。</a:t>
            </a:r>
            <a:endParaRPr altLang="en-US" b="0" sz="3200" i="0" lang="zh-CN">
              <a:solidFill>
                <a:srgbClr val="0F0F0F"/>
              </a:solidFill>
              <a:latin typeface="华文楷体" panose="02010600040101010101" charset="-122"/>
              <a:ea typeface="华文楷体" panose="02010600040101010101" charset="-122"/>
            </a:endParaRPr>
          </a:p>
        </p:txBody>
      </p:sp>
      <p:sp>
        <p:nvSpPr>
          <p:cNvPr id="1048637" name="文本框 4"/>
          <p:cNvSpPr txBox="1"/>
          <p:nvPr/>
        </p:nvSpPr>
        <p:spPr>
          <a:xfrm>
            <a:off x="490855" y="1275715"/>
            <a:ext cx="5080000" cy="805815"/>
          </a:xfrm>
          <a:prstGeom prst="rect"/>
        </p:spPr>
        <p:txBody>
          <a:bodyPr>
            <a:noAutofit/>
          </a:bodyPr>
          <a:p>
            <a:pPr indent="0" marL="0">
              <a:lnSpc>
                <a:spcPts val="1320"/>
              </a:lnSpc>
              <a:spcBef>
                <a:spcPct val="0"/>
              </a:spcBef>
              <a:spcAft>
                <a:spcPts val="600"/>
              </a:spcAft>
            </a:pPr>
            <a:r>
              <a:rPr altLang="en-US" b="1" sz="4000" i="0" lang="zh-CN">
                <a:solidFill>
                  <a:srgbClr val="0F0F0F"/>
                </a:solidFill>
                <a:latin typeface="华文楷体" panose="02010600040101010101" charset="-122"/>
                <a:ea typeface="华文楷体" panose="02010600040101010101" charset="-122"/>
              </a:rPr>
              <a:t>兰亭集序</a:t>
            </a:r>
            <a:endParaRPr altLang="en-US" b="1" sz="4000" i="0" lang="zh-CN">
              <a:solidFill>
                <a:srgbClr val="0F0F0F"/>
              </a:solidFill>
              <a:latin typeface="华文楷体" panose="02010600040101010101" charset="-122"/>
              <a:ea typeface="华文楷体" panose="02010600040101010101" charset="-122"/>
            </a:endParaRPr>
          </a:p>
        </p:txBody>
      </p:sp>
      <p:sp>
        <p:nvSpPr>
          <p:cNvPr id="1048638" name="文本框 7"/>
          <p:cNvSpPr txBox="1"/>
          <p:nvPr/>
        </p:nvSpPr>
        <p:spPr>
          <a:xfrm>
            <a:off x="320040" y="1736725"/>
            <a:ext cx="6096000" cy="645160"/>
          </a:xfrm>
          <a:prstGeom prst="rect"/>
          <a:noFill/>
        </p:spPr>
        <p:txBody>
          <a:bodyPr rtlCol="0" wrap="square">
            <a:spAutoFit/>
          </a:bodyPr>
          <a:p>
            <a:r>
              <a:rPr altLang="en-US" sz="3600" lang="zh-CN">
                <a:solidFill>
                  <a:srgbClr val="0F0F0F"/>
                </a:solidFill>
                <a:latin typeface="华文楷体" panose="02010600040101010101" charset="-122"/>
                <a:ea typeface="华文楷体" panose="02010600040101010101" charset="-122"/>
                <a:sym typeface="+mn-ea"/>
              </a:rPr>
              <a:t>王羲之（魏晋）</a:t>
            </a:r>
            <a:endParaRPr altLang="en-US" sz="3600" lang="zh-CN">
              <a:solidFill>
                <a:srgbClr val="0F0F0F"/>
              </a:solidFill>
              <a:latin typeface="华文楷体" panose="02010600040101010101" charset="-122"/>
              <a:ea typeface="华文楷体" panose="02010600040101010101" charset="-122"/>
              <a:sym typeface="+mn-ea"/>
            </a:endParaRPr>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97" name="标题 16"/>
          <p:cNvSpPr>
            <a:spLocks noGrp="1"/>
          </p:cNvSpPr>
          <p:nvPr>
            <p:ph type="title"/>
            <p:custDataLst>
              <p:tags r:id="rId1"/>
            </p:custDataLst>
          </p:nvPr>
        </p:nvSpPr>
        <p:spPr>
          <a:xfrm>
            <a:off x="418465" y="-41910"/>
            <a:ext cx="10800080" cy="1265555"/>
          </a:xfrm>
        </p:spPr>
        <p:txBody>
          <a:bodyPr>
            <a:normAutofit/>
          </a:bodyPr>
          <a:p>
            <a:pPr indent="-457200" marL="457200">
              <a:buFont typeface="Arial" panose="020B0604020202020204" pitchFamily="34" charset="0"/>
              <a:buChar char="•"/>
            </a:pPr>
            <a:r>
              <a:rPr altLang="en-US" sz="2800" lang="zh-CN">
                <a:latin typeface="Times New Roman" panose="02020603050405020304" charset="0"/>
                <a:cs typeface="Times New Roman" panose="02020603050405020304" charset="0"/>
              </a:rPr>
              <a:t>Influence of Neo-Confucianism；</a:t>
            </a:r>
            <a:endParaRPr altLang="en-US" sz="2800" lang="zh-CN">
              <a:latin typeface="Times New Roman" panose="02020603050405020304" charset="0"/>
              <a:cs typeface="Times New Roman" panose="02020603050405020304" charset="0"/>
            </a:endParaRPr>
          </a:p>
        </p:txBody>
      </p:sp>
      <p:sp>
        <p:nvSpPr>
          <p:cNvPr id="1048698" name="文本框 6"/>
          <p:cNvSpPr txBox="1"/>
          <p:nvPr/>
        </p:nvSpPr>
        <p:spPr>
          <a:xfrm>
            <a:off x="1063625" y="2068195"/>
            <a:ext cx="6096000" cy="521970"/>
          </a:xfrm>
          <a:prstGeom prst="rect"/>
          <a:noFill/>
        </p:spPr>
        <p:txBody>
          <a:bodyPr anchor="t" rtlCol="0" wrap="square">
            <a:spAutoFit/>
          </a:bodyPr>
          <a:p>
            <a:pPr indent="-457200" marL="457200">
              <a:buFont typeface="Arial" panose="020B0604020202020204" pitchFamily="34" charset="0"/>
              <a:buChar char="•"/>
            </a:pPr>
            <a:r>
              <a:rPr altLang="en-US" sz="2800" lang="zh-CN">
                <a:latin typeface="Times New Roman" panose="02020603050405020304" charset="0"/>
                <a:cs typeface="Times New Roman" panose="02020603050405020304" charset="0"/>
                <a:sym typeface="+mn-ea"/>
              </a:rPr>
              <a:t>Climatic Factors</a:t>
            </a:r>
            <a:r>
              <a:rPr altLang="en-US" sz="2800" lang="zh-CN">
                <a:latin typeface="Times New Roman" panose="02020603050405020304" charset="0"/>
                <a:cs typeface="Times New Roman" panose="02020603050405020304" charset="0"/>
                <a:sym typeface="+mn-ea"/>
              </a:rPr>
              <a:t>；</a:t>
            </a:r>
            <a:endParaRPr altLang="en-US" sz="2800" lang="zh-CN">
              <a:latin typeface="Times New Roman" panose="02020603050405020304" charset="0"/>
              <a:cs typeface="Times New Roman" panose="02020603050405020304" charset="0"/>
              <a:sym typeface="+mn-ea"/>
            </a:endParaRPr>
          </a:p>
        </p:txBody>
      </p:sp>
      <p:sp>
        <p:nvSpPr>
          <p:cNvPr id="1048699" name="文本框 7"/>
          <p:cNvSpPr txBox="1"/>
          <p:nvPr/>
        </p:nvSpPr>
        <p:spPr>
          <a:xfrm>
            <a:off x="681990" y="1438275"/>
            <a:ext cx="6096000" cy="521970"/>
          </a:xfrm>
          <a:prstGeom prst="rect"/>
          <a:noFill/>
        </p:spPr>
        <p:txBody>
          <a:bodyPr anchor="t" rtlCol="0" wrap="square">
            <a:spAutoFit/>
          </a:bodyPr>
          <a:p>
            <a:pPr indent="-457200" marL="457200">
              <a:buFont typeface="Arial" panose="020B0604020202020204" pitchFamily="34" charset="0"/>
              <a:buChar char="•"/>
            </a:pPr>
            <a:r>
              <a:rPr altLang="en-US" sz="2800" lang="zh-CN">
                <a:latin typeface="Times New Roman" panose="02020603050405020304" charset="0"/>
                <a:cs typeface="Times New Roman" panose="02020603050405020304" charset="0"/>
                <a:sym typeface="+mn-ea"/>
              </a:rPr>
              <a:t>Festival Merger；</a:t>
            </a:r>
            <a:endParaRPr altLang="en-US" sz="2800" lang="zh-CN">
              <a:latin typeface="Times New Roman" panose="02020603050405020304" charset="0"/>
              <a:cs typeface="Times New Roman" panose="02020603050405020304" charset="0"/>
              <a:sym typeface="+mn-ea"/>
            </a:endParaRPr>
          </a:p>
        </p:txBody>
      </p:sp>
      <p:sp>
        <p:nvSpPr>
          <p:cNvPr id="1048700" name="文本框 8"/>
          <p:cNvSpPr txBox="1"/>
          <p:nvPr/>
        </p:nvSpPr>
        <p:spPr>
          <a:xfrm>
            <a:off x="902970" y="3113405"/>
            <a:ext cx="9810750" cy="3108960"/>
          </a:xfrm>
          <a:prstGeom prst="rect"/>
        </p:spPr>
        <p:txBody>
          <a:bodyPr wrap="square">
            <a:spAutoFit/>
          </a:bodyPr>
          <a:p>
            <a:pPr algn="just" defTabSz="266700" indent="0" marL="0">
              <a:lnSpc>
                <a:spcPct val="120000"/>
              </a:lnSpc>
              <a:spcBef>
                <a:spcPct val="0"/>
              </a:spcBef>
              <a:spcAft>
                <a:spcPct val="0"/>
              </a:spcAft>
            </a:pPr>
            <a:r>
              <a:rPr altLang="zh-CN" sz="2800" lang="en-US">
                <a:latin typeface="Times New Roman" panose="02020603050405020304"/>
                <a:ea typeface="宋体" panose="02010600030101010101" pitchFamily="2" charset="-122"/>
              </a:rPr>
              <a:t>Despite the gradual disappearance of the Shangsi Festival in the north, in some ethnic minority areas in the south, such as the Zhuang, Dong, Gelao, Bai, Yi, Li, She, Buyi, and others, celebrations are still held on "March 3rd," preserving and continuing some of the customs of the Shangsi Festival.</a:t>
            </a:r>
            <a:endParaRPr altLang="zh-CN" sz="2800" lang="en-US">
              <a:latin typeface="Times New Roman" panose="02020603050405020304"/>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701" name="标题 10"/>
          <p:cNvSpPr>
            <a:spLocks noGrp="1"/>
          </p:cNvSpPr>
          <p:nvPr>
            <p:ph type="title"/>
            <p:custDataLst>
              <p:tags r:id="rId1"/>
            </p:custDataLst>
          </p:nvPr>
        </p:nvSpPr>
        <p:spPr/>
        <p:txBody>
          <a:bodyPr/>
          <a:p>
            <a:r>
              <a:rPr altLang="en-US" lang="zh-CN">
                <a:solidFill>
                  <a:schemeClr val="tx2"/>
                </a:solidFill>
                <a:latin typeface="Times New Roman" panose="02020603050405020304" charset="0"/>
                <a:cs typeface="Times New Roman" panose="02020603050405020304" charset="0"/>
              </a:rPr>
              <a:t>Poems </a:t>
            </a:r>
            <a:r>
              <a:rPr altLang="zh-CN" lang="en-US">
                <a:solidFill>
                  <a:schemeClr val="tx2"/>
                </a:solidFill>
                <a:latin typeface="Times New Roman" panose="02020603050405020304" charset="0"/>
                <a:cs typeface="Times New Roman" panose="02020603050405020304" charset="0"/>
              </a:rPr>
              <a:t>I</a:t>
            </a:r>
            <a:r>
              <a:rPr altLang="en-US" lang="zh-CN">
                <a:solidFill>
                  <a:schemeClr val="tx2"/>
                </a:solidFill>
                <a:latin typeface="Times New Roman" panose="02020603050405020304" charset="0"/>
                <a:cs typeface="Times New Roman" panose="02020603050405020304" charset="0"/>
              </a:rPr>
              <a:t>nvolving Shangsi Festival</a:t>
            </a:r>
            <a:endParaRPr altLang="en-US" lang="zh-CN">
              <a:solidFill>
                <a:schemeClr val="tx2"/>
              </a:solidFill>
              <a:latin typeface="Times New Roman" panose="02020603050405020304" charset="0"/>
              <a:cs typeface="Times New Roman" panose="02020603050405020304" charset="0"/>
            </a:endParaRPr>
          </a:p>
        </p:txBody>
      </p:sp>
      <p:sp>
        <p:nvSpPr>
          <p:cNvPr id="1048702" name="文本占位符 11"/>
          <p:cNvSpPr>
            <a:spLocks noGrp="1"/>
          </p:cNvSpPr>
          <p:nvPr>
            <p:ph type="body" sz="quarter" idx="13"/>
            <p:custDataLst>
              <p:tags r:id="rId2"/>
            </p:custDataLst>
          </p:nvPr>
        </p:nvSpPr>
        <p:spPr/>
        <p:txBody>
          <a:bodyPr>
            <a:normAutofit fontScale="74167"/>
          </a:bodyPr>
          <a:p>
            <a:pPr algn="ctr"/>
            <a:r>
              <a:rPr altLang="en-US" lang="zh-CN">
                <a:solidFill>
                  <a:schemeClr val="tx2"/>
                </a:solidFill>
                <a:sym typeface="+mn-ea"/>
              </a:rPr>
              <a:t>伍</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703" name="文本框 1"/>
          <p:cNvSpPr txBox="1"/>
          <p:nvPr/>
        </p:nvSpPr>
        <p:spPr>
          <a:xfrm>
            <a:off x="1066165" y="1840865"/>
            <a:ext cx="6869430" cy="2840990"/>
          </a:xfrm>
          <a:prstGeom prst="rect"/>
        </p:spPr>
        <p:txBody>
          <a:bodyPr>
            <a:noAutofit/>
          </a:bodyPr>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忆君犹未看花回。</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茂林映带谁家竹，曲水流传第几杯。</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摛锦绣，写玫瑰。</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长年富贵属多才。</a:t>
            </a:r>
            <a:endParaRPr altLang="en-US" b="0" sz="3200" i="0" lang="zh-CN">
              <a:solidFill>
                <a:srgbClr val="333333"/>
              </a:solidFill>
              <a:latin typeface="华文楷体" panose="02010600040101010101" charset="-122"/>
              <a:ea typeface="华文楷体" panose="02010600040101010101" charset="-122"/>
            </a:endParaRPr>
          </a:p>
          <a:p>
            <a:pPr algn="l" indent="0" marL="0">
              <a:lnSpc>
                <a:spcPct val="110000"/>
              </a:lnSpc>
            </a:pPr>
            <a:r>
              <a:rPr altLang="en-US" b="0" sz="3200" i="0" lang="zh-CN">
                <a:solidFill>
                  <a:srgbClr val="333333"/>
                </a:solidFill>
                <a:latin typeface="华文楷体" panose="02010600040101010101" charset="-122"/>
                <a:ea typeface="华文楷体" panose="02010600040101010101" charset="-122"/>
              </a:rPr>
              <a:t>要知此日生男好，曾有周公祓禊来。</a:t>
            </a:r>
            <a:endParaRPr altLang="en-US" b="0" sz="3200" i="0" lang="zh-CN">
              <a:solidFill>
                <a:srgbClr val="333333"/>
              </a:solidFill>
              <a:latin typeface="华文楷体" panose="02010600040101010101" charset="-122"/>
              <a:ea typeface="华文楷体" panose="02010600040101010101" charset="-122"/>
            </a:endParaRPr>
          </a:p>
        </p:txBody>
      </p:sp>
      <p:sp>
        <p:nvSpPr>
          <p:cNvPr id="1048704" name="文本框 2"/>
          <p:cNvSpPr txBox="1"/>
          <p:nvPr/>
        </p:nvSpPr>
        <p:spPr>
          <a:xfrm>
            <a:off x="452755" y="299720"/>
            <a:ext cx="7780655" cy="1285240"/>
          </a:xfrm>
          <a:prstGeom prst="rect"/>
          <a:noFill/>
        </p:spPr>
        <p:txBody>
          <a:bodyPr rtlCol="0" wrap="square">
            <a:spAutoFit/>
          </a:bodyPr>
          <a:p>
            <a:pPr algn="l" indent="0" marL="0"/>
            <a:r>
              <a:rPr altLang="en-US" sz="4000" lang="zh-CN">
                <a:solidFill>
                  <a:srgbClr val="333333"/>
                </a:solidFill>
                <a:latin typeface="华文楷体" panose="02010600040101010101" charset="-122"/>
                <a:ea typeface="华文楷体" panose="02010600040101010101" charset="-122"/>
                <a:sym typeface="+mn-ea"/>
              </a:rPr>
              <a:t>《鹧鸪天·上巳风光好放怀》</a:t>
            </a:r>
            <a:endParaRPr altLang="en-US" b="0" sz="4000" i="0" lang="zh-CN">
              <a:solidFill>
                <a:srgbClr val="333333"/>
              </a:solidFill>
              <a:latin typeface="华文楷体" panose="02010600040101010101" charset="-122"/>
              <a:ea typeface="华文楷体" panose="02010600040101010101" charset="-122"/>
            </a:endParaRPr>
          </a:p>
          <a:p>
            <a:pPr algn="l" indent="0" marL="0"/>
            <a:r>
              <a:rPr altLang="en-US" sz="4000" lang="zh-CN">
                <a:solidFill>
                  <a:srgbClr val="333333"/>
                </a:solidFill>
                <a:latin typeface="华文楷体" panose="02010600040101010101" charset="-122"/>
                <a:ea typeface="华文楷体" panose="02010600040101010101" charset="-122"/>
                <a:sym typeface="+mn-ea"/>
              </a:rPr>
              <a:t>辛弃疾</a:t>
            </a:r>
            <a:endParaRPr altLang="en-US" sz="4000" lang="zh-CN">
              <a:solidFill>
                <a:srgbClr val="333333"/>
              </a:solidFill>
              <a:latin typeface="华文楷体" panose="02010600040101010101" charset="-122"/>
              <a:ea typeface="华文楷体" panose="02010600040101010101" charset="-122"/>
              <a:sym typeface="+mn-ea"/>
            </a:endParaRPr>
          </a:p>
        </p:txBody>
      </p:sp>
      <p:sp>
        <p:nvSpPr>
          <p:cNvPr id="1048705" name="文本框 3"/>
          <p:cNvSpPr txBox="1"/>
          <p:nvPr/>
        </p:nvSpPr>
        <p:spPr>
          <a:xfrm>
            <a:off x="930910" y="4900930"/>
            <a:ext cx="6096000" cy="840740"/>
          </a:xfrm>
          <a:prstGeom prst="rect"/>
          <a:noFill/>
        </p:spPr>
        <p:txBody>
          <a:bodyPr anchor="t" rtlCol="0" wrap="square">
            <a:noAutofit/>
          </a:bodyPr>
          <a:p>
            <a:r>
              <a:rPr altLang="en-US" sz="4800" lang="zh-CN">
                <a:latin typeface="迷你简雪君" panose="02010604000101010101" charset="-122"/>
                <a:ea typeface="迷你简雪君" panose="02010604000101010101" charset="-122"/>
                <a:cs typeface="Times New Roman" panose="02020603050405020304" charset="0"/>
                <a:sym typeface="+mn-ea"/>
              </a:rPr>
              <a:t>曲水流觞</a:t>
            </a:r>
            <a:r>
              <a:rPr altLang="zh-CN" sz="4800" lang="en-US">
                <a:latin typeface="迷你简雪君" panose="02010604000101010101" charset="-122"/>
                <a:ea typeface="迷你简雪君" panose="02010604000101010101" charset="-122"/>
                <a:cs typeface="Times New Roman" panose="02020603050405020304" charset="0"/>
                <a:sym typeface="+mn-ea"/>
              </a:rPr>
              <a:t> </a:t>
            </a:r>
            <a:r>
              <a:rPr altLang="en-US" sz="4800" lang="zh-CN">
                <a:latin typeface="迷你简雪君" panose="02010604000101010101" charset="-122"/>
                <a:ea typeface="迷你简雪君" panose="02010604000101010101" charset="-122"/>
                <a:cs typeface="Times New Roman" panose="02020603050405020304" charset="0"/>
                <a:sym typeface="+mn-ea"/>
              </a:rPr>
              <a:t>祓楔畔浴</a:t>
            </a:r>
            <a:endParaRPr altLang="en-US" sz="4800" lang="zh-CN">
              <a:latin typeface="迷你简雪君" panose="02010604000101010101" charset="-122"/>
              <a:ea typeface="迷你简雪君" panose="02010604000101010101" charset="-122"/>
              <a:cs typeface="Times New Roman" panose="02020603050405020304" charset="0"/>
              <a:sym typeface="+mn-ea"/>
            </a:endParaRPr>
          </a:p>
          <a:p>
            <a:endParaRPr altLang="zh-CN" sz="4800" lang="en-US">
              <a:latin typeface="迷你简雪君" panose="02010604000101010101" charset="-122"/>
              <a:ea typeface="迷你简雪君" panose="02010604000101010101" charset="-122"/>
              <a:cs typeface="Times New Roman" panose="02020603050405020304" charset="0"/>
              <a:sym typeface="+mn-ea"/>
            </a:endParaRPr>
          </a:p>
        </p:txBody>
      </p:sp>
      <p:sp>
        <p:nvSpPr>
          <p:cNvPr id="1048706" name="文本框 7"/>
          <p:cNvSpPr txBox="1"/>
          <p:nvPr/>
        </p:nvSpPr>
        <p:spPr>
          <a:xfrm>
            <a:off x="4321810" y="2418715"/>
            <a:ext cx="609600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曲水流传第几杯</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07" name="文本框 8"/>
          <p:cNvSpPr txBox="1"/>
          <p:nvPr/>
        </p:nvSpPr>
        <p:spPr>
          <a:xfrm>
            <a:off x="5133340" y="4027170"/>
            <a:ext cx="609600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周公祓禊</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08" name="图形 31"/>
          <p:cNvSpPr/>
          <p:nvPr>
            <p:custDataLst>
              <p:tags r:id="rId1"/>
            </p:custDataLst>
          </p:nvPr>
        </p:nvSpPr>
        <p:spPr>
          <a:xfrm>
            <a:off x="691995" y="4900947"/>
            <a:ext cx="3026364" cy="1164679"/>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91700">
                  <a:schemeClr val="accent1">
                    <a:lumMod val="40000"/>
                    <a:lumOff val="60000"/>
                  </a:schemeClr>
                </a:gs>
              </a:gsLst>
              <a:lin ang="5400000" scaled="1"/>
            </a:gradFill>
            <a:prstDash val="solid"/>
            <a:miter/>
          </a:ln>
        </p:spPr>
        <p:txBody>
          <a:bodyPr anchor="ctr" rtlCol="0"/>
          <a:p>
            <a:endParaRPr altLang="en-US" lang="zh-CN"/>
          </a:p>
        </p:txBody>
      </p:sp>
      <p:sp>
        <p:nvSpPr>
          <p:cNvPr id="1048709" name="图形 31"/>
          <p:cNvSpPr/>
          <p:nvPr>
            <p:custDataLst>
              <p:tags r:id="rId2"/>
            </p:custDataLst>
          </p:nvPr>
        </p:nvSpPr>
        <p:spPr>
          <a:xfrm>
            <a:off x="3651730" y="4900947"/>
            <a:ext cx="3026364" cy="1164679"/>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91700">
                  <a:schemeClr val="accent1">
                    <a:lumMod val="40000"/>
                    <a:lumOff val="60000"/>
                  </a:schemeClr>
                </a:gs>
              </a:gsLst>
              <a:lin ang="5400000" scaled="1"/>
            </a:gradFill>
            <a:prstDash val="solid"/>
            <a:miter/>
          </a:ln>
        </p:spPr>
        <p:txBody>
          <a:bodyPr anchor="ctr" rtlCol="0"/>
          <a:p>
            <a:endParaRPr altLang="en-US" lang="zh-CN"/>
          </a:p>
        </p:txBody>
      </p:sp>
    </p:spTree>
    <p:custDataLst>
      <p:tags r:id="rId3"/>
    </p:custData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 presetSubtype="10">
                                  <p:stCondLst>
                                    <p:cond delay="0"/>
                                  </p:stCondLst>
                                  <p:childTnLst>
                                    <p:set>
                                      <p:cBhvr>
                                        <p:cTn dur="1" fill="hold" id="6">
                                          <p:stCondLst>
                                            <p:cond delay="0"/>
                                          </p:stCondLst>
                                        </p:cTn>
                                        <p:tgtEl>
                                          <p:spTgt spid="1048706"/>
                                        </p:tgtEl>
                                        <p:attrNameLst>
                                          <p:attrName>style.visibility</p:attrName>
                                        </p:attrNameLst>
                                      </p:cBhvr>
                                      <p:to>
                                        <p:strVal val="visible"/>
                                      </p:to>
                                    </p:set>
                                    <p:animEffect transition="in" filter="blinds(horizontal)">
                                      <p:cBhvr>
                                        <p:cTn dur="500" id="7"/>
                                        <p:tgtEl>
                                          <p:spTgt spid="104870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 presetSubtype="0">
                                  <p:stCondLst>
                                    <p:cond delay="0"/>
                                  </p:stCondLst>
                                  <p:childTnLst>
                                    <p:set>
                                      <p:cBhvr>
                                        <p:cTn dur="1" fill="hold" id="11">
                                          <p:stCondLst>
                                            <p:cond delay="0"/>
                                          </p:stCondLst>
                                        </p:cTn>
                                        <p:tgtEl>
                                          <p:spTgt spid="1048707"/>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1" presetSubtype="0">
                                  <p:stCondLst>
                                    <p:cond delay="0"/>
                                  </p:stCondLst>
                                  <p:childTnLst>
                                    <p:set>
                                      <p:cBhvr>
                                        <p:cTn dur="1" fill="hold" id="15">
                                          <p:stCondLst>
                                            <p:cond delay="0"/>
                                          </p:stCondLst>
                                        </p:cTn>
                                        <p:tgtEl>
                                          <p:spTgt spid="1048705"/>
                                        </p:tgtEl>
                                        <p:attrNameLst>
                                          <p:attrName>style.visibility</p:attrName>
                                        </p:attrNameLst>
                                      </p:cBhvr>
                                      <p:to>
                                        <p:strVal val="visible"/>
                                      </p:to>
                                    </p:set>
                                  </p:childTnLst>
                                </p:cTn>
                              </p:par>
                              <p:par>
                                <p:cTn fill="hold" grpId="0" id="16" nodeType="withEffect" presetClass="entr" presetID="1" presetSubtype="0">
                                  <p:stCondLst>
                                    <p:cond delay="0"/>
                                  </p:stCondLst>
                                  <p:childTnLst>
                                    <p:set>
                                      <p:cBhvr>
                                        <p:cTn dur="1" fill="hold" id="17">
                                          <p:stCondLst>
                                            <p:cond delay="0"/>
                                          </p:stCondLst>
                                        </p:cTn>
                                        <p:tgtEl>
                                          <p:spTgt spid="1048708"/>
                                        </p:tgtEl>
                                        <p:attrNameLst>
                                          <p:attrName>style.visibility</p:attrName>
                                        </p:attrNameLst>
                                      </p:cBhvr>
                                      <p:to>
                                        <p:strVal val="visible"/>
                                      </p:to>
                                    </p:set>
                                  </p:childTnLst>
                                </p:cTn>
                              </p:par>
                              <p:par>
                                <p:cTn fill="hold" grpId="0" id="18" nodeType="withEffect" presetClass="entr" presetID="1" presetSubtype="0">
                                  <p:stCondLst>
                                    <p:cond delay="0"/>
                                  </p:stCondLst>
                                  <p:childTnLst>
                                    <p:set>
                                      <p:cBhvr>
                                        <p:cTn dur="1" fill="hold" id="19">
                                          <p:stCondLst>
                                            <p:cond delay="0"/>
                                          </p:stCondLst>
                                        </p:cTn>
                                        <p:tgtEl>
                                          <p:spTgt spid="1048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6" grpId="0"/>
      <p:bldP spid="1048706" grpId="1"/>
      <p:bldP spid="1048707" grpId="0"/>
      <p:bldP spid="1048707" grpId="1"/>
      <p:bldP spid="1048705" grpId="0"/>
      <p:bldP spid="1048708" grpId="0" animBg="1"/>
      <p:bldP spid="1048709" grpId="0" animBg="1"/>
      <p:bldP spid="1048705" grpId="1"/>
      <p:bldP spid="1048708" grpId="1" animBg="1"/>
      <p:bldP spid="104870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713" name="文本框 2"/>
          <p:cNvSpPr txBox="1"/>
          <p:nvPr/>
        </p:nvSpPr>
        <p:spPr>
          <a:xfrm>
            <a:off x="1497330" y="1940560"/>
            <a:ext cx="7072630" cy="2504440"/>
          </a:xfrm>
          <a:prstGeom prst="rect"/>
        </p:spPr>
        <p:txBody>
          <a:bodyPr wrap="square">
            <a:spAutoFit/>
          </a:bodyPr>
          <a:p>
            <a:pPr algn="just" defTabSz="266700" indent="0" marL="0">
              <a:spcBef>
                <a:spcPct val="0"/>
              </a:spcBef>
              <a:spcAft>
                <a:spcPct val="0"/>
              </a:spcAft>
            </a:pPr>
            <a:r>
              <a:rPr altLang="en-US" sz="3200" lang="zh-CN">
                <a:solidFill>
                  <a:schemeClr val="tx1"/>
                </a:solidFill>
                <a:latin typeface="华文楷体" panose="02010600040101010101" charset="-122"/>
                <a:ea typeface="华文楷体" panose="02010600040101010101" charset="-122"/>
              </a:rPr>
              <a:t>三月三日天气新，长安水边多丽人。</a:t>
            </a:r>
            <a:r>
              <a:rPr altLang="en-US" sz="3200" lang="zh-CN">
                <a:solidFill>
                  <a:srgbClr val="333333"/>
                </a:solidFill>
                <a:latin typeface="华文楷体" panose="02010600040101010101" charset="-122"/>
                <a:ea typeface="华文楷体" panose="02010600040101010101" charset="-122"/>
              </a:rPr>
              <a:t>态浓意远淑且真，肌理细腻骨肉匀。</a:t>
            </a:r>
            <a:endParaRPr altLang="en-US" sz="3200" lang="zh-CN">
              <a:solidFill>
                <a:srgbClr val="333333"/>
              </a:solidFill>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solidFill>
                  <a:srgbClr val="333333"/>
                </a:solidFill>
                <a:latin typeface="华文楷体" panose="02010600040101010101" charset="-122"/>
                <a:ea typeface="华文楷体" panose="02010600040101010101" charset="-122"/>
              </a:rPr>
              <a:t>绣罗衣裳照暮春，蹙金孔雀银麒麟。</a:t>
            </a:r>
            <a:endParaRPr altLang="en-US" sz="3200" lang="zh-CN">
              <a:solidFill>
                <a:srgbClr val="333333"/>
              </a:solidFill>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solidFill>
                  <a:srgbClr val="333333"/>
                </a:solidFill>
                <a:latin typeface="华文楷体" panose="02010600040101010101" charset="-122"/>
                <a:ea typeface="华文楷体" panose="02010600040101010101" charset="-122"/>
              </a:rPr>
              <a:t>头上何所有？翠微匎叶垂鬓唇。</a:t>
            </a:r>
            <a:endParaRPr altLang="en-US" sz="3200" lang="zh-CN">
              <a:solidFill>
                <a:srgbClr val="333333"/>
              </a:solidFill>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solidFill>
                  <a:srgbClr val="333333"/>
                </a:solidFill>
                <a:latin typeface="华文楷体" panose="02010600040101010101" charset="-122"/>
                <a:ea typeface="华文楷体" panose="02010600040101010101" charset="-122"/>
              </a:rPr>
              <a:t>背后何所见？珠压腰衱稳称身。</a:t>
            </a:r>
            <a:endParaRPr altLang="en-US" sz="3200" lang="zh-CN">
              <a:solidFill>
                <a:srgbClr val="333333"/>
              </a:solidFill>
              <a:latin typeface="华文楷体" panose="02010600040101010101" charset="-122"/>
              <a:ea typeface="华文楷体" panose="02010600040101010101" charset="-122"/>
            </a:endParaRPr>
          </a:p>
        </p:txBody>
      </p:sp>
      <p:sp>
        <p:nvSpPr>
          <p:cNvPr id="1048714" name="文本框 5"/>
          <p:cNvSpPr txBox="1"/>
          <p:nvPr/>
        </p:nvSpPr>
        <p:spPr>
          <a:xfrm>
            <a:off x="930910" y="349250"/>
            <a:ext cx="6096000" cy="1450340"/>
          </a:xfrm>
          <a:prstGeom prst="rect"/>
          <a:noFill/>
        </p:spPr>
        <p:txBody>
          <a:bodyPr rtlCol="0" wrap="square">
            <a:spAutoFit/>
          </a:bodyPr>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《丽人行》</a:t>
            </a:r>
            <a:endParaRPr altLang="en-US" sz="4000" lang="zh-CN">
              <a:solidFill>
                <a:srgbClr val="333333"/>
              </a:solidFill>
              <a:latin typeface="华文楷体" panose="02010600040101010101" charset="-122"/>
              <a:ea typeface="华文楷体" panose="02010600040101010101" charset="-122"/>
              <a:sym typeface="+mn-ea"/>
            </a:endParaRPr>
          </a:p>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 杜甫</a:t>
            </a:r>
            <a:endParaRPr altLang="en-US" sz="4000" lang="zh-CN">
              <a:solidFill>
                <a:srgbClr val="333333"/>
              </a:solidFill>
              <a:latin typeface="华文楷体" panose="02010600040101010101" charset="-122"/>
              <a:ea typeface="华文楷体" panose="02010600040101010101" charset="-122"/>
            </a:endParaRPr>
          </a:p>
        </p:txBody>
      </p:sp>
      <p:sp>
        <p:nvSpPr>
          <p:cNvPr id="1048715" name="文本框 10"/>
          <p:cNvSpPr txBox="1"/>
          <p:nvPr/>
        </p:nvSpPr>
        <p:spPr>
          <a:xfrm>
            <a:off x="4953635" y="1940560"/>
            <a:ext cx="619125"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长</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6" name="文本框 11"/>
          <p:cNvSpPr txBox="1"/>
          <p:nvPr/>
        </p:nvSpPr>
        <p:spPr>
          <a:xfrm>
            <a:off x="5816600" y="1940560"/>
            <a:ext cx="492760" cy="1056640"/>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水</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7" name="文本框 12"/>
          <p:cNvSpPr txBox="1"/>
          <p:nvPr/>
        </p:nvSpPr>
        <p:spPr>
          <a:xfrm>
            <a:off x="5385435" y="1943100"/>
            <a:ext cx="473710" cy="1056640"/>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安</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8" name="文本框 13"/>
          <p:cNvSpPr txBox="1"/>
          <p:nvPr/>
        </p:nvSpPr>
        <p:spPr>
          <a:xfrm>
            <a:off x="6247130" y="1940560"/>
            <a:ext cx="511810" cy="1056640"/>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边</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19" name="文本框 14"/>
          <p:cNvSpPr txBox="1"/>
          <p:nvPr/>
        </p:nvSpPr>
        <p:spPr>
          <a:xfrm>
            <a:off x="6678295" y="1943100"/>
            <a:ext cx="664845"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多</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0" name="文本框 15"/>
          <p:cNvSpPr txBox="1"/>
          <p:nvPr/>
        </p:nvSpPr>
        <p:spPr>
          <a:xfrm>
            <a:off x="7118350" y="1939925"/>
            <a:ext cx="645795"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丽</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1" name="文本框 17"/>
          <p:cNvSpPr txBox="1"/>
          <p:nvPr/>
        </p:nvSpPr>
        <p:spPr>
          <a:xfrm>
            <a:off x="7547610" y="1939925"/>
            <a:ext cx="89535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人</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2" name="文本框 18"/>
          <p:cNvSpPr txBox="1"/>
          <p:nvPr/>
        </p:nvSpPr>
        <p:spPr>
          <a:xfrm>
            <a:off x="2679700" y="4917440"/>
            <a:ext cx="6096000" cy="829945"/>
          </a:xfrm>
          <a:prstGeom prst="rect"/>
          <a:noFill/>
        </p:spPr>
        <p:txBody>
          <a:bodyPr anchor="t" rtlCol="0" wrap="square">
            <a:spAutoFit/>
          </a:bodyPr>
          <a:p>
            <a:r>
              <a:rPr altLang="zh-CN" sz="4800" lang="en-US">
                <a:latin typeface="迷你简雪君" panose="02010604000101010101" charset="-122"/>
                <a:ea typeface="迷你简雪君" panose="02010604000101010101" charset="-122"/>
                <a:cs typeface="Times New Roman" panose="02020603050405020304" charset="0"/>
                <a:sym typeface="+mn-ea"/>
              </a:rPr>
              <a:t>郊外游春</a:t>
            </a:r>
            <a:endParaRPr altLang="zh-CN" sz="4800" lang="en-US">
              <a:latin typeface="迷你简雪君" panose="02010604000101010101" charset="-122"/>
              <a:ea typeface="迷你简雪君" panose="02010604000101010101" charset="-122"/>
              <a:cs typeface="Times New Roman" panose="02020603050405020304" charset="0"/>
              <a:sym typeface="+mn-ea"/>
            </a:endParaRPr>
          </a:p>
        </p:txBody>
      </p:sp>
      <p:sp>
        <p:nvSpPr>
          <p:cNvPr id="1048723" name="图形 31"/>
          <p:cNvSpPr/>
          <p:nvPr>
            <p:custDataLst>
              <p:tags r:id="rId1"/>
            </p:custDataLst>
          </p:nvPr>
        </p:nvSpPr>
        <p:spPr>
          <a:xfrm>
            <a:off x="2830195" y="5199380"/>
            <a:ext cx="2660650" cy="685165"/>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100000">
                  <a:schemeClr val="accent1">
                    <a:lumMod val="40000"/>
                    <a:lumOff val="60000"/>
                  </a:schemeClr>
                </a:gs>
              </a:gsLst>
              <a:lin ang="5400000" scaled="1"/>
            </a:gradFill>
            <a:prstDash val="solid"/>
            <a:miter/>
          </a:ln>
        </p:spPr>
        <p:txBody>
          <a:bodyPr anchor="ctr" rtlCol="0"/>
          <a:p>
            <a:endParaRPr altLang="en-US" lang="zh-CN"/>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20"/>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048715"/>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1048717"/>
                                        </p:tgtEl>
                                        <p:attrNameLst>
                                          <p:attrName>style.visibility</p:attrName>
                                        </p:attrNameLst>
                                      </p:cBhvr>
                                      <p:to>
                                        <p:strVal val="visible"/>
                                      </p:to>
                                    </p:set>
                                  </p:childTnLst>
                                </p:cTn>
                              </p:par>
                              <p:par>
                                <p:cTn fill="hold" grpId="0" id="11" nodeType="withEffect" presetClass="entr" presetID="1" presetSubtype="0">
                                  <p:stCondLst>
                                    <p:cond delay="0"/>
                                  </p:stCondLst>
                                  <p:childTnLst>
                                    <p:set>
                                      <p:cBhvr>
                                        <p:cTn dur="1" fill="hold" id="12">
                                          <p:stCondLst>
                                            <p:cond delay="0"/>
                                          </p:stCondLst>
                                        </p:cTn>
                                        <p:tgtEl>
                                          <p:spTgt spid="1048716"/>
                                        </p:tgtEl>
                                        <p:attrNameLst>
                                          <p:attrName>style.visibility</p:attrName>
                                        </p:attrNameLst>
                                      </p:cBhvr>
                                      <p:to>
                                        <p:strVal val="visible"/>
                                      </p:to>
                                    </p:set>
                                  </p:childTnLst>
                                </p:cTn>
                              </p:par>
                              <p:par>
                                <p:cTn fill="hold" grpId="0" id="13" nodeType="withEffect" presetClass="entr" presetID="1" presetSubtype="0">
                                  <p:stCondLst>
                                    <p:cond delay="0"/>
                                  </p:stCondLst>
                                  <p:childTnLst>
                                    <p:set>
                                      <p:cBhvr>
                                        <p:cTn dur="1" fill="hold" id="14">
                                          <p:stCondLst>
                                            <p:cond delay="0"/>
                                          </p:stCondLst>
                                        </p:cTn>
                                        <p:tgtEl>
                                          <p:spTgt spid="1048718"/>
                                        </p:tgtEl>
                                        <p:attrNameLst>
                                          <p:attrName>style.visibility</p:attrName>
                                        </p:attrNameLst>
                                      </p:cBhvr>
                                      <p:to>
                                        <p:strVal val="visible"/>
                                      </p:to>
                                    </p:set>
                                  </p:childTnLst>
                                </p:cTn>
                              </p:par>
                              <p:par>
                                <p:cTn fill="hold" grpId="0" id="15" nodeType="withEffect" presetClass="entr" presetID="1" presetSubtype="0">
                                  <p:stCondLst>
                                    <p:cond delay="0"/>
                                  </p:stCondLst>
                                  <p:childTnLst>
                                    <p:set>
                                      <p:cBhvr>
                                        <p:cTn dur="1" fill="hold" id="16">
                                          <p:stCondLst>
                                            <p:cond delay="0"/>
                                          </p:stCondLst>
                                        </p:cTn>
                                        <p:tgtEl>
                                          <p:spTgt spid="1048719"/>
                                        </p:tgtEl>
                                        <p:attrNameLst>
                                          <p:attrName>style.visibility</p:attrName>
                                        </p:attrNameLst>
                                      </p:cBhvr>
                                      <p:to>
                                        <p:strVal val="visible"/>
                                      </p:to>
                                    </p:set>
                                  </p:childTnLst>
                                </p:cTn>
                              </p:par>
                              <p:par>
                                <p:cTn fill="hold" grpId="0" id="17" nodeType="withEffect" presetClass="entr" presetID="1" presetSubtype="0">
                                  <p:stCondLst>
                                    <p:cond delay="0"/>
                                  </p:stCondLst>
                                  <p:childTnLst>
                                    <p:set>
                                      <p:cBhvr>
                                        <p:cTn dur="1" fill="hold" id="18">
                                          <p:stCondLst>
                                            <p:cond delay="0"/>
                                          </p:stCondLst>
                                        </p:cTn>
                                        <p:tgtEl>
                                          <p:spTgt spid="1048721"/>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1048722"/>
                                        </p:tgtEl>
                                        <p:attrNameLst>
                                          <p:attrName>style.visibility</p:attrName>
                                        </p:attrNameLst>
                                      </p:cBhvr>
                                      <p:to>
                                        <p:strVal val="visible"/>
                                      </p:to>
                                    </p:set>
                                    <p:anim calcmode="lin" valueType="num">
                                      <p:cBhvr additive="base">
                                        <p:cTn dur="500" fill="hold" id="23"/>
                                        <p:tgtEl>
                                          <p:spTgt spid="1048722"/>
                                        </p:tgtEl>
                                        <p:attrNameLst>
                                          <p:attrName>ppt_x</p:attrName>
                                        </p:attrNameLst>
                                      </p:cBhvr>
                                      <p:tavLst>
                                        <p:tav tm="0">
                                          <p:val>
                                            <p:strVal val="#ppt_x"/>
                                          </p:val>
                                        </p:tav>
                                        <p:tav tm="100000">
                                          <p:val>
                                            <p:strVal val="#ppt_x"/>
                                          </p:val>
                                        </p:tav>
                                      </p:tavLst>
                                    </p:anim>
                                    <p:anim calcmode="lin" valueType="num">
                                      <p:cBhvr additive="base">
                                        <p:cTn dur="500" fill="hold" id="24"/>
                                        <p:tgtEl>
                                          <p:spTgt spid="1048722"/>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048723"/>
                                        </p:tgtEl>
                                        <p:attrNameLst>
                                          <p:attrName>style.visibility</p:attrName>
                                        </p:attrNameLst>
                                      </p:cBhvr>
                                      <p:to>
                                        <p:strVal val="visible"/>
                                      </p:to>
                                    </p:set>
                                    <p:anim calcmode="lin" valueType="num">
                                      <p:cBhvr additive="base">
                                        <p:cTn dur="500" fill="hold" id="27"/>
                                        <p:tgtEl>
                                          <p:spTgt spid="1048723"/>
                                        </p:tgtEl>
                                        <p:attrNameLst>
                                          <p:attrName>ppt_x</p:attrName>
                                        </p:attrNameLst>
                                      </p:cBhvr>
                                      <p:tavLst>
                                        <p:tav tm="0">
                                          <p:val>
                                            <p:strVal val="#ppt_x"/>
                                          </p:val>
                                        </p:tav>
                                        <p:tav tm="100000">
                                          <p:val>
                                            <p:strVal val="#ppt_x"/>
                                          </p:val>
                                        </p:tav>
                                      </p:tavLst>
                                    </p:anim>
                                    <p:anim calcmode="lin" valueType="num">
                                      <p:cBhvr additive="base">
                                        <p:cTn dur="500" fill="hold" id="28"/>
                                        <p:tgtEl>
                                          <p:spTgt spid="1048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0" grpId="0"/>
      <p:bldP spid="1048715" grpId="0"/>
      <p:bldP spid="1048717" grpId="0"/>
      <p:bldP spid="1048716" grpId="0"/>
      <p:bldP spid="1048718" grpId="0"/>
      <p:bldP spid="1048719" grpId="0"/>
      <p:bldP spid="1048721" grpId="0"/>
      <p:bldP spid="1048720" grpId="1"/>
      <p:bldP spid="1048715" grpId="1"/>
      <p:bldP spid="1048717" grpId="1"/>
      <p:bldP spid="1048716" grpId="1"/>
      <p:bldP spid="1048718" grpId="1"/>
      <p:bldP spid="1048719" grpId="1"/>
      <p:bldP spid="1048721" grpId="1"/>
      <p:bldP spid="1048722" grpId="0"/>
      <p:bldP spid="1048723" grpId="0" animBg="1"/>
      <p:bldP spid="1048722" grpId="1"/>
      <p:bldP spid="10487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sp>
        <p:nvSpPr>
          <p:cNvPr id="1048724" name="文本框 1"/>
          <p:cNvSpPr txBox="1"/>
          <p:nvPr/>
        </p:nvSpPr>
        <p:spPr>
          <a:xfrm>
            <a:off x="2253615" y="2141538"/>
            <a:ext cx="5080000" cy="2021841"/>
          </a:xfrm>
          <a:prstGeom prst="rect"/>
        </p:spPr>
        <p:txBody>
          <a:bodyPr>
            <a:spAutoFit/>
          </a:bodyPr>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何处春深好，春深上巳家。</a:t>
            </a:r>
            <a:endParaRPr altLang="en-US" sz="3200" lang="zh-CN">
              <a:solidFill>
                <a:srgbClr val="333333"/>
              </a:solidFill>
              <a:latin typeface="华文楷体" panose="02010600040101010101" charset="-122"/>
              <a:ea typeface="华文楷体" panose="02010600040101010101" charset="-122"/>
            </a:endParaRPr>
          </a:p>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兰亭席上酒，曲洛岸边花。</a:t>
            </a:r>
            <a:endParaRPr altLang="en-US" sz="3200" lang="zh-CN">
              <a:solidFill>
                <a:srgbClr val="333333"/>
              </a:solidFill>
              <a:latin typeface="华文楷体" panose="02010600040101010101" charset="-122"/>
              <a:ea typeface="华文楷体" panose="02010600040101010101" charset="-122"/>
            </a:endParaRPr>
          </a:p>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弄水游童棹，湔裾小妇车。</a:t>
            </a:r>
            <a:endParaRPr altLang="en-US" sz="3200" lang="zh-CN">
              <a:solidFill>
                <a:srgbClr val="333333"/>
              </a:solidFill>
              <a:latin typeface="华文楷体" panose="02010600040101010101" charset="-122"/>
              <a:ea typeface="华文楷体" panose="02010600040101010101" charset="-122"/>
            </a:endParaRPr>
          </a:p>
          <a:p>
            <a:pPr algn="just" defTabSz="266700" marL="0">
              <a:buClrTx/>
              <a:buSzTx/>
              <a:buNone/>
            </a:pPr>
            <a:r>
              <a:rPr altLang="en-US" sz="3200" lang="zh-CN">
                <a:solidFill>
                  <a:srgbClr val="333333"/>
                </a:solidFill>
                <a:latin typeface="华文楷体" panose="02010600040101010101" charset="-122"/>
                <a:ea typeface="华文楷体" panose="02010600040101010101" charset="-122"/>
              </a:rPr>
              <a:t>齐桡争渡处，一匹锦标斜。</a:t>
            </a:r>
            <a:endParaRPr altLang="en-US" sz="3200" lang="zh-CN">
              <a:solidFill>
                <a:srgbClr val="333333"/>
              </a:solidFill>
              <a:latin typeface="华文楷体" panose="02010600040101010101" charset="-122"/>
              <a:ea typeface="华文楷体" panose="02010600040101010101" charset="-122"/>
            </a:endParaRPr>
          </a:p>
        </p:txBody>
      </p:sp>
      <p:sp>
        <p:nvSpPr>
          <p:cNvPr id="1048725" name="文本框 2"/>
          <p:cNvSpPr txBox="1"/>
          <p:nvPr/>
        </p:nvSpPr>
        <p:spPr>
          <a:xfrm>
            <a:off x="653415" y="376555"/>
            <a:ext cx="6096000" cy="1450340"/>
          </a:xfrm>
          <a:prstGeom prst="rect"/>
          <a:noFill/>
        </p:spPr>
        <p:txBody>
          <a:bodyPr anchor="t" rtlCol="0" wrap="square">
            <a:spAutoFit/>
          </a:bodyPr>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《和春深》</a:t>
            </a:r>
            <a:endParaRPr altLang="en-US" sz="4000" lang="zh-CN">
              <a:solidFill>
                <a:srgbClr val="333333"/>
              </a:solidFill>
              <a:latin typeface="华文楷体" panose="02010600040101010101" charset="-122"/>
              <a:ea typeface="华文楷体" panose="02010600040101010101" charset="-122"/>
            </a:endParaRPr>
          </a:p>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白居易</a:t>
            </a:r>
            <a:endParaRPr altLang="en-US" sz="4000" lang="zh-CN">
              <a:solidFill>
                <a:srgbClr val="333333"/>
              </a:solidFill>
              <a:latin typeface="华文楷体" panose="02010600040101010101" charset="-122"/>
              <a:ea typeface="华文楷体" panose="02010600040101010101" charset="-122"/>
              <a:sym typeface="+mn-ea"/>
            </a:endParaRPr>
          </a:p>
        </p:txBody>
      </p:sp>
      <p:sp>
        <p:nvSpPr>
          <p:cNvPr id="1048726" name="文本框 3"/>
          <p:cNvSpPr txBox="1"/>
          <p:nvPr/>
        </p:nvSpPr>
        <p:spPr>
          <a:xfrm>
            <a:off x="2251710" y="2629535"/>
            <a:ext cx="6096000" cy="583565"/>
          </a:xfrm>
          <a:prstGeom prst="rect"/>
          <a:noFill/>
        </p:spPr>
        <p:txBody>
          <a:bodyPr anchor="t" rtlCol="0" wrap="square">
            <a:spAutoFit/>
          </a:bodyPr>
          <a:p>
            <a:r>
              <a:rPr altLang="en-US" sz="3200" lang="zh-CN">
                <a:solidFill>
                  <a:srgbClr val="FF0000"/>
                </a:solidFill>
                <a:latin typeface="华文楷体" panose="02010600040101010101" charset="-122"/>
                <a:ea typeface="华文楷体" panose="02010600040101010101" charset="-122"/>
                <a:sym typeface="+mn-ea"/>
              </a:rPr>
              <a:t>兰亭席上酒，曲洛岸边花。</a:t>
            </a:r>
            <a:endParaRPr altLang="en-US" sz="3200" lang="zh-CN">
              <a:solidFill>
                <a:srgbClr val="FF0000"/>
              </a:solidFill>
              <a:latin typeface="华文楷体" panose="02010600040101010101" charset="-122"/>
              <a:ea typeface="华文楷体" panose="02010600040101010101" charset="-122"/>
              <a:sym typeface="+mn-ea"/>
            </a:endParaRPr>
          </a:p>
        </p:txBody>
      </p:sp>
      <p:sp>
        <p:nvSpPr>
          <p:cNvPr id="1048727" name="文本框 4"/>
          <p:cNvSpPr txBox="1"/>
          <p:nvPr/>
        </p:nvSpPr>
        <p:spPr>
          <a:xfrm>
            <a:off x="3048000" y="4593590"/>
            <a:ext cx="6096000" cy="829945"/>
          </a:xfrm>
          <a:prstGeom prst="rect"/>
          <a:noFill/>
        </p:spPr>
        <p:txBody>
          <a:bodyPr anchor="t" rtlCol="0" wrap="square">
            <a:spAutoFit/>
          </a:bodyPr>
          <a:p>
            <a:r>
              <a:rPr altLang="en-US" sz="4800" lang="zh-CN">
                <a:latin typeface="迷你简雪君" panose="02010604000101010101" charset="-122"/>
                <a:ea typeface="迷你简雪君" panose="02010604000101010101" charset="-122"/>
                <a:cs typeface="Times New Roman" panose="02020603050405020304" charset="0"/>
                <a:sym typeface="+mn-ea"/>
              </a:rPr>
              <a:t>曲水流觞</a:t>
            </a:r>
            <a:endParaRPr altLang="en-US" sz="4800" lang="zh-CN">
              <a:latin typeface="迷你简雪君" panose="02010604000101010101" charset="-122"/>
              <a:ea typeface="迷你简雪君" panose="02010604000101010101" charset="-122"/>
              <a:cs typeface="Times New Roman" panose="02020603050405020304" charset="0"/>
              <a:sym typeface="+mn-ea"/>
            </a:endParaRPr>
          </a:p>
        </p:txBody>
      </p:sp>
      <p:sp>
        <p:nvSpPr>
          <p:cNvPr id="1048728" name="图形 31"/>
          <p:cNvSpPr/>
          <p:nvPr>
            <p:custDataLst>
              <p:tags r:id="rId1"/>
            </p:custDataLst>
          </p:nvPr>
        </p:nvSpPr>
        <p:spPr>
          <a:xfrm>
            <a:off x="3165475" y="4968875"/>
            <a:ext cx="2660650" cy="685165"/>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100000">
                  <a:schemeClr val="accent1">
                    <a:lumMod val="40000"/>
                    <a:lumOff val="60000"/>
                  </a:schemeClr>
                </a:gs>
              </a:gsLst>
              <a:lin ang="5400000" scaled="1"/>
            </a:gradFill>
            <a:prstDash val="solid"/>
            <a:miter/>
          </a:ln>
        </p:spPr>
        <p:txBody>
          <a:bodyPr anchor="ctr" rtlCol="0"/>
          <a:p>
            <a:endParaRPr altLang="en-US" lang="zh-CN"/>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26"/>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22" presetSubtype="4">
                                  <p:stCondLst>
                                    <p:cond delay="0"/>
                                  </p:stCondLst>
                                  <p:childTnLst>
                                    <p:set>
                                      <p:cBhvr>
                                        <p:cTn dur="1" fill="hold" id="10">
                                          <p:stCondLst>
                                            <p:cond delay="0"/>
                                          </p:stCondLst>
                                        </p:cTn>
                                        <p:tgtEl>
                                          <p:spTgt spid="1048727"/>
                                        </p:tgtEl>
                                        <p:attrNameLst>
                                          <p:attrName>style.visibility</p:attrName>
                                        </p:attrNameLst>
                                      </p:cBhvr>
                                      <p:to>
                                        <p:strVal val="visible"/>
                                      </p:to>
                                    </p:set>
                                    <p:animEffect transition="in" filter="wipe(down)">
                                      <p:cBhvr>
                                        <p:cTn dur="500" id="11"/>
                                        <p:tgtEl>
                                          <p:spTgt spid="1048727"/>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1048728"/>
                                        </p:tgtEl>
                                        <p:attrNameLst>
                                          <p:attrName>style.visibility</p:attrName>
                                        </p:attrNameLst>
                                      </p:cBhvr>
                                      <p:to>
                                        <p:strVal val="visible"/>
                                      </p:to>
                                    </p:set>
                                    <p:animEffect transition="in" filter="wipe(down)">
                                      <p:cBhvr>
                                        <p:cTn dur="500" id="14"/>
                                        <p:tgtEl>
                                          <p:spTgt spid="104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6" grpId="0"/>
      <p:bldP spid="1048726" grpId="1"/>
      <p:bldP spid="1048727" grpId="0"/>
      <p:bldP spid="1048728" grpId="0" animBg="1"/>
      <p:bldP spid="1048727" grpId="1"/>
      <p:bldP spid="104872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29" name="文本框 1"/>
          <p:cNvSpPr txBox="1"/>
          <p:nvPr/>
        </p:nvSpPr>
        <p:spPr>
          <a:xfrm>
            <a:off x="2215515" y="1906270"/>
            <a:ext cx="6334125" cy="2987040"/>
          </a:xfrm>
          <a:prstGeom prst="rect"/>
        </p:spPr>
        <p:txBody>
          <a:bodyPr wrap="square">
            <a:spAutoFit/>
          </a:bodyPr>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柳絮飞时绿暗，荼蘼开后春酣。</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花外青帘迷酒思，陌上晴光收翠岚。</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佳辰三月三。</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解佩人逢游女，踏青草斗宜男。</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醉倚画阑阑槛北，梦绕清江江水南。</a:t>
            </a:r>
            <a:endParaRPr altLang="en-US" sz="3200" lang="zh-CN">
              <a:latin typeface="华文楷体" panose="02010600040101010101" charset="-122"/>
              <a:ea typeface="华文楷体" panose="02010600040101010101" charset="-122"/>
            </a:endParaRPr>
          </a:p>
          <a:p>
            <a:pPr algn="just" defTabSz="266700" indent="0" marL="0">
              <a:spcBef>
                <a:spcPct val="0"/>
              </a:spcBef>
              <a:spcAft>
                <a:spcPct val="0"/>
              </a:spcAft>
            </a:pPr>
            <a:r>
              <a:rPr altLang="en-US" sz="3200" lang="zh-CN">
                <a:latin typeface="华文楷体" panose="02010600040101010101" charset="-122"/>
                <a:ea typeface="华文楷体" panose="02010600040101010101" charset="-122"/>
              </a:rPr>
              <a:t>飞鸾与共骖。</a:t>
            </a:r>
            <a:endParaRPr altLang="en-US" sz="3200" lang="zh-CN">
              <a:latin typeface="华文楷体" panose="02010600040101010101" charset="-122"/>
              <a:ea typeface="华文楷体" panose="02010600040101010101" charset="-122"/>
            </a:endParaRPr>
          </a:p>
        </p:txBody>
      </p:sp>
      <p:sp>
        <p:nvSpPr>
          <p:cNvPr id="1048730" name="文本框 2"/>
          <p:cNvSpPr txBox="1"/>
          <p:nvPr/>
        </p:nvSpPr>
        <p:spPr>
          <a:xfrm>
            <a:off x="681990" y="397510"/>
            <a:ext cx="6096000" cy="1450340"/>
          </a:xfrm>
          <a:prstGeom prst="rect"/>
          <a:noFill/>
        </p:spPr>
        <p:txBody>
          <a:bodyPr anchor="t" rtlCol="0" wrap="square">
            <a:spAutoFit/>
          </a:bodyPr>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《破阵子》</a:t>
            </a:r>
            <a:endParaRPr altLang="en-US" sz="4000" lang="zh-CN">
              <a:solidFill>
                <a:srgbClr val="333333"/>
              </a:solidFill>
              <a:latin typeface="华文楷体" panose="02010600040101010101" charset="-122"/>
              <a:ea typeface="华文楷体" panose="02010600040101010101" charset="-122"/>
              <a:sym typeface="+mn-ea"/>
            </a:endParaRPr>
          </a:p>
          <a:p>
            <a:pPr algn="l" defTabSz="914400">
              <a:lnSpc>
                <a:spcPct val="100000"/>
              </a:lnSpc>
              <a:spcBef>
                <a:spcPts val="1300"/>
              </a:spcBef>
              <a:buClrTx/>
              <a:buSzTx/>
              <a:buNone/>
            </a:pPr>
            <a:r>
              <a:rPr altLang="en-US" sz="4000" lang="zh-CN">
                <a:solidFill>
                  <a:srgbClr val="333333"/>
                </a:solidFill>
                <a:latin typeface="华文楷体" panose="02010600040101010101" charset="-122"/>
                <a:ea typeface="华文楷体" panose="02010600040101010101" charset="-122"/>
                <a:sym typeface="+mn-ea"/>
              </a:rPr>
              <a:t>赵善扛</a:t>
            </a:r>
            <a:endParaRPr altLang="en-US" sz="4000" lang="zh-CN">
              <a:solidFill>
                <a:srgbClr val="333333"/>
              </a:solidFill>
              <a:latin typeface="华文楷体" panose="02010600040101010101" charset="-122"/>
              <a:ea typeface="华文楷体" panose="02010600040101010101" charset="-122"/>
              <a:sym typeface="+mn-ea"/>
            </a:endParaRPr>
          </a:p>
        </p:txBody>
      </p:sp>
      <p:sp>
        <p:nvSpPr>
          <p:cNvPr id="1048731" name="文本框 18"/>
          <p:cNvSpPr txBox="1"/>
          <p:nvPr/>
        </p:nvSpPr>
        <p:spPr>
          <a:xfrm>
            <a:off x="2679700" y="5069840"/>
            <a:ext cx="6096000" cy="829945"/>
          </a:xfrm>
          <a:prstGeom prst="rect"/>
          <a:noFill/>
        </p:spPr>
        <p:txBody>
          <a:bodyPr anchor="t" rtlCol="0" wrap="square">
            <a:spAutoFit/>
          </a:bodyPr>
          <a:p>
            <a:r>
              <a:rPr altLang="zh-CN" sz="4800" lang="en-US">
                <a:latin typeface="迷你简雪君" panose="02010604000101010101" charset="-122"/>
                <a:ea typeface="迷你简雪君" panose="02010604000101010101" charset="-122"/>
                <a:cs typeface="Times New Roman" panose="02020603050405020304" charset="0"/>
                <a:sym typeface="+mn-ea"/>
              </a:rPr>
              <a:t>郊外游春</a:t>
            </a:r>
            <a:endParaRPr altLang="zh-CN" sz="4800" lang="en-US">
              <a:latin typeface="迷你简雪君" panose="02010604000101010101" charset="-122"/>
              <a:ea typeface="迷你简雪君" panose="02010604000101010101" charset="-122"/>
              <a:cs typeface="Times New Roman" panose="02020603050405020304" charset="0"/>
              <a:sym typeface="+mn-ea"/>
            </a:endParaRPr>
          </a:p>
        </p:txBody>
      </p:sp>
      <p:sp>
        <p:nvSpPr>
          <p:cNvPr id="1048732" name="图形 31"/>
          <p:cNvSpPr/>
          <p:nvPr>
            <p:custDataLst>
              <p:tags r:id="rId1"/>
            </p:custDataLst>
          </p:nvPr>
        </p:nvSpPr>
        <p:spPr>
          <a:xfrm>
            <a:off x="2830195" y="5351780"/>
            <a:ext cx="2660650" cy="685165"/>
          </a:xfrm>
          <a:custGeom>
            <a:avLst/>
            <a:gdLst>
              <a:gd name="connsiteX0" fmla="*/ 2725703 w 2725703"/>
              <a:gd name="connsiteY0" fmla="*/ 411695 h 823389"/>
              <a:gd name="connsiteX1" fmla="*/ 1362852 w 2725703"/>
              <a:gd name="connsiteY1" fmla="*/ 823389 h 823389"/>
              <a:gd name="connsiteX2" fmla="*/ 0 w 2725703"/>
              <a:gd name="connsiteY2" fmla="*/ 411695 h 823389"/>
              <a:gd name="connsiteX3" fmla="*/ 1362852 w 2725703"/>
              <a:gd name="connsiteY3" fmla="*/ 0 h 823389"/>
              <a:gd name="connsiteX4" fmla="*/ 2725703 w 2725703"/>
              <a:gd name="connsiteY4" fmla="*/ 411695 h 82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703" h="823389">
                <a:moveTo>
                  <a:pt x="2725703" y="411695"/>
                </a:moveTo>
                <a:cubicBezTo>
                  <a:pt x="2725703" y="639067"/>
                  <a:pt x="2115534" y="823389"/>
                  <a:pt x="1362852" y="823389"/>
                </a:cubicBezTo>
                <a:cubicBezTo>
                  <a:pt x="610169" y="823389"/>
                  <a:pt x="0" y="639067"/>
                  <a:pt x="0" y="411695"/>
                </a:cubicBezTo>
                <a:cubicBezTo>
                  <a:pt x="0" y="184322"/>
                  <a:pt x="610169" y="0"/>
                  <a:pt x="1362852" y="0"/>
                </a:cubicBezTo>
                <a:cubicBezTo>
                  <a:pt x="2115534" y="0"/>
                  <a:pt x="2725703" y="184322"/>
                  <a:pt x="2725703" y="411695"/>
                </a:cubicBezTo>
                <a:close/>
              </a:path>
            </a:pathLst>
          </a:custGeom>
          <a:noFill/>
          <a:ln w="14188" cap="flat">
            <a:gradFill>
              <a:gsLst>
                <a:gs pos="0">
                  <a:schemeClr val="bg1">
                    <a:alpha val="0"/>
                  </a:schemeClr>
                </a:gs>
                <a:gs pos="100000">
                  <a:schemeClr val="accent1">
                    <a:lumMod val="40000"/>
                    <a:lumOff val="60000"/>
                  </a:schemeClr>
                </a:gs>
              </a:gsLst>
              <a:lin ang="5400000" scaled="1"/>
            </a:gradFill>
            <a:prstDash val="solid"/>
            <a:miter/>
          </a:ln>
        </p:spPr>
        <p:txBody>
          <a:bodyPr anchor="ctr" rtlCol="0"/>
          <a:p>
            <a:endParaRPr altLang="en-US" lang="zh-CN"/>
          </a:p>
        </p:txBody>
      </p:sp>
      <p:sp>
        <p:nvSpPr>
          <p:cNvPr id="1048733" name="文本框 4"/>
          <p:cNvSpPr txBox="1"/>
          <p:nvPr/>
        </p:nvSpPr>
        <p:spPr>
          <a:xfrm>
            <a:off x="2214245" y="3371850"/>
            <a:ext cx="6096000" cy="583565"/>
          </a:xfrm>
          <a:prstGeom prst="rect"/>
          <a:noFill/>
        </p:spPr>
        <p:txBody>
          <a:bodyPr anchor="t" rtlCol="0" wrap="square">
            <a:spAutoFit/>
          </a:bodyPr>
          <a:p>
            <a:pPr algn="just" defTabSz="266700" indent="0" marL="0">
              <a:spcBef>
                <a:spcPct val="0"/>
              </a:spcBef>
              <a:spcAft>
                <a:spcPct val="0"/>
              </a:spcAft>
            </a:pPr>
            <a:r>
              <a:rPr altLang="en-US" sz="3200" lang="zh-CN">
                <a:solidFill>
                  <a:srgbClr val="FF0000"/>
                </a:solidFill>
                <a:latin typeface="华文楷体" panose="02010600040101010101" charset="-122"/>
                <a:ea typeface="华文楷体" panose="02010600040101010101" charset="-122"/>
                <a:sym typeface="+mn-ea"/>
              </a:rPr>
              <a:t>解佩人逢游女，踏青草斗宜男。</a:t>
            </a:r>
            <a:endParaRPr altLang="en-US" sz="3200" lang="zh-CN">
              <a:solidFill>
                <a:srgbClr val="FF0000"/>
              </a:solidFill>
              <a:latin typeface="华文楷体" panose="02010600040101010101" charset="-122"/>
              <a:ea typeface="华文楷体" panose="0201060004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33"/>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3" presetSubtype="10">
                                  <p:stCondLst>
                                    <p:cond delay="0"/>
                                  </p:stCondLst>
                                  <p:childTnLst>
                                    <p:set>
                                      <p:cBhvr>
                                        <p:cTn dur="1" fill="hold" id="10">
                                          <p:stCondLst>
                                            <p:cond delay="0"/>
                                          </p:stCondLst>
                                        </p:cTn>
                                        <p:tgtEl>
                                          <p:spTgt spid="1048732"/>
                                        </p:tgtEl>
                                        <p:attrNameLst>
                                          <p:attrName>style.visibility</p:attrName>
                                        </p:attrNameLst>
                                      </p:cBhvr>
                                      <p:to>
                                        <p:strVal val="visible"/>
                                      </p:to>
                                    </p:set>
                                    <p:animEffect transition="in" filter="blinds(horizontal)">
                                      <p:cBhvr>
                                        <p:cTn dur="500" id="11"/>
                                        <p:tgtEl>
                                          <p:spTgt spid="1048732"/>
                                        </p:tgtEl>
                                      </p:cBhvr>
                                    </p:animEffect>
                                  </p:childTnLst>
                                </p:cTn>
                              </p:par>
                              <p:par>
                                <p:cTn fill="hold" grpId="0" id="12" nodeType="withEffect" presetClass="entr" presetID="3" presetSubtype="10">
                                  <p:stCondLst>
                                    <p:cond delay="0"/>
                                  </p:stCondLst>
                                  <p:childTnLst>
                                    <p:set>
                                      <p:cBhvr>
                                        <p:cTn dur="1" fill="hold" id="13">
                                          <p:stCondLst>
                                            <p:cond delay="0"/>
                                          </p:stCondLst>
                                        </p:cTn>
                                        <p:tgtEl>
                                          <p:spTgt spid="1048731"/>
                                        </p:tgtEl>
                                        <p:attrNameLst>
                                          <p:attrName>style.visibility</p:attrName>
                                        </p:attrNameLst>
                                      </p:cBhvr>
                                      <p:to>
                                        <p:strVal val="visible"/>
                                      </p:to>
                                    </p:set>
                                    <p:animEffect transition="in" filter="blinds(horizontal)">
                                      <p:cBhvr>
                                        <p:cTn dur="500" id="14"/>
                                        <p:tgtEl>
                                          <p:spTgt spid="104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3" grpId="0"/>
      <p:bldP spid="1048733" grpId="1"/>
      <p:bldP spid="1048732" grpId="0" animBg="1"/>
      <p:bldP spid="1048731" grpId="0"/>
      <p:bldP spid="1048732" grpId="1" animBg="1"/>
      <p:bldP spid="104873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748" name="标题 13"/>
          <p:cNvSpPr>
            <a:spLocks noGrp="1"/>
          </p:cNvSpPr>
          <p:nvPr>
            <p:ph type="ctrTitle"/>
            <p:custDataLst>
              <p:tags r:id="rId1"/>
            </p:custDataLst>
          </p:nvPr>
        </p:nvSpPr>
        <p:spPr>
          <a:xfrm>
            <a:off x="1250950" y="939800"/>
            <a:ext cx="5702300" cy="2946400"/>
          </a:xfrm>
        </p:spPr>
        <p:txBody>
          <a:bodyPr/>
          <a:p>
            <a:r>
              <a:rPr altLang="en-US" lang="zh-CN">
                <a:solidFill>
                  <a:schemeClr val="tx2"/>
                </a:solidFill>
                <a:latin typeface="汉仪秦川飞影W" panose="00020600040101010101" charset="-122"/>
                <a:ea typeface="汉仪秦川飞影W" panose="00020600040101010101" charset="-122"/>
              </a:rPr>
              <a:t>谢谢</a:t>
            </a:r>
            <a:endParaRPr altLang="en-US" lang="zh-CN">
              <a:solidFill>
                <a:schemeClr val="tx2"/>
              </a:solidFill>
              <a:latin typeface="汉仪秦川飞影W" panose="00020600040101010101" charset="-122"/>
              <a:ea typeface="汉仪秦川飞影W" panose="000206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50" name="标题 8"/>
          <p:cNvSpPr>
            <a:spLocks noGrp="1"/>
          </p:cNvSpPr>
          <p:nvPr>
            <p:ph type="title"/>
            <p:custDataLst>
              <p:tags r:id="rId1"/>
            </p:custDataLst>
          </p:nvPr>
        </p:nvSpPr>
        <p:spPr/>
        <p:txBody>
          <a:bodyPr/>
          <a:p>
            <a:r>
              <a:rPr altLang="en-US" lang="zh-CN">
                <a:solidFill>
                  <a:schemeClr val="tx2"/>
                </a:solidFill>
              </a:rPr>
              <a:t>目录</a:t>
            </a:r>
            <a:endParaRPr altLang="en-US" lang="zh-CN">
              <a:solidFill>
                <a:schemeClr val="tx2"/>
              </a:solidFill>
            </a:endParaRPr>
          </a:p>
        </p:txBody>
      </p:sp>
      <p:sp>
        <p:nvSpPr>
          <p:cNvPr id="1048651" name="项标题"/>
          <p:cNvSpPr txBox="1"/>
          <p:nvPr>
            <p:custDataLst>
              <p:tags r:id="rId2"/>
            </p:custDataLst>
          </p:nvPr>
        </p:nvSpPr>
        <p:spPr>
          <a:xfrm>
            <a:off x="5486400" y="929640"/>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Origins &amp; History</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52" name="Ellipse 616_#color_$accent1_$accent1-2727&amp;7427"/>
          <p:cNvSpPr/>
          <p:nvPr>
            <p:custDataLst>
              <p:tags r:id="rId3"/>
            </p:custDataLst>
          </p:nvPr>
        </p:nvSpPr>
        <p:spPr>
          <a:xfrm>
            <a:off x="4296410" y="929640"/>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壹</a:t>
            </a:r>
            <a:endParaRPr altLang="en-US" dirty="0" sz="3200" lang="zh-CN">
              <a:solidFill>
                <a:schemeClr val="accent1">
                  <a:lumMod val="50000"/>
                </a:schemeClr>
              </a:solidFill>
              <a:sym typeface="+mn-ea"/>
            </a:endParaRPr>
          </a:p>
        </p:txBody>
      </p:sp>
      <p:sp>
        <p:nvSpPr>
          <p:cNvPr id="1048653" name="Ellipse 616_#color_$accent1_$accent1-2727&amp;7427"/>
          <p:cNvSpPr/>
          <p:nvPr>
            <p:custDataLst>
              <p:tags r:id="rId4"/>
            </p:custDataLst>
          </p:nvPr>
        </p:nvSpPr>
        <p:spPr>
          <a:xfrm>
            <a:off x="4296410" y="3701415"/>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肆</a:t>
            </a:r>
            <a:endParaRPr altLang="en-US" dirty="0" sz="3200" lang="zh-CN">
              <a:solidFill>
                <a:schemeClr val="accent1">
                  <a:lumMod val="50000"/>
                </a:schemeClr>
              </a:solidFill>
              <a:sym typeface="+mn-ea"/>
            </a:endParaRPr>
          </a:p>
        </p:txBody>
      </p:sp>
      <p:sp>
        <p:nvSpPr>
          <p:cNvPr id="1048654" name="项标题"/>
          <p:cNvSpPr txBox="1"/>
          <p:nvPr>
            <p:custDataLst>
              <p:tags r:id="rId5"/>
            </p:custDataLst>
          </p:nvPr>
        </p:nvSpPr>
        <p:spPr>
          <a:xfrm>
            <a:off x="5486400" y="3702685"/>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Why did it disappear from our life</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55" name="项标题"/>
          <p:cNvSpPr txBox="1"/>
          <p:nvPr>
            <p:custDataLst>
              <p:tags r:id="rId6"/>
            </p:custDataLst>
          </p:nvPr>
        </p:nvSpPr>
        <p:spPr>
          <a:xfrm>
            <a:off x="5486400" y="2779395"/>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F</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estival cuisine</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56" name="Ellipse 616_#color_$accent1_$accent1-2727&amp;7427"/>
          <p:cNvSpPr/>
          <p:nvPr>
            <p:custDataLst>
              <p:tags r:id="rId7"/>
            </p:custDataLst>
          </p:nvPr>
        </p:nvSpPr>
        <p:spPr>
          <a:xfrm>
            <a:off x="4296410" y="2777490"/>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叁</a:t>
            </a:r>
            <a:endParaRPr altLang="en-US" dirty="0" sz="3200" lang="zh-CN">
              <a:solidFill>
                <a:schemeClr val="accent1">
                  <a:lumMod val="50000"/>
                </a:schemeClr>
              </a:solidFill>
              <a:sym typeface="+mn-ea"/>
            </a:endParaRPr>
          </a:p>
        </p:txBody>
      </p:sp>
      <p:sp>
        <p:nvSpPr>
          <p:cNvPr id="1048657" name="项标题"/>
          <p:cNvSpPr txBox="1"/>
          <p:nvPr>
            <p:custDataLst>
              <p:tags r:id="rId8"/>
            </p:custDataLst>
          </p:nvPr>
        </p:nvSpPr>
        <p:spPr>
          <a:xfrm>
            <a:off x="5486400" y="1852930"/>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T</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raditional Customs</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58" name="Ellipse 616_#color_$accent1_$accent1-2727&amp;7427"/>
          <p:cNvSpPr/>
          <p:nvPr>
            <p:custDataLst>
              <p:tags r:id="rId9"/>
            </p:custDataLst>
          </p:nvPr>
        </p:nvSpPr>
        <p:spPr>
          <a:xfrm>
            <a:off x="4296410" y="1854200"/>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贰</a:t>
            </a:r>
            <a:endParaRPr altLang="en-US" dirty="0" sz="3200" lang="zh-CN">
              <a:solidFill>
                <a:schemeClr val="accent1">
                  <a:lumMod val="50000"/>
                </a:schemeClr>
              </a:solidFill>
              <a:sym typeface="+mn-ea"/>
            </a:endParaRPr>
          </a:p>
        </p:txBody>
      </p:sp>
      <p:sp>
        <p:nvSpPr>
          <p:cNvPr id="1048659" name="Ellipse 616_#color_$accent1_$accent1-2727&amp;7427"/>
          <p:cNvSpPr/>
          <p:nvPr>
            <p:custDataLst>
              <p:tags r:id="rId10"/>
            </p:custDataLst>
          </p:nvPr>
        </p:nvSpPr>
        <p:spPr>
          <a:xfrm>
            <a:off x="4296410" y="4624705"/>
            <a:ext cx="749300" cy="749300"/>
          </a:xfrm>
          <a:prstGeom prst="ellipse"/>
          <a:gradFill>
            <a:gsLst>
              <a:gs pos="0">
                <a:schemeClr val="accent1">
                  <a:alpha val="40000"/>
                </a:schemeClr>
              </a:gs>
              <a:gs pos="100000">
                <a:schemeClr val="accent1">
                  <a:alpha val="0"/>
                </a:schemeClr>
              </a:gs>
            </a:gsLst>
            <a:lin ang="3271201"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none">
            <a:noAutofit/>
          </a:bodyPr>
          <a:p>
            <a:pPr algn="ctr" lvl="0">
              <a:buClrTx/>
              <a:buSzTx/>
              <a:buFontTx/>
            </a:pPr>
            <a:r>
              <a:rPr altLang="en-US" dirty="0" sz="3200" lang="zh-CN">
                <a:solidFill>
                  <a:schemeClr val="accent1">
                    <a:lumMod val="50000"/>
                  </a:schemeClr>
                </a:solidFill>
                <a:sym typeface="+mn-ea"/>
              </a:rPr>
              <a:t>伍</a:t>
            </a:r>
            <a:endParaRPr altLang="en-US" dirty="0" sz="3200" lang="zh-CN">
              <a:solidFill>
                <a:schemeClr val="accent1">
                  <a:lumMod val="50000"/>
                </a:schemeClr>
              </a:solidFill>
              <a:sym typeface="+mn-ea"/>
            </a:endParaRPr>
          </a:p>
        </p:txBody>
      </p:sp>
      <p:sp>
        <p:nvSpPr>
          <p:cNvPr id="1048660" name="项标题"/>
          <p:cNvSpPr txBox="1"/>
          <p:nvPr>
            <p:custDataLst>
              <p:tags r:id="rId11"/>
            </p:custDataLst>
          </p:nvPr>
        </p:nvSpPr>
        <p:spPr>
          <a:xfrm>
            <a:off x="5486400" y="4625975"/>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Poems involving Shangsi Festival</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1" name="项标题"/>
          <p:cNvSpPr txBox="1"/>
          <p:nvPr>
            <p:custDataLst>
              <p:tags r:id="rId12"/>
            </p:custDataLst>
          </p:nvPr>
        </p:nvSpPr>
        <p:spPr>
          <a:xfrm>
            <a:off x="5486400" y="929640"/>
            <a:ext cx="4377690" cy="748665"/>
          </a:xfrm>
          <a:prstGeom prst="rect"/>
          <a:noFill/>
        </p:spPr>
        <p:txBody>
          <a:bodyPr anchor="ctr" anchorCtr="0" bIns="0" lIns="0" rIns="0" rtlCol="0" tIns="0" wrap="square">
            <a:noAutofit/>
          </a:bodyPr>
          <a:p>
            <a:pPr algn="l" lvl="0">
              <a:lnSpc>
                <a:spcPct val="96000"/>
              </a:lnSpc>
              <a:buClrTx/>
              <a:buSzTx/>
              <a:buFontTx/>
            </a:pP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Origins &amp; History</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2" name="项标题"/>
          <p:cNvSpPr txBox="1"/>
          <p:nvPr>
            <p:custDataLst>
              <p:tags r:id="rId13"/>
            </p:custDataLst>
          </p:nvPr>
        </p:nvSpPr>
        <p:spPr>
          <a:xfrm>
            <a:off x="5486400" y="2779395"/>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F</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estival cuisine</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
        <p:nvSpPr>
          <p:cNvPr id="1048663" name="项标题"/>
          <p:cNvSpPr txBox="1"/>
          <p:nvPr>
            <p:custDataLst>
              <p:tags r:id="rId14"/>
            </p:custDataLst>
          </p:nvPr>
        </p:nvSpPr>
        <p:spPr>
          <a:xfrm>
            <a:off x="5486400" y="1852930"/>
            <a:ext cx="4377690" cy="748665"/>
          </a:xfrm>
          <a:prstGeom prst="rect"/>
          <a:noFill/>
        </p:spPr>
        <p:txBody>
          <a:bodyPr anchor="ctr" anchorCtr="0" bIns="0" lIns="0" rIns="0" rtlCol="0" tIns="0" wrap="square">
            <a:noAutofit/>
          </a:bodyPr>
          <a:p>
            <a:pPr algn="l" lvl="0">
              <a:lnSpc>
                <a:spcPct val="96000"/>
              </a:lnSpc>
              <a:buClrTx/>
              <a:buSzTx/>
              <a:buFontTx/>
            </a:pPr>
            <a:r>
              <a:rPr altLang="zh-CN" dirty="0" sz="2400" lang="en-US" spc="300">
                <a:solidFill>
                  <a:schemeClr val="tx2">
                    <a:lumMod val="85000"/>
                    <a:lumOff val="15000"/>
                  </a:schemeClr>
                </a:solidFill>
                <a:latin typeface="Times New Roman" panose="02020603050405020304" charset="0"/>
                <a:cs typeface="Times New Roman" panose="02020603050405020304" charset="0"/>
                <a:sym typeface="+mn-ea"/>
              </a:rPr>
              <a:t>T</a:t>
            </a:r>
            <a:r>
              <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rPr>
              <a:t>raditional Customs</a:t>
            </a:r>
            <a:endParaRPr altLang="en-US" dirty="0" sz="2400" lang="zh-CN" spc="300">
              <a:solidFill>
                <a:schemeClr val="tx2">
                  <a:lumMod val="85000"/>
                  <a:lumOff val="15000"/>
                </a:schemeClr>
              </a:solidFill>
              <a:latin typeface="Times New Roman" panose="02020603050405020304" charset="0"/>
              <a:cs typeface="Times New Roman" panose="02020603050405020304" charset="0"/>
              <a:sym typeface="+mn-ea"/>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64" name="标题 10"/>
          <p:cNvSpPr>
            <a:spLocks noGrp="1"/>
          </p:cNvSpPr>
          <p:nvPr>
            <p:ph type="title"/>
            <p:custDataLst>
              <p:tags r:id="rId1"/>
            </p:custDataLst>
          </p:nvPr>
        </p:nvSpPr>
        <p:spPr/>
        <p:txBody>
          <a:bodyPr/>
          <a:p>
            <a:r>
              <a:rPr altLang="en-US" lang="zh-CN">
                <a:solidFill>
                  <a:schemeClr val="tx2"/>
                </a:solidFill>
                <a:latin typeface="Times New Roman" panose="02020603050405020304" charset="0"/>
                <a:cs typeface="Times New Roman" panose="02020603050405020304" charset="0"/>
              </a:rPr>
              <a:t>Origins &amp; History</a:t>
            </a:r>
            <a:endParaRPr altLang="en-US" lang="zh-CN">
              <a:solidFill>
                <a:schemeClr val="tx2"/>
              </a:solidFill>
              <a:latin typeface="Times New Roman" panose="02020603050405020304" charset="0"/>
              <a:cs typeface="Times New Roman" panose="02020603050405020304" charset="0"/>
            </a:endParaRPr>
          </a:p>
        </p:txBody>
      </p:sp>
      <p:sp>
        <p:nvSpPr>
          <p:cNvPr id="1048665" name="文本占位符 11"/>
          <p:cNvSpPr>
            <a:spLocks noGrp="1"/>
          </p:cNvSpPr>
          <p:nvPr>
            <p:ph type="body" sz="quarter" idx="13"/>
            <p:custDataLst>
              <p:tags r:id="rId2"/>
            </p:custDataLst>
          </p:nvPr>
        </p:nvSpPr>
        <p:spPr/>
        <p:txBody>
          <a:bodyPr>
            <a:normAutofit fontScale="90833" lnSpcReduction="20000"/>
          </a:bodyPr>
          <a:p>
            <a:r>
              <a:rPr altLang="en-US" lang="zh-CN">
                <a:solidFill>
                  <a:schemeClr val="tx2"/>
                </a:solidFill>
              </a:rPr>
              <a:t>壹</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66" name="文本框 1"/>
          <p:cNvSpPr txBox="1"/>
          <p:nvPr/>
        </p:nvSpPr>
        <p:spPr>
          <a:xfrm>
            <a:off x="708025" y="3863340"/>
            <a:ext cx="10776585" cy="1097281"/>
          </a:xfrm>
          <a:prstGeom prst="rect"/>
        </p:spPr>
        <p:txBody>
          <a:bodyPr wrap="square">
            <a:spAutoFit/>
          </a:bodyPr>
          <a:p>
            <a:pPr indent="0" marL="0">
              <a:lnSpc>
                <a:spcPct val="120000"/>
              </a:lnSpc>
            </a:pPr>
            <a:r>
              <a:rPr altLang="zh-CN" b="0" sz="2800" i="0" lang="en-US">
                <a:solidFill>
                  <a:srgbClr val="060607"/>
                </a:solidFill>
                <a:latin typeface="Times New Roman" panose="02020603050405020304" charset="0"/>
                <a:ea typeface="-apple-system"/>
                <a:cs typeface="Times New Roman" panose="02020603050405020304" charset="0"/>
              </a:rPr>
              <a:t>"</a:t>
            </a:r>
            <a:r>
              <a:rPr altLang="zh-CN" b="0" sz="2800" i="0" lang="en-US">
                <a:solidFill>
                  <a:srgbClr val="060607"/>
                </a:solidFill>
                <a:latin typeface="迷你简雪君" panose="02010604000101010101" charset="-122"/>
                <a:ea typeface="迷你简雪君" panose="02010604000101010101" charset="-122"/>
                <a:cs typeface="Times New Roman" panose="02020603050405020304" charset="0"/>
              </a:rPr>
              <a:t>三月三轩辕生</a:t>
            </a:r>
            <a:r>
              <a:rPr altLang="zh-CN" b="0" sz="2800" i="0" lang="en-US">
                <a:solidFill>
                  <a:srgbClr val="060607"/>
                </a:solidFill>
                <a:latin typeface="Times New Roman" panose="02020603050405020304" charset="0"/>
                <a:ea typeface="-apple-system"/>
                <a:cs typeface="Times New Roman" panose="02020603050405020304" charset="0"/>
              </a:rPr>
              <a:t>" which translates to "On the third day of the third month, the Xuan Yuan (Yellow Emperor) was born" .</a:t>
            </a:r>
            <a:endParaRPr altLang="en-US" b="0" sz="2800" i="0" lang="zh-CN">
              <a:solidFill>
                <a:srgbClr val="060607"/>
              </a:solidFill>
              <a:latin typeface="Times New Roman" panose="02020603050405020304" charset="0"/>
              <a:ea typeface="-apple-system"/>
              <a:cs typeface="Times New Roman" panose="02020603050405020304" charset="0"/>
            </a:endParaRPr>
          </a:p>
        </p:txBody>
      </p:sp>
      <p:sp>
        <p:nvSpPr>
          <p:cNvPr id="1048667" name="文本框 2"/>
          <p:cNvSpPr txBox="1"/>
          <p:nvPr/>
        </p:nvSpPr>
        <p:spPr>
          <a:xfrm>
            <a:off x="501650" y="1619250"/>
            <a:ext cx="10748010" cy="1725930"/>
          </a:xfrm>
          <a:prstGeom prst="rect"/>
        </p:spPr>
        <p:txBody>
          <a:bodyPr wrap="square">
            <a:spAutoFit/>
          </a:bodyPr>
          <a:p>
            <a:pPr indent="-514350" marL="514350">
              <a:lnSpc>
                <a:spcPct val="130000"/>
              </a:lnSpc>
              <a:buFont typeface="+mj-lt"/>
              <a:buAutoNum type="arabicPeriod"/>
            </a:pPr>
            <a:r>
              <a:rPr altLang="zh-CN" b="0" sz="2800" i="0" lang="en-US">
                <a:solidFill>
                  <a:srgbClr val="060607"/>
                </a:solidFill>
                <a:latin typeface="Times New Roman" panose="02020603050405020304" charset="0"/>
                <a:ea typeface="迷你简雪君" panose="02010604000101010101" charset="-122"/>
                <a:cs typeface="Times New Roman" panose="02020603050405020304" charset="0"/>
              </a:rPr>
              <a:t>The custom of getting rid of evil spirits by bathing in the river; </a:t>
            </a:r>
            <a:endParaRPr altLang="zh-CN" b="0" sz="2800" i="0" lang="en-US">
              <a:solidFill>
                <a:srgbClr val="060607"/>
              </a:solidFill>
              <a:latin typeface="Times New Roman" panose="02020603050405020304" charset="0"/>
              <a:ea typeface="迷你简雪君" panose="02010604000101010101" charset="-122"/>
              <a:cs typeface="Times New Roman" panose="02020603050405020304" charset="0"/>
            </a:endParaRPr>
          </a:p>
          <a:p>
            <a:pPr indent="-514350" marL="514350">
              <a:lnSpc>
                <a:spcPct val="130000"/>
              </a:lnSpc>
              <a:buFont typeface="+mj-lt"/>
              <a:buAutoNum type="arabicPeriod"/>
            </a:pPr>
            <a:r>
              <a:rPr altLang="zh-CN" sz="2800" lang="en-US">
                <a:solidFill>
                  <a:srgbClr val="060607"/>
                </a:solidFill>
                <a:latin typeface="Times New Roman" panose="02020603050405020304" charset="0"/>
                <a:ea typeface="-apple-system"/>
                <a:cs typeface="Times New Roman" panose="02020603050405020304" charset="0"/>
                <a:sym typeface="+mn-ea"/>
              </a:rPr>
              <a:t>The possible birthday of the Yellow Emperor, a legendary figure in Chinese history;</a:t>
            </a:r>
            <a:endParaRPr altLang="zh-CN" b="0" sz="2800" i="0" lang="en-US">
              <a:solidFill>
                <a:srgbClr val="060607"/>
              </a:solidFill>
              <a:latin typeface="Times New Roman" panose="02020603050405020304" charset="0"/>
              <a:ea typeface="-apple-system"/>
              <a:cs typeface="Times New Roman" panose="02020603050405020304" charset="0"/>
            </a:endParaRPr>
          </a:p>
        </p:txBody>
      </p:sp>
      <p:sp>
        <p:nvSpPr>
          <p:cNvPr id="1048668" name="文本框 3"/>
          <p:cNvSpPr txBox="1"/>
          <p:nvPr/>
        </p:nvSpPr>
        <p:spPr>
          <a:xfrm>
            <a:off x="434975" y="390525"/>
            <a:ext cx="6096000" cy="829945"/>
          </a:xfrm>
          <a:prstGeom prst="rect"/>
          <a:noFill/>
        </p:spPr>
        <p:txBody>
          <a:bodyPr anchor="t" rtlCol="0" wrap="square">
            <a:spAutoFit/>
          </a:bodyPr>
          <a:p>
            <a:r>
              <a:rPr altLang="en-US" sz="4800" lang="zh-CN">
                <a:solidFill>
                  <a:schemeClr val="tx2"/>
                </a:solidFill>
                <a:latin typeface="Times New Roman" panose="02020603050405020304" charset="0"/>
                <a:cs typeface="Times New Roman" panose="02020603050405020304" charset="0"/>
                <a:sym typeface="+mn-ea"/>
              </a:rPr>
              <a:t>Origins</a:t>
            </a:r>
            <a:endParaRPr altLang="en-US" sz="4800" lang="zh-CN">
              <a:solidFill>
                <a:schemeClr val="tx2"/>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72" name="任意多边形 12"/>
          <p:cNvSpPr/>
          <p:nvPr>
            <p:custDataLst>
              <p:tags r:id="rId1"/>
            </p:custDataLst>
          </p:nvPr>
        </p:nvSpPr>
        <p:spPr>
          <a:xfrm rot="8400000">
            <a:off x="7173595" y="1345565"/>
            <a:ext cx="3686175" cy="1633220"/>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73" name="任意多边形 67"/>
          <p:cNvSpPr/>
          <p:nvPr>
            <p:custDataLst>
              <p:tags r:id="rId2"/>
            </p:custDataLst>
          </p:nvPr>
        </p:nvSpPr>
        <p:spPr>
          <a:xfrm>
            <a:off x="4141470" y="2525395"/>
            <a:ext cx="1680845" cy="47244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74" name="任意多边形 67"/>
          <p:cNvSpPr/>
          <p:nvPr>
            <p:custDataLst>
              <p:tags r:id="rId3"/>
            </p:custDataLst>
          </p:nvPr>
        </p:nvSpPr>
        <p:spPr>
          <a:xfrm>
            <a:off x="1661160" y="3429000"/>
            <a:ext cx="1680845" cy="47244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75" name="Oval 14"/>
          <p:cNvSpPr>
            <a:spLocks noChangeAspect="1"/>
          </p:cNvSpPr>
          <p:nvPr>
            <p:custDataLst>
              <p:tags r:id="rId4"/>
            </p:custDataLst>
          </p:nvPr>
        </p:nvSpPr>
        <p:spPr>
          <a:xfrm>
            <a:off x="2967990" y="2400300"/>
            <a:ext cx="1791335" cy="1800860"/>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Cao Wei period</a:t>
            </a:r>
            <a:endParaRPr dirty="0" sz="2800" lang="en-US">
              <a:solidFill>
                <a:schemeClr val="bg1"/>
              </a:solidFill>
              <a:cs typeface="+mn-ea"/>
              <a:sym typeface="+mn-lt"/>
            </a:endParaRPr>
          </a:p>
        </p:txBody>
      </p:sp>
      <p:sp>
        <p:nvSpPr>
          <p:cNvPr id="1048676" name="Oval 14"/>
          <p:cNvSpPr>
            <a:spLocks noChangeAspect="1"/>
          </p:cNvSpPr>
          <p:nvPr>
            <p:custDataLst>
              <p:tags r:id="rId5"/>
            </p:custDataLst>
          </p:nvPr>
        </p:nvSpPr>
        <p:spPr>
          <a:xfrm>
            <a:off x="5822315" y="1881505"/>
            <a:ext cx="1863725" cy="1924685"/>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Wei and Jin periods</a:t>
            </a:r>
            <a:endParaRPr b="1" dirty="0" sz="2800" lang="en-US">
              <a:solidFill>
                <a:schemeClr val="bg1"/>
              </a:solidFill>
              <a:cs typeface="+mn-ea"/>
              <a:sym typeface="+mn-lt"/>
            </a:endParaRPr>
          </a:p>
        </p:txBody>
      </p:sp>
      <p:sp>
        <p:nvSpPr>
          <p:cNvPr id="1048677" name="任意多边形 12"/>
          <p:cNvSpPr/>
          <p:nvPr>
            <p:custDataLst>
              <p:tags r:id="rId6"/>
            </p:custDataLst>
          </p:nvPr>
        </p:nvSpPr>
        <p:spPr>
          <a:xfrm rot="17580000">
            <a:off x="7705725" y="2578735"/>
            <a:ext cx="3961765" cy="133540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ln w="41275" cap="rnd" cmpd="sng">
            <a:solidFill>
              <a:schemeClr val="accent1">
                <a:shade val="50000"/>
              </a:schemeClr>
            </a:solidFill>
            <a:prstDash val="sysDash"/>
            <a:bevel/>
          </a:ln>
        </p:spPr>
        <p:style>
          <a:lnRef idx="0">
            <a:srgbClr val="FFFFFF"/>
          </a:lnRef>
          <a:fillRef idx="0">
            <a:srgbClr val="FFFFFF"/>
          </a:fillRef>
          <a:effectRef idx="0">
            <a:srgbClr val="FFFFFF"/>
          </a:effectRef>
          <a:fontRef idx="minor">
            <a:schemeClr val="tx1"/>
          </a:fontRef>
        </p:style>
        <p:txBody>
          <a:bodyPr anchor="ctr" rtlCol="0"/>
          <a:p>
            <a:pPr algn="ctr"/>
            <a:endParaRPr altLang="en-US" sz="1200" lang="zh-CN">
              <a:cs typeface="+mn-ea"/>
              <a:sym typeface="+mn-lt"/>
            </a:endParaRPr>
          </a:p>
        </p:txBody>
      </p:sp>
      <p:sp>
        <p:nvSpPr>
          <p:cNvPr id="1048678" name="Oval 14"/>
          <p:cNvSpPr>
            <a:spLocks noChangeAspect="1"/>
          </p:cNvSpPr>
          <p:nvPr>
            <p:custDataLst>
              <p:tags r:id="rId7"/>
            </p:custDataLst>
          </p:nvPr>
        </p:nvSpPr>
        <p:spPr>
          <a:xfrm>
            <a:off x="9057005" y="351790"/>
            <a:ext cx="2018030" cy="2048510"/>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Tang Dynasty</a:t>
            </a:r>
            <a:endParaRPr b="1" dirty="0" sz="2800" lang="en-US">
              <a:solidFill>
                <a:schemeClr val="bg1"/>
              </a:solidFill>
              <a:cs typeface="+mn-ea"/>
              <a:sym typeface="+mn-lt"/>
            </a:endParaRPr>
          </a:p>
        </p:txBody>
      </p:sp>
      <p:sp>
        <p:nvSpPr>
          <p:cNvPr id="1048679" name="Oval 14"/>
          <p:cNvSpPr>
            <a:spLocks noChangeAspect="1"/>
          </p:cNvSpPr>
          <p:nvPr>
            <p:custDataLst>
              <p:tags r:id="rId8"/>
            </p:custDataLst>
          </p:nvPr>
        </p:nvSpPr>
        <p:spPr>
          <a:xfrm>
            <a:off x="7856220" y="4201160"/>
            <a:ext cx="1863725" cy="1924685"/>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en-US" sz="2800" lang="zh-CN">
                <a:latin typeface="Times New Roman" panose="02020603050405020304" charset="0"/>
                <a:cs typeface="Times New Roman" panose="02020603050405020304" charset="0"/>
                <a:sym typeface="+mn-ea"/>
              </a:rPr>
              <a:t>Song Dynasty</a:t>
            </a:r>
            <a:endParaRPr b="1" dirty="0" sz="2800" lang="en-US">
              <a:solidFill>
                <a:schemeClr val="bg1"/>
              </a:solidFill>
              <a:cs typeface="+mn-ea"/>
              <a:sym typeface="+mn-lt"/>
            </a:endParaRPr>
          </a:p>
        </p:txBody>
      </p:sp>
      <p:sp>
        <p:nvSpPr>
          <p:cNvPr id="1048680" name="Oval 14"/>
          <p:cNvSpPr>
            <a:spLocks noChangeAspect="1"/>
          </p:cNvSpPr>
          <p:nvPr/>
        </p:nvSpPr>
        <p:spPr>
          <a:xfrm>
            <a:off x="257175" y="3098800"/>
            <a:ext cx="1819275" cy="1874520"/>
          </a:xfrm>
          <a:prstGeom prst="ellipse"/>
          <a:gradFill flip="none">
            <a:gsLst>
              <a:gs pos="0">
                <a:schemeClr val="accent1">
                  <a:lumMod val="5000"/>
                  <a:lumOff val="95000"/>
                </a:schemeClr>
              </a:gs>
              <a:gs pos="55000">
                <a:schemeClr val="accent1">
                  <a:lumMod val="45000"/>
                  <a:lumOff val="55000"/>
                </a:schemeClr>
              </a:gs>
              <a:gs pos="73000">
                <a:schemeClr val="accent1">
                  <a:lumMod val="45000"/>
                  <a:lumOff val="55000"/>
                </a:schemeClr>
              </a:gs>
              <a:gs pos="100000">
                <a:schemeClr val="accent1">
                  <a:lumMod val="30000"/>
                  <a:lumOff val="70000"/>
                </a:schemeClr>
              </a:gs>
            </a:gsLst>
            <a:lin ang="54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zh-CN" sz="2800" lang="en-US">
                <a:latin typeface="Times New Roman" panose="02020603050405020304" charset="0"/>
                <a:cs typeface="Times New Roman" panose="02020603050405020304" charset="0"/>
                <a:sym typeface="+mn-ea"/>
              </a:rPr>
              <a:t>P</a:t>
            </a:r>
            <a:r>
              <a:rPr altLang="en-US" sz="2800" lang="zh-CN">
                <a:latin typeface="Times New Roman" panose="02020603050405020304" charset="0"/>
                <a:cs typeface="Times New Roman" panose="02020603050405020304" charset="0"/>
                <a:sym typeface="+mn-ea"/>
              </a:rPr>
              <a:t>re - Qin period</a:t>
            </a:r>
            <a:endParaRPr altLang="en-US" b="1" dirty="0" sz="2800" lang="zh-CN">
              <a:solidFill>
                <a:schemeClr val="bg1"/>
              </a:solidFill>
              <a:cs typeface="+mn-ea"/>
              <a:sym typeface="+mn-lt"/>
            </a:endParaRPr>
          </a:p>
        </p:txBody>
      </p:sp>
      <p:sp>
        <p:nvSpPr>
          <p:cNvPr id="1048681" name="文本框 1"/>
          <p:cNvSpPr txBox="1"/>
          <p:nvPr/>
        </p:nvSpPr>
        <p:spPr>
          <a:xfrm>
            <a:off x="651510" y="544195"/>
            <a:ext cx="6096000" cy="829945"/>
          </a:xfrm>
          <a:prstGeom prst="rect"/>
          <a:noFill/>
        </p:spPr>
        <p:txBody>
          <a:bodyPr anchor="t" rtlCol="0" wrap="square">
            <a:spAutoFit/>
          </a:bodyPr>
          <a:p>
            <a:r>
              <a:rPr altLang="en-US" sz="4800" lang="zh-CN">
                <a:solidFill>
                  <a:schemeClr val="tx2"/>
                </a:solidFill>
                <a:latin typeface="Times New Roman" panose="02020603050405020304" charset="0"/>
                <a:cs typeface="Times New Roman" panose="02020603050405020304" charset="0"/>
                <a:sym typeface="+mn-ea"/>
              </a:rPr>
              <a:t>History</a:t>
            </a:r>
            <a:endParaRPr altLang="en-US" sz="4800" lang="zh-CN">
              <a:solidFill>
                <a:schemeClr val="tx2"/>
              </a:solidFill>
              <a:latin typeface="Times New Roman" panose="02020603050405020304" charset="0"/>
              <a:cs typeface="Times New Roman" panose="02020603050405020304" charset="0"/>
              <a:sym typeface="+mn-ea"/>
            </a:endParaRPr>
          </a:p>
        </p:txBody>
      </p:sp>
    </p:spTree>
    <p:custDataLst>
      <p:tags r:id="rId9"/>
    </p:custDataLst>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5" presetSubtype="0">
                                  <p:stCondLst>
                                    <p:cond delay="0"/>
                                  </p:stCondLst>
                                  <p:childTnLst>
                                    <p:set>
                                      <p:cBhvr>
                                        <p:cTn dur="1" fill="hold" id="6">
                                          <p:stCondLst>
                                            <p:cond delay="0"/>
                                          </p:stCondLst>
                                        </p:cTn>
                                        <p:tgtEl>
                                          <p:spTgt spid="1048680"/>
                                        </p:tgtEl>
                                        <p:attrNameLst>
                                          <p:attrName>style.visibility</p:attrName>
                                        </p:attrNameLst>
                                      </p:cBhvr>
                                      <p:to>
                                        <p:strVal val="visible"/>
                                      </p:to>
                                    </p:set>
                                    <p:anim calcmode="lin" valueType="num">
                                      <p:cBhvr>
                                        <p:cTn dur="1000" fill="hold" id="7"/>
                                        <p:tgtEl>
                                          <p:spTgt spid="1048680"/>
                                        </p:tgtEl>
                                        <p:attrNameLst>
                                          <p:attrName>ppt_w</p:attrName>
                                        </p:attrNameLst>
                                      </p:cBhvr>
                                      <p:tavLst>
                                        <p:tav tm="0">
                                          <p:val>
                                            <p:fltVal val="0.0"/>
                                          </p:val>
                                        </p:tav>
                                        <p:tav tm="100000">
                                          <p:val>
                                            <p:strVal val="#ppt_w"/>
                                          </p:val>
                                        </p:tav>
                                      </p:tavLst>
                                    </p:anim>
                                    <p:anim calcmode="lin" valueType="num">
                                      <p:cBhvr>
                                        <p:cTn dur="1000" fill="hold" id="8"/>
                                        <p:tgtEl>
                                          <p:spTgt spid="1048680"/>
                                        </p:tgtEl>
                                        <p:attrNameLst>
                                          <p:attrName>ppt_h</p:attrName>
                                        </p:attrNameLst>
                                      </p:cBhvr>
                                      <p:tavLst>
                                        <p:tav tm="0">
                                          <p:val>
                                            <p:fltVal val="0.0"/>
                                          </p:val>
                                        </p:tav>
                                        <p:tav tm="100000">
                                          <p:val>
                                            <p:strVal val="#ppt_h"/>
                                          </p:val>
                                        </p:tav>
                                      </p:tavLst>
                                    </p:anim>
                                    <p:anim calcmode="lin" valueType="num">
                                      <p:cBhvr>
                                        <p:cTn dur="1000" fill="hold" id="9"/>
                                        <p:tgtEl>
                                          <p:spTgt spid="1048680"/>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1048680"/>
                                        </p:tgtEl>
                                        <p:attrNameLst>
                                          <p:attrName>ppt_y</p:attrName>
                                        </p:attrNameLst>
                                      </p:cBhvr>
                                      <p:tavLst>
                                        <p:tav fmla="#ppt_y+(sin(-2*pi*(1-$))*-#ppt_x+cos(-2*pi*(1-$))*(1-#ppt_y))*(1-$)" tm="0">
                                          <p:val>
                                            <p:fltVal val="0.0"/>
                                          </p:val>
                                        </p:tav>
                                        <p:tav tm="100000">
                                          <p:val>
                                            <p:fltVal val="1.0"/>
                                          </p:val>
                                        </p:tav>
                                      </p:tavLst>
                                    </p:anim>
                                  </p:childTnLst>
                                </p:cTn>
                              </p:par>
                              <p:par>
                                <p:cTn fill="hold" grpId="0" id="11" nodeType="withEffect" presetClass="entr" presetID="22" presetSubtype="8">
                                  <p:stCondLst>
                                    <p:cond delay="0"/>
                                  </p:stCondLst>
                                  <p:childTnLst>
                                    <p:set>
                                      <p:cBhvr>
                                        <p:cTn dur="1" fill="hold" id="12">
                                          <p:stCondLst>
                                            <p:cond delay="0"/>
                                          </p:stCondLst>
                                        </p:cTn>
                                        <p:tgtEl>
                                          <p:spTgt spid="1048672"/>
                                        </p:tgtEl>
                                        <p:attrNameLst>
                                          <p:attrName>style.visibility</p:attrName>
                                        </p:attrNameLst>
                                      </p:cBhvr>
                                      <p:to>
                                        <p:strVal val="visible"/>
                                      </p:to>
                                    </p:set>
                                    <p:animEffect transition="in" filter="wipe(left)">
                                      <p:cBhvr>
                                        <p:cTn dur="1000" id="13"/>
                                        <p:tgtEl>
                                          <p:spTgt spid="1048672"/>
                                        </p:tgtEl>
                                      </p:cBhvr>
                                    </p:animEffect>
                                  </p:childTnLst>
                                </p:cTn>
                              </p:par>
                            </p:childTnLst>
                          </p:cTn>
                        </p:par>
                        <p:par>
                          <p:cTn fill="hold" id="14">
                            <p:stCondLst>
                              <p:cond delay="1000"/>
                            </p:stCondLst>
                            <p:childTnLst>
                              <p:par>
                                <p:cTn fill="hold" grpId="0" id="15" nodeType="afterEffect" presetClass="entr" presetID="15" presetSubtype="0">
                                  <p:stCondLst>
                                    <p:cond delay="0"/>
                                  </p:stCondLst>
                                  <p:childTnLst>
                                    <p:set>
                                      <p:cBhvr>
                                        <p:cTn dur="1" fill="hold" id="16">
                                          <p:stCondLst>
                                            <p:cond delay="0"/>
                                          </p:stCondLst>
                                        </p:cTn>
                                        <p:tgtEl>
                                          <p:spTgt spid="1048675"/>
                                        </p:tgtEl>
                                        <p:attrNameLst>
                                          <p:attrName>style.visibility</p:attrName>
                                        </p:attrNameLst>
                                      </p:cBhvr>
                                      <p:to>
                                        <p:strVal val="visible"/>
                                      </p:to>
                                    </p:set>
                                    <p:anim calcmode="lin" valueType="num">
                                      <p:cBhvr>
                                        <p:cTn dur="1000" fill="hold" id="17"/>
                                        <p:tgtEl>
                                          <p:spTgt spid="1048675"/>
                                        </p:tgtEl>
                                        <p:attrNameLst>
                                          <p:attrName>ppt_w</p:attrName>
                                        </p:attrNameLst>
                                      </p:cBhvr>
                                      <p:tavLst>
                                        <p:tav tm="0">
                                          <p:val>
                                            <p:fltVal val="0.0"/>
                                          </p:val>
                                        </p:tav>
                                        <p:tav tm="100000">
                                          <p:val>
                                            <p:strVal val="#ppt_w"/>
                                          </p:val>
                                        </p:tav>
                                      </p:tavLst>
                                    </p:anim>
                                    <p:anim calcmode="lin" valueType="num">
                                      <p:cBhvr>
                                        <p:cTn dur="1000" fill="hold" id="18"/>
                                        <p:tgtEl>
                                          <p:spTgt spid="1048675"/>
                                        </p:tgtEl>
                                        <p:attrNameLst>
                                          <p:attrName>ppt_h</p:attrName>
                                        </p:attrNameLst>
                                      </p:cBhvr>
                                      <p:tavLst>
                                        <p:tav tm="0">
                                          <p:val>
                                            <p:fltVal val="0.0"/>
                                          </p:val>
                                        </p:tav>
                                        <p:tav tm="100000">
                                          <p:val>
                                            <p:strVal val="#ppt_h"/>
                                          </p:val>
                                        </p:tav>
                                      </p:tavLst>
                                    </p:anim>
                                    <p:anim calcmode="lin" valueType="num">
                                      <p:cBhvr>
                                        <p:cTn dur="1000" fill="hold" id="19"/>
                                        <p:tgtEl>
                                          <p:spTgt spid="1048675"/>
                                        </p:tgtEl>
                                        <p:attrNameLst>
                                          <p:attrName>ppt_x</p:attrName>
                                        </p:attrNameLst>
                                      </p:cBhvr>
                                      <p:tavLst>
                                        <p:tav fmla="#ppt_x+(cos(-2*pi*(1-$))*-#ppt_x-sin(-2*pi*(1-$))*(1-#ppt_y))*(1-$)" tm="0">
                                          <p:val>
                                            <p:fltVal val="0.0"/>
                                          </p:val>
                                        </p:tav>
                                        <p:tav tm="100000">
                                          <p:val>
                                            <p:fltVal val="1.0"/>
                                          </p:val>
                                        </p:tav>
                                      </p:tavLst>
                                    </p:anim>
                                    <p:anim calcmode="lin" valueType="num">
                                      <p:cBhvr>
                                        <p:cTn dur="1000" fill="hold" id="20"/>
                                        <p:tgtEl>
                                          <p:spTgt spid="1048675"/>
                                        </p:tgtEl>
                                        <p:attrNameLst>
                                          <p:attrName>ppt_y</p:attrName>
                                        </p:attrNameLst>
                                      </p:cBhvr>
                                      <p:tavLst>
                                        <p:tav fmla="#ppt_y+(sin(-2*pi*(1-$))*-#ppt_x+cos(-2*pi*(1-$))*(1-#ppt_y))*(1-$)" tm="0">
                                          <p:val>
                                            <p:fltVal val="0.0"/>
                                          </p:val>
                                        </p:tav>
                                        <p:tav tm="100000">
                                          <p:val>
                                            <p:fltVal val="1.0"/>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1048673"/>
                                        </p:tgtEl>
                                        <p:attrNameLst>
                                          <p:attrName>style.visibility</p:attrName>
                                        </p:attrNameLst>
                                      </p:cBhvr>
                                      <p:to>
                                        <p:strVal val="visible"/>
                                      </p:to>
                                    </p:set>
                                    <p:animEffect transition="in" filter="wipe(left)">
                                      <p:cBhvr>
                                        <p:cTn dur="1000" id="23"/>
                                        <p:tgtEl>
                                          <p:spTgt spid="1048673"/>
                                        </p:tgtEl>
                                      </p:cBhvr>
                                    </p:animEffect>
                                  </p:childTnLst>
                                </p:cTn>
                              </p:par>
                            </p:childTnLst>
                          </p:cTn>
                        </p:par>
                        <p:par>
                          <p:cTn fill="hold" id="24">
                            <p:stCondLst>
                              <p:cond delay="2000"/>
                            </p:stCondLst>
                            <p:childTnLst>
                              <p:par>
                                <p:cTn fill="hold" grpId="0" id="25" nodeType="afterEffect" presetClass="entr" presetID="15" presetSubtype="0">
                                  <p:stCondLst>
                                    <p:cond delay="0"/>
                                  </p:stCondLst>
                                  <p:childTnLst>
                                    <p:set>
                                      <p:cBhvr>
                                        <p:cTn dur="1" fill="hold" id="26">
                                          <p:stCondLst>
                                            <p:cond delay="0"/>
                                          </p:stCondLst>
                                        </p:cTn>
                                        <p:tgtEl>
                                          <p:spTgt spid="1048676"/>
                                        </p:tgtEl>
                                        <p:attrNameLst>
                                          <p:attrName>style.visibility</p:attrName>
                                        </p:attrNameLst>
                                      </p:cBhvr>
                                      <p:to>
                                        <p:strVal val="visible"/>
                                      </p:to>
                                    </p:set>
                                    <p:anim calcmode="lin" valueType="num">
                                      <p:cBhvr>
                                        <p:cTn dur="1000" fill="hold" id="27"/>
                                        <p:tgtEl>
                                          <p:spTgt spid="1048676"/>
                                        </p:tgtEl>
                                        <p:attrNameLst>
                                          <p:attrName>ppt_w</p:attrName>
                                        </p:attrNameLst>
                                      </p:cBhvr>
                                      <p:tavLst>
                                        <p:tav tm="0">
                                          <p:val>
                                            <p:fltVal val="0.0"/>
                                          </p:val>
                                        </p:tav>
                                        <p:tav tm="100000">
                                          <p:val>
                                            <p:strVal val="#ppt_w"/>
                                          </p:val>
                                        </p:tav>
                                      </p:tavLst>
                                    </p:anim>
                                    <p:anim calcmode="lin" valueType="num">
                                      <p:cBhvr>
                                        <p:cTn dur="1000" fill="hold" id="28"/>
                                        <p:tgtEl>
                                          <p:spTgt spid="1048676"/>
                                        </p:tgtEl>
                                        <p:attrNameLst>
                                          <p:attrName>ppt_h</p:attrName>
                                        </p:attrNameLst>
                                      </p:cBhvr>
                                      <p:tavLst>
                                        <p:tav tm="0">
                                          <p:val>
                                            <p:fltVal val="0.0"/>
                                          </p:val>
                                        </p:tav>
                                        <p:tav tm="100000">
                                          <p:val>
                                            <p:strVal val="#ppt_h"/>
                                          </p:val>
                                        </p:tav>
                                      </p:tavLst>
                                    </p:anim>
                                    <p:anim calcmode="lin" valueType="num">
                                      <p:cBhvr>
                                        <p:cTn dur="1000" fill="hold" id="29"/>
                                        <p:tgtEl>
                                          <p:spTgt spid="1048676"/>
                                        </p:tgtEl>
                                        <p:attrNameLst>
                                          <p:attrName>ppt_x</p:attrName>
                                        </p:attrNameLst>
                                      </p:cBhvr>
                                      <p:tavLst>
                                        <p:tav fmla="#ppt_x+(cos(-2*pi*(1-$))*-#ppt_x-sin(-2*pi*(1-$))*(1-#ppt_y))*(1-$)" tm="0">
                                          <p:val>
                                            <p:fltVal val="0.0"/>
                                          </p:val>
                                        </p:tav>
                                        <p:tav tm="100000">
                                          <p:val>
                                            <p:fltVal val="1.0"/>
                                          </p:val>
                                        </p:tav>
                                      </p:tavLst>
                                    </p:anim>
                                    <p:anim calcmode="lin" valueType="num">
                                      <p:cBhvr>
                                        <p:cTn dur="1000" fill="hold" id="30"/>
                                        <p:tgtEl>
                                          <p:spTgt spid="1048676"/>
                                        </p:tgtEl>
                                        <p:attrNameLst>
                                          <p:attrName>ppt_y</p:attrName>
                                        </p:attrNameLst>
                                      </p:cBhvr>
                                      <p:tavLst>
                                        <p:tav fmla="#ppt_y+(sin(-2*pi*(1-$))*-#ppt_x+cos(-2*pi*(1-$))*(1-#ppt_y))*(1-$)" tm="0">
                                          <p:val>
                                            <p:fltVal val="0.0"/>
                                          </p:val>
                                        </p:tav>
                                        <p:tav tm="100000">
                                          <p:val>
                                            <p:fltVal val="1.0"/>
                                          </p:val>
                                        </p:tav>
                                      </p:tavLst>
                                    </p:anim>
                                  </p:childTnLst>
                                </p:cTn>
                              </p:par>
                              <p:par>
                                <p:cTn fill="hold" grpId="0" id="31" nodeType="withEffect" presetClass="entr" presetID="22" presetSubtype="8">
                                  <p:stCondLst>
                                    <p:cond delay="0"/>
                                  </p:stCondLst>
                                  <p:childTnLst>
                                    <p:set>
                                      <p:cBhvr>
                                        <p:cTn dur="1" fill="hold" id="32">
                                          <p:stCondLst>
                                            <p:cond delay="0"/>
                                          </p:stCondLst>
                                        </p:cTn>
                                        <p:tgtEl>
                                          <p:spTgt spid="1048674"/>
                                        </p:tgtEl>
                                        <p:attrNameLst>
                                          <p:attrName>style.visibility</p:attrName>
                                        </p:attrNameLst>
                                      </p:cBhvr>
                                      <p:to>
                                        <p:strVal val="visible"/>
                                      </p:to>
                                    </p:set>
                                    <p:animEffect transition="in" filter="wipe(left)">
                                      <p:cBhvr>
                                        <p:cTn dur="1000" id="33"/>
                                        <p:tgtEl>
                                          <p:spTgt spid="1048674"/>
                                        </p:tgtEl>
                                      </p:cBhvr>
                                    </p:animEffect>
                                  </p:childTnLst>
                                </p:cTn>
                              </p:par>
                            </p:childTnLst>
                          </p:cTn>
                        </p:par>
                        <p:par>
                          <p:cTn fill="hold" id="34">
                            <p:stCondLst>
                              <p:cond delay="3000"/>
                            </p:stCondLst>
                            <p:childTnLst>
                              <p:par>
                                <p:cTn fill="hold" grpId="0" id="35" nodeType="afterEffect" presetClass="entr" presetID="15" presetSubtype="0">
                                  <p:stCondLst>
                                    <p:cond delay="0"/>
                                  </p:stCondLst>
                                  <p:childTnLst>
                                    <p:set>
                                      <p:cBhvr>
                                        <p:cTn dur="1" fill="hold" id="36">
                                          <p:stCondLst>
                                            <p:cond delay="0"/>
                                          </p:stCondLst>
                                        </p:cTn>
                                        <p:tgtEl>
                                          <p:spTgt spid="1048678"/>
                                        </p:tgtEl>
                                        <p:attrNameLst>
                                          <p:attrName>style.visibility</p:attrName>
                                        </p:attrNameLst>
                                      </p:cBhvr>
                                      <p:to>
                                        <p:strVal val="visible"/>
                                      </p:to>
                                    </p:set>
                                    <p:anim calcmode="lin" valueType="num">
                                      <p:cBhvr>
                                        <p:cTn dur="1000" fill="hold" id="37"/>
                                        <p:tgtEl>
                                          <p:spTgt spid="1048678"/>
                                        </p:tgtEl>
                                        <p:attrNameLst>
                                          <p:attrName>ppt_w</p:attrName>
                                        </p:attrNameLst>
                                      </p:cBhvr>
                                      <p:tavLst>
                                        <p:tav tm="0">
                                          <p:val>
                                            <p:fltVal val="0.0"/>
                                          </p:val>
                                        </p:tav>
                                        <p:tav tm="100000">
                                          <p:val>
                                            <p:strVal val="#ppt_w"/>
                                          </p:val>
                                        </p:tav>
                                      </p:tavLst>
                                    </p:anim>
                                    <p:anim calcmode="lin" valueType="num">
                                      <p:cBhvr>
                                        <p:cTn dur="1000" fill="hold" id="38"/>
                                        <p:tgtEl>
                                          <p:spTgt spid="1048678"/>
                                        </p:tgtEl>
                                        <p:attrNameLst>
                                          <p:attrName>ppt_h</p:attrName>
                                        </p:attrNameLst>
                                      </p:cBhvr>
                                      <p:tavLst>
                                        <p:tav tm="0">
                                          <p:val>
                                            <p:fltVal val="0.0"/>
                                          </p:val>
                                        </p:tav>
                                        <p:tav tm="100000">
                                          <p:val>
                                            <p:strVal val="#ppt_h"/>
                                          </p:val>
                                        </p:tav>
                                      </p:tavLst>
                                    </p:anim>
                                    <p:anim calcmode="lin" valueType="num">
                                      <p:cBhvr>
                                        <p:cTn dur="1000" fill="hold" id="39"/>
                                        <p:tgtEl>
                                          <p:spTgt spid="1048678"/>
                                        </p:tgtEl>
                                        <p:attrNameLst>
                                          <p:attrName>ppt_x</p:attrName>
                                        </p:attrNameLst>
                                      </p:cBhvr>
                                      <p:tavLst>
                                        <p:tav fmla="#ppt_x+(cos(-2*pi*(1-$))*-#ppt_x-sin(-2*pi*(1-$))*(1-#ppt_y))*(1-$)" tm="0">
                                          <p:val>
                                            <p:fltVal val="0.0"/>
                                          </p:val>
                                        </p:tav>
                                        <p:tav tm="100000">
                                          <p:val>
                                            <p:fltVal val="1.0"/>
                                          </p:val>
                                        </p:tav>
                                      </p:tavLst>
                                    </p:anim>
                                    <p:anim calcmode="lin" valueType="num">
                                      <p:cBhvr>
                                        <p:cTn dur="1000" fill="hold" id="40"/>
                                        <p:tgtEl>
                                          <p:spTgt spid="1048678"/>
                                        </p:tgtEl>
                                        <p:attrNameLst>
                                          <p:attrName>ppt_y</p:attrName>
                                        </p:attrNameLst>
                                      </p:cBhvr>
                                      <p:tavLst>
                                        <p:tav fmla="#ppt_y+(sin(-2*pi*(1-$))*-#ppt_x+cos(-2*pi*(1-$))*(1-#ppt_y))*(1-$)" tm="0">
                                          <p:val>
                                            <p:fltVal val="0.0"/>
                                          </p:val>
                                        </p:tav>
                                        <p:tav tm="100000">
                                          <p:val>
                                            <p:fltVal val="1.0"/>
                                          </p:val>
                                        </p:tav>
                                      </p:tavLst>
                                    </p:anim>
                                  </p:childTnLst>
                                </p:cTn>
                              </p:par>
                            </p:childTnLst>
                          </p:cTn>
                        </p:par>
                        <p:par>
                          <p:cTn fill="hold" id="41">
                            <p:stCondLst>
                              <p:cond delay="4000"/>
                            </p:stCondLst>
                            <p:childTnLst>
                              <p:par>
                                <p:cTn fill="hold" grpId="0" id="42" nodeType="afterEffect" presetClass="entr" presetID="15" presetSubtype="0">
                                  <p:stCondLst>
                                    <p:cond delay="0"/>
                                  </p:stCondLst>
                                  <p:childTnLst>
                                    <p:set>
                                      <p:cBhvr>
                                        <p:cTn dur="1" fill="hold" id="43">
                                          <p:stCondLst>
                                            <p:cond delay="0"/>
                                          </p:stCondLst>
                                        </p:cTn>
                                        <p:tgtEl>
                                          <p:spTgt spid="1048679"/>
                                        </p:tgtEl>
                                        <p:attrNameLst>
                                          <p:attrName>style.visibility</p:attrName>
                                        </p:attrNameLst>
                                      </p:cBhvr>
                                      <p:to>
                                        <p:strVal val="visible"/>
                                      </p:to>
                                    </p:set>
                                    <p:anim calcmode="lin" valueType="num">
                                      <p:cBhvr>
                                        <p:cTn dur="1000" fill="hold" id="44"/>
                                        <p:tgtEl>
                                          <p:spTgt spid="1048679"/>
                                        </p:tgtEl>
                                        <p:attrNameLst>
                                          <p:attrName>ppt_w</p:attrName>
                                        </p:attrNameLst>
                                      </p:cBhvr>
                                      <p:tavLst>
                                        <p:tav tm="0">
                                          <p:val>
                                            <p:fltVal val="0.0"/>
                                          </p:val>
                                        </p:tav>
                                        <p:tav tm="100000">
                                          <p:val>
                                            <p:strVal val="#ppt_w"/>
                                          </p:val>
                                        </p:tav>
                                      </p:tavLst>
                                    </p:anim>
                                    <p:anim calcmode="lin" valueType="num">
                                      <p:cBhvr>
                                        <p:cTn dur="1000" fill="hold" id="45"/>
                                        <p:tgtEl>
                                          <p:spTgt spid="1048679"/>
                                        </p:tgtEl>
                                        <p:attrNameLst>
                                          <p:attrName>ppt_h</p:attrName>
                                        </p:attrNameLst>
                                      </p:cBhvr>
                                      <p:tavLst>
                                        <p:tav tm="0">
                                          <p:val>
                                            <p:fltVal val="0.0"/>
                                          </p:val>
                                        </p:tav>
                                        <p:tav tm="100000">
                                          <p:val>
                                            <p:strVal val="#ppt_h"/>
                                          </p:val>
                                        </p:tav>
                                      </p:tavLst>
                                    </p:anim>
                                    <p:anim calcmode="lin" valueType="num">
                                      <p:cBhvr>
                                        <p:cTn dur="1000" fill="hold" id="46"/>
                                        <p:tgtEl>
                                          <p:spTgt spid="1048679"/>
                                        </p:tgtEl>
                                        <p:attrNameLst>
                                          <p:attrName>ppt_x</p:attrName>
                                        </p:attrNameLst>
                                      </p:cBhvr>
                                      <p:tavLst>
                                        <p:tav fmla="#ppt_x+(cos(-2*pi*(1-$))*-#ppt_x-sin(-2*pi*(1-$))*(1-#ppt_y))*(1-$)" tm="0">
                                          <p:val>
                                            <p:fltVal val="0.0"/>
                                          </p:val>
                                        </p:tav>
                                        <p:tav tm="100000">
                                          <p:val>
                                            <p:fltVal val="1.0"/>
                                          </p:val>
                                        </p:tav>
                                      </p:tavLst>
                                    </p:anim>
                                    <p:anim calcmode="lin" valueType="num">
                                      <p:cBhvr>
                                        <p:cTn dur="1000" fill="hold" id="47"/>
                                        <p:tgtEl>
                                          <p:spTgt spid="1048679"/>
                                        </p:tgtEl>
                                        <p:attrNameLst>
                                          <p:attrName>ppt_y</p:attrName>
                                        </p:attrNameLst>
                                      </p:cBhvr>
                                      <p:tavLst>
                                        <p:tav fmla="#ppt_y+(sin(-2*pi*(1-$))*-#ppt_x+cos(-2*pi*(1-$))*(1-#ppt_y))*(1-$)" tm="0">
                                          <p:val>
                                            <p:fltVal val="0.0"/>
                                          </p:val>
                                        </p:tav>
                                        <p:tav tm="100000">
                                          <p:val>
                                            <p:fltVal val="1.0"/>
                                          </p:val>
                                        </p:tav>
                                      </p:tavLst>
                                    </p:anim>
                                  </p:childTnLst>
                                </p:cTn>
                              </p:par>
                              <p:par>
                                <p:cTn fill="hold" grpId="0" id="48" nodeType="withEffect" presetClass="entr" presetID="22" presetSubtype="8">
                                  <p:stCondLst>
                                    <p:cond delay="0"/>
                                  </p:stCondLst>
                                  <p:childTnLst>
                                    <p:set>
                                      <p:cBhvr>
                                        <p:cTn dur="1" fill="hold" id="49">
                                          <p:stCondLst>
                                            <p:cond delay="0"/>
                                          </p:stCondLst>
                                        </p:cTn>
                                        <p:tgtEl>
                                          <p:spTgt spid="1048677"/>
                                        </p:tgtEl>
                                        <p:attrNameLst>
                                          <p:attrName>style.visibility</p:attrName>
                                        </p:attrNameLst>
                                      </p:cBhvr>
                                      <p:to>
                                        <p:strVal val="visible"/>
                                      </p:to>
                                    </p:set>
                                    <p:animEffect transition="in" filter="wipe(left)">
                                      <p:cBhvr>
                                        <p:cTn dur="1000" id="50"/>
                                        <p:tgtEl>
                                          <p:spTgt spid="104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0" grpId="0" bldLvl="0" animBg="1"/>
      <p:bldP spid="1048672" grpId="0" bldLvl="0" animBg="1"/>
      <p:bldP spid="1048675" grpId="0" bldLvl="0" animBg="1"/>
      <p:bldP spid="1048676" grpId="0" bldLvl="0" animBg="1"/>
      <p:bldP spid="1048673" grpId="0" bldLvl="0" animBg="1"/>
      <p:bldP spid="1048674" grpId="0" bldLvl="0" animBg="1"/>
      <p:bldP spid="1048678" grpId="0" bldLvl="0" animBg="1"/>
      <p:bldP spid="1048679" grpId="0" bldLvl="0" animBg="1"/>
      <p:bldP spid="104867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84" name="任意形状 1"/>
          <p:cNvSpPr/>
          <p:nvPr>
            <p:custDataLst>
              <p:tags r:id="rId1"/>
            </p:custDataLst>
          </p:nvPr>
        </p:nvSpPr>
        <p:spPr>
          <a:xfrm>
            <a:off x="-46990" y="-749935"/>
            <a:ext cx="12192635" cy="5288280"/>
          </a:xfrm>
          <a:custGeom>
            <a:avLst/>
            <a:gdLst>
              <a:gd name="connsiteX0" fmla="*/ 0 w 9187626"/>
              <a:gd name="connsiteY0" fmla="*/ 0 h 3646215"/>
              <a:gd name="connsiteX1" fmla="*/ 70498 w 9187626"/>
              <a:gd name="connsiteY1" fmla="*/ 17398 h 3646215"/>
              <a:gd name="connsiteX2" fmla="*/ 4593813 w 9187626"/>
              <a:gd name="connsiteY2" fmla="*/ 458311 h 3646215"/>
              <a:gd name="connsiteX3" fmla="*/ 9117128 w 9187626"/>
              <a:gd name="connsiteY3" fmla="*/ 17398 h 3646215"/>
              <a:gd name="connsiteX4" fmla="*/ 9187626 w 9187626"/>
              <a:gd name="connsiteY4" fmla="*/ 0 h 3646215"/>
              <a:gd name="connsiteX5" fmla="*/ 9187626 w 9187626"/>
              <a:gd name="connsiteY5" fmla="*/ 3646215 h 3646215"/>
              <a:gd name="connsiteX6" fmla="*/ 9117128 w 9187626"/>
              <a:gd name="connsiteY6" fmla="*/ 3628818 h 3646215"/>
              <a:gd name="connsiteX7" fmla="*/ 4593813 w 9187626"/>
              <a:gd name="connsiteY7" fmla="*/ 3187904 h 3646215"/>
              <a:gd name="connsiteX8" fmla="*/ 70498 w 9187626"/>
              <a:gd name="connsiteY8" fmla="*/ 3628818 h 3646215"/>
              <a:gd name="connsiteX9" fmla="*/ 0 w 9187626"/>
              <a:gd name="connsiteY9" fmla="*/ 3646215 h 36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7626" h="3646215">
                <a:moveTo>
                  <a:pt x="0" y="0"/>
                </a:moveTo>
                <a:lnTo>
                  <a:pt x="70498" y="17398"/>
                </a:lnTo>
                <a:cubicBezTo>
                  <a:pt x="1299714" y="292846"/>
                  <a:pt x="2875599" y="458311"/>
                  <a:pt x="4593813" y="458311"/>
                </a:cubicBezTo>
                <a:cubicBezTo>
                  <a:pt x="6312028" y="458311"/>
                  <a:pt x="7887913" y="292846"/>
                  <a:pt x="9117128" y="17398"/>
                </a:cubicBezTo>
                <a:lnTo>
                  <a:pt x="9187626" y="0"/>
                </a:lnTo>
                <a:lnTo>
                  <a:pt x="9187626" y="3646215"/>
                </a:lnTo>
                <a:lnTo>
                  <a:pt x="9117128" y="3628818"/>
                </a:lnTo>
                <a:cubicBezTo>
                  <a:pt x="7887913" y="3353370"/>
                  <a:pt x="6312028" y="3187904"/>
                  <a:pt x="4593813" y="3187904"/>
                </a:cubicBezTo>
                <a:cubicBezTo>
                  <a:pt x="2875599" y="3187904"/>
                  <a:pt x="1299714" y="3353370"/>
                  <a:pt x="70498" y="3628818"/>
                </a:cubicBezTo>
                <a:lnTo>
                  <a:pt x="0" y="3646215"/>
                </a:lnTo>
                <a:close/>
              </a:path>
            </a:pathLst>
          </a:cu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sz="1800" kumimoji="1" lang="zh-CN">
              <a:solidFill>
                <a:prstClr val="white"/>
              </a:solidFill>
              <a:latin typeface="+mn-ea"/>
              <a:sym typeface="微软雅黑" panose="020B0503020204020204" charset="-122"/>
            </a:endParaRPr>
          </a:p>
        </p:txBody>
      </p:sp>
      <p:sp>
        <p:nvSpPr>
          <p:cNvPr id="1048685" name="圆角矩形 9"/>
          <p:cNvSpPr/>
          <p:nvPr>
            <p:custDataLst>
              <p:tags r:id="rId2"/>
            </p:custDataLst>
          </p:nvPr>
        </p:nvSpPr>
        <p:spPr>
          <a:xfrm>
            <a:off x="768985" y="1157605"/>
            <a:ext cx="10652125" cy="4109085"/>
          </a:xfrm>
          <a:prstGeom prst="roundRect">
            <a:avLst>
              <a:gd name="adj" fmla="val 50000"/>
            </a:avLst>
          </a:prstGeom>
          <a:no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anchor="ctr" rtlCol="0"/>
          <a:p>
            <a:pPr algn="ctr"/>
            <a:endParaRPr altLang="en-US" lang="zh-CN"/>
          </a:p>
        </p:txBody>
      </p:sp>
      <p:sp>
        <p:nvSpPr>
          <p:cNvPr id="1048686" name="标题 1"/>
          <p:cNvSpPr>
            <a:spLocks noGrp="1"/>
          </p:cNvSpPr>
          <p:nvPr>
            <p:ph type="title"/>
            <p:custDataLst>
              <p:tags r:id="rId3"/>
            </p:custDataLst>
          </p:nvPr>
        </p:nvSpPr>
        <p:spPr>
          <a:xfrm>
            <a:off x="1385570" y="1408430"/>
            <a:ext cx="9344660" cy="791845"/>
          </a:xfrm>
        </p:spPr>
        <p:txBody>
          <a:bodyPr anchor="ctr">
            <a:normAutofit/>
          </a:bodyPr>
          <a:p>
            <a:pPr algn="ctr"/>
            <a:r>
              <a:rPr altLang="zh-CN" dirty="0" lang="en-US">
                <a:solidFill>
                  <a:schemeClr val="accent1"/>
                </a:solidFill>
                <a:latin typeface="Times New Roman" panose="02020603050405020304" charset="0"/>
                <a:cs typeface="Times New Roman" panose="02020603050405020304" charset="0"/>
              </a:rPr>
              <a:t>Different N</a:t>
            </a:r>
            <a:r>
              <a:rPr altLang="en-US" dirty="0" lang="zh-CN">
                <a:solidFill>
                  <a:schemeClr val="accent1"/>
                </a:solidFill>
                <a:latin typeface="Times New Roman" panose="02020603050405020304" charset="0"/>
                <a:cs typeface="Times New Roman" panose="02020603050405020304" charset="0"/>
              </a:rPr>
              <a:t>ames</a:t>
            </a:r>
            <a:endParaRPr altLang="en-US" dirty="0" lang="zh-CN">
              <a:solidFill>
                <a:schemeClr val="accent1"/>
              </a:solidFill>
              <a:latin typeface="Times New Roman" panose="02020603050405020304" charset="0"/>
              <a:cs typeface="Times New Roman" panose="02020603050405020304" charset="0"/>
            </a:endParaRPr>
          </a:p>
        </p:txBody>
      </p:sp>
      <p:sp>
        <p:nvSpPr>
          <p:cNvPr id="1048687" name="矩形 3"/>
          <p:cNvSpPr/>
          <p:nvPr>
            <p:custDataLst>
              <p:tags r:id="rId4"/>
            </p:custDataLst>
          </p:nvPr>
        </p:nvSpPr>
        <p:spPr>
          <a:xfrm>
            <a:off x="1147445" y="2491740"/>
            <a:ext cx="10034270" cy="1440180"/>
          </a:xfrm>
          <a:prstGeom prst="rect"/>
          <a:noFill/>
        </p:spPr>
        <p:txBody>
          <a:bodyPr anchor="t" anchorCtr="0" bIns="0" lIns="0" rIns="0" rtlCol="0" tIns="0" wrap="square">
            <a:noAutofit/>
          </a:bodyPr>
          <a:p>
            <a:pPr algn="ctr">
              <a:lnSpc>
                <a:spcPct val="150000"/>
              </a:lnSpc>
              <a:spcBef>
                <a:spcPct val="0"/>
              </a:spcBef>
              <a:spcAft>
                <a:spcPct val="0"/>
              </a:spcAft>
            </a:pPr>
            <a:r>
              <a:rPr altLang="en-US" dirty="0" sz="3200" lang="zh-CN">
                <a:solidFill>
                  <a:schemeClr val="tx1">
                    <a:lumMod val="85000"/>
                    <a:lumOff val="15000"/>
                  </a:schemeClr>
                </a:solidFill>
                <a:latin typeface="Times New Roman" panose="02020603050405020304" charset="0"/>
                <a:cs typeface="Times New Roman" panose="02020603050405020304" charset="0"/>
              </a:rPr>
              <a:t>The Shangsi Festival  is also called the </a:t>
            </a:r>
            <a:r>
              <a:rPr altLang="en-US" dirty="0" sz="3200" lang="zh-CN" u="sng">
                <a:solidFill>
                  <a:schemeClr val="tx1">
                    <a:lumMod val="85000"/>
                    <a:lumOff val="15000"/>
                  </a:schemeClr>
                </a:solidFill>
                <a:latin typeface="Times New Roman" panose="02020603050405020304" charset="0"/>
                <a:cs typeface="Times New Roman" panose="02020603050405020304" charset="0"/>
              </a:rPr>
              <a:t>Double Third Festival</a:t>
            </a:r>
            <a:r>
              <a:rPr altLang="en-US" dirty="0" sz="3200" lang="zh-CN">
                <a:solidFill>
                  <a:schemeClr val="tx1">
                    <a:lumMod val="85000"/>
                    <a:lumOff val="15000"/>
                  </a:schemeClr>
                </a:solidFill>
                <a:latin typeface="Times New Roman" panose="02020603050405020304" charset="0"/>
                <a:cs typeface="Times New Roman" panose="02020603050405020304" charset="0"/>
              </a:rPr>
              <a:t>,  </a:t>
            </a:r>
            <a:r>
              <a:rPr altLang="en-US" dirty="0" sz="3200" lang="zh-CN" u="sng">
                <a:solidFill>
                  <a:schemeClr val="tx1">
                    <a:lumMod val="85000"/>
                    <a:lumOff val="15000"/>
                  </a:schemeClr>
                </a:solidFill>
                <a:latin typeface="Times New Roman" panose="02020603050405020304" charset="0"/>
                <a:cs typeface="Times New Roman" panose="02020603050405020304" charset="0"/>
              </a:rPr>
              <a:t>Spring Bathing Festival</a:t>
            </a:r>
            <a:r>
              <a:rPr altLang="en-US" dirty="0" sz="3200" lang="zh-CN">
                <a:solidFill>
                  <a:schemeClr val="tx1">
                    <a:lumMod val="85000"/>
                    <a:lumOff val="15000"/>
                  </a:schemeClr>
                </a:solidFill>
                <a:latin typeface="Times New Roman" panose="02020603050405020304" charset="0"/>
                <a:cs typeface="Times New Roman" panose="02020603050405020304" charset="0"/>
              </a:rPr>
              <a:t> and </a:t>
            </a:r>
            <a:r>
              <a:rPr altLang="en-US" dirty="0" sz="3200" lang="zh-CN" u="sng">
                <a:solidFill>
                  <a:schemeClr val="tx1">
                    <a:lumMod val="85000"/>
                    <a:lumOff val="15000"/>
                  </a:schemeClr>
                </a:solidFill>
                <a:latin typeface="Times New Roman" panose="02020603050405020304" charset="0"/>
                <a:cs typeface="Times New Roman" panose="02020603050405020304" charset="0"/>
              </a:rPr>
              <a:t>China's Valentine's Day</a:t>
            </a:r>
            <a:r>
              <a:rPr altLang="en-US" dirty="0" sz="3200" lang="zh-CN">
                <a:solidFill>
                  <a:schemeClr val="tx1">
                    <a:lumMod val="85000"/>
                    <a:lumOff val="15000"/>
                  </a:schemeClr>
                </a:solidFill>
                <a:latin typeface="Times New Roman" panose="02020603050405020304" charset="0"/>
                <a:cs typeface="Times New Roman" panose="02020603050405020304" charset="0"/>
              </a:rPr>
              <a:t>.</a:t>
            </a:r>
            <a:endParaRPr altLang="en-US" dirty="0" sz="3200" lang="zh-CN">
              <a:solidFill>
                <a:schemeClr val="tx1">
                  <a:lumMod val="85000"/>
                  <a:lumOff val="15000"/>
                </a:schemeClr>
              </a:solidFill>
              <a:latin typeface="Times New Roman" panose="02020603050405020304" charset="0"/>
              <a:cs typeface="Times New Roman" panose="0202060305040502030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88" name="标题 10"/>
          <p:cNvSpPr>
            <a:spLocks noGrp="1"/>
          </p:cNvSpPr>
          <p:nvPr>
            <p:ph type="title"/>
            <p:custDataLst>
              <p:tags r:id="rId1"/>
            </p:custDataLst>
          </p:nvPr>
        </p:nvSpPr>
        <p:spPr/>
        <p:txBody>
          <a:bodyPr/>
          <a:p>
            <a:r>
              <a:rPr altLang="zh-CN" lang="en-US">
                <a:solidFill>
                  <a:schemeClr val="tx2"/>
                </a:solidFill>
                <a:latin typeface="Times New Roman" panose="02020603050405020304" charset="0"/>
                <a:cs typeface="Times New Roman" panose="02020603050405020304" charset="0"/>
              </a:rPr>
              <a:t>T</a:t>
            </a:r>
            <a:r>
              <a:rPr altLang="en-US" lang="zh-CN">
                <a:solidFill>
                  <a:schemeClr val="tx2"/>
                </a:solidFill>
                <a:latin typeface="Times New Roman" panose="02020603050405020304" charset="0"/>
                <a:cs typeface="Times New Roman" panose="02020603050405020304" charset="0"/>
              </a:rPr>
              <a:t>raditional Customs</a:t>
            </a:r>
            <a:endParaRPr altLang="en-US" lang="zh-CN">
              <a:solidFill>
                <a:schemeClr val="tx2"/>
              </a:solidFill>
              <a:latin typeface="Times New Roman" panose="02020603050405020304" charset="0"/>
              <a:cs typeface="Times New Roman" panose="02020603050405020304" charset="0"/>
            </a:endParaRPr>
          </a:p>
        </p:txBody>
      </p:sp>
      <p:sp>
        <p:nvSpPr>
          <p:cNvPr id="1048689" name="文本占位符 11"/>
          <p:cNvSpPr>
            <a:spLocks noGrp="1"/>
          </p:cNvSpPr>
          <p:nvPr>
            <p:ph type="body" sz="quarter" idx="13"/>
            <p:custDataLst>
              <p:tags r:id="rId2"/>
            </p:custDataLst>
          </p:nvPr>
        </p:nvSpPr>
        <p:spPr/>
        <p:txBody>
          <a:bodyPr>
            <a:normAutofit fontScale="90833" lnSpcReduction="20000"/>
          </a:bodyPr>
          <a:p>
            <a:r>
              <a:rPr altLang="en-US" lang="zh-CN">
                <a:solidFill>
                  <a:schemeClr val="tx2"/>
                </a:solidFill>
              </a:rPr>
              <a:t>贰</a:t>
            </a:r>
            <a:endParaRPr altLang="en-US" lang="zh-CN">
              <a:solidFill>
                <a:schemeClr val="tx2"/>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xmlns:p14="http://schemas.microsoft.com/office/powerpoint/2010/main" p14:dur="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90" name=""/>
          <p:cNvSpPr>
            <a:spLocks noGrp="1"/>
          </p:cNvSpPr>
          <p:nvPr>
            <p:ph type="body" sz="quarter" idx="17" hasCustomPrompt="1"/>
          </p:nvPr>
        </p:nvSpPr>
        <p:spPr>
          <a:xfrm>
            <a:off x="1222099" y="2257699"/>
            <a:ext cx="5206174" cy="2571980"/>
          </a:xfrm>
        </p:spPr>
        <p:txBody>
          <a:bodyPr>
            <a:normAutofit fontScale="100000" lnSpcReduction="10000"/>
          </a:bodyPr>
          <a:p>
            <a:r>
              <a:rPr lang="zh-CN"/>
              <a:t>视频</a:t>
            </a:r>
            <a:r>
              <a:rPr lang="zh-CN"/>
              <a:t>：</a:t>
            </a:r>
            <a:r>
              <a:rPr lang="en-CN"/>
              <a:t>【上巳节·曲水流觞，赏心乐事良辰·复原宋-哔哩哔哩】 </a:t>
            </a:r>
            <a:endParaRPr lang="en-CN"/>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1"/>
  <p:tag name="KSO_WM_UNIT_LAYERLEVEL" val="1"/>
  <p:tag name="KSO_WM_TAG_VERSION" val="3.0"/>
  <p:tag name="KSO_WM_BEAUTIFY_FLAG" val="#wm#"/>
  <p:tag name="KSO_WM_UNIT_TYPE" val="i"/>
  <p:tag name="KSO_WM_UNIT_INDEX" val="1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3.0"/>
  <p:tag name="KSO_WM_BEAUTIFY_FLAG" val="#wm#"/>
  <p:tag name="KSO_WM_UNIT_TYPE" val="i"/>
  <p:tag name="KSO_WM_UNIT_INDEX" val="1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3.0"/>
  <p:tag name="KSO_WM_BEAUTIFY_FLAG" val="#wm#"/>
  <p:tag name="KSO_WM_UNIT_TYPE" val="i"/>
  <p:tag name="KSO_WM_UNIT_INDEX" val="13"/>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4"/>
  <p:tag name="KSO_WM_UNIT_LAYERLEVEL" val="1"/>
  <p:tag name="KSO_WM_TAG_VERSION" val="3.0"/>
  <p:tag name="KSO_WM_BEAUTIFY_FLAG" val="#wm#"/>
  <p:tag name="KSO_WM_UNIT_TYPE" val="i"/>
  <p:tag name="KSO_WM_UNIT_INDEX" val="14"/>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5"/>
  <p:tag name="KSO_WM_UNIT_LAYERLEVEL" val="1"/>
  <p:tag name="KSO_WM_TAG_VERSION" val="3.0"/>
  <p:tag name="KSO_WM_BEAUTIFY_FLAG" val="#wm#"/>
  <p:tag name="KSO_WM_UNIT_TYPE" val="i"/>
  <p:tag name="KSO_WM_UNIT_INDEX" val="15"/>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6"/>
  <p:tag name="KSO_WM_UNIT_LAYERLEVEL" val="1"/>
  <p:tag name="KSO_WM_TAG_VERSION" val="3.0"/>
  <p:tag name="KSO_WM_BEAUTIFY_FLAG" val="#wm#"/>
  <p:tag name="KSO_WM_UNIT_TYPE" val="i"/>
  <p:tag name="KSO_WM_UNIT_INDEX" val="16"/>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TYPE" val="i"/>
  <p:tag name="KSO_WM_UNIT_INDEX" val="5"/>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BEAUTIFY_FLAG" val="#wm#"/>
  <p:tag name="KSO_WM_UNIT_TYPE" val="i"/>
  <p:tag name="KSO_WM_UNIT_INDEX" val="7"/>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BEAUTIFY_FLAG" val="#wm#"/>
  <p:tag name="KSO_WM_UNIT_TYPE" val="i"/>
  <p:tag name="KSO_WM_UNIT_INDEX" val="8"/>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9"/>
  <p:tag name="KSO_WM_UNIT_LAYERLEVEL" val="1"/>
  <p:tag name="KSO_WM_TAG_VERSION" val="3.0"/>
  <p:tag name="KSO_WM_BEAUTIFY_FLAG" val="#wm#"/>
  <p:tag name="KSO_WM_UNIT_TYPE" val="i"/>
  <p:tag name="KSO_WM_UNIT_INDEX" val="9"/>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0"/>
  <p:tag name="KSO_WM_UNIT_LAYERLEVEL" val="1"/>
  <p:tag name="KSO_WM_TAG_VERSION" val="3.0"/>
  <p:tag name="KSO_WM_BEAUTIFY_FLAG" val="#wm#"/>
  <p:tag name="KSO_WM_UNIT_TYPE" val="i"/>
  <p:tag name="KSO_WM_UNIT_INDEX" val="1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1"/>
  <p:tag name="KSO_WM_UNIT_LAYERLEVEL" val="1"/>
  <p:tag name="KSO_WM_TAG_VERSION" val="3.0"/>
  <p:tag name="KSO_WM_BEAUTIFY_FLAG" val="#wm#"/>
  <p:tag name="KSO_WM_UNIT_TYPE" val="i"/>
  <p:tag name="KSO_WM_UNIT_INDEX" val="1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2"/>
  <p:tag name="KSO_WM_UNIT_LAYERLEVEL" val="1"/>
  <p:tag name="KSO_WM_TAG_VERSION" val="3.0"/>
  <p:tag name="KSO_WM_BEAUTIFY_FLAG" val="#wm#"/>
  <p:tag name="KSO_WM_UNIT_TYPE" val="i"/>
  <p:tag name="KSO_WM_UNIT_INDEX" val="1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3"/>
  <p:tag name="KSO_WM_UNIT_LAYERLEVEL" val="1"/>
  <p:tag name="KSO_WM_TAG_VERSION" val="3.0"/>
  <p:tag name="KSO_WM_BEAUTIFY_FLAG" val="#wm#"/>
  <p:tag name="KSO_WM_UNIT_TYPE" val="i"/>
  <p:tag name="KSO_WM_UNIT_INDEX" val="13"/>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4"/>
  <p:tag name="KSO_WM_UNIT_LAYERLEVEL" val="1"/>
  <p:tag name="KSO_WM_TAG_VERSION" val="3.0"/>
  <p:tag name="KSO_WM_BEAUTIFY_FLAG" val="#wm#"/>
  <p:tag name="KSO_WM_UNIT_TYPE" val="i"/>
  <p:tag name="KSO_WM_UNIT_INDEX" val="14"/>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1"/>
  <p:tag name="KSO_WM_UNIT_VALUE" val="160"/>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TYPE" val="f"/>
  <p:tag name="KSO_WM_UNIT_INDEX" val="2"/>
  <p:tag name="KSO_WM_UNIT_VALUE" val="160"/>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1_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 二级 三级 四级 五级"/>
  <p:tag name="KSO_WM_UNIT_NOCLEAR" val="0"/>
  <p:tag name="KSO_WM_UNIT_VALUE" val="128"/>
  <p:tag name="KSO_WM_UNIT_TYPE" val="h_f"/>
  <p:tag name="KSO_WM_UNIT_INDEX" val="2_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96"/>
  <p:tag name="KSO_WM_UNIT_TYPE" val="f"/>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BEAUTIFY_FLAG" val="#wm#"/>
  <p:tag name="KSO_WM_UNIT_TYPE" val="i"/>
  <p:tag name="KSO_WM_UNIT_INDEX" val="9"/>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BEAUTIFY_FLAG" val="#wm#"/>
  <p:tag name="KSO_WM_UNIT_TYPE" val="i"/>
  <p:tag name="KSO_WM_UNIT_INDEX" val="10"/>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BEAUTIFY_FLAG" val="#wm#"/>
  <p:tag name="KSO_WM_UNIT_TYPE" val="i"/>
  <p:tag name="KSO_WM_UNIT_INDEX" val="1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2"/>
  <p:tag name="KSO_WM_UNIT_LAYERLEVEL" val="1"/>
  <p:tag name="KSO_WM_TAG_VERSION" val="3.0"/>
  <p:tag name="KSO_WM_BEAUTIFY_FLAG" val="#wm#"/>
  <p:tag name="KSO_WM_UNIT_TYPE" val="i"/>
  <p:tag name="KSO_WM_UNIT_INDEX" val="1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3.0"/>
  <p:tag name="KSO_WM_BEAUTIFY_FLAG" val="#wm#"/>
  <p:tag name="KSO_WM_UNIT_TYPE" val="i"/>
  <p:tag name="KSO_WM_UNIT_INDEX" val="13"/>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4"/>
  <p:tag name="KSO_WM_UNIT_LAYERLEVEL" val="1"/>
  <p:tag name="KSO_WM_TAG_VERSION" val="3.0"/>
  <p:tag name="KSO_WM_BEAUTIFY_FLAG" val="#wm#"/>
  <p:tag name="KSO_WM_UNIT_TYPE" val="i"/>
  <p:tag name="KSO_WM_UNIT_INDEX" val="14"/>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5"/>
  <p:tag name="KSO_WM_UNIT_LAYERLEVEL" val="1"/>
  <p:tag name="KSO_WM_TAG_VERSION" val="3.0"/>
  <p:tag name="KSO_WM_BEAUTIFY_FLAG" val="#wm#"/>
  <p:tag name="KSO_WM_UNIT_TYPE" val="i"/>
  <p:tag name="KSO_WM_UNIT_INDEX" val="15"/>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6"/>
  <p:tag name="KSO_WM_UNIT_LAYERLEVEL" val="1"/>
  <p:tag name="KSO_WM_TAG_VERSION" val="3.0"/>
  <p:tag name="KSO_WM_BEAUTIFY_FLAG" val="#wm#"/>
  <p:tag name="KSO_WM_UNIT_TYPE" val="i"/>
  <p:tag name="KSO_WM_UNIT_INDEX" val="16"/>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7"/>
  <p:tag name="KSO_WM_UNIT_LAYERLEVEL" val="1"/>
  <p:tag name="KSO_WM_TAG_VERSION" val="3.0"/>
  <p:tag name="KSO_WM_BEAUTIFY_FLAG" val="#wm#"/>
  <p:tag name="KSO_WM_UNIT_TYPE" val="i"/>
  <p:tag name="KSO_WM_UNIT_INDEX" val="17"/>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8"/>
  <p:tag name="KSO_WM_UNIT_LAYERLEVEL" val="1"/>
  <p:tag name="KSO_WM_TAG_VERSION" val="3.0"/>
  <p:tag name="KSO_WM_BEAUTIFY_FLAG" val="#wm#"/>
  <p:tag name="KSO_WM_UNIT_TYPE" val="i"/>
  <p:tag name="KSO_WM_UNIT_INDEX" val="18"/>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30"/>
  <p:tag name="KSO_WM_TEMPLATE_CATEGORY" val="custom"/>
  <p:tag name="KSO_WM_TEMPLATE_INDEX" val="20236318"/>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 第二级 第三级 第四级 第五级"/>
  <p:tag name="KSO_WM_UNIT_NOCLEAR" val="0"/>
  <p:tag name="KSO_WM_UNIT_TYPE" val="f"/>
  <p:tag name="KSO_WM_UNIT_INDEX" val="1"/>
  <p:tag name="KSO_WM_UNIT_VALUE" val="350"/>
  <p:tag name="KSO_WM_TEMPLATE_CATEGORY" val="custom"/>
  <p:tag name="KSO_WM_TEMPLATE_INDEX" val="20236318"/>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1.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6318"/>
  <p:tag name="KSO_WM_TEMPLATE_THUMBS_INDEX" val="1、9"/>
</p:tagLst>
</file>

<file path=ppt/tags/tag19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6318_1*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PRESET_TEXT" val="单击此处添加文档标题"/>
  <p:tag name="KSO_WM_UNIT_TEXT_TYPE" val="1"/>
</p:tagLst>
</file>

<file path=ppt/tags/tag193.xml><?xml version="1.0" encoding="utf-8"?>
<p:tagLst xmlns:p="http://schemas.openxmlformats.org/presentationml/2006/main">
  <p:tag name="KSO_WM_SLIDE_ID" val="custom20236318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6318"/>
  <p:tag name="KSO_WM_SLIDE_LAYOUT" val="a_f"/>
  <p:tag name="KSO_WM_SLIDE_LAYOUT_CNT" val="1_1"/>
  <p:tag name="KSO_WM_SLIDE_TYPE" val="title"/>
  <p:tag name="KSO_WM_SLIDE_SUBTYPE" val="pureTxt"/>
  <p:tag name="KSO_WM_TEMPLATE_THUMBS_INDEX" val="1、9"/>
</p:tagLst>
</file>

<file path=ppt/tags/tag194.xml><?xml version="1.0" encoding="utf-8"?>
<p:tagLst xmlns:p="http://schemas.openxmlformats.org/presentationml/2006/main">
  <p:tag name="KSO_WM_BEAUTIFY_FLAG" val="#wm#"/>
  <p:tag name="KSO_WM_TEMPLATE_CATEGORY" val="custom"/>
  <p:tag name="KSO_WM_TEMPLATE_INDEX" val="20233172"/>
  <p:tag name="KSO_WM_SPECIAL_SOURCE" val="bdnull"/>
  <p:tag name="KSO_WM_SLIDE_ID" val="diagram20230939_2"/>
  <p:tag name="KSO_WM_TEMPLATE_SUBCATEGORY" val="0"/>
  <p:tag name="KSO_WM_TEMPLATE_MASTER_TYPE" val="0"/>
  <p:tag name="KSO_WM_TEMPLATE_COLOR_TYPE" val="0"/>
  <p:tag name="KSO_WM_SLIDE_ITEM_CNT" val="3"/>
  <p:tag name="KSO_WM_SLIDE_INDEX" val="2"/>
  <p:tag name="KSO_WM_DIAGRAM_GROUP_CODE" val="m1-1"/>
  <p:tag name="KSO_WM_SLIDE_DIAGTYPE" val="m"/>
  <p:tag name="KSO_WM_TAG_VERSION" val="3.0"/>
  <p:tag name="KSO_WM_SLIDE_LAYOUT" val="a_m"/>
  <p:tag name="KSO_WM_SLIDE_LAYOUT_CNT" val="1_1"/>
  <p:tag name="KSO_WM_SLIDE_TYPE" val="text"/>
  <p:tag name="KSO_WM_SLIDE_SUBTYPE" val="diag"/>
  <p:tag name="KSO_WM_SLIDE_SIZE" val="545.8*309.55"/>
  <p:tag name="KSO_WM_SLIDE_POSITION" val="206.85*178.35"/>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a*1"/>
  <p:tag name="KSO_WM_TEMPLATE_CATEGORY" val="custom"/>
  <p:tag name="KSO_WM_TEMPLATE_INDEX" val="20236318"/>
  <p:tag name="KSO_WM_UNIT_LAYERLEVEL" val="1"/>
  <p:tag name="KSO_WM_TAG_VERSION" val="3.0"/>
  <p:tag name="KSO_WM_BEAUTIFY_FLAG" val="#wm#"/>
  <p:tag name="KSO_WM_UNIT_ISCONTENTSTITLE" val="1"/>
  <p:tag name="KSO_WM_UNIT_ISNUMDGMTITLE" val="0"/>
  <p:tag name="KSO_WM_UNIT_NOCLEAR" val="0"/>
  <p:tag name="KSO_WM_DIAGRAM_GROUP_CODE" val="l1-1"/>
  <p:tag name="KSO_WM_UNIT_TYPE" val="a"/>
  <p:tag name="KSO_WM_UNIT_INDEX" val="1"/>
  <p:tag name="KSO_WM_UNIT_VALUE" val="8"/>
  <p:tag name="KSO_WM_UNIT_TEXT_FILL_FORE_SCHEMECOLOR_INDEX" val="15"/>
  <p:tag name="KSO_WM_UNIT_TEXT_FILL_TYPE" val="1"/>
  <p:tag name="KSO_WM_UNIT_USESOURCEFORMAT_APPLY" val="0"/>
</p:tagLst>
</file>

<file path=ppt/tags/tag19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custom20236318_5*l_h_f*1_1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1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4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19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custom20236318_5*l_h_f*1_4_1"/>
  <p:tag name="KSO_WM_TEMPLATE_CATEGORY" val="custom"/>
  <p:tag name="KSO_WM_TEMPLATE_INDEX" val="20236318"/>
  <p:tag name="KSO_WM_UNIT_LAYERLEVEL" val="1_1_1"/>
  <p:tag name="KSO_WM_TAG_VERSION" val="3.0"/>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custom20236318_5*l_h_f*1_3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3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20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custom20236318_5*l_h_f*1_2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2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5*l_h_i*1_5_1"/>
  <p:tag name="KSO_WM_TEMPLATE_CATEGORY" val="custom"/>
  <p:tag name="KSO_WM_TEMPLATE_INDEX" val="20236318"/>
  <p:tag name="KSO_WM_UNIT_LAYERLEVEL" val="1_1_1"/>
  <p:tag name="KSO_WM_TAG_VERSION" val="3.0"/>
  <p:tag name="KSO_WM_BEAUTIFY_FLAG" val="#wm#"/>
  <p:tag name="KSO_WM_DIAGRAM_GROUP_CODE" val="l1-1"/>
  <p:tag name="KSO_WM_UNIT_SUBTYPE" val="d"/>
  <p:tag name="KSO_WM_UNIT_TYPE" val="l_h_i"/>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gradient&quot;:[{&quot;brightness&quot;:0,&quot;colorType&quot;:1,&quot;foreColorIndex&quot;:5,&quot;pos&quot;:0,&quot;transparency&quot;:0.6000000238418579},{&quot;brightness&quot;:0,&quot;colorType&quot;:1,&quot;foreColorIndex&quot;:5,&quot;pos&quot;:1,&quot;transparency&quot;:1}],&quot;type&quot;:3},&quot;glow&quot;:{&quot;colorType&quot;:0},&quot;line&quot;:{&quot;type&quot;:0},&quot;shadow&quot;:{&quot;brightness&quot;:0,&quot;colorType&quot;:2,&quot;rgb&quot;:&quot;#000000&quot;,&quot;transparency&quot;:0.6000000238418579},&quot;threeD&quot;:{&quot;curvedSurface&quot;:{&quot;brightness&quot;:0,&quot;colorType&quot;:2,&quot;rgb&quot;:&quot;#000000&quot;},&quot;depth&quot;:{&quot;colorType&quot;:0}}},&quot;text&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TEXT_FILL_FORE_SCHEMECOLOR_INDEX" val="5"/>
  <p:tag name="KSO_WM_UNIT_TEXT_FILL_TYPE" val="1"/>
  <p:tag name="KSO_WM_UNIT_USESOURCEFORMAT_APPLY" val="0"/>
</p:tagLst>
</file>

<file path=ppt/tags/tag2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5_1"/>
  <p:tag name="KSO_WM_UNIT_ID" val="custom20236318_5*l_h_f*1_5_1"/>
  <p:tag name="KSO_WM_TEMPLATE_CATEGORY" val="custom"/>
  <p:tag name="KSO_WM_TEMPLATE_INDEX" val="20236318"/>
  <p:tag name="KSO_WM_UNIT_LAYERLEVEL" val="1_1_1"/>
  <p:tag name="KSO_WM_TAG_VERSION" val="3.0"/>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custom20236318_5*l_h_f*1_1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custom20236318_5*l_h_f*1_3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custom20236318_5*l_h_f*1_2_1"/>
  <p:tag name="KSO_WM_TEMPLATE_CATEGORY" val="custom"/>
  <p:tag name="KSO_WM_TEMPLATE_INDEX" val="20236318"/>
  <p:tag name="KSO_WM_UNIT_LAYERLEVEL" val="1_1_1"/>
  <p:tag name="KSO_WM_TAG_VERSION" val="3.0"/>
  <p:tag name="KSO_WM_BEAUTIFY_FLAG" val="#wm#"/>
  <p:tag name="KSO_WM_UNIT_SUBTYPE" val="a"/>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423.95001220703125,&quot;left&quot;:338.3,&quot;top&quot;:36.22499389648438,&quot;width&quot;:43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标题内容"/>
  <p:tag name="KSO_WM_UNIT_TEXT_TYPE" val="1"/>
  <p:tag name="KSO_WM_UNIT_TEXT_FILL_FORE_SCHEMECOLOR_INDEX" val="15"/>
  <p:tag name="KSO_WM_UNIT_TEXT_FILL_TYPE" val="1"/>
  <p:tag name="KSO_WM_UNIT_USESOURCEFORMAT_APPLY" val="0"/>
</p:tagLst>
</file>

<file path=ppt/tags/tag209.xml><?xml version="1.0" encoding="utf-8"?>
<p:tagLst xmlns:p="http://schemas.openxmlformats.org/presentationml/2006/main">
  <p:tag name="KSO_WM_SLIDE_ID" val="custom20236318_5"/>
  <p:tag name="KSO_WM_TEMPLATE_SUBCATEGORY" val="29"/>
  <p:tag name="KSO_WM_TEMPLATE_MASTER_TYPE" val="0"/>
  <p:tag name="KSO_WM_TEMPLATE_COLOR_TYPE" val="0"/>
  <p:tag name="KSO_WM_SLIDE_ITEM_CNT" val="5"/>
  <p:tag name="KSO_WM_SLIDE_INDEX" val="5"/>
  <p:tag name="KSO_WM_TAG_VERSION" val="3.0"/>
  <p:tag name="KSO_WM_BEAUTIFY_FLAG" val="#wm#"/>
  <p:tag name="KSO_WM_TEMPLATE_CATEGORY" val="custom"/>
  <p:tag name="KSO_WM_TEMPLATE_INDEX" val="20236318"/>
  <p:tag name="KSO_WM_SLIDE_LAYOUT" val="a_l"/>
  <p:tag name="KSO_WM_SLIDE_LAYOUT_CNT" val="1_1"/>
  <p:tag name="KSO_WM_SLIDE_TYPE" val="contents"/>
  <p:tag name="KSO_WM_SLIDE_SUBTYPE" val="diag"/>
  <p:tag name="KSO_WM_DIAGRAM_GROUP_CODE" val="l1-1"/>
  <p:tag name="KSO_WM_SLIDE_DIAGTYPE" va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1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12.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18"/>
  <p:tag name="KSO_WM_SLIDE_TYPE" val="sectionTitle"/>
  <p:tag name="KSO_WM_SLIDE_SUBTYPE" val="pureTxt"/>
  <p:tag name="KSO_WM_SLIDE_LAYOUT" val="a_e"/>
  <p:tag name="KSO_WM_SLIDE_LAYOUT_CNT" val="1_1"/>
</p:tagLst>
</file>

<file path=ppt/tags/tag213.xml><?xml version="1.0" encoding="utf-8"?>
<p:tagLst xmlns:p="http://schemas.openxmlformats.org/presentationml/2006/main">
  <p:tag name="KSO_WM_SLIDE_ID" val="diagram2023129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58.892*250.068"/>
  <p:tag name="KSO_WM_SLIDE_POSITION" val="50.6634*181.932"/>
  <p:tag name="KSO_WM_DIAGRAM_GROUP_CODE" val="l1-1"/>
  <p:tag name="KSO_WM_SLIDE_DIAGTYPE" val="l"/>
  <p:tag name="KSO_WM_TAG_VERSION" val="3.0"/>
  <p:tag name="KSO_WM_BEAUTIFY_FLAG" val="#wm#"/>
  <p:tag name="KSO_WM_TEMPLATE_CATEGORY" val="custom"/>
  <p:tag name="KSO_WM_TEMPLATE_INDEX" val="20236318"/>
  <p:tag name="KSO_WM_SLIDE_LAYOUT" val="a_l"/>
  <p:tag name="KSO_WM_SLIDE_LAYOUT_CNT" val="1_1"/>
</p:tagLst>
</file>

<file path=ppt/tags/tag214.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5.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6.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7.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8.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19.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21.xml><?xml version="1.0" encoding="utf-8"?>
<p:tagLst xmlns:p="http://schemas.openxmlformats.org/presentationml/2006/main">
  <p:tag name="KSO_WM_DIAGRAM_VIRTUALLY_FRAME" val="{&quot;height&quot;:201.12070866141738,&quot;left&quot;:133.35677165354332,&quot;top&quot;:161.19244094488187,&quot;width&quot;:711.3207086614173}"/>
</p:tagLst>
</file>

<file path=ppt/tags/tag222.xml><?xml version="1.0" encoding="utf-8"?>
<p:tagLst xmlns:p="http://schemas.openxmlformats.org/presentationml/2006/main">
  <p:tag name="KSO_WM_SLIDE_ID" val="diagram2023106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diagram"/>
  <p:tag name="KSO_WM_TEMPLATE_INDEX" val="20231731"/>
  <p:tag name="KSO_WM_SLIDE_TYPE" val="text"/>
  <p:tag name="KSO_WM_SLIDE_SUBTYPE" val="diag"/>
  <p:tag name="KSO_WM_SLIDE_SIZE" val="682.75*213.45"/>
  <p:tag name="KSO_WM_SLIDE_POSITION" val="130.1*173.65"/>
  <p:tag name="KSO_WM_SLIDE_LAYOUT" val="a_m"/>
  <p:tag name="KSO_WM_SLIDE_LAYOUT_CNT" val="1_1"/>
  <p:tag name="KSO_WM_SPECIAL_SOURCE" val="bdnull"/>
  <p:tag name="KSO_WM_DIAGRAM_GROUP_CODE" val="m1-1"/>
  <p:tag name="KSO_WM_SLIDE_DIAGTYPE" val="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51_1*i*1"/>
  <p:tag name="KSO_WM_TEMPLATE_CATEGORY" val="custom"/>
  <p:tag name="KSO_WM_TEMPLATE_INDEX" val="20232451"/>
  <p:tag name="KSO_WM_UNIT_LAYERLEVEL" val="1"/>
  <p:tag name="KSO_WM_TAG_VERSION" val="3.0"/>
  <p:tag name="KSO_WM_BEAUTIFY_FLAG" val="#wm#"/>
  <p:tag name="KSO_WM_UNIT_FILL_FORE_SCHEMECOLOR_INDEX" val="5"/>
  <p:tag name="KSO_WM_UNIT_FILL_TYPE" val="1"/>
  <p:tag name="KSO_WM_UNIT_USESOURCEFORMAT_APPLY" val="0"/>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2451_1*i*4"/>
  <p:tag name="KSO_WM_TEMPLATE_CATEGORY" val="custom"/>
  <p:tag name="KSO_WM_TEMPLATE_INDEX" val="20232451"/>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2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2"/>
  <p:tag name="KSO_WM_TEMPLATE_INDEX" val="20232451"/>
  <p:tag name="KSO_WM_UNIT_ID" val="custom20232451_1*a*1"/>
  <p:tag name="KSO_WM_UNIT_PRESET_TEXT" val="单击此处添加标题"/>
  <p:tag name="KSO_WM_UNIT_TEXT_FILL_FORE_SCHEMECOLOR_INDEX" val="5"/>
  <p:tag name="KSO_WM_UNIT_TEXT_FILL_TYPE" val="1"/>
  <p:tag name="KSO_WM_UNIT_USESOURCEFORMAT_APPLY" val="0"/>
</p:tagLst>
</file>

<file path=ppt/tags/tag22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52_1*l_h_f*1_1_1"/>
  <p:tag name="KSO_WM_TEMPLATE_CATEGORY" val="diagram"/>
  <p:tag name="KSO_WM_TEMPLATE_INDEX" val="2023245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1"/>
  <p:tag name="KSO_WM_DIAGRAM_MIN_ITEMCNT" val="1"/>
  <p:tag name="KSO_WM_DIAGRAM_VIRTUALLY_FRAME" val="{&quot;height&quot;:172.50000076293946,&quot;left&quot;:109.2,&quot;top&quot;:177.6,&quot;width&quot;:739.440083315391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
  <p:tag name="KSO_WM_UNIT_TEXT_FILL_FORE_SCHEMECOLOR_INDEX" val="1"/>
  <p:tag name="KSO_WM_UNIT_TEXT_FILL_TYPE" val="1"/>
  <p:tag name="KSO_WM_UNIT_USESOURCEFORMAT_APPLY" val="0"/>
</p:tagLst>
</file>

<file path=ppt/tags/tag22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735.84*113.4"/>
  <p:tag name="KSO_WM_SLIDE_POSITION" val="112.78*236.7"/>
  <p:tag name="KSO_WM_SLIDE_LAYOUT" val="a_l"/>
  <p:tag name="KSO_WM_SLIDE_LAYOUT_CNT" val="1_1"/>
  <p:tag name="KSO_WM_SPECIAL_SOURCE" val="bdnull"/>
  <p:tag name="KSO_WM_DIAGRAM_GROUP_CODE" val="l1-1"/>
  <p:tag name="KSO_WM_SLIDE_DIAGTYPE" val="l"/>
  <p:tag name="KSO_WM_TEMPLATE_INDEX" val="20236318"/>
  <p:tag name="KSO_WM_TEMPLATE_SUBCATEGORY" val="0"/>
  <p:tag name="KSO_WM_SLIDE_INDEX" val="1"/>
  <p:tag name="KSO_WM_TAG_VERSION" val="3.0"/>
  <p:tag name="KSO_WM_SLIDE_ID" val="custom20232451_1"/>
  <p:tag name="KSO_WM_SLIDE_ITEM_CNT"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2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6318"/>
  <p:tag name="KSO_WM_SLIDE_TYPE" val="sectionTitle"/>
  <p:tag name="KSO_WM_SLIDE_SUBTYPE" val="pureTxt"/>
  <p:tag name="KSO_WM_SLIDE_LAYOUT" val="a_e"/>
  <p:tag name="KSO_WM_SLIDE_LAYOUT_CNT" val="1_1"/>
</p:tagLst>
</file>

<file path=ppt/tags/tag231.xml><?xml version="1.0" encoding="utf-8"?>
<p:tagLst xmlns:p="http://schemas.openxmlformats.org/presentationml/2006/main">
  <p:tag name="KSO_WM_TEMPLATE_CATEGORY" val="custom"/>
  <p:tag name="KSO_WM_TEMPLATE_INDEX" val="20236318"/>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3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34.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172"/>
  <p:tag name="KSO_WM_SLIDE_TYPE" val="sectionTitle"/>
  <p:tag name="KSO_WM_SLIDE_SUBTYPE" val="pureTxt"/>
  <p:tag name="KSO_WM_SLIDE_LAYOUT" val="a_e"/>
  <p:tag name="KSO_WM_SLIDE_LAYOUT_CNT" val="1_1"/>
</p:tagLst>
</file>

<file path=ppt/tags/tag235.xml><?xml version="1.0" encoding="utf-8"?>
<p:tagLst xmlns:p="http://schemas.openxmlformats.org/presentationml/2006/main">
  <p:tag name="KSO_WM_BEAUTIFY_FLAG" val="#wm#"/>
  <p:tag name="KSO_WM_TEMPLATE_CATEGORY" val="custom"/>
  <p:tag name="KSO_WM_TEMPLATE_INDEX" val="20233172"/>
  <p:tag name="KSO_WM_SPECIAL_SOURCE" val="bdnull"/>
  <p:tag name="KSO_WM_SLIDE_ID" val="diagram20230939_2"/>
  <p:tag name="KSO_WM_TEMPLATE_SUBCATEGORY" val="0"/>
  <p:tag name="KSO_WM_TEMPLATE_MASTER_TYPE" val="0"/>
  <p:tag name="KSO_WM_TEMPLATE_COLOR_TYPE" val="0"/>
  <p:tag name="KSO_WM_SLIDE_ITEM_CNT" val="3"/>
  <p:tag name="KSO_WM_SLIDE_INDEX" val="2"/>
  <p:tag name="KSO_WM_DIAGRAM_GROUP_CODE" val="m1-1"/>
  <p:tag name="KSO_WM_SLIDE_DIAGTYPE" val="m"/>
  <p:tag name="KSO_WM_TAG_VERSION" val="3.0"/>
  <p:tag name="KSO_WM_SLIDE_LAYOUT" val="a_m"/>
  <p:tag name="KSO_WM_SLIDE_LAYOUT_CNT" val="1_1"/>
  <p:tag name="KSO_WM_SLIDE_TYPE" val="text"/>
  <p:tag name="KSO_WM_SLIDE_SUBTYPE" val="diag"/>
  <p:tag name="KSO_WM_SLIDE_SIZE" val="545.8*309.55"/>
  <p:tag name="KSO_WM_SLIDE_POSITION" val="206.85*178.35"/>
</p:tagLst>
</file>

<file path=ppt/tags/tag23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82_1*a*1"/>
  <p:tag name="KSO_WM_TEMPLATE_CATEGORY" val="custom"/>
  <p:tag name="KSO_WM_TEMPLATE_INDEX" val="20233282"/>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82_1*i*1"/>
  <p:tag name="KSO_WM_TEMPLATE_CATEGORY" val="custom"/>
  <p:tag name="KSO_WM_TEMPLATE_INDEX" val="20233282"/>
  <p:tag name="KSO_WM_UNIT_LAYERLEVEL" val="1"/>
  <p:tag name="KSO_WM_TAG_VERSION" val="3.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23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3237_1*l_h_f*1_1_1"/>
  <p:tag name="KSO_WM_TEMPLATE_CATEGORY" val="diagram"/>
  <p:tag name="KSO_WM_TEMPLATE_INDEX" val="20233237"/>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UNIT_TEXT_FILL_FORE_SCHEMECOLOR_INDEX" val="1"/>
  <p:tag name="KSO_WM_UNIT_TEXT_FILL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根据需要可酌情增减文字，以便观者准确地理解您传达的思想。"/>
  <p:tag name="KSO_WM_DIAGRAM_MAX_ITEMCNT" val="1"/>
  <p:tag name="KSO_WM_DIAGRAM_MIN_ITEMCNT" val="1"/>
  <p:tag name="KSO_WM_DIAGRAM_VIRTUALLY_FRAME" val="{&quot;height&quot;:302.79992675781244,&quot;left&quot;:500.90003326656307,&quot;top&quot;:170.25688701479453,&quot;width&quot;:399.700012207031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0"/>
</p:tagLst>
</file>

<file path=ppt/tags/tag239.xml><?xml version="1.0" encoding="utf-8"?>
<p:tagLst xmlns:p="http://schemas.openxmlformats.org/presentationml/2006/main">
  <p:tag name="KSO_WM_SLIDE_ID" val="custom20233282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172"/>
  <p:tag name="KSO_WM_SLIDE_TYPE" val="text"/>
  <p:tag name="KSO_WM_SLIDE_SUBTYPE" val="diag"/>
  <p:tag name="KSO_WM_SLIDE_SIZE" val="399.7*302.8"/>
  <p:tag name="KSO_WM_SLIDE_POSITION" val="500.9*170.257"/>
  <p:tag name="KSO_WM_SLIDE_LAYOUT" val="a_d_l"/>
  <p:tag name="KSO_WM_SLIDE_LAYOUT_CNT" val="1_1_1"/>
  <p:tag name="KSO_WM_SPECIAL_SOURCE" val="bdnull"/>
  <p:tag name="KSO_WM_DIAGRAM_GROUP_CODE" val="l1-1"/>
  <p:tag name="KSO_WM_SLIDE_DIAGTYPE" val="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3172_1*i*1"/>
  <p:tag name="KSO_WM_TEMPLATE_CATEGORY" val="custom"/>
  <p:tag name="KSO_WM_TEMPLATE_INDEX" val="20233172"/>
  <p:tag name="KSO_WM_UNIT_LAYERLEVEL" val="1"/>
  <p:tag name="KSO_WM_TAG_VERSION" val="3.0"/>
  <p:tag name="KSO_WM_BEAUTIFY_FLAG" val="#wm#"/>
  <p:tag name="KSO_WM_UNIT_TYPE" val="i"/>
  <p:tag name="KSO_WM_UNIT_INDEX" val="1"/>
  <p:tag name="KSO_WM_UNIT_FILL_FORE_SCHEMECOLOR_INDEX" val="5"/>
  <p:tag name="KSO_WM_UNIT_FILL_TYPE" val="1"/>
  <p:tag name="KSO_WM_UNIT_TEXT_FILL_FORE_SCHEMECOLOR_INDEX" val="14"/>
  <p:tag name="KSO_WM_UNIT_TEXT_FILL_TYPE" val="1"/>
  <p:tag name="KSO_WM_UNIT_USESOURCEFORMAT_APPLY" val="0"/>
</p:tagLst>
</file>

<file path=ppt/tags/tag241.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custom20233172_1*a*1"/>
  <p:tag name="KSO_WM_TEMPLATE_CATEGORY" val="custom"/>
  <p:tag name="KSO_WM_TEMPLATE_INDEX" val="20233172"/>
  <p:tag name="KSO_WM_UNIT_LAYERLEVEL" val="1"/>
  <p:tag name="KSO_WM_TAG_VERSION" val="3.0"/>
  <p:tag name="KSO_WM_BEAUTIFY_FLAG" val="#wm#"/>
  <p:tag name="KSO_WM_DIAGRAM_GROUP_CODE" val="l1-1"/>
  <p:tag name="KSO_WM_UNIT_PRESET_TEXT" val="单击此处添加标题内容"/>
  <p:tag name="KSO_WM_UNIT_TEXT_FILL_FORE_SCHEMECOLOR_INDEX" val="13"/>
  <p:tag name="KSO_WM_UNIT_TEXT_FILL_TYPE" val="1"/>
  <p:tag name="KSO_WM_UNIT_USESOURCEFORMAT_APPLY" val="0"/>
</p:tagLst>
</file>

<file path=ppt/tags/tag24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169_1*l_h_f*1_1_1"/>
  <p:tag name="KSO_WM_TEMPLATE_CATEGORY" val="diagram"/>
  <p:tag name="KSO_WM_TEMPLATE_INDEX" val="20233169"/>
  <p:tag name="KSO_WM_UNIT_LAYERLEVEL" val="1_1_1"/>
  <p:tag name="KSO_WM_TAG_VERSION" val="3.0"/>
  <p:tag name="KSO_WM_BEAUTIFY_FLAG" val="#wm#"/>
  <p:tag name="KSO_WM_UNIT_VALUE" val="152"/>
  <p:tag name="KSO_WM_DIAGRAM_GROUP_CODE" val="l1-1"/>
  <p:tag name="KSO_WM_DIAGRAM_VERSION" val="3"/>
  <p:tag name="KSO_WM_DIAGRAM_COLOR_TRICK" val="1"/>
  <p:tag name="KSO_WM_DIAGRAM_COLOR_TEXT_CAN_REMOVE" val="n"/>
  <p:tag name="KSO_WM_DIAGRAM_MAX_ITEMCNT" val="1"/>
  <p:tag name="KSO_WM_DIAGRAM_MIN_ITEMCNT" val="1"/>
  <p:tag name="KSO_WM_DIAGRAM_VIRTUALLY_FRAME" val="{&quot;height&quot;:369.95,&quot;left&quot;:44,&quot;top&quot;:128.75,&quot;width&quot;:429.6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理解。"/>
  <p:tag name="KSO_WM_UNIT_TEXT_FILL_FORE_SCHEMECOLOR_INDEX" val="1"/>
  <p:tag name="KSO_WM_UNIT_TEXT_FILL_TYPE" val="1"/>
  <p:tag name="KSO_WM_UNIT_USESOURCEFORMAT_APPLY" val="0"/>
</p:tagLst>
</file>

<file path=ppt/tags/tag243.xml><?xml version="1.0" encoding="utf-8"?>
<p:tagLst xmlns:p="http://schemas.openxmlformats.org/presentationml/2006/main">
  <p:tag name="KSO_WM_BEAUTIFY_FLAG" val="#wm#"/>
  <p:tag name="KSO_WM_TEMPLATE_CATEGORY" val="custom"/>
  <p:tag name="KSO_WM_TEMPLATE_INDEX" val="20233619"/>
  <p:tag name="KSO_WM_SLIDE_ID" val="custom20233172_1"/>
  <p:tag name="KSO_WM_TEMPLATE_SUBCATEGORY" val="0"/>
  <p:tag name="KSO_WM_TEMPLATE_MASTER_TYPE" val="0"/>
  <p:tag name="KSO_WM_TEMPLATE_COLOR_TYPE" val="0"/>
  <p:tag name="KSO_WM_SLIDE_TYPE" val="text"/>
  <p:tag name="KSO_WM_SLIDE_SUBTYPE" val="picTxt"/>
  <p:tag name="KSO_WM_SLIDE_ITEM_CNT" val="1"/>
  <p:tag name="KSO_WM_SLIDE_INDEX" val="1"/>
  <p:tag name="KSO_WM_SLIDE_SIZE" val="309.123*231.508"/>
  <p:tag name="KSO_WM_SLIDE_POSITION" val="540.105*190.246"/>
  <p:tag name="KSO_WM_TAG_VERSION" val="3.0"/>
  <p:tag name="KSO_WM_SLIDE_LAYOUT" val="a_d_l"/>
  <p:tag name="KSO_WM_SLIDE_LAYOUT_CNT" val="1_1_1"/>
  <p:tag name="KSO_WM_DIAGRAM_GROUP_CODE" val="l1-1"/>
  <p:tag name="KSO_WM_SLIDE_DIAGTYPE" val="l"/>
</p:tagLst>
</file>

<file path=ppt/tags/tag24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38_1*a*1"/>
  <p:tag name="KSO_WM_TEMPLATE_CATEGORY" val="custom"/>
  <p:tag name="KSO_WM_TEMPLATE_INDEX" val="20233238"/>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45.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4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48.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619"/>
  <p:tag name="KSO_WM_SLIDE_TYPE" val="sectionTitle"/>
  <p:tag name="KSO_WM_SLIDE_SUBTYPE" val="pureTxt"/>
  <p:tag name="KSO_WM_SLIDE_LAYOUT" val="a_e"/>
  <p:tag name="KSO_WM_SLIDE_LAYOUT_CNT" val="1_1"/>
</p:tagLst>
</file>

<file path=ppt/tags/tag24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3238_1*a*1"/>
  <p:tag name="KSO_WM_TEMPLATE_CATEGORY" val="custom"/>
  <p:tag name="KSO_WM_TEMPLATE_INDEX" val="20233238"/>
  <p:tag name="KSO_WM_UNIT_LAYERLEVEL" val="1"/>
  <p:tag name="KSO_WM_TAG_VERSION" val="3.0"/>
  <p:tag name="KSO_WM_BEAUTIFY_FLAG" val="#wm#"/>
  <p:tag name="KSO_WM_DIAGRAM_GROUP_CODE" val="l1-1"/>
  <p:tag name="KSO_WM_UNIT_PRESET_TEXT" val="单击此处添加标题"/>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7*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0"/>
  <p:tag name="KSO_WM_UNIT_VALUE" val="28"/>
  <p:tag name="KSO_WM_UNIT_TYPE" val="a"/>
  <p:tag name="KSO_WM_UNIT_INDEX" val="1"/>
  <p:tag name="KSO_WM_UNIT_PRESET_TEXT" val="添加章节标题内容"/>
  <p:tag name="KSO_WM_UNIT_TEXT_TYPE" val="1"/>
</p:tagLst>
</file>

<file path=ppt/tags/tag25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6318_7*e*1"/>
  <p:tag name="KSO_WM_TEMPLATE_CATEGORY" val="custom"/>
  <p:tag name="KSO_WM_TEMPLATE_INDEX" val="20236318"/>
  <p:tag name="KSO_WM_UNIT_LAYERLEVEL" val="1"/>
  <p:tag name="KSO_WM_TAG_VERSION" val="3.0"/>
  <p:tag name="KSO_WM_BEAUTIFY_FLAG" val="#wm#"/>
  <p:tag name="KSO_WM_UNIT_NOCLEAR" val="0"/>
  <p:tag name="KSO_WM_UNIT_TYPE" val="e"/>
  <p:tag name="KSO_WM_UNIT_INDEX" val="1"/>
  <p:tag name="KSO_WM_UNIT_VALUE" val="7"/>
</p:tagLst>
</file>

<file path=ppt/tags/tag253.xml><?xml version="1.0" encoding="utf-8"?>
<p:tagLst xmlns:p="http://schemas.openxmlformats.org/presentationml/2006/main">
  <p:tag name="KSO_WM_SLIDE_ID" val="custom20236318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3619"/>
  <p:tag name="KSO_WM_SLIDE_TYPE" val="sectionTitle"/>
  <p:tag name="KSO_WM_SLIDE_SUBTYPE" val="pureTxt"/>
  <p:tag name="KSO_WM_SLIDE_LAYOUT" val="a_e"/>
  <p:tag name="KSO_WM_SLIDE_LAYOUT_CNT" val="1_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2"/>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6000000238418579,&quot;colorType&quot;:1,&quot;foreColorIndex&quot;:5,&quot;pos&quot;:0.916999995708465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4"/>
  <p:tag name="KSO_WM_UNIT_TEXT_FILL_FORE_SCHEMECOLOR_INDEX" val="13"/>
  <p:tag name="KSO_WM_UNIT_TEXT_FILL_TYPE" val="1"/>
  <p:tag name="KSO_WM_UNIT_USESOURCEFORMAT_APPLY" val="0"/>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2"/>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6000000238418579,&quot;colorType&quot;:1,&quot;foreColorIndex&quot;:5,&quot;pos&quot;:0.9169999957084656,&quot;transparency&quot;:0},{&quot;brightness&quot;:0,&quot;colorType&quot;:1,&quot;foreColorIndex&quot;:14,&quot;pos&quot;:0,&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4"/>
  <p:tag name="KSO_WM_UNIT_TEXT_FILL_FORE_SCHEMECOLOR_INDEX" val="13"/>
  <p:tag name="KSO_WM_UNIT_TEXT_FILL_TYPE" val="1"/>
  <p:tag name="KSO_WM_UNIT_USESOURCEFORMAT_APPLY" val="0"/>
</p:tagLst>
</file>

<file path=ppt/tags/tag256.xml><?xml version="1.0" encoding="utf-8"?>
<p:tagLst xmlns:p="http://schemas.openxmlformats.org/presentationml/2006/main">
  <p:tag name="KSO_WM_SLIDE_ID" val="diagram20231298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58.892*250.068"/>
  <p:tag name="KSO_WM_SLIDE_POSITION" val="50.6634*181.932"/>
  <p:tag name="KSO_WM_DIAGRAM_GROUP_CODE" val="l1-1"/>
  <p:tag name="KSO_WM_SLIDE_DIAGTYPE" val="l"/>
  <p:tag name="KSO_WM_TAG_VERSION" val="3.0"/>
  <p:tag name="KSO_WM_BEAUTIFY_FLAG" val="#wm#"/>
  <p:tag name="KSO_WM_TEMPLATE_CATEGORY" val="custom"/>
  <p:tag name="KSO_WM_TEMPLATE_INDEX" val="20233619"/>
  <p:tag name="KSO_WM_SLIDE_LAYOUT" val="a_l"/>
  <p:tag name="KSO_WM_SLIDE_LAYOUT_CNT" val="1_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7"/>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258.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7"/>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3_4*l_h_i*1_1_7"/>
  <p:tag name="KSO_WM_TEMPLATE_CATEGORY" val="diagram"/>
  <p:tag name="KSO_WM_TEMPLATE_INDEX" val="20234403"/>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5"/>
  <p:tag name="KSO_WM_DIAGRAM_MIN_ITEMCNT" val="2"/>
  <p:tag name="KSO_WM_DIAGRAM_VIRTUALLY_FRAME" val="{&quot;height&quot;:353.6586614173228,&quot;left&quot;:82.6322131347656,&quot;top&quot;:134.82299212598426,&quot;width&quot;:794.7755737304689}"/>
  <p:tag name="KSO_WM_DIAGRAM_COLOR_MATCH_VALUE" val="{&quot;shape&quot;:{&quot;fill&quot;:{&quot;type&quot;:0},&quot;glow&quot;:{&quot;colorType&quot;:0},&quot;line&quot;:{&quot;gradient&quot;:[{&quot;brightness&quot;:0,&quot;colorType&quot;:1,&quot;foreColorIndex&quot;:14,&quot;pos&quot;:0,&quot;transparency&quot;:1},{&quot;brightness&quot;:0.6000000238418579,&quot;colorType&quot;:1,&quot;foreColorIndex&quot;:5,&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0"/>
</p:tagLst>
</file>

<file path=ppt/tags/tag262.xml><?xml version="1.0" encoding="utf-8"?>
<p:tagLst xmlns:p="http://schemas.openxmlformats.org/presentationml/2006/main">
  <p:tag name="KSO_WM_SLIDE_ID" val="custom20233238_1"/>
  <p:tag name="KSO_WM_TEMPLATE_SUBCATEGORY" val="0"/>
  <p:tag name="KSO_WM_TEMPLATE_MASTER_TYPE" val="0"/>
  <p:tag name="KSO_WM_TEMPLATE_COLOR_TYPE" val="0"/>
  <p:tag name="KSO_WM_SLIDE_ITEM_CNT" val="1"/>
  <p:tag name="KSO_WM_SLIDE_INDEX" val="1"/>
  <p:tag name="KSO_WM_TAG_VERSION" val="3.0"/>
  <p:tag name="KSO_WM_BEAUTIFY_FLAG" val="#wm#"/>
  <p:tag name="KSO_WM_TEMPLATE_CATEGORY" val="custom"/>
  <p:tag name="KSO_WM_TEMPLATE_INDEX" val="20233619"/>
  <p:tag name="KSO_WM_SLIDE_TYPE" val="text"/>
  <p:tag name="KSO_WM_SLIDE_SUBTYPE" val="diag"/>
  <p:tag name="KSO_WM_SLIDE_SIZE" val="399.7*302.8"/>
  <p:tag name="KSO_WM_SLIDE_POSITION" val="71.05*152.157"/>
  <p:tag name="KSO_WM_SLIDE_LAYOUT" val="a_d_l"/>
  <p:tag name="KSO_WM_SLIDE_LAYOUT_CNT" val="1_1_1"/>
  <p:tag name="KSO_WM_SPECIAL_SOURCE" val="bdnull"/>
  <p:tag name="KSO_WM_DIAGRAM_GROUP_CODE" val="l1-1"/>
  <p:tag name="KSO_WM_SLIDE_DIAGTYPE" val="l"/>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6318_9*a*1"/>
  <p:tag name="KSO_WM_TEMPLATE_CATEGORY" val="custom"/>
  <p:tag name="KSO_WM_TEMPLATE_INDEX" val="20236318"/>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Lst>
</file>

<file path=ppt/tags/tag264.xml><?xml version="1.0" encoding="utf-8"?>
<p:tagLst xmlns:p="http://schemas.openxmlformats.org/presentationml/2006/main">
  <p:tag name="KSO_WM_SLIDE_ID" val="custom20236318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diagram"/>
  <p:tag name="KSO_WM_TEMPLATE_INDEX" val="20234418"/>
  <p:tag name="KSO_WM_SLIDE_TYPE" val="endPage"/>
  <p:tag name="KSO_WM_SLIDE_SUBTYPE" val="pureTxt"/>
  <p:tag name="KSO_WM_SLIDE_LAYOUT" val="a_f"/>
  <p:tag name="KSO_WM_SLIDE_LAYOUT_CNT" val="1_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3"/>
  <p:tag name="KSO_WM_UNIT_LAYERLEVEL" val="1"/>
  <p:tag name="KSO_WM_TAG_VERSION" val="3.0"/>
  <p:tag name="KSO_WM_BEAUTIFY_FLAG" val="#wm#"/>
  <p:tag name="KSO_WM_UNIT_TYPE" val="i"/>
  <p:tag name="KSO_WM_UNIT_INDEX"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4"/>
  <p:tag name="KSO_WM_UNIT_LAYERLEVEL" val="1"/>
  <p:tag name="KSO_WM_TAG_VERSION" val="3.0"/>
  <p:tag name="KSO_WM_BEAUTIFY_FLAG" val="#wm#"/>
  <p:tag name="KSO_WM_UNIT_TYPE" val="i"/>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5"/>
  <p:tag name="KSO_WM_UNIT_LAYERLEVEL" val="1"/>
  <p:tag name="KSO_WM_TAG_VERSION" val="3.0"/>
  <p:tag name="KSO_WM_BEAUTIFY_FLAG" val="#wm#"/>
  <p:tag name="KSO_WM_UNIT_TYPE" val="i"/>
  <p:tag name="KSO_WM_UNIT_INDEX" val="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6"/>
  <p:tag name="KSO_WM_UNIT_LAYERLEVEL" val="1"/>
  <p:tag name="KSO_WM_TAG_VERSION" val="3.0"/>
  <p:tag name="KSO_WM_BEAUTIFY_FLAG" val="#wm#"/>
  <p:tag name="KSO_WM_UNIT_TYPE" val="i"/>
  <p:tag name="KSO_WM_UNIT_INDEX" val="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3.0"/>
  <p:tag name="KSO_WM_BEAUTIFY_FLAG" val="#wm#"/>
  <p:tag name="KSO_WM_UNIT_TYPE" val="i"/>
  <p:tag name="KSO_WM_UNIT_INDEX" val="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8"/>
  <p:tag name="KSO_WM_UNIT_LAYERLEVEL" val="1"/>
  <p:tag name="KSO_WM_TAG_VERSION" val="3.0"/>
  <p:tag name="KSO_WM_BEAUTIFY_FLAG" val="#wm#"/>
  <p:tag name="KSO_WM_UNIT_TYPE" val="i"/>
  <p:tag name="KSO_WM_UNIT_INDEX" val="8"/>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9"/>
  <p:tag name="KSO_WM_UNIT_LAYERLEVEL" val="1"/>
  <p:tag name="KSO_WM_TAG_VERSION" val="3.0"/>
  <p:tag name="KSO_WM_BEAUTIFY_FLAG" val="#wm#"/>
  <p:tag name="KSO_WM_UNIT_TYPE" val="i"/>
  <p:tag name="KSO_WM_UNIT_INDEX" val="9"/>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0"/>
  <p:tag name="KSO_WM_UNIT_LAYERLEVEL" val="1"/>
  <p:tag name="KSO_WM_TAG_VERSION" val="3.0"/>
  <p:tag name="KSO_WM_BEAUTIFY_FLAG" val="#wm#"/>
  <p:tag name="KSO_WM_UNIT_TYPE" val="i"/>
  <p:tag name="KSO_WM_UNIT_INDEX" val="1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1"/>
  <p:tag name="KSO_WM_UNIT_LAYERLEVEL" val="1"/>
  <p:tag name="KSO_WM_TAG_VERSION" val="3.0"/>
  <p:tag name="KSO_WM_BEAUTIFY_FLAG" val="#wm#"/>
  <p:tag name="KSO_WM_UNIT_TYPE" val="i"/>
  <p:tag name="KSO_WM_UNIT_INDEX" val="1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2"/>
  <p:tag name="KSO_WM_UNIT_LAYERLEVEL" val="1"/>
  <p:tag name="KSO_WM_TAG_VERSION" val="3.0"/>
  <p:tag name="KSO_WM_BEAUTIFY_FLAG" val="#wm#"/>
  <p:tag name="KSO_WM_UNIT_TYPE" val="i"/>
  <p:tag name="KSO_WM_UNIT_INDEX" val="1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3"/>
  <p:tag name="KSO_WM_UNIT_LAYERLEVEL" val="1"/>
  <p:tag name="KSO_WM_TAG_VERSION" val="3.0"/>
  <p:tag name="KSO_WM_BEAUTIFY_FLAG" val="#wm#"/>
  <p:tag name="KSO_WM_UNIT_TYPE" val="i"/>
  <p:tag name="KSO_WM_UNIT_INDEX" val="13"/>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4"/>
  <p:tag name="KSO_WM_UNIT_LAYERLEVEL" val="1"/>
  <p:tag name="KSO_WM_TAG_VERSION" val="3.0"/>
  <p:tag name="KSO_WM_BEAUTIFY_FLAG" val="#wm#"/>
  <p:tag name="KSO_WM_UNIT_TYPE" val="i"/>
  <p:tag name="KSO_WM_UNIT_INDEX" val="14"/>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5"/>
  <p:tag name="KSO_WM_UNIT_LAYERLEVEL" val="1"/>
  <p:tag name="KSO_WM_TAG_VERSION" val="3.0"/>
  <p:tag name="KSO_WM_BEAUTIFY_FLAG" val="#wm#"/>
  <p:tag name="KSO_WM_UNIT_TYPE" val="i"/>
  <p:tag name="KSO_WM_UNIT_INDEX" val="15"/>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3.0"/>
  <p:tag name="KSO_WM_BEAUTIFY_FLAG" val="#wm#"/>
  <p:tag name="KSO_WM_UNIT_TYPE" val="i"/>
  <p:tag name="KSO_WM_UNIT_INDEX" val="1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7"/>
  <p:tag name="KSO_WM_UNIT_LAYERLEVEL" val="1"/>
  <p:tag name="KSO_WM_TAG_VERSION" val="3.0"/>
  <p:tag name="KSO_WM_BEAUTIFY_FLAG" val="#wm#"/>
  <p:tag name="KSO_WM_UNIT_TYPE" val="i"/>
  <p:tag name="KSO_WM_UNIT_INDEX" val="17"/>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 二级 三级 四级 五级"/>
  <p:tag name="KSO_WM_UNIT_NOCLEAR" val="0"/>
  <p:tag name="KSO_WM_UNIT_VALUE" val="330"/>
  <p:tag name="KSO_WM_UNIT_TYPE" val="f"/>
  <p:tag name="KSO_WM_UNIT_INDEX"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6"/>
  <p:tag name="KSO_WM_UNIT_LAYERLEVEL" val="1"/>
  <p:tag name="KSO_WM_TAG_VERSION" val="3.0"/>
  <p:tag name="KSO_WM_BEAUTIFY_FLAG" val="#wm#"/>
  <p:tag name="KSO_WM_UNIT_TYPE" val="i"/>
  <p:tag name="KSO_WM_UNIT_INDEX" val="6"/>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3.0"/>
  <p:tag name="KSO_WM_BEAUTIFY_FLAG" val="#wm#"/>
  <p:tag name="KSO_WM_UNIT_TYPE" val="i"/>
  <p:tag name="KSO_WM_UNIT_INDEX" val="7"/>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3.0"/>
  <p:tag name="KSO_WM_BEAUTIFY_FLAG" val="#wm#"/>
  <p:tag name="KSO_WM_UNIT_TYPE" val="i"/>
  <p:tag name="KSO_WM_UNIT_INDEX" val="8"/>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9"/>
  <p:tag name="KSO_WM_UNIT_LAYERLEVEL" val="1"/>
  <p:tag name="KSO_WM_TAG_VERSION" val="3.0"/>
  <p:tag name="KSO_WM_BEAUTIFY_FLAG" val="#wm#"/>
  <p:tag name="KSO_WM_UNIT_TYPE" val="i"/>
  <p:tag name="KSO_WM_UNIT_INDEX" val="9"/>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3.0"/>
  <p:tag name="KSO_WM_BEAUTIFY_FLAG" val="#wm#"/>
  <p:tag name="KSO_WM_UNIT_TYPE" val="i"/>
  <p:tag name="KSO_WM_UNIT_INDEX" val="10"/>
</p:tagLst>
</file>

<file path=ppt/theme/theme1.xml><?xml version="1.0" encoding="utf-8"?>
<a:theme xmlns:a="http://schemas.openxmlformats.org/drawingml/2006/main" name="WPS">
  <a:themeElements>
    <a:clrScheme name="WPS">
      <a:dk1>
        <a:sysClr lastClr="000000" val="windowText"/>
      </a:dk1>
      <a:lt1>
        <a:sysClr lastClr="FFFFFF" val="window"/>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algn="ctr" blurRad="101600" dir="5400000" dist="50800" rotWithShape="0">
              <a:schemeClr val="phClr">
                <a:alpha val="60000"/>
              </a:schemeClr>
            </a:outerShdw>
          </a:effectLst>
        </a:effectStyle>
        <a:effectStyle>
          <a:effectLst>
            <a:reflection algn="bl" dir="5400000" dist="25400" endA="300" endPos="40000" rotWithShape="0" stA="50000" sy="-100000"/>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自定义 58">
      <a:dk1>
        <a:sysClr lastClr="000000" val="windowText"/>
      </a:dk1>
      <a:lt1>
        <a:sysClr lastClr="FFFFFF" val="window"/>
      </a:lt1>
      <a:dk2>
        <a:srgbClr val="293D2D"/>
      </a:dk2>
      <a:lt2>
        <a:srgbClr val="FEFFFC"/>
      </a:lt2>
      <a:accent1>
        <a:srgbClr val="389047"/>
      </a:accent1>
      <a:accent2>
        <a:srgbClr val="69A644"/>
      </a:accent2>
      <a:accent3>
        <a:srgbClr val="58B7B1"/>
      </a:accent3>
      <a:accent4>
        <a:srgbClr val="58A0B7"/>
      </a:accent4>
      <a:accent5>
        <a:srgbClr val="6C8BC7"/>
      </a:accent5>
      <a:accent6>
        <a:srgbClr val="DB9759"/>
      </a:accent6>
      <a:hlink>
        <a:srgbClr val="658BD5"/>
      </a:hlink>
      <a:folHlink>
        <a:srgbClr val="A16AA5"/>
      </a:folHlink>
    </a:clrScheme>
    <a:fontScheme name="自定义 17">
      <a:majorFont>
        <a:latin typeface="Arial"/>
        <a:ea typeface="汉仪中楷简"/>
        <a:cs typeface=""/>
      </a:majorFont>
      <a:minorFont>
        <a:latin typeface="Arial"/>
        <a:ea typeface="汉仪中楷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空白演示</dc:title>
  <dc:creator>JEF-AN20</dc:creator>
  <cp:lastModifiedBy>李佳</cp:lastModifiedBy>
  <dcterms:created xsi:type="dcterms:W3CDTF">2019-06-17T02:08:00Z</dcterms:created>
  <dcterms:modified xsi:type="dcterms:W3CDTF">2024-11-28T07:35:23Z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143A87438B8E400DBF9632491B5DCEAB_11</vt:lpwstr>
  </property>
</Properties>
</file>