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71" r:id="rId5"/>
    <p:sldId id="269" r:id="rId6"/>
    <p:sldId id="260" r:id="rId7"/>
    <p:sldId id="274" r:id="rId8"/>
    <p:sldId id="275" r:id="rId9"/>
    <p:sldId id="261" r:id="rId10"/>
    <p:sldId id="268" r:id="rId11"/>
    <p:sldId id="266" r:id="rId12"/>
    <p:sldId id="262" r:id="rId13"/>
    <p:sldId id="276" r:id="rId14"/>
    <p:sldId id="263" r:id="rId15"/>
    <p:sldId id="259" r:id="rId16"/>
    <p:sldId id="265" r:id="rId17"/>
    <p:sldId id="277" r:id="rId18"/>
    <p:sldId id="278" r:id="rId19"/>
    <p:sldId id="279" r:id="rId20"/>
    <p:sldId id="280" r:id="rId21"/>
    <p:sldId id="281" r:id="rId22"/>
    <p:sldId id="282" r:id="rId23"/>
    <p:sldId id="283" r:id="rId24"/>
    <p:sldId id="284" r:id="rId25"/>
    <p:sldId id="285" r:id="rId26"/>
    <p:sldId id="286" r:id="rId27"/>
    <p:sldId id="270" r:id="rId28"/>
    <p:sldId id="287" r:id="rId29"/>
    <p:sldId id="288" r:id="rId30"/>
    <p:sldId id="290" r:id="rId31"/>
    <p:sldId id="291" r:id="rId32"/>
    <p:sldId id="294" r:id="rId33"/>
    <p:sldId id="272" r:id="rId34"/>
    <p:sldId id="292" r:id="rId35"/>
    <p:sldId id="295" r:id="rId36"/>
    <p:sldId id="296" r:id="rId37"/>
    <p:sldId id="293" r:id="rId38"/>
    <p:sldId id="297" r:id="rId3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ADEEB"/>
    <a:srgbClr val="03A5D3"/>
    <a:srgbClr val="F095BA"/>
    <a:srgbClr val="E7F9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6" d="100"/>
          <a:sy n="86" d="100"/>
        </p:scale>
        <p:origin x="514" y="6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2022/5/11 Wednesday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2022/5/11 Wednesday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2022/5/11 Wednesday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2022/5/11 Wednesday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2022/5/11 Wednesday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2022/5/11 Wednesday</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2022/5/11 Wednesday</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2022/5/11 Wednesday</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2022/5/11 Wednesday</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2022/5/11 Wednesday</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2022/5/11 Wednesday</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2022/5/11 Wednesday</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3.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3.png"/><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jp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9.jpeg"/><Relationship Id="rId7" Type="http://schemas.openxmlformats.org/officeDocument/2006/relationships/image" Target="../media/image43.jpeg"/><Relationship Id="rId2"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41.jpeg"/><Relationship Id="rId4" Type="http://schemas.openxmlformats.org/officeDocument/2006/relationships/image" Target="../media/image40.png"/></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3.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cstate="print">
            <a:extLst>
              <a:ext uri="{28A0092B-C50C-407E-A947-70E740481C1C}">
                <a14:useLocalDpi xmlns:a14="http://schemas.microsoft.com/office/drawing/2010/main" val="0"/>
              </a:ext>
            </a:extLst>
          </a:blip>
          <a:srcRect r="41204"/>
          <a:stretch>
            <a:fillRect/>
          </a:stretch>
        </p:blipFill>
        <p:spPr>
          <a:xfrm>
            <a:off x="-65142" y="0"/>
            <a:ext cx="12322285" cy="6858000"/>
          </a:xfrm>
          <a:prstGeom prst="rect">
            <a:avLst/>
          </a:prstGeom>
        </p:spPr>
      </p:pic>
      <p:pic>
        <p:nvPicPr>
          <p:cNvPr id="3" name="图片 2"/>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tretch>
            <a:fillRect/>
          </a:stretch>
        </p:blipFill>
        <p:spPr>
          <a:xfrm rot="10800000">
            <a:off x="1724258" y="905839"/>
            <a:ext cx="8832264" cy="5046322"/>
          </a:xfrm>
          <a:prstGeom prst="rect">
            <a:avLst/>
          </a:prstGeom>
        </p:spPr>
      </p:pic>
      <p:pic>
        <p:nvPicPr>
          <p:cNvPr id="17" name="图片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15482" y="2867929"/>
            <a:ext cx="2221644" cy="2221644"/>
          </a:xfrm>
          <a:prstGeom prst="rect">
            <a:avLst/>
          </a:prstGeom>
        </p:spPr>
      </p:pic>
      <p:sp>
        <p:nvSpPr>
          <p:cNvPr id="4" name="文本框 3">
            <a:extLst>
              <a:ext uri="{FF2B5EF4-FFF2-40B4-BE49-F238E27FC236}">
                <a16:creationId xmlns:a16="http://schemas.microsoft.com/office/drawing/2014/main" id="{20C736BE-F2BB-4AEE-95AD-018453149A3C}"/>
              </a:ext>
            </a:extLst>
          </p:cNvPr>
          <p:cNvSpPr txBox="1"/>
          <p:nvPr/>
        </p:nvSpPr>
        <p:spPr>
          <a:xfrm>
            <a:off x="2089679" y="1411900"/>
            <a:ext cx="8012641" cy="1938992"/>
          </a:xfrm>
          <a:prstGeom prst="rect">
            <a:avLst/>
          </a:prstGeom>
          <a:noFill/>
        </p:spPr>
        <p:txBody>
          <a:bodyPr wrap="square" rtlCol="0">
            <a:spAutoFit/>
          </a:bodyPr>
          <a:lstStyle/>
          <a:p>
            <a:pPr algn="ctr"/>
            <a:r>
              <a:rPr lang="en-US" altLang="zh-CN" sz="6000" dirty="0"/>
              <a:t>Chinese Classics on Overseas Bookfairs</a:t>
            </a:r>
            <a:endParaRPr lang="zh-CN" altLang="en-US" sz="6000" dirty="0"/>
          </a:p>
        </p:txBody>
      </p:sp>
      <p:sp>
        <p:nvSpPr>
          <p:cNvPr id="5" name="文本框 4">
            <a:extLst>
              <a:ext uri="{FF2B5EF4-FFF2-40B4-BE49-F238E27FC236}">
                <a16:creationId xmlns:a16="http://schemas.microsoft.com/office/drawing/2014/main" id="{1E905B21-A1B6-49E6-8A68-5719A1F7E552}"/>
              </a:ext>
            </a:extLst>
          </p:cNvPr>
          <p:cNvSpPr txBox="1"/>
          <p:nvPr/>
        </p:nvSpPr>
        <p:spPr>
          <a:xfrm>
            <a:off x="6411258" y="5312983"/>
            <a:ext cx="5934664" cy="461665"/>
          </a:xfrm>
          <a:prstGeom prst="rect">
            <a:avLst/>
          </a:prstGeom>
          <a:noFill/>
        </p:spPr>
        <p:txBody>
          <a:bodyPr wrap="square" rtlCol="0">
            <a:spAutoFit/>
          </a:bodyPr>
          <a:lstStyle/>
          <a:p>
            <a:r>
              <a:rPr lang="zh-CN" altLang="en-US" sz="2400" dirty="0"/>
              <a:t>组员：钟青、周哲、朱丽娟、段小蝶</a:t>
            </a:r>
          </a:p>
        </p:txBody>
      </p:sp>
      <p:sp>
        <p:nvSpPr>
          <p:cNvPr id="6" name="文本框 5">
            <a:extLst>
              <a:ext uri="{FF2B5EF4-FFF2-40B4-BE49-F238E27FC236}">
                <a16:creationId xmlns:a16="http://schemas.microsoft.com/office/drawing/2014/main" id="{AA719891-E723-49ED-ACAB-1F0F5E7990C3}"/>
              </a:ext>
            </a:extLst>
          </p:cNvPr>
          <p:cNvSpPr txBox="1"/>
          <p:nvPr/>
        </p:nvSpPr>
        <p:spPr>
          <a:xfrm>
            <a:off x="6916787" y="5854658"/>
            <a:ext cx="3820439" cy="461665"/>
          </a:xfrm>
          <a:prstGeom prst="rect">
            <a:avLst/>
          </a:prstGeom>
          <a:noFill/>
        </p:spPr>
        <p:txBody>
          <a:bodyPr wrap="square" rtlCol="0">
            <a:spAutoFit/>
          </a:bodyPr>
          <a:lstStyle/>
          <a:p>
            <a:r>
              <a:rPr lang="en-US" altLang="zh-CN" sz="2400" dirty="0"/>
              <a:t>PPT</a:t>
            </a:r>
            <a:r>
              <a:rPr lang="zh-CN" altLang="en-US" sz="2400" dirty="0"/>
              <a:t>展示：周哲</a:t>
            </a:r>
            <a:r>
              <a:rPr lang="en-US" altLang="zh-CN" sz="2400" dirty="0"/>
              <a:t>&amp;</a:t>
            </a:r>
            <a:r>
              <a:rPr lang="zh-CN" altLang="en-US" sz="2400" dirty="0"/>
              <a:t>朱丽娟</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a:extLst>
              <a:ext uri="{FF2B5EF4-FFF2-40B4-BE49-F238E27FC236}">
                <a16:creationId xmlns:a16="http://schemas.microsoft.com/office/drawing/2014/main" id="{743749B4-487F-42E2-9160-7DFEBE54FA15}"/>
              </a:ext>
            </a:extLst>
          </p:cNvPr>
          <p:cNvSpPr/>
          <p:nvPr/>
        </p:nvSpPr>
        <p:spPr>
          <a:xfrm>
            <a:off x="0" y="0"/>
            <a:ext cx="12192000" cy="6858000"/>
          </a:xfrm>
          <a:prstGeom prst="rect">
            <a:avLst/>
          </a:prstGeom>
          <a:solidFill>
            <a:srgbClr val="E7F9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4" name="组合 3"/>
          <p:cNvGrpSpPr/>
          <p:nvPr/>
        </p:nvGrpSpPr>
        <p:grpSpPr bwMode="auto">
          <a:xfrm>
            <a:off x="838995" y="1016000"/>
            <a:ext cx="1438275" cy="1439862"/>
            <a:chOff x="842949" y="1328467"/>
            <a:chExt cx="1438389" cy="1439863"/>
          </a:xfrm>
        </p:grpSpPr>
        <p:sp>
          <p:nvSpPr>
            <p:cNvPr id="19" name="矩形 18"/>
            <p:cNvSpPr/>
            <p:nvPr/>
          </p:nvSpPr>
          <p:spPr>
            <a:xfrm>
              <a:off x="842949" y="1328467"/>
              <a:ext cx="1438389" cy="1439863"/>
            </a:xfrm>
            <a:prstGeom prst="rect">
              <a:avLst/>
            </a:prstGeom>
            <a:noFill/>
            <a:ln w="38100">
              <a:solidFill>
                <a:srgbClr val="03A5D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 name="Freeform 74"/>
            <p:cNvSpPr>
              <a:spLocks noEditPoints="1"/>
            </p:cNvSpPr>
            <p:nvPr/>
          </p:nvSpPr>
          <p:spPr bwMode="auto">
            <a:xfrm>
              <a:off x="1185945" y="1799072"/>
              <a:ext cx="752396" cy="491951"/>
            </a:xfrm>
            <a:custGeom>
              <a:avLst/>
              <a:gdLst>
                <a:gd name="T0" fmla="*/ 2147483647 w 99"/>
                <a:gd name="T1" fmla="*/ 2147483647 h 65"/>
                <a:gd name="T2" fmla="*/ 2147483647 w 99"/>
                <a:gd name="T3" fmla="*/ 2147483647 h 65"/>
                <a:gd name="T4" fmla="*/ 2147483647 w 99"/>
                <a:gd name="T5" fmla="*/ 2147483647 h 65"/>
                <a:gd name="T6" fmla="*/ 2147483647 w 99"/>
                <a:gd name="T7" fmla="*/ 2147483647 h 65"/>
                <a:gd name="T8" fmla="*/ 2147483647 w 99"/>
                <a:gd name="T9" fmla="*/ 2147483647 h 65"/>
                <a:gd name="T10" fmla="*/ 2147483647 w 99"/>
                <a:gd name="T11" fmla="*/ 2147483647 h 65"/>
                <a:gd name="T12" fmla="*/ 2147483647 w 99"/>
                <a:gd name="T13" fmla="*/ 2147483647 h 65"/>
                <a:gd name="T14" fmla="*/ 2147483647 w 99"/>
                <a:gd name="T15" fmla="*/ 2147483647 h 65"/>
                <a:gd name="T16" fmla="*/ 2147483647 w 99"/>
                <a:gd name="T17" fmla="*/ 2147483647 h 65"/>
                <a:gd name="T18" fmla="*/ 2147483647 w 99"/>
                <a:gd name="T19" fmla="*/ 2147483647 h 65"/>
                <a:gd name="T20" fmla="*/ 2147483647 w 99"/>
                <a:gd name="T21" fmla="*/ 2147483647 h 65"/>
                <a:gd name="T22" fmla="*/ 2147483647 w 99"/>
                <a:gd name="T23" fmla="*/ 2147483647 h 65"/>
                <a:gd name="T24" fmla="*/ 2147483647 w 99"/>
                <a:gd name="T25" fmla="*/ 2147483647 h 65"/>
                <a:gd name="T26" fmla="*/ 2147483647 w 99"/>
                <a:gd name="T27" fmla="*/ 2147483647 h 65"/>
                <a:gd name="T28" fmla="*/ 2147483647 w 99"/>
                <a:gd name="T29" fmla="*/ 2147483647 h 65"/>
                <a:gd name="T30" fmla="*/ 2147483647 w 99"/>
                <a:gd name="T31" fmla="*/ 2147483647 h 65"/>
                <a:gd name="T32" fmla="*/ 2147483647 w 99"/>
                <a:gd name="T33" fmla="*/ 2147483647 h 65"/>
                <a:gd name="T34" fmla="*/ 2147483647 w 99"/>
                <a:gd name="T35" fmla="*/ 0 h 65"/>
                <a:gd name="T36" fmla="*/ 2147483647 w 99"/>
                <a:gd name="T37" fmla="*/ 2147483647 h 65"/>
                <a:gd name="T38" fmla="*/ 2147483647 w 99"/>
                <a:gd name="T39" fmla="*/ 2147483647 h 65"/>
                <a:gd name="T40" fmla="*/ 2147483647 w 99"/>
                <a:gd name="T41" fmla="*/ 2147483647 h 65"/>
                <a:gd name="T42" fmla="*/ 0 w 99"/>
                <a:gd name="T43" fmla="*/ 2147483647 h 65"/>
                <a:gd name="T44" fmla="*/ 2147483647 w 99"/>
                <a:gd name="T45" fmla="*/ 2147483647 h 65"/>
                <a:gd name="T46" fmla="*/ 2147483647 w 99"/>
                <a:gd name="T47" fmla="*/ 2147483647 h 65"/>
                <a:gd name="T48" fmla="*/ 2147483647 w 99"/>
                <a:gd name="T49" fmla="*/ 2147483647 h 65"/>
                <a:gd name="T50" fmla="*/ 2147483647 w 99"/>
                <a:gd name="T51" fmla="*/ 2147483647 h 65"/>
                <a:gd name="T52" fmla="*/ 2147483647 w 99"/>
                <a:gd name="T53" fmla="*/ 2147483647 h 65"/>
                <a:gd name="T54" fmla="*/ 2147483647 w 99"/>
                <a:gd name="T55" fmla="*/ 2147483647 h 65"/>
                <a:gd name="T56" fmla="*/ 2147483647 w 99"/>
                <a:gd name="T57" fmla="*/ 2147483647 h 65"/>
                <a:gd name="T58" fmla="*/ 2147483647 w 99"/>
                <a:gd name="T59" fmla="*/ 2147483647 h 65"/>
                <a:gd name="T60" fmla="*/ 2147483647 w 99"/>
                <a:gd name="T61" fmla="*/ 2147483647 h 65"/>
                <a:gd name="T62" fmla="*/ 2147483647 w 99"/>
                <a:gd name="T63" fmla="*/ 2147483647 h 65"/>
                <a:gd name="T64" fmla="*/ 2147483647 w 99"/>
                <a:gd name="T65" fmla="*/ 2147483647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99" h="65">
                  <a:moveTo>
                    <a:pt x="18" y="58"/>
                  </a:moveTo>
                  <a:cubicBezTo>
                    <a:pt x="30" y="58"/>
                    <a:pt x="42" y="60"/>
                    <a:pt x="53" y="65"/>
                  </a:cubicBezTo>
                  <a:cubicBezTo>
                    <a:pt x="64" y="60"/>
                    <a:pt x="75" y="57"/>
                    <a:pt x="87" y="57"/>
                  </a:cubicBezTo>
                  <a:cubicBezTo>
                    <a:pt x="87" y="23"/>
                    <a:pt x="87" y="23"/>
                    <a:pt x="87" y="23"/>
                  </a:cubicBezTo>
                  <a:cubicBezTo>
                    <a:pt x="53" y="28"/>
                    <a:pt x="53" y="28"/>
                    <a:pt x="53" y="28"/>
                  </a:cubicBezTo>
                  <a:cubicBezTo>
                    <a:pt x="18" y="23"/>
                    <a:pt x="18" y="23"/>
                    <a:pt x="18" y="23"/>
                  </a:cubicBezTo>
                  <a:cubicBezTo>
                    <a:pt x="18" y="58"/>
                    <a:pt x="18" y="58"/>
                    <a:pt x="18" y="58"/>
                  </a:cubicBezTo>
                  <a:close/>
                  <a:moveTo>
                    <a:pt x="99" y="8"/>
                  </a:moveTo>
                  <a:cubicBezTo>
                    <a:pt x="99" y="17"/>
                    <a:pt x="99" y="17"/>
                    <a:pt x="99" y="17"/>
                  </a:cubicBezTo>
                  <a:cubicBezTo>
                    <a:pt x="53" y="24"/>
                    <a:pt x="53" y="24"/>
                    <a:pt x="53" y="24"/>
                  </a:cubicBezTo>
                  <a:cubicBezTo>
                    <a:pt x="7" y="17"/>
                    <a:pt x="7" y="17"/>
                    <a:pt x="7" y="17"/>
                  </a:cubicBezTo>
                  <a:cubicBezTo>
                    <a:pt x="7" y="34"/>
                    <a:pt x="7" y="34"/>
                    <a:pt x="7" y="34"/>
                  </a:cubicBezTo>
                  <a:cubicBezTo>
                    <a:pt x="8" y="35"/>
                    <a:pt x="9" y="36"/>
                    <a:pt x="9" y="37"/>
                  </a:cubicBezTo>
                  <a:cubicBezTo>
                    <a:pt x="9" y="39"/>
                    <a:pt x="7" y="41"/>
                    <a:pt x="5" y="41"/>
                  </a:cubicBezTo>
                  <a:cubicBezTo>
                    <a:pt x="4" y="41"/>
                    <a:pt x="2" y="39"/>
                    <a:pt x="2" y="37"/>
                  </a:cubicBezTo>
                  <a:cubicBezTo>
                    <a:pt x="2" y="36"/>
                    <a:pt x="3" y="35"/>
                    <a:pt x="4" y="34"/>
                  </a:cubicBezTo>
                  <a:cubicBezTo>
                    <a:pt x="4" y="25"/>
                    <a:pt x="4" y="17"/>
                    <a:pt x="4" y="8"/>
                  </a:cubicBezTo>
                  <a:cubicBezTo>
                    <a:pt x="53" y="0"/>
                    <a:pt x="53" y="0"/>
                    <a:pt x="53" y="0"/>
                  </a:cubicBezTo>
                  <a:cubicBezTo>
                    <a:pt x="99" y="8"/>
                    <a:pt x="99" y="8"/>
                    <a:pt x="99" y="8"/>
                  </a:cubicBezTo>
                  <a:close/>
                  <a:moveTo>
                    <a:pt x="8" y="42"/>
                  </a:moveTo>
                  <a:cubicBezTo>
                    <a:pt x="6" y="43"/>
                    <a:pt x="5" y="43"/>
                    <a:pt x="3" y="42"/>
                  </a:cubicBezTo>
                  <a:cubicBezTo>
                    <a:pt x="2" y="47"/>
                    <a:pt x="1" y="52"/>
                    <a:pt x="0" y="58"/>
                  </a:cubicBezTo>
                  <a:cubicBezTo>
                    <a:pt x="1" y="58"/>
                    <a:pt x="2" y="58"/>
                    <a:pt x="2" y="58"/>
                  </a:cubicBezTo>
                  <a:cubicBezTo>
                    <a:pt x="3" y="56"/>
                    <a:pt x="3" y="56"/>
                    <a:pt x="3" y="56"/>
                  </a:cubicBezTo>
                  <a:cubicBezTo>
                    <a:pt x="3" y="58"/>
                    <a:pt x="3" y="58"/>
                    <a:pt x="3" y="58"/>
                  </a:cubicBezTo>
                  <a:cubicBezTo>
                    <a:pt x="4" y="59"/>
                    <a:pt x="5" y="59"/>
                    <a:pt x="6" y="59"/>
                  </a:cubicBezTo>
                  <a:cubicBezTo>
                    <a:pt x="7" y="57"/>
                    <a:pt x="7" y="57"/>
                    <a:pt x="7" y="57"/>
                  </a:cubicBezTo>
                  <a:cubicBezTo>
                    <a:pt x="7" y="59"/>
                    <a:pt x="7" y="59"/>
                    <a:pt x="7" y="59"/>
                  </a:cubicBezTo>
                  <a:cubicBezTo>
                    <a:pt x="7" y="59"/>
                    <a:pt x="8" y="59"/>
                    <a:pt x="8" y="59"/>
                  </a:cubicBezTo>
                  <a:cubicBezTo>
                    <a:pt x="8" y="51"/>
                    <a:pt x="8" y="51"/>
                    <a:pt x="8" y="51"/>
                  </a:cubicBezTo>
                  <a:cubicBezTo>
                    <a:pt x="9" y="58"/>
                    <a:pt x="9" y="58"/>
                    <a:pt x="9" y="58"/>
                  </a:cubicBezTo>
                  <a:cubicBezTo>
                    <a:pt x="10" y="58"/>
                    <a:pt x="10" y="58"/>
                    <a:pt x="11" y="58"/>
                  </a:cubicBezTo>
                  <a:cubicBezTo>
                    <a:pt x="10" y="52"/>
                    <a:pt x="9" y="47"/>
                    <a:pt x="8" y="42"/>
                  </a:cubicBezTo>
                  <a:close/>
                </a:path>
              </a:pathLst>
            </a:custGeom>
            <a:solidFill>
              <a:schemeClr val="tx1"/>
            </a:solidFill>
            <a:ln w="9525">
              <a:no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6" name="组合 5"/>
          <p:cNvGrpSpPr/>
          <p:nvPr/>
        </p:nvGrpSpPr>
        <p:grpSpPr bwMode="auto">
          <a:xfrm>
            <a:off x="838995" y="4513262"/>
            <a:ext cx="1438274" cy="1439863"/>
            <a:chOff x="842948" y="4826762"/>
            <a:chExt cx="1438389" cy="1439863"/>
          </a:xfrm>
        </p:grpSpPr>
        <p:sp>
          <p:nvSpPr>
            <p:cNvPr id="14" name="Freeform 283"/>
            <p:cNvSpPr>
              <a:spLocks noEditPoints="1"/>
            </p:cNvSpPr>
            <p:nvPr/>
          </p:nvSpPr>
          <p:spPr bwMode="auto">
            <a:xfrm>
              <a:off x="1151438" y="5134291"/>
              <a:ext cx="651163" cy="824807"/>
            </a:xfrm>
            <a:custGeom>
              <a:avLst/>
              <a:gdLst>
                <a:gd name="T0" fmla="*/ 2147483647 w 95"/>
                <a:gd name="T1" fmla="*/ 0 h 120"/>
                <a:gd name="T2" fmla="*/ 2147483647 w 95"/>
                <a:gd name="T3" fmla="*/ 2147483647 h 120"/>
                <a:gd name="T4" fmla="*/ 2147483647 w 95"/>
                <a:gd name="T5" fmla="*/ 2147483647 h 120"/>
                <a:gd name="T6" fmla="*/ 2147483647 w 95"/>
                <a:gd name="T7" fmla="*/ 2147483647 h 120"/>
                <a:gd name="T8" fmla="*/ 2147483647 w 95"/>
                <a:gd name="T9" fmla="*/ 2147483647 h 120"/>
                <a:gd name="T10" fmla="*/ 0 w 95"/>
                <a:gd name="T11" fmla="*/ 2147483647 h 120"/>
                <a:gd name="T12" fmla="*/ 2147483647 w 95"/>
                <a:gd name="T13" fmla="*/ 2147483647 h 120"/>
                <a:gd name="T14" fmla="*/ 2147483647 w 95"/>
                <a:gd name="T15" fmla="*/ 2147483647 h 120"/>
                <a:gd name="T16" fmla="*/ 2147483647 w 95"/>
                <a:gd name="T17" fmla="*/ 2147483647 h 120"/>
                <a:gd name="T18" fmla="*/ 2147483647 w 95"/>
                <a:gd name="T19" fmla="*/ 2147483647 h 120"/>
                <a:gd name="T20" fmla="*/ 2147483647 w 95"/>
                <a:gd name="T21" fmla="*/ 2147483647 h 120"/>
                <a:gd name="T22" fmla="*/ 2147483647 w 95"/>
                <a:gd name="T23" fmla="*/ 2147483647 h 120"/>
                <a:gd name="T24" fmla="*/ 2147483647 w 95"/>
                <a:gd name="T25" fmla="*/ 2147483647 h 120"/>
                <a:gd name="T26" fmla="*/ 2147483647 w 95"/>
                <a:gd name="T27" fmla="*/ 2147483647 h 120"/>
                <a:gd name="T28" fmla="*/ 2147483647 w 95"/>
                <a:gd name="T29" fmla="*/ 2147483647 h 120"/>
                <a:gd name="T30" fmla="*/ 2147483647 w 95"/>
                <a:gd name="T31" fmla="*/ 2147483647 h 120"/>
                <a:gd name="T32" fmla="*/ 2147483647 w 95"/>
                <a:gd name="T33" fmla="*/ 2147483647 h 120"/>
                <a:gd name="T34" fmla="*/ 2147483647 w 95"/>
                <a:gd name="T35" fmla="*/ 2147483647 h 120"/>
                <a:gd name="T36" fmla="*/ 2147483647 w 95"/>
                <a:gd name="T37" fmla="*/ 2147483647 h 120"/>
                <a:gd name="T38" fmla="*/ 2147483647 w 95"/>
                <a:gd name="T39" fmla="*/ 2147483647 h 120"/>
                <a:gd name="T40" fmla="*/ 2147483647 w 95"/>
                <a:gd name="T41" fmla="*/ 2147483647 h 120"/>
                <a:gd name="T42" fmla="*/ 2147483647 w 95"/>
                <a:gd name="T43" fmla="*/ 2147483647 h 120"/>
                <a:gd name="T44" fmla="*/ 2147483647 w 95"/>
                <a:gd name="T45" fmla="*/ 2147483647 h 120"/>
                <a:gd name="T46" fmla="*/ 2147483647 w 95"/>
                <a:gd name="T47" fmla="*/ 2147483647 h 120"/>
                <a:gd name="T48" fmla="*/ 2147483647 w 95"/>
                <a:gd name="T49" fmla="*/ 2147483647 h 120"/>
                <a:gd name="T50" fmla="*/ 2147483647 w 95"/>
                <a:gd name="T51" fmla="*/ 2147483647 h 120"/>
                <a:gd name="T52" fmla="*/ 2147483647 w 95"/>
                <a:gd name="T53" fmla="*/ 2147483647 h 120"/>
                <a:gd name="T54" fmla="*/ 2147483647 w 95"/>
                <a:gd name="T55" fmla="*/ 2147483647 h 120"/>
                <a:gd name="T56" fmla="*/ 2147483647 w 95"/>
                <a:gd name="T57" fmla="*/ 2147483647 h 120"/>
                <a:gd name="T58" fmla="*/ 2147483647 w 95"/>
                <a:gd name="T59" fmla="*/ 2147483647 h 120"/>
                <a:gd name="T60" fmla="*/ 2147483647 w 95"/>
                <a:gd name="T61" fmla="*/ 0 h 120"/>
                <a:gd name="T62" fmla="*/ 2147483647 w 95"/>
                <a:gd name="T63" fmla="*/ 2147483647 h 120"/>
                <a:gd name="T64" fmla="*/ 2147483647 w 95"/>
                <a:gd name="T65" fmla="*/ 2147483647 h 120"/>
                <a:gd name="T66" fmla="*/ 2147483647 w 95"/>
                <a:gd name="T67" fmla="*/ 2147483647 h 120"/>
                <a:gd name="T68" fmla="*/ 2147483647 w 95"/>
                <a:gd name="T69" fmla="*/ 2147483647 h 120"/>
                <a:gd name="T70" fmla="*/ 2147483647 w 95"/>
                <a:gd name="T71" fmla="*/ 2147483647 h 120"/>
                <a:gd name="T72" fmla="*/ 2147483647 w 95"/>
                <a:gd name="T73" fmla="*/ 2147483647 h 120"/>
                <a:gd name="T74" fmla="*/ 2147483647 w 95"/>
                <a:gd name="T75" fmla="*/ 2147483647 h 120"/>
                <a:gd name="T76" fmla="*/ 2147483647 w 95"/>
                <a:gd name="T77" fmla="*/ 2147483647 h 120"/>
                <a:gd name="T78" fmla="*/ 2147483647 w 95"/>
                <a:gd name="T79" fmla="*/ 2147483647 h 120"/>
                <a:gd name="T80" fmla="*/ 2147483647 w 95"/>
                <a:gd name="T81" fmla="*/ 2147483647 h 120"/>
                <a:gd name="T82" fmla="*/ 2147483647 w 95"/>
                <a:gd name="T83" fmla="*/ 2147483647 h 120"/>
                <a:gd name="T84" fmla="*/ 2147483647 w 95"/>
                <a:gd name="T85" fmla="*/ 2147483647 h 120"/>
                <a:gd name="T86" fmla="*/ 2147483647 w 95"/>
                <a:gd name="T87" fmla="*/ 2147483647 h 120"/>
                <a:gd name="T88" fmla="*/ 2147483647 w 95"/>
                <a:gd name="T89" fmla="*/ 2147483647 h 120"/>
                <a:gd name="T90" fmla="*/ 2147483647 w 95"/>
                <a:gd name="T91" fmla="*/ 2147483647 h 120"/>
                <a:gd name="T92" fmla="*/ 2147483647 w 95"/>
                <a:gd name="T93" fmla="*/ 2147483647 h 120"/>
                <a:gd name="T94" fmla="*/ 2147483647 w 95"/>
                <a:gd name="T95" fmla="*/ 2147483647 h 120"/>
                <a:gd name="T96" fmla="*/ 2147483647 w 95"/>
                <a:gd name="T97" fmla="*/ 2147483647 h 120"/>
                <a:gd name="T98" fmla="*/ 2147483647 w 95"/>
                <a:gd name="T99" fmla="*/ 2147483647 h 120"/>
                <a:gd name="T100" fmla="*/ 2147483647 w 95"/>
                <a:gd name="T101" fmla="*/ 2147483647 h 120"/>
                <a:gd name="T102" fmla="*/ 2147483647 w 95"/>
                <a:gd name="T103" fmla="*/ 2147483647 h 120"/>
                <a:gd name="T104" fmla="*/ 2147483647 w 95"/>
                <a:gd name="T105" fmla="*/ 2147483647 h 120"/>
                <a:gd name="T106" fmla="*/ 2147483647 w 95"/>
                <a:gd name="T107" fmla="*/ 2147483647 h 1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95" h="120">
                  <a:moveTo>
                    <a:pt x="41" y="0"/>
                  </a:moveTo>
                  <a:cubicBezTo>
                    <a:pt x="37" y="0"/>
                    <a:pt x="32" y="2"/>
                    <a:pt x="29" y="7"/>
                  </a:cubicBezTo>
                  <a:cubicBezTo>
                    <a:pt x="29" y="7"/>
                    <a:pt x="29" y="7"/>
                    <a:pt x="29" y="7"/>
                  </a:cubicBezTo>
                  <a:cubicBezTo>
                    <a:pt x="25" y="6"/>
                    <a:pt x="18" y="1"/>
                    <a:pt x="14" y="1"/>
                  </a:cubicBezTo>
                  <a:cubicBezTo>
                    <a:pt x="10" y="1"/>
                    <a:pt x="6" y="4"/>
                    <a:pt x="3" y="8"/>
                  </a:cubicBezTo>
                  <a:cubicBezTo>
                    <a:pt x="1" y="11"/>
                    <a:pt x="0" y="16"/>
                    <a:pt x="0" y="21"/>
                  </a:cubicBezTo>
                  <a:cubicBezTo>
                    <a:pt x="0" y="26"/>
                    <a:pt x="1" y="30"/>
                    <a:pt x="3" y="34"/>
                  </a:cubicBezTo>
                  <a:cubicBezTo>
                    <a:pt x="6" y="38"/>
                    <a:pt x="10" y="40"/>
                    <a:pt x="14" y="40"/>
                  </a:cubicBezTo>
                  <a:cubicBezTo>
                    <a:pt x="18" y="40"/>
                    <a:pt x="27" y="38"/>
                    <a:pt x="31" y="37"/>
                  </a:cubicBezTo>
                  <a:cubicBezTo>
                    <a:pt x="34" y="40"/>
                    <a:pt x="38" y="41"/>
                    <a:pt x="41" y="41"/>
                  </a:cubicBezTo>
                  <a:cubicBezTo>
                    <a:pt x="42" y="41"/>
                    <a:pt x="43" y="41"/>
                    <a:pt x="43" y="41"/>
                  </a:cubicBezTo>
                  <a:cubicBezTo>
                    <a:pt x="57" y="56"/>
                    <a:pt x="57" y="56"/>
                    <a:pt x="57" y="56"/>
                  </a:cubicBezTo>
                  <a:cubicBezTo>
                    <a:pt x="68" y="58"/>
                    <a:pt x="68" y="58"/>
                    <a:pt x="68" y="58"/>
                  </a:cubicBezTo>
                  <a:cubicBezTo>
                    <a:pt x="66" y="78"/>
                    <a:pt x="66" y="78"/>
                    <a:pt x="66" y="78"/>
                  </a:cubicBezTo>
                  <a:cubicBezTo>
                    <a:pt x="65" y="120"/>
                    <a:pt x="65" y="120"/>
                    <a:pt x="65" y="120"/>
                  </a:cubicBezTo>
                  <a:cubicBezTo>
                    <a:pt x="75" y="120"/>
                    <a:pt x="75" y="120"/>
                    <a:pt x="75" y="120"/>
                  </a:cubicBezTo>
                  <a:cubicBezTo>
                    <a:pt x="77" y="84"/>
                    <a:pt x="77" y="84"/>
                    <a:pt x="77" y="84"/>
                  </a:cubicBezTo>
                  <a:cubicBezTo>
                    <a:pt x="82" y="84"/>
                    <a:pt x="82" y="84"/>
                    <a:pt x="82" y="84"/>
                  </a:cubicBezTo>
                  <a:cubicBezTo>
                    <a:pt x="84" y="120"/>
                    <a:pt x="84" y="120"/>
                    <a:pt x="84" y="120"/>
                  </a:cubicBezTo>
                  <a:cubicBezTo>
                    <a:pt x="95" y="120"/>
                    <a:pt x="95" y="120"/>
                    <a:pt x="95" y="120"/>
                  </a:cubicBezTo>
                  <a:cubicBezTo>
                    <a:pt x="92" y="78"/>
                    <a:pt x="92" y="78"/>
                    <a:pt x="92" y="78"/>
                  </a:cubicBezTo>
                  <a:cubicBezTo>
                    <a:pt x="94" y="41"/>
                    <a:pt x="94" y="41"/>
                    <a:pt x="94" y="41"/>
                  </a:cubicBezTo>
                  <a:cubicBezTo>
                    <a:pt x="74" y="41"/>
                    <a:pt x="74" y="41"/>
                    <a:pt x="74" y="41"/>
                  </a:cubicBezTo>
                  <a:cubicBezTo>
                    <a:pt x="70" y="35"/>
                    <a:pt x="70" y="35"/>
                    <a:pt x="70" y="35"/>
                  </a:cubicBezTo>
                  <a:cubicBezTo>
                    <a:pt x="71" y="35"/>
                    <a:pt x="71" y="35"/>
                    <a:pt x="71" y="35"/>
                  </a:cubicBezTo>
                  <a:cubicBezTo>
                    <a:pt x="73" y="37"/>
                    <a:pt x="76" y="38"/>
                    <a:pt x="79" y="38"/>
                  </a:cubicBezTo>
                  <a:cubicBezTo>
                    <a:pt x="86" y="38"/>
                    <a:pt x="91" y="33"/>
                    <a:pt x="91" y="26"/>
                  </a:cubicBezTo>
                  <a:cubicBezTo>
                    <a:pt x="91" y="19"/>
                    <a:pt x="86" y="14"/>
                    <a:pt x="79" y="14"/>
                  </a:cubicBezTo>
                  <a:cubicBezTo>
                    <a:pt x="76" y="14"/>
                    <a:pt x="73" y="15"/>
                    <a:pt x="71" y="18"/>
                  </a:cubicBezTo>
                  <a:cubicBezTo>
                    <a:pt x="48" y="2"/>
                    <a:pt x="48" y="2"/>
                    <a:pt x="48" y="2"/>
                  </a:cubicBezTo>
                  <a:cubicBezTo>
                    <a:pt x="46" y="1"/>
                    <a:pt x="44" y="0"/>
                    <a:pt x="41" y="0"/>
                  </a:cubicBezTo>
                  <a:close/>
                  <a:moveTo>
                    <a:pt x="65" y="43"/>
                  </a:moveTo>
                  <a:cubicBezTo>
                    <a:pt x="58" y="46"/>
                    <a:pt x="58" y="46"/>
                    <a:pt x="58" y="46"/>
                  </a:cubicBezTo>
                  <a:cubicBezTo>
                    <a:pt x="51" y="39"/>
                    <a:pt x="51" y="39"/>
                    <a:pt x="51" y="39"/>
                  </a:cubicBezTo>
                  <a:cubicBezTo>
                    <a:pt x="62" y="37"/>
                    <a:pt x="62" y="37"/>
                    <a:pt x="62" y="37"/>
                  </a:cubicBezTo>
                  <a:cubicBezTo>
                    <a:pt x="65" y="43"/>
                    <a:pt x="65" y="43"/>
                    <a:pt x="65" y="43"/>
                  </a:cubicBezTo>
                  <a:close/>
                  <a:moveTo>
                    <a:pt x="10" y="12"/>
                  </a:moveTo>
                  <a:cubicBezTo>
                    <a:pt x="11" y="10"/>
                    <a:pt x="12" y="9"/>
                    <a:pt x="14" y="9"/>
                  </a:cubicBezTo>
                  <a:cubicBezTo>
                    <a:pt x="16" y="9"/>
                    <a:pt x="17" y="10"/>
                    <a:pt x="18" y="12"/>
                  </a:cubicBezTo>
                  <a:cubicBezTo>
                    <a:pt x="20" y="14"/>
                    <a:pt x="21" y="17"/>
                    <a:pt x="21" y="21"/>
                  </a:cubicBezTo>
                  <a:cubicBezTo>
                    <a:pt x="21" y="24"/>
                    <a:pt x="20" y="27"/>
                    <a:pt x="18" y="30"/>
                  </a:cubicBezTo>
                  <a:cubicBezTo>
                    <a:pt x="17" y="31"/>
                    <a:pt x="16" y="32"/>
                    <a:pt x="14" y="32"/>
                  </a:cubicBezTo>
                  <a:cubicBezTo>
                    <a:pt x="12" y="32"/>
                    <a:pt x="11" y="31"/>
                    <a:pt x="10" y="30"/>
                  </a:cubicBezTo>
                  <a:cubicBezTo>
                    <a:pt x="8" y="27"/>
                    <a:pt x="7" y="24"/>
                    <a:pt x="7" y="21"/>
                  </a:cubicBezTo>
                  <a:cubicBezTo>
                    <a:pt x="7" y="17"/>
                    <a:pt x="8" y="14"/>
                    <a:pt x="10" y="12"/>
                  </a:cubicBezTo>
                  <a:close/>
                  <a:moveTo>
                    <a:pt x="35" y="11"/>
                  </a:moveTo>
                  <a:cubicBezTo>
                    <a:pt x="37" y="9"/>
                    <a:pt x="39" y="8"/>
                    <a:pt x="41" y="8"/>
                  </a:cubicBezTo>
                  <a:cubicBezTo>
                    <a:pt x="43" y="8"/>
                    <a:pt x="45" y="9"/>
                    <a:pt x="47" y="11"/>
                  </a:cubicBezTo>
                  <a:cubicBezTo>
                    <a:pt x="49" y="13"/>
                    <a:pt x="50" y="17"/>
                    <a:pt x="50" y="21"/>
                  </a:cubicBezTo>
                  <a:cubicBezTo>
                    <a:pt x="50" y="24"/>
                    <a:pt x="49" y="28"/>
                    <a:pt x="47" y="30"/>
                  </a:cubicBezTo>
                  <a:cubicBezTo>
                    <a:pt x="45" y="32"/>
                    <a:pt x="43" y="34"/>
                    <a:pt x="41" y="34"/>
                  </a:cubicBezTo>
                  <a:cubicBezTo>
                    <a:pt x="39" y="34"/>
                    <a:pt x="37" y="32"/>
                    <a:pt x="35" y="30"/>
                  </a:cubicBezTo>
                  <a:cubicBezTo>
                    <a:pt x="34" y="28"/>
                    <a:pt x="33" y="24"/>
                    <a:pt x="33" y="21"/>
                  </a:cubicBezTo>
                  <a:cubicBezTo>
                    <a:pt x="33" y="17"/>
                    <a:pt x="34" y="13"/>
                    <a:pt x="35" y="11"/>
                  </a:cubicBezTo>
                  <a:close/>
                </a:path>
              </a:pathLst>
            </a:custGeom>
            <a:solidFill>
              <a:schemeClr val="tx1"/>
            </a:solidFill>
            <a:ln w="9525">
              <a:no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 name="矩形 14"/>
            <p:cNvSpPr/>
            <p:nvPr/>
          </p:nvSpPr>
          <p:spPr>
            <a:xfrm>
              <a:off x="842948" y="4826762"/>
              <a:ext cx="1438389" cy="1439863"/>
            </a:xfrm>
            <a:prstGeom prst="rect">
              <a:avLst/>
            </a:prstGeom>
            <a:noFill/>
            <a:ln w="38100">
              <a:solidFill>
                <a:srgbClr val="03A5D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8" name="组合 7"/>
          <p:cNvGrpSpPr/>
          <p:nvPr/>
        </p:nvGrpSpPr>
        <p:grpSpPr bwMode="auto">
          <a:xfrm>
            <a:off x="838993" y="2753661"/>
            <a:ext cx="1438276" cy="1439863"/>
            <a:chOff x="10325585" y="3121454"/>
            <a:chExt cx="1438389" cy="1439863"/>
          </a:xfrm>
        </p:grpSpPr>
        <p:sp>
          <p:nvSpPr>
            <p:cNvPr id="9" name="Freeform 71"/>
            <p:cNvSpPr>
              <a:spLocks noEditPoints="1"/>
            </p:cNvSpPr>
            <p:nvPr/>
          </p:nvSpPr>
          <p:spPr bwMode="auto">
            <a:xfrm>
              <a:off x="10715064" y="3465993"/>
              <a:ext cx="659431" cy="698046"/>
            </a:xfrm>
            <a:custGeom>
              <a:avLst/>
              <a:gdLst>
                <a:gd name="T0" fmla="*/ 2147483647 w 222"/>
                <a:gd name="T1" fmla="*/ 2147483647 h 235"/>
                <a:gd name="T2" fmla="*/ 2147483647 w 222"/>
                <a:gd name="T3" fmla="*/ 2147483647 h 235"/>
                <a:gd name="T4" fmla="*/ 2147483647 w 222"/>
                <a:gd name="T5" fmla="*/ 2147483647 h 235"/>
                <a:gd name="T6" fmla="*/ 2147483647 w 222"/>
                <a:gd name="T7" fmla="*/ 2147483647 h 235"/>
                <a:gd name="T8" fmla="*/ 2147483647 w 222"/>
                <a:gd name="T9" fmla="*/ 2147483647 h 235"/>
                <a:gd name="T10" fmla="*/ 2147483647 w 222"/>
                <a:gd name="T11" fmla="*/ 2147483647 h 235"/>
                <a:gd name="T12" fmla="*/ 2147483647 w 222"/>
                <a:gd name="T13" fmla="*/ 2147483647 h 235"/>
                <a:gd name="T14" fmla="*/ 2147483647 w 222"/>
                <a:gd name="T15" fmla="*/ 2147483647 h 235"/>
                <a:gd name="T16" fmla="*/ 2147483647 w 222"/>
                <a:gd name="T17" fmla="*/ 2147483647 h 235"/>
                <a:gd name="T18" fmla="*/ 2147483647 w 222"/>
                <a:gd name="T19" fmla="*/ 2147483647 h 235"/>
                <a:gd name="T20" fmla="*/ 2147483647 w 222"/>
                <a:gd name="T21" fmla="*/ 2147483647 h 235"/>
                <a:gd name="T22" fmla="*/ 2147483647 w 222"/>
                <a:gd name="T23" fmla="*/ 2147483647 h 235"/>
                <a:gd name="T24" fmla="*/ 2147483647 w 222"/>
                <a:gd name="T25" fmla="*/ 2147483647 h 235"/>
                <a:gd name="T26" fmla="*/ 2147483647 w 222"/>
                <a:gd name="T27" fmla="*/ 0 h 235"/>
                <a:gd name="T28" fmla="*/ 2147483647 w 222"/>
                <a:gd name="T29" fmla="*/ 0 h 235"/>
                <a:gd name="T30" fmla="*/ 2147483647 w 222"/>
                <a:gd name="T31" fmla="*/ 2147483647 h 235"/>
                <a:gd name="T32" fmla="*/ 2147483647 w 222"/>
                <a:gd name="T33" fmla="*/ 2147483647 h 235"/>
                <a:gd name="T34" fmla="*/ 2147483647 w 222"/>
                <a:gd name="T35" fmla="*/ 2147483647 h 235"/>
                <a:gd name="T36" fmla="*/ 2147483647 w 222"/>
                <a:gd name="T37" fmla="*/ 2147483647 h 235"/>
                <a:gd name="T38" fmla="*/ 2147483647 w 222"/>
                <a:gd name="T39" fmla="*/ 2147483647 h 235"/>
                <a:gd name="T40" fmla="*/ 2147483647 w 222"/>
                <a:gd name="T41" fmla="*/ 2147483647 h 235"/>
                <a:gd name="T42" fmla="*/ 2147483647 w 222"/>
                <a:gd name="T43" fmla="*/ 2147483647 h 235"/>
                <a:gd name="T44" fmla="*/ 0 w 222"/>
                <a:gd name="T45" fmla="*/ 2147483647 h 235"/>
                <a:gd name="T46" fmla="*/ 0 w 222"/>
                <a:gd name="T47" fmla="*/ 2147483647 h 235"/>
                <a:gd name="T48" fmla="*/ 2147483647 w 222"/>
                <a:gd name="T49" fmla="*/ 2147483647 h 235"/>
                <a:gd name="T50" fmla="*/ 2147483647 w 222"/>
                <a:gd name="T51" fmla="*/ 2147483647 h 235"/>
                <a:gd name="T52" fmla="*/ 2147483647 w 222"/>
                <a:gd name="T53" fmla="*/ 2147483647 h 235"/>
                <a:gd name="T54" fmla="*/ 2147483647 w 222"/>
                <a:gd name="T55" fmla="*/ 2147483647 h 235"/>
                <a:gd name="T56" fmla="*/ 2147483647 w 222"/>
                <a:gd name="T57" fmla="*/ 2147483647 h 235"/>
                <a:gd name="T58" fmla="*/ 2147483647 w 222"/>
                <a:gd name="T59" fmla="*/ 2147483647 h 235"/>
                <a:gd name="T60" fmla="*/ 2147483647 w 222"/>
                <a:gd name="T61" fmla="*/ 2147483647 h 235"/>
                <a:gd name="T62" fmla="*/ 2147483647 w 222"/>
                <a:gd name="T63" fmla="*/ 2147483647 h 235"/>
                <a:gd name="T64" fmla="*/ 2147483647 w 222"/>
                <a:gd name="T65" fmla="*/ 2147483647 h 235"/>
                <a:gd name="T66" fmla="*/ 2147483647 w 222"/>
                <a:gd name="T67" fmla="*/ 2147483647 h 235"/>
                <a:gd name="T68" fmla="*/ 2147483647 w 222"/>
                <a:gd name="T69" fmla="*/ 2147483647 h 235"/>
                <a:gd name="T70" fmla="*/ 2147483647 w 222"/>
                <a:gd name="T71" fmla="*/ 2147483647 h 235"/>
                <a:gd name="T72" fmla="*/ 2147483647 w 222"/>
                <a:gd name="T73" fmla="*/ 2147483647 h 235"/>
                <a:gd name="T74" fmla="*/ 2147483647 w 222"/>
                <a:gd name="T75" fmla="*/ 2147483647 h 235"/>
                <a:gd name="T76" fmla="*/ 2147483647 w 222"/>
                <a:gd name="T77" fmla="*/ 2147483647 h 235"/>
                <a:gd name="T78" fmla="*/ 2147483647 w 222"/>
                <a:gd name="T79" fmla="*/ 2147483647 h 235"/>
                <a:gd name="T80" fmla="*/ 2147483647 w 222"/>
                <a:gd name="T81" fmla="*/ 2147483647 h 23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22" h="235">
                  <a:moveTo>
                    <a:pt x="151" y="19"/>
                  </a:moveTo>
                  <a:lnTo>
                    <a:pt x="170" y="29"/>
                  </a:lnTo>
                  <a:lnTo>
                    <a:pt x="203" y="19"/>
                  </a:lnTo>
                  <a:lnTo>
                    <a:pt x="182" y="7"/>
                  </a:lnTo>
                  <a:lnTo>
                    <a:pt x="151" y="19"/>
                  </a:lnTo>
                  <a:close/>
                  <a:moveTo>
                    <a:pt x="31" y="171"/>
                  </a:moveTo>
                  <a:lnTo>
                    <a:pt x="7" y="159"/>
                  </a:lnTo>
                  <a:lnTo>
                    <a:pt x="7" y="211"/>
                  </a:lnTo>
                  <a:lnTo>
                    <a:pt x="31" y="223"/>
                  </a:lnTo>
                  <a:lnTo>
                    <a:pt x="31" y="171"/>
                  </a:lnTo>
                  <a:close/>
                  <a:moveTo>
                    <a:pt x="87" y="104"/>
                  </a:moveTo>
                  <a:lnTo>
                    <a:pt x="109" y="114"/>
                  </a:lnTo>
                  <a:lnTo>
                    <a:pt x="137" y="102"/>
                  </a:lnTo>
                  <a:lnTo>
                    <a:pt x="116" y="93"/>
                  </a:lnTo>
                  <a:lnTo>
                    <a:pt x="87" y="104"/>
                  </a:lnTo>
                  <a:close/>
                  <a:moveTo>
                    <a:pt x="68" y="102"/>
                  </a:moveTo>
                  <a:lnTo>
                    <a:pt x="76" y="100"/>
                  </a:lnTo>
                  <a:lnTo>
                    <a:pt x="116" y="83"/>
                  </a:lnTo>
                  <a:lnTo>
                    <a:pt x="118" y="83"/>
                  </a:lnTo>
                  <a:lnTo>
                    <a:pt x="132" y="90"/>
                  </a:lnTo>
                  <a:lnTo>
                    <a:pt x="132" y="24"/>
                  </a:lnTo>
                  <a:lnTo>
                    <a:pt x="132" y="19"/>
                  </a:lnTo>
                  <a:lnTo>
                    <a:pt x="139" y="14"/>
                  </a:lnTo>
                  <a:lnTo>
                    <a:pt x="180" y="0"/>
                  </a:lnTo>
                  <a:lnTo>
                    <a:pt x="182" y="0"/>
                  </a:lnTo>
                  <a:lnTo>
                    <a:pt x="215" y="14"/>
                  </a:lnTo>
                  <a:lnTo>
                    <a:pt x="222" y="19"/>
                  </a:lnTo>
                  <a:lnTo>
                    <a:pt x="222" y="168"/>
                  </a:lnTo>
                  <a:lnTo>
                    <a:pt x="173" y="187"/>
                  </a:lnTo>
                  <a:lnTo>
                    <a:pt x="168" y="185"/>
                  </a:lnTo>
                  <a:lnTo>
                    <a:pt x="158" y="180"/>
                  </a:lnTo>
                  <a:lnTo>
                    <a:pt x="158" y="192"/>
                  </a:lnTo>
                  <a:lnTo>
                    <a:pt x="106" y="211"/>
                  </a:lnTo>
                  <a:lnTo>
                    <a:pt x="102" y="209"/>
                  </a:lnTo>
                  <a:lnTo>
                    <a:pt x="90" y="201"/>
                  </a:lnTo>
                  <a:lnTo>
                    <a:pt x="90" y="216"/>
                  </a:lnTo>
                  <a:lnTo>
                    <a:pt x="38" y="235"/>
                  </a:lnTo>
                  <a:lnTo>
                    <a:pt x="33" y="232"/>
                  </a:lnTo>
                  <a:lnTo>
                    <a:pt x="2" y="218"/>
                  </a:lnTo>
                  <a:lnTo>
                    <a:pt x="0" y="216"/>
                  </a:lnTo>
                  <a:lnTo>
                    <a:pt x="0" y="213"/>
                  </a:lnTo>
                  <a:lnTo>
                    <a:pt x="0" y="154"/>
                  </a:lnTo>
                  <a:lnTo>
                    <a:pt x="0" y="147"/>
                  </a:lnTo>
                  <a:lnTo>
                    <a:pt x="7" y="145"/>
                  </a:lnTo>
                  <a:lnTo>
                    <a:pt x="47" y="128"/>
                  </a:lnTo>
                  <a:lnTo>
                    <a:pt x="50" y="128"/>
                  </a:lnTo>
                  <a:lnTo>
                    <a:pt x="80" y="145"/>
                  </a:lnTo>
                  <a:lnTo>
                    <a:pt x="90" y="147"/>
                  </a:lnTo>
                  <a:lnTo>
                    <a:pt x="90" y="194"/>
                  </a:lnTo>
                  <a:lnTo>
                    <a:pt x="99" y="199"/>
                  </a:lnTo>
                  <a:lnTo>
                    <a:pt x="99" y="126"/>
                  </a:lnTo>
                  <a:lnTo>
                    <a:pt x="76" y="114"/>
                  </a:lnTo>
                  <a:lnTo>
                    <a:pt x="76" y="142"/>
                  </a:lnTo>
                  <a:lnTo>
                    <a:pt x="68" y="138"/>
                  </a:lnTo>
                  <a:lnTo>
                    <a:pt x="68" y="109"/>
                  </a:lnTo>
                  <a:lnTo>
                    <a:pt x="68" y="102"/>
                  </a:lnTo>
                  <a:close/>
                  <a:moveTo>
                    <a:pt x="139" y="95"/>
                  </a:moveTo>
                  <a:lnTo>
                    <a:pt x="149" y="100"/>
                  </a:lnTo>
                  <a:lnTo>
                    <a:pt x="158" y="102"/>
                  </a:lnTo>
                  <a:lnTo>
                    <a:pt x="158" y="171"/>
                  </a:lnTo>
                  <a:lnTo>
                    <a:pt x="165" y="175"/>
                  </a:lnTo>
                  <a:lnTo>
                    <a:pt x="165" y="43"/>
                  </a:lnTo>
                  <a:lnTo>
                    <a:pt x="139" y="31"/>
                  </a:lnTo>
                  <a:lnTo>
                    <a:pt x="139" y="95"/>
                  </a:lnTo>
                  <a:close/>
                  <a:moveTo>
                    <a:pt x="19" y="149"/>
                  </a:moveTo>
                  <a:lnTo>
                    <a:pt x="38" y="159"/>
                  </a:lnTo>
                  <a:lnTo>
                    <a:pt x="71" y="147"/>
                  </a:lnTo>
                  <a:lnTo>
                    <a:pt x="47" y="138"/>
                  </a:lnTo>
                  <a:lnTo>
                    <a:pt x="19" y="149"/>
                  </a:lnTo>
                  <a:close/>
                  <a:moveTo>
                    <a:pt x="173" y="38"/>
                  </a:moveTo>
                  <a:lnTo>
                    <a:pt x="173" y="36"/>
                  </a:lnTo>
                  <a:lnTo>
                    <a:pt x="173" y="38"/>
                  </a:lnTo>
                  <a:close/>
                </a:path>
              </a:pathLst>
            </a:custGeom>
            <a:solidFill>
              <a:schemeClr val="tx1"/>
            </a:solidFill>
            <a:ln w="9525">
              <a:no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 name="矩形 9"/>
            <p:cNvSpPr/>
            <p:nvPr/>
          </p:nvSpPr>
          <p:spPr>
            <a:xfrm>
              <a:off x="10325585" y="3121454"/>
              <a:ext cx="1438389" cy="1439863"/>
            </a:xfrm>
            <a:prstGeom prst="rect">
              <a:avLst/>
            </a:prstGeom>
            <a:noFill/>
            <a:ln w="38100">
              <a:solidFill>
                <a:srgbClr val="03A5D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3" name="矩形 2">
            <a:extLst>
              <a:ext uri="{FF2B5EF4-FFF2-40B4-BE49-F238E27FC236}">
                <a16:creationId xmlns:a16="http://schemas.microsoft.com/office/drawing/2014/main" id="{000A3C90-2D6F-4A55-B354-D55AF3D9EA4C}"/>
              </a:ext>
            </a:extLst>
          </p:cNvPr>
          <p:cNvSpPr/>
          <p:nvPr/>
        </p:nvSpPr>
        <p:spPr>
          <a:xfrm>
            <a:off x="2828579" y="1121033"/>
            <a:ext cx="8812109" cy="4832092"/>
          </a:xfrm>
          <a:prstGeom prst="rect">
            <a:avLst/>
          </a:prstGeom>
        </p:spPr>
        <p:txBody>
          <a:bodyPr wrap="square">
            <a:spAutoFit/>
          </a:bodyPr>
          <a:lstStyle/>
          <a:p>
            <a:pPr indent="152400" algn="just">
              <a:spcAft>
                <a:spcPts val="0"/>
              </a:spcAft>
            </a:pPr>
            <a:r>
              <a:rPr lang="en-US" altLang="zh-CN" sz="2800" kern="100" dirty="0">
                <a:latin typeface="Times New Roman" panose="02020603050405020304" pitchFamily="18" charset="0"/>
              </a:rPr>
              <a:t>The channels of Chinese literature “go global” mainly include local publishing houses, newspapers and magazines and other media, and overseas book fairs.</a:t>
            </a:r>
          </a:p>
          <a:p>
            <a:pPr indent="152400" algn="just">
              <a:spcAft>
                <a:spcPts val="0"/>
              </a:spcAft>
            </a:pPr>
            <a:endParaRPr lang="zh-CN" altLang="zh-CN" sz="2800" kern="100" dirty="0">
              <a:latin typeface="Times New Roman" panose="02020603050405020304" pitchFamily="18" charset="0"/>
            </a:endParaRPr>
          </a:p>
          <a:p>
            <a:pPr algn="just">
              <a:spcAft>
                <a:spcPts val="0"/>
              </a:spcAft>
            </a:pPr>
            <a:r>
              <a:rPr lang="en-US" altLang="zh-CN" sz="2800" kern="100" dirty="0">
                <a:latin typeface="Times New Roman" panose="02020603050405020304" pitchFamily="18" charset="0"/>
              </a:rPr>
              <a:t>At the beginning of 21th century, the Chinese literary community has clearly realized the importance of literary exchanges in cultural exchanges between China and foreign countries and in the “go global” of Chinese culture. The Chinese government has also created more opportunities to develop face-to-face communication between Chinese writers and foreign writers, publishers and readers.</a:t>
            </a:r>
            <a:endParaRPr lang="zh-CN" altLang="zh-CN" sz="2800" kern="100" dirty="0">
              <a:latin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rgbClr val="E7F9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21"/>
          <p:cNvSpPr/>
          <p:nvPr/>
        </p:nvSpPr>
        <p:spPr>
          <a:xfrm>
            <a:off x="6119850" y="816055"/>
            <a:ext cx="965200" cy="966787"/>
          </a:xfrm>
          <a:custGeom>
            <a:avLst/>
            <a:gdLst>
              <a:gd name="connsiteX0" fmla="*/ 139284 w 1050805"/>
              <a:gd name="connsiteY0" fmla="*/ 401828 h 1050805"/>
              <a:gd name="connsiteX1" fmla="*/ 401828 w 1050805"/>
              <a:gd name="connsiteY1" fmla="*/ 401828 h 1050805"/>
              <a:gd name="connsiteX2" fmla="*/ 401828 w 1050805"/>
              <a:gd name="connsiteY2" fmla="*/ 139284 h 1050805"/>
              <a:gd name="connsiteX3" fmla="*/ 648977 w 1050805"/>
              <a:gd name="connsiteY3" fmla="*/ 139284 h 1050805"/>
              <a:gd name="connsiteX4" fmla="*/ 648977 w 1050805"/>
              <a:gd name="connsiteY4" fmla="*/ 401828 h 1050805"/>
              <a:gd name="connsiteX5" fmla="*/ 911521 w 1050805"/>
              <a:gd name="connsiteY5" fmla="*/ 401828 h 1050805"/>
              <a:gd name="connsiteX6" fmla="*/ 911521 w 1050805"/>
              <a:gd name="connsiteY6" fmla="*/ 648977 h 1050805"/>
              <a:gd name="connsiteX7" fmla="*/ 648977 w 1050805"/>
              <a:gd name="connsiteY7" fmla="*/ 648977 h 1050805"/>
              <a:gd name="connsiteX8" fmla="*/ 648977 w 1050805"/>
              <a:gd name="connsiteY8" fmla="*/ 911521 h 1050805"/>
              <a:gd name="connsiteX9" fmla="*/ 401828 w 1050805"/>
              <a:gd name="connsiteY9" fmla="*/ 911521 h 1050805"/>
              <a:gd name="connsiteX10" fmla="*/ 401828 w 1050805"/>
              <a:gd name="connsiteY10" fmla="*/ 648977 h 1050805"/>
              <a:gd name="connsiteX11" fmla="*/ 139284 w 1050805"/>
              <a:gd name="connsiteY11" fmla="*/ 648977 h 1050805"/>
              <a:gd name="connsiteX12" fmla="*/ 139284 w 1050805"/>
              <a:gd name="connsiteY12" fmla="*/ 401828 h 1050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50805" h="1050805">
                <a:moveTo>
                  <a:pt x="139284" y="401828"/>
                </a:moveTo>
                <a:lnTo>
                  <a:pt x="401828" y="401828"/>
                </a:lnTo>
                <a:lnTo>
                  <a:pt x="401828" y="139284"/>
                </a:lnTo>
                <a:lnTo>
                  <a:pt x="648977" y="139284"/>
                </a:lnTo>
                <a:lnTo>
                  <a:pt x="648977" y="401828"/>
                </a:lnTo>
                <a:lnTo>
                  <a:pt x="911521" y="401828"/>
                </a:lnTo>
                <a:lnTo>
                  <a:pt x="911521" y="648977"/>
                </a:lnTo>
                <a:lnTo>
                  <a:pt x="648977" y="648977"/>
                </a:lnTo>
                <a:lnTo>
                  <a:pt x="648977" y="911521"/>
                </a:lnTo>
                <a:lnTo>
                  <a:pt x="401828" y="911521"/>
                </a:lnTo>
                <a:lnTo>
                  <a:pt x="401828" y="648977"/>
                </a:lnTo>
                <a:lnTo>
                  <a:pt x="139284" y="648977"/>
                </a:lnTo>
                <a:lnTo>
                  <a:pt x="139284" y="401828"/>
                </a:lnTo>
                <a:close/>
              </a:path>
            </a:pathLst>
          </a:custGeom>
          <a:solidFill>
            <a:schemeClr val="tx2">
              <a:lumMod val="60000"/>
              <a:lumOff val="40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lIns="139284" tIns="401828" rIns="139284" bIns="401828" spcCol="127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755650" eaLnBrk="1" fontAlgn="auto" hangingPunct="1">
              <a:lnSpc>
                <a:spcPct val="90000"/>
              </a:lnSpc>
              <a:spcAft>
                <a:spcPct val="35000"/>
              </a:spcAft>
              <a:defRPr/>
            </a:pPr>
            <a:endParaRPr lang="zh-CN" altLang="en-US" sz="17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 name="任意多边形 23"/>
          <p:cNvSpPr/>
          <p:nvPr/>
        </p:nvSpPr>
        <p:spPr>
          <a:xfrm>
            <a:off x="9042438" y="847805"/>
            <a:ext cx="965200" cy="966787"/>
          </a:xfrm>
          <a:custGeom>
            <a:avLst/>
            <a:gdLst>
              <a:gd name="connsiteX0" fmla="*/ 139284 w 1050805"/>
              <a:gd name="connsiteY0" fmla="*/ 216466 h 1050805"/>
              <a:gd name="connsiteX1" fmla="*/ 911521 w 1050805"/>
              <a:gd name="connsiteY1" fmla="*/ 216466 h 1050805"/>
              <a:gd name="connsiteX2" fmla="*/ 911521 w 1050805"/>
              <a:gd name="connsiteY2" fmla="*/ 463615 h 1050805"/>
              <a:gd name="connsiteX3" fmla="*/ 139284 w 1050805"/>
              <a:gd name="connsiteY3" fmla="*/ 463615 h 1050805"/>
              <a:gd name="connsiteX4" fmla="*/ 139284 w 1050805"/>
              <a:gd name="connsiteY4" fmla="*/ 216466 h 1050805"/>
              <a:gd name="connsiteX5" fmla="*/ 139284 w 1050805"/>
              <a:gd name="connsiteY5" fmla="*/ 587190 h 1050805"/>
              <a:gd name="connsiteX6" fmla="*/ 911521 w 1050805"/>
              <a:gd name="connsiteY6" fmla="*/ 587190 h 1050805"/>
              <a:gd name="connsiteX7" fmla="*/ 911521 w 1050805"/>
              <a:gd name="connsiteY7" fmla="*/ 834339 h 1050805"/>
              <a:gd name="connsiteX8" fmla="*/ 139284 w 1050805"/>
              <a:gd name="connsiteY8" fmla="*/ 834339 h 1050805"/>
              <a:gd name="connsiteX9" fmla="*/ 139284 w 1050805"/>
              <a:gd name="connsiteY9" fmla="*/ 587190 h 1050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0805" h="1050805">
                <a:moveTo>
                  <a:pt x="139284" y="216466"/>
                </a:moveTo>
                <a:lnTo>
                  <a:pt x="911521" y="216466"/>
                </a:lnTo>
                <a:lnTo>
                  <a:pt x="911521" y="463615"/>
                </a:lnTo>
                <a:lnTo>
                  <a:pt x="139284" y="463615"/>
                </a:lnTo>
                <a:lnTo>
                  <a:pt x="139284" y="216466"/>
                </a:lnTo>
                <a:close/>
                <a:moveTo>
                  <a:pt x="139284" y="587190"/>
                </a:moveTo>
                <a:lnTo>
                  <a:pt x="911521" y="587190"/>
                </a:lnTo>
                <a:lnTo>
                  <a:pt x="911521" y="834339"/>
                </a:lnTo>
                <a:lnTo>
                  <a:pt x="139284" y="834339"/>
                </a:lnTo>
                <a:lnTo>
                  <a:pt x="139284" y="587190"/>
                </a:lnTo>
                <a:close/>
              </a:path>
            </a:pathLst>
          </a:custGeom>
          <a:solidFill>
            <a:schemeClr val="tx2">
              <a:lumMod val="60000"/>
              <a:lumOff val="40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lIns="139284" tIns="216466" rIns="139284" bIns="216466" spcCol="127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955800" eaLnBrk="1" fontAlgn="auto" hangingPunct="1">
              <a:lnSpc>
                <a:spcPct val="90000"/>
              </a:lnSpc>
              <a:spcAft>
                <a:spcPct val="35000"/>
              </a:spcAft>
              <a:defRPr/>
            </a:pPr>
            <a:endParaRPr lang="zh-CN" altLang="en-US" sz="4400">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0" name="组合 9"/>
          <p:cNvGrpSpPr/>
          <p:nvPr/>
        </p:nvGrpSpPr>
        <p:grpSpPr bwMode="auto">
          <a:xfrm>
            <a:off x="10296563" y="641430"/>
            <a:ext cx="1316037" cy="1316037"/>
            <a:chOff x="9745860" y="2595810"/>
            <a:chExt cx="1315421" cy="1315421"/>
          </a:xfrm>
          <a:solidFill>
            <a:srgbClr val="9ADEEB"/>
          </a:solidFill>
        </p:grpSpPr>
        <p:sp>
          <p:nvSpPr>
            <p:cNvPr id="33" name="任意多边形 24"/>
            <p:cNvSpPr/>
            <p:nvPr/>
          </p:nvSpPr>
          <p:spPr>
            <a:xfrm>
              <a:off x="9745860" y="2595810"/>
              <a:ext cx="1315421" cy="1315421"/>
            </a:xfrm>
            <a:custGeom>
              <a:avLst/>
              <a:gdLst>
                <a:gd name="connsiteX0" fmla="*/ 0 w 1811734"/>
                <a:gd name="connsiteY0" fmla="*/ 905867 h 1811734"/>
                <a:gd name="connsiteX1" fmla="*/ 905867 w 1811734"/>
                <a:gd name="connsiteY1" fmla="*/ 0 h 1811734"/>
                <a:gd name="connsiteX2" fmla="*/ 1811734 w 1811734"/>
                <a:gd name="connsiteY2" fmla="*/ 905867 h 1811734"/>
                <a:gd name="connsiteX3" fmla="*/ 905867 w 1811734"/>
                <a:gd name="connsiteY3" fmla="*/ 1811734 h 1811734"/>
                <a:gd name="connsiteX4" fmla="*/ 0 w 1811734"/>
                <a:gd name="connsiteY4" fmla="*/ 905867 h 1811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1734" h="1811734">
                  <a:moveTo>
                    <a:pt x="0" y="905867"/>
                  </a:moveTo>
                  <a:cubicBezTo>
                    <a:pt x="0" y="405570"/>
                    <a:pt x="405570" y="0"/>
                    <a:pt x="905867" y="0"/>
                  </a:cubicBezTo>
                  <a:cubicBezTo>
                    <a:pt x="1406164" y="0"/>
                    <a:pt x="1811734" y="405570"/>
                    <a:pt x="1811734" y="905867"/>
                  </a:cubicBezTo>
                  <a:cubicBezTo>
                    <a:pt x="1811734" y="1406164"/>
                    <a:pt x="1406164" y="1811734"/>
                    <a:pt x="905867" y="1811734"/>
                  </a:cubicBezTo>
                  <a:cubicBezTo>
                    <a:pt x="405570" y="1811734"/>
                    <a:pt x="0" y="1406164"/>
                    <a:pt x="0" y="905867"/>
                  </a:cubicBezTo>
                  <a:close/>
                </a:path>
              </a:pathLst>
            </a:cu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312312" tIns="312312" rIns="312312" bIns="312312" spcCol="127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644650" eaLnBrk="1" fontAlgn="auto" hangingPunct="1">
                <a:lnSpc>
                  <a:spcPct val="90000"/>
                </a:lnSpc>
                <a:spcAft>
                  <a:spcPct val="35000"/>
                </a:spcAft>
                <a:defRPr/>
              </a:pPr>
              <a:endParaRPr lang="zh-CN" altLang="en-US" sz="37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4" name="Freeform 74"/>
            <p:cNvSpPr>
              <a:spLocks noEditPoints="1"/>
            </p:cNvSpPr>
            <p:nvPr/>
          </p:nvSpPr>
          <p:spPr bwMode="auto">
            <a:xfrm>
              <a:off x="10134443" y="3109100"/>
              <a:ext cx="538255" cy="351936"/>
            </a:xfrm>
            <a:custGeom>
              <a:avLst/>
              <a:gdLst>
                <a:gd name="T0" fmla="*/ 2147483647 w 99"/>
                <a:gd name="T1" fmla="*/ 2147483647 h 65"/>
                <a:gd name="T2" fmla="*/ 2147483647 w 99"/>
                <a:gd name="T3" fmla="*/ 2147483647 h 65"/>
                <a:gd name="T4" fmla="*/ 2147483647 w 99"/>
                <a:gd name="T5" fmla="*/ 2147483647 h 65"/>
                <a:gd name="T6" fmla="*/ 2147483647 w 99"/>
                <a:gd name="T7" fmla="*/ 2147483647 h 65"/>
                <a:gd name="T8" fmla="*/ 2147483647 w 99"/>
                <a:gd name="T9" fmla="*/ 2147483647 h 65"/>
                <a:gd name="T10" fmla="*/ 2147483647 w 99"/>
                <a:gd name="T11" fmla="*/ 2147483647 h 65"/>
                <a:gd name="T12" fmla="*/ 2147483647 w 99"/>
                <a:gd name="T13" fmla="*/ 2147483647 h 65"/>
                <a:gd name="T14" fmla="*/ 2147483647 w 99"/>
                <a:gd name="T15" fmla="*/ 2147483647 h 65"/>
                <a:gd name="T16" fmla="*/ 2147483647 w 99"/>
                <a:gd name="T17" fmla="*/ 2147483647 h 65"/>
                <a:gd name="T18" fmla="*/ 2147483647 w 99"/>
                <a:gd name="T19" fmla="*/ 2147483647 h 65"/>
                <a:gd name="T20" fmla="*/ 2147483647 w 99"/>
                <a:gd name="T21" fmla="*/ 2147483647 h 65"/>
                <a:gd name="T22" fmla="*/ 2147483647 w 99"/>
                <a:gd name="T23" fmla="*/ 2147483647 h 65"/>
                <a:gd name="T24" fmla="*/ 2147483647 w 99"/>
                <a:gd name="T25" fmla="*/ 2147483647 h 65"/>
                <a:gd name="T26" fmla="*/ 2147483647 w 99"/>
                <a:gd name="T27" fmla="*/ 2147483647 h 65"/>
                <a:gd name="T28" fmla="*/ 2147483647 w 99"/>
                <a:gd name="T29" fmla="*/ 2147483647 h 65"/>
                <a:gd name="T30" fmla="*/ 2147483647 w 99"/>
                <a:gd name="T31" fmla="*/ 2147483647 h 65"/>
                <a:gd name="T32" fmla="*/ 2147483647 w 99"/>
                <a:gd name="T33" fmla="*/ 2147483647 h 65"/>
                <a:gd name="T34" fmla="*/ 2147483647 w 99"/>
                <a:gd name="T35" fmla="*/ 0 h 65"/>
                <a:gd name="T36" fmla="*/ 2147483647 w 99"/>
                <a:gd name="T37" fmla="*/ 2147483647 h 65"/>
                <a:gd name="T38" fmla="*/ 2147483647 w 99"/>
                <a:gd name="T39" fmla="*/ 2147483647 h 65"/>
                <a:gd name="T40" fmla="*/ 2147483647 w 99"/>
                <a:gd name="T41" fmla="*/ 2147483647 h 65"/>
                <a:gd name="T42" fmla="*/ 0 w 99"/>
                <a:gd name="T43" fmla="*/ 2147483647 h 65"/>
                <a:gd name="T44" fmla="*/ 2147483647 w 99"/>
                <a:gd name="T45" fmla="*/ 2147483647 h 65"/>
                <a:gd name="T46" fmla="*/ 2147483647 w 99"/>
                <a:gd name="T47" fmla="*/ 2147483647 h 65"/>
                <a:gd name="T48" fmla="*/ 2147483647 w 99"/>
                <a:gd name="T49" fmla="*/ 2147483647 h 65"/>
                <a:gd name="T50" fmla="*/ 2147483647 w 99"/>
                <a:gd name="T51" fmla="*/ 2147483647 h 65"/>
                <a:gd name="T52" fmla="*/ 2147483647 w 99"/>
                <a:gd name="T53" fmla="*/ 2147483647 h 65"/>
                <a:gd name="T54" fmla="*/ 2147483647 w 99"/>
                <a:gd name="T55" fmla="*/ 2147483647 h 65"/>
                <a:gd name="T56" fmla="*/ 2147483647 w 99"/>
                <a:gd name="T57" fmla="*/ 2147483647 h 65"/>
                <a:gd name="T58" fmla="*/ 2147483647 w 99"/>
                <a:gd name="T59" fmla="*/ 2147483647 h 65"/>
                <a:gd name="T60" fmla="*/ 2147483647 w 99"/>
                <a:gd name="T61" fmla="*/ 2147483647 h 65"/>
                <a:gd name="T62" fmla="*/ 2147483647 w 99"/>
                <a:gd name="T63" fmla="*/ 2147483647 h 65"/>
                <a:gd name="T64" fmla="*/ 2147483647 w 99"/>
                <a:gd name="T65" fmla="*/ 2147483647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99" h="65">
                  <a:moveTo>
                    <a:pt x="18" y="58"/>
                  </a:moveTo>
                  <a:cubicBezTo>
                    <a:pt x="30" y="58"/>
                    <a:pt x="42" y="60"/>
                    <a:pt x="53" y="65"/>
                  </a:cubicBezTo>
                  <a:cubicBezTo>
                    <a:pt x="64" y="60"/>
                    <a:pt x="75" y="57"/>
                    <a:pt x="87" y="57"/>
                  </a:cubicBezTo>
                  <a:cubicBezTo>
                    <a:pt x="87" y="23"/>
                    <a:pt x="87" y="23"/>
                    <a:pt x="87" y="23"/>
                  </a:cubicBezTo>
                  <a:cubicBezTo>
                    <a:pt x="53" y="28"/>
                    <a:pt x="53" y="28"/>
                    <a:pt x="53" y="28"/>
                  </a:cubicBezTo>
                  <a:cubicBezTo>
                    <a:pt x="18" y="23"/>
                    <a:pt x="18" y="23"/>
                    <a:pt x="18" y="23"/>
                  </a:cubicBezTo>
                  <a:cubicBezTo>
                    <a:pt x="18" y="58"/>
                    <a:pt x="18" y="58"/>
                    <a:pt x="18" y="58"/>
                  </a:cubicBezTo>
                  <a:close/>
                  <a:moveTo>
                    <a:pt x="99" y="8"/>
                  </a:moveTo>
                  <a:cubicBezTo>
                    <a:pt x="99" y="17"/>
                    <a:pt x="99" y="17"/>
                    <a:pt x="99" y="17"/>
                  </a:cubicBezTo>
                  <a:cubicBezTo>
                    <a:pt x="53" y="24"/>
                    <a:pt x="53" y="24"/>
                    <a:pt x="53" y="24"/>
                  </a:cubicBezTo>
                  <a:cubicBezTo>
                    <a:pt x="7" y="17"/>
                    <a:pt x="7" y="17"/>
                    <a:pt x="7" y="17"/>
                  </a:cubicBezTo>
                  <a:cubicBezTo>
                    <a:pt x="7" y="34"/>
                    <a:pt x="7" y="34"/>
                    <a:pt x="7" y="34"/>
                  </a:cubicBezTo>
                  <a:cubicBezTo>
                    <a:pt x="8" y="35"/>
                    <a:pt x="9" y="36"/>
                    <a:pt x="9" y="37"/>
                  </a:cubicBezTo>
                  <a:cubicBezTo>
                    <a:pt x="9" y="39"/>
                    <a:pt x="7" y="41"/>
                    <a:pt x="5" y="41"/>
                  </a:cubicBezTo>
                  <a:cubicBezTo>
                    <a:pt x="4" y="41"/>
                    <a:pt x="2" y="39"/>
                    <a:pt x="2" y="37"/>
                  </a:cubicBezTo>
                  <a:cubicBezTo>
                    <a:pt x="2" y="36"/>
                    <a:pt x="3" y="35"/>
                    <a:pt x="4" y="34"/>
                  </a:cubicBezTo>
                  <a:cubicBezTo>
                    <a:pt x="4" y="25"/>
                    <a:pt x="4" y="17"/>
                    <a:pt x="4" y="8"/>
                  </a:cubicBezTo>
                  <a:cubicBezTo>
                    <a:pt x="53" y="0"/>
                    <a:pt x="53" y="0"/>
                    <a:pt x="53" y="0"/>
                  </a:cubicBezTo>
                  <a:cubicBezTo>
                    <a:pt x="99" y="8"/>
                    <a:pt x="99" y="8"/>
                    <a:pt x="99" y="8"/>
                  </a:cubicBezTo>
                  <a:close/>
                  <a:moveTo>
                    <a:pt x="8" y="42"/>
                  </a:moveTo>
                  <a:cubicBezTo>
                    <a:pt x="6" y="43"/>
                    <a:pt x="5" y="43"/>
                    <a:pt x="3" y="42"/>
                  </a:cubicBezTo>
                  <a:cubicBezTo>
                    <a:pt x="2" y="47"/>
                    <a:pt x="1" y="52"/>
                    <a:pt x="0" y="58"/>
                  </a:cubicBezTo>
                  <a:cubicBezTo>
                    <a:pt x="1" y="58"/>
                    <a:pt x="2" y="58"/>
                    <a:pt x="2" y="58"/>
                  </a:cubicBezTo>
                  <a:cubicBezTo>
                    <a:pt x="3" y="56"/>
                    <a:pt x="3" y="56"/>
                    <a:pt x="3" y="56"/>
                  </a:cubicBezTo>
                  <a:cubicBezTo>
                    <a:pt x="3" y="58"/>
                    <a:pt x="3" y="58"/>
                    <a:pt x="3" y="58"/>
                  </a:cubicBezTo>
                  <a:cubicBezTo>
                    <a:pt x="4" y="59"/>
                    <a:pt x="5" y="59"/>
                    <a:pt x="6" y="59"/>
                  </a:cubicBezTo>
                  <a:cubicBezTo>
                    <a:pt x="7" y="57"/>
                    <a:pt x="7" y="57"/>
                    <a:pt x="7" y="57"/>
                  </a:cubicBezTo>
                  <a:cubicBezTo>
                    <a:pt x="7" y="59"/>
                    <a:pt x="7" y="59"/>
                    <a:pt x="7" y="59"/>
                  </a:cubicBezTo>
                  <a:cubicBezTo>
                    <a:pt x="7" y="59"/>
                    <a:pt x="8" y="59"/>
                    <a:pt x="8" y="59"/>
                  </a:cubicBezTo>
                  <a:cubicBezTo>
                    <a:pt x="8" y="51"/>
                    <a:pt x="8" y="51"/>
                    <a:pt x="8" y="51"/>
                  </a:cubicBezTo>
                  <a:cubicBezTo>
                    <a:pt x="9" y="58"/>
                    <a:pt x="9" y="58"/>
                    <a:pt x="9" y="58"/>
                  </a:cubicBezTo>
                  <a:cubicBezTo>
                    <a:pt x="10" y="58"/>
                    <a:pt x="10" y="58"/>
                    <a:pt x="11" y="58"/>
                  </a:cubicBezTo>
                  <a:cubicBezTo>
                    <a:pt x="10" y="52"/>
                    <a:pt x="9" y="47"/>
                    <a:pt x="8" y="42"/>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1" name="组合 10"/>
          <p:cNvGrpSpPr/>
          <p:nvPr/>
        </p:nvGrpSpPr>
        <p:grpSpPr bwMode="auto">
          <a:xfrm>
            <a:off x="7396200" y="641430"/>
            <a:ext cx="1314450" cy="1316037"/>
            <a:chOff x="6844606" y="2595810"/>
            <a:chExt cx="1315421" cy="1315421"/>
          </a:xfrm>
          <a:solidFill>
            <a:srgbClr val="9ADEEB"/>
          </a:solidFill>
        </p:grpSpPr>
        <p:sp>
          <p:nvSpPr>
            <p:cNvPr id="31" name="任意多边形 22"/>
            <p:cNvSpPr/>
            <p:nvPr/>
          </p:nvSpPr>
          <p:spPr>
            <a:xfrm>
              <a:off x="6844606" y="2595810"/>
              <a:ext cx="1315421" cy="1315421"/>
            </a:xfrm>
            <a:custGeom>
              <a:avLst/>
              <a:gdLst>
                <a:gd name="connsiteX0" fmla="*/ 0 w 1811734"/>
                <a:gd name="connsiteY0" fmla="*/ 905867 h 1811734"/>
                <a:gd name="connsiteX1" fmla="*/ 905867 w 1811734"/>
                <a:gd name="connsiteY1" fmla="*/ 0 h 1811734"/>
                <a:gd name="connsiteX2" fmla="*/ 1811734 w 1811734"/>
                <a:gd name="connsiteY2" fmla="*/ 905867 h 1811734"/>
                <a:gd name="connsiteX3" fmla="*/ 905867 w 1811734"/>
                <a:gd name="connsiteY3" fmla="*/ 1811734 h 1811734"/>
                <a:gd name="connsiteX4" fmla="*/ 0 w 1811734"/>
                <a:gd name="connsiteY4" fmla="*/ 905867 h 1811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1734" h="1811734">
                  <a:moveTo>
                    <a:pt x="0" y="905867"/>
                  </a:moveTo>
                  <a:cubicBezTo>
                    <a:pt x="0" y="405570"/>
                    <a:pt x="405570" y="0"/>
                    <a:pt x="905867" y="0"/>
                  </a:cubicBezTo>
                  <a:cubicBezTo>
                    <a:pt x="1406164" y="0"/>
                    <a:pt x="1811734" y="405570"/>
                    <a:pt x="1811734" y="905867"/>
                  </a:cubicBezTo>
                  <a:cubicBezTo>
                    <a:pt x="1811734" y="1406164"/>
                    <a:pt x="1406164" y="1811734"/>
                    <a:pt x="905867" y="1811734"/>
                  </a:cubicBezTo>
                  <a:cubicBezTo>
                    <a:pt x="405570" y="1811734"/>
                    <a:pt x="0" y="1406164"/>
                    <a:pt x="0" y="905867"/>
                  </a:cubicBezTo>
                  <a:close/>
                </a:path>
              </a:pathLst>
            </a:cu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309772" tIns="309772" rIns="309772" bIns="309772" spcCol="127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555750" eaLnBrk="1" fontAlgn="auto" hangingPunct="1">
                <a:lnSpc>
                  <a:spcPct val="90000"/>
                </a:lnSpc>
                <a:spcAft>
                  <a:spcPct val="35000"/>
                </a:spcAft>
                <a:defRPr/>
              </a:pPr>
              <a:endParaRPr lang="zh-CN" altLang="en-US" sz="35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2" name="Freeform 30"/>
            <p:cNvSpPr>
              <a:spLocks noEditPoints="1"/>
            </p:cNvSpPr>
            <p:nvPr/>
          </p:nvSpPr>
          <p:spPr bwMode="auto">
            <a:xfrm>
              <a:off x="7301045" y="3020541"/>
              <a:ext cx="402542" cy="529054"/>
            </a:xfrm>
            <a:custGeom>
              <a:avLst/>
              <a:gdLst>
                <a:gd name="T0" fmla="*/ 2147483647 w 74"/>
                <a:gd name="T1" fmla="*/ 0 h 97"/>
                <a:gd name="T2" fmla="*/ 2147483647 w 74"/>
                <a:gd name="T3" fmla="*/ 2147483647 h 97"/>
                <a:gd name="T4" fmla="*/ 2147483647 w 74"/>
                <a:gd name="T5" fmla="*/ 2147483647 h 97"/>
                <a:gd name="T6" fmla="*/ 2147483647 w 74"/>
                <a:gd name="T7" fmla="*/ 2147483647 h 97"/>
                <a:gd name="T8" fmla="*/ 2147483647 w 74"/>
                <a:gd name="T9" fmla="*/ 2147483647 h 97"/>
                <a:gd name="T10" fmla="*/ 2147483647 w 74"/>
                <a:gd name="T11" fmla="*/ 2147483647 h 97"/>
                <a:gd name="T12" fmla="*/ 2147483647 w 74"/>
                <a:gd name="T13" fmla="*/ 2147483647 h 97"/>
                <a:gd name="T14" fmla="*/ 2147483647 w 74"/>
                <a:gd name="T15" fmla="*/ 2147483647 h 97"/>
                <a:gd name="T16" fmla="*/ 2147483647 w 74"/>
                <a:gd name="T17" fmla="*/ 2147483647 h 97"/>
                <a:gd name="T18" fmla="*/ 2147483647 w 74"/>
                <a:gd name="T19" fmla="*/ 2147483647 h 97"/>
                <a:gd name="T20" fmla="*/ 2147483647 w 74"/>
                <a:gd name="T21" fmla="*/ 2147483647 h 97"/>
                <a:gd name="T22" fmla="*/ 2147483647 w 74"/>
                <a:gd name="T23" fmla="*/ 2147483647 h 97"/>
                <a:gd name="T24" fmla="*/ 2147483647 w 74"/>
                <a:gd name="T25" fmla="*/ 2147483647 h 97"/>
                <a:gd name="T26" fmla="*/ 2147483647 w 74"/>
                <a:gd name="T27" fmla="*/ 2147483647 h 97"/>
                <a:gd name="T28" fmla="*/ 2147483647 w 74"/>
                <a:gd name="T29" fmla="*/ 2147483647 h 97"/>
                <a:gd name="T30" fmla="*/ 0 w 74"/>
                <a:gd name="T31" fmla="*/ 2147483647 h 97"/>
                <a:gd name="T32" fmla="*/ 2147483647 w 74"/>
                <a:gd name="T33" fmla="*/ 2147483647 h 97"/>
                <a:gd name="T34" fmla="*/ 2147483647 w 74"/>
                <a:gd name="T35" fmla="*/ 0 h 97"/>
                <a:gd name="T36" fmla="*/ 2147483647 w 74"/>
                <a:gd name="T37" fmla="*/ 2147483647 h 97"/>
                <a:gd name="T38" fmla="*/ 2147483647 w 74"/>
                <a:gd name="T39" fmla="*/ 2147483647 h 97"/>
                <a:gd name="T40" fmla="*/ 2147483647 w 74"/>
                <a:gd name="T41" fmla="*/ 2147483647 h 97"/>
                <a:gd name="T42" fmla="*/ 2147483647 w 74"/>
                <a:gd name="T43" fmla="*/ 2147483647 h 97"/>
                <a:gd name="T44" fmla="*/ 2147483647 w 74"/>
                <a:gd name="T45" fmla="*/ 2147483647 h 97"/>
                <a:gd name="T46" fmla="*/ 2147483647 w 74"/>
                <a:gd name="T47" fmla="*/ 2147483647 h 97"/>
                <a:gd name="T48" fmla="*/ 2147483647 w 74"/>
                <a:gd name="T49" fmla="*/ 2147483647 h 97"/>
                <a:gd name="T50" fmla="*/ 2147483647 w 74"/>
                <a:gd name="T51" fmla="*/ 2147483647 h 97"/>
                <a:gd name="T52" fmla="*/ 2147483647 w 74"/>
                <a:gd name="T53" fmla="*/ 2147483647 h 97"/>
                <a:gd name="T54" fmla="*/ 2147483647 w 74"/>
                <a:gd name="T55" fmla="*/ 2147483647 h 97"/>
                <a:gd name="T56" fmla="*/ 2147483647 w 74"/>
                <a:gd name="T57" fmla="*/ 2147483647 h 97"/>
                <a:gd name="T58" fmla="*/ 2147483647 w 74"/>
                <a:gd name="T59" fmla="*/ 2147483647 h 97"/>
                <a:gd name="T60" fmla="*/ 2147483647 w 74"/>
                <a:gd name="T61" fmla="*/ 2147483647 h 97"/>
                <a:gd name="T62" fmla="*/ 2147483647 w 74"/>
                <a:gd name="T63" fmla="*/ 2147483647 h 97"/>
                <a:gd name="T64" fmla="*/ 2147483647 w 74"/>
                <a:gd name="T65" fmla="*/ 2147483647 h 97"/>
                <a:gd name="T66" fmla="*/ 2147483647 w 74"/>
                <a:gd name="T67" fmla="*/ 2147483647 h 97"/>
                <a:gd name="T68" fmla="*/ 2147483647 w 74"/>
                <a:gd name="T69" fmla="*/ 2147483647 h 97"/>
                <a:gd name="T70" fmla="*/ 2147483647 w 74"/>
                <a:gd name="T71" fmla="*/ 2147483647 h 97"/>
                <a:gd name="T72" fmla="*/ 2147483647 w 74"/>
                <a:gd name="T73" fmla="*/ 2147483647 h 97"/>
                <a:gd name="T74" fmla="*/ 2147483647 w 74"/>
                <a:gd name="T75" fmla="*/ 2147483647 h 97"/>
                <a:gd name="T76" fmla="*/ 2147483647 w 74"/>
                <a:gd name="T77" fmla="*/ 2147483647 h 97"/>
                <a:gd name="T78" fmla="*/ 2147483647 w 74"/>
                <a:gd name="T79" fmla="*/ 2147483647 h 97"/>
                <a:gd name="T80" fmla="*/ 2147483647 w 74"/>
                <a:gd name="T81" fmla="*/ 2147483647 h 97"/>
                <a:gd name="T82" fmla="*/ 2147483647 w 74"/>
                <a:gd name="T83" fmla="*/ 2147483647 h 97"/>
                <a:gd name="T84" fmla="*/ 2147483647 w 74"/>
                <a:gd name="T85" fmla="*/ 2147483647 h 97"/>
                <a:gd name="T86" fmla="*/ 2147483647 w 74"/>
                <a:gd name="T87" fmla="*/ 2147483647 h 97"/>
                <a:gd name="T88" fmla="*/ 2147483647 w 74"/>
                <a:gd name="T89" fmla="*/ 2147483647 h 97"/>
                <a:gd name="T90" fmla="*/ 2147483647 w 74"/>
                <a:gd name="T91" fmla="*/ 2147483647 h 97"/>
                <a:gd name="T92" fmla="*/ 2147483647 w 74"/>
                <a:gd name="T93" fmla="*/ 2147483647 h 97"/>
                <a:gd name="T94" fmla="*/ 2147483647 w 74"/>
                <a:gd name="T95" fmla="*/ 2147483647 h 97"/>
                <a:gd name="T96" fmla="*/ 2147483647 w 74"/>
                <a:gd name="T97" fmla="*/ 2147483647 h 9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74" h="97">
                  <a:moveTo>
                    <a:pt x="21" y="0"/>
                  </a:moveTo>
                  <a:cubicBezTo>
                    <a:pt x="60" y="0"/>
                    <a:pt x="60" y="0"/>
                    <a:pt x="60" y="0"/>
                  </a:cubicBezTo>
                  <a:cubicBezTo>
                    <a:pt x="64" y="0"/>
                    <a:pt x="66" y="1"/>
                    <a:pt x="68" y="3"/>
                  </a:cubicBezTo>
                  <a:cubicBezTo>
                    <a:pt x="70" y="5"/>
                    <a:pt x="72" y="8"/>
                    <a:pt x="72" y="11"/>
                  </a:cubicBezTo>
                  <a:cubicBezTo>
                    <a:pt x="72" y="56"/>
                    <a:pt x="72" y="56"/>
                    <a:pt x="72" y="56"/>
                  </a:cubicBezTo>
                  <a:cubicBezTo>
                    <a:pt x="71" y="55"/>
                    <a:pt x="70" y="53"/>
                    <a:pt x="70" y="52"/>
                  </a:cubicBezTo>
                  <a:cubicBezTo>
                    <a:pt x="68" y="50"/>
                    <a:pt x="66" y="48"/>
                    <a:pt x="63" y="47"/>
                  </a:cubicBezTo>
                  <a:cubicBezTo>
                    <a:pt x="63" y="11"/>
                    <a:pt x="63" y="11"/>
                    <a:pt x="63" y="11"/>
                  </a:cubicBezTo>
                  <a:cubicBezTo>
                    <a:pt x="63" y="10"/>
                    <a:pt x="63" y="9"/>
                    <a:pt x="62" y="9"/>
                  </a:cubicBezTo>
                  <a:cubicBezTo>
                    <a:pt x="62" y="8"/>
                    <a:pt x="61" y="8"/>
                    <a:pt x="60" y="8"/>
                  </a:cubicBezTo>
                  <a:cubicBezTo>
                    <a:pt x="25" y="8"/>
                    <a:pt x="25" y="8"/>
                    <a:pt x="25" y="8"/>
                  </a:cubicBezTo>
                  <a:cubicBezTo>
                    <a:pt x="26" y="11"/>
                    <a:pt x="26" y="11"/>
                    <a:pt x="26" y="11"/>
                  </a:cubicBezTo>
                  <a:cubicBezTo>
                    <a:pt x="26" y="14"/>
                    <a:pt x="26" y="14"/>
                    <a:pt x="26" y="14"/>
                  </a:cubicBezTo>
                  <a:cubicBezTo>
                    <a:pt x="26" y="16"/>
                    <a:pt x="26" y="17"/>
                    <a:pt x="26" y="18"/>
                  </a:cubicBezTo>
                  <a:cubicBezTo>
                    <a:pt x="26" y="19"/>
                    <a:pt x="25" y="21"/>
                    <a:pt x="23" y="22"/>
                  </a:cubicBezTo>
                  <a:cubicBezTo>
                    <a:pt x="22" y="23"/>
                    <a:pt x="21" y="24"/>
                    <a:pt x="19" y="24"/>
                  </a:cubicBezTo>
                  <a:cubicBezTo>
                    <a:pt x="18" y="24"/>
                    <a:pt x="17" y="24"/>
                    <a:pt x="16" y="24"/>
                  </a:cubicBezTo>
                  <a:cubicBezTo>
                    <a:pt x="12" y="24"/>
                    <a:pt x="12" y="24"/>
                    <a:pt x="12" y="24"/>
                  </a:cubicBezTo>
                  <a:cubicBezTo>
                    <a:pt x="8" y="23"/>
                    <a:pt x="8" y="23"/>
                    <a:pt x="8" y="23"/>
                  </a:cubicBezTo>
                  <a:cubicBezTo>
                    <a:pt x="8" y="79"/>
                    <a:pt x="8" y="79"/>
                    <a:pt x="8" y="79"/>
                  </a:cubicBezTo>
                  <a:cubicBezTo>
                    <a:pt x="8" y="80"/>
                    <a:pt x="9" y="80"/>
                    <a:pt x="9" y="81"/>
                  </a:cubicBezTo>
                  <a:cubicBezTo>
                    <a:pt x="9" y="81"/>
                    <a:pt x="9" y="81"/>
                    <a:pt x="9" y="81"/>
                  </a:cubicBezTo>
                  <a:cubicBezTo>
                    <a:pt x="10" y="81"/>
                    <a:pt x="10" y="82"/>
                    <a:pt x="11" y="82"/>
                  </a:cubicBezTo>
                  <a:cubicBezTo>
                    <a:pt x="28" y="82"/>
                    <a:pt x="28" y="82"/>
                    <a:pt x="28" y="82"/>
                  </a:cubicBezTo>
                  <a:cubicBezTo>
                    <a:pt x="28" y="82"/>
                    <a:pt x="29" y="83"/>
                    <a:pt x="29" y="84"/>
                  </a:cubicBezTo>
                  <a:cubicBezTo>
                    <a:pt x="31" y="86"/>
                    <a:pt x="34" y="88"/>
                    <a:pt x="37" y="90"/>
                  </a:cubicBezTo>
                  <a:cubicBezTo>
                    <a:pt x="11" y="90"/>
                    <a:pt x="11" y="90"/>
                    <a:pt x="11" y="90"/>
                  </a:cubicBezTo>
                  <a:cubicBezTo>
                    <a:pt x="8" y="90"/>
                    <a:pt x="5" y="89"/>
                    <a:pt x="3" y="87"/>
                  </a:cubicBezTo>
                  <a:cubicBezTo>
                    <a:pt x="3" y="87"/>
                    <a:pt x="3" y="87"/>
                    <a:pt x="3" y="87"/>
                  </a:cubicBezTo>
                  <a:cubicBezTo>
                    <a:pt x="3" y="87"/>
                    <a:pt x="3" y="87"/>
                    <a:pt x="3" y="87"/>
                  </a:cubicBezTo>
                  <a:cubicBezTo>
                    <a:pt x="1" y="85"/>
                    <a:pt x="0" y="82"/>
                    <a:pt x="0" y="79"/>
                  </a:cubicBezTo>
                  <a:cubicBezTo>
                    <a:pt x="0" y="20"/>
                    <a:pt x="0" y="20"/>
                    <a:pt x="0" y="20"/>
                  </a:cubicBezTo>
                  <a:cubicBezTo>
                    <a:pt x="0" y="18"/>
                    <a:pt x="0" y="18"/>
                    <a:pt x="0" y="18"/>
                  </a:cubicBezTo>
                  <a:cubicBezTo>
                    <a:pt x="1" y="17"/>
                    <a:pt x="1" y="17"/>
                    <a:pt x="1" y="17"/>
                  </a:cubicBezTo>
                  <a:cubicBezTo>
                    <a:pt x="18" y="1"/>
                    <a:pt x="18" y="1"/>
                    <a:pt x="18" y="1"/>
                  </a:cubicBezTo>
                  <a:cubicBezTo>
                    <a:pt x="19" y="0"/>
                    <a:pt x="19" y="0"/>
                    <a:pt x="19" y="0"/>
                  </a:cubicBezTo>
                  <a:cubicBezTo>
                    <a:pt x="21" y="0"/>
                    <a:pt x="21" y="0"/>
                    <a:pt x="21" y="0"/>
                  </a:cubicBezTo>
                  <a:close/>
                  <a:moveTo>
                    <a:pt x="17" y="52"/>
                  </a:moveTo>
                  <a:cubicBezTo>
                    <a:pt x="17" y="56"/>
                    <a:pt x="17" y="56"/>
                    <a:pt x="17" y="56"/>
                  </a:cubicBezTo>
                  <a:cubicBezTo>
                    <a:pt x="27" y="56"/>
                    <a:pt x="27" y="56"/>
                    <a:pt x="27" y="56"/>
                  </a:cubicBezTo>
                  <a:cubicBezTo>
                    <a:pt x="27" y="52"/>
                    <a:pt x="27" y="52"/>
                    <a:pt x="27" y="52"/>
                  </a:cubicBezTo>
                  <a:cubicBezTo>
                    <a:pt x="17" y="52"/>
                    <a:pt x="17" y="52"/>
                    <a:pt x="17" y="52"/>
                  </a:cubicBezTo>
                  <a:close/>
                  <a:moveTo>
                    <a:pt x="17" y="40"/>
                  </a:moveTo>
                  <a:cubicBezTo>
                    <a:pt x="17" y="44"/>
                    <a:pt x="17" y="44"/>
                    <a:pt x="17" y="44"/>
                  </a:cubicBezTo>
                  <a:cubicBezTo>
                    <a:pt x="56" y="44"/>
                    <a:pt x="56" y="44"/>
                    <a:pt x="56" y="44"/>
                  </a:cubicBezTo>
                  <a:cubicBezTo>
                    <a:pt x="56" y="40"/>
                    <a:pt x="56" y="40"/>
                    <a:pt x="56" y="40"/>
                  </a:cubicBezTo>
                  <a:cubicBezTo>
                    <a:pt x="17" y="40"/>
                    <a:pt x="17" y="40"/>
                    <a:pt x="17" y="40"/>
                  </a:cubicBezTo>
                  <a:close/>
                  <a:moveTo>
                    <a:pt x="17" y="28"/>
                  </a:moveTo>
                  <a:cubicBezTo>
                    <a:pt x="17" y="33"/>
                    <a:pt x="17" y="33"/>
                    <a:pt x="17" y="33"/>
                  </a:cubicBezTo>
                  <a:cubicBezTo>
                    <a:pt x="56" y="33"/>
                    <a:pt x="56" y="33"/>
                    <a:pt x="56" y="33"/>
                  </a:cubicBezTo>
                  <a:cubicBezTo>
                    <a:pt x="56" y="28"/>
                    <a:pt x="56" y="28"/>
                    <a:pt x="56" y="28"/>
                  </a:cubicBezTo>
                  <a:cubicBezTo>
                    <a:pt x="17" y="28"/>
                    <a:pt x="17" y="28"/>
                    <a:pt x="17" y="28"/>
                  </a:cubicBezTo>
                  <a:close/>
                  <a:moveTo>
                    <a:pt x="34" y="17"/>
                  </a:moveTo>
                  <a:cubicBezTo>
                    <a:pt x="34" y="22"/>
                    <a:pt x="34" y="22"/>
                    <a:pt x="34" y="22"/>
                  </a:cubicBezTo>
                  <a:cubicBezTo>
                    <a:pt x="56" y="22"/>
                    <a:pt x="56" y="22"/>
                    <a:pt x="56" y="22"/>
                  </a:cubicBezTo>
                  <a:cubicBezTo>
                    <a:pt x="56" y="17"/>
                    <a:pt x="56" y="17"/>
                    <a:pt x="56" y="17"/>
                  </a:cubicBezTo>
                  <a:cubicBezTo>
                    <a:pt x="34" y="17"/>
                    <a:pt x="34" y="17"/>
                    <a:pt x="34" y="17"/>
                  </a:cubicBezTo>
                  <a:close/>
                  <a:moveTo>
                    <a:pt x="41" y="69"/>
                  </a:moveTo>
                  <a:cubicBezTo>
                    <a:pt x="43" y="64"/>
                    <a:pt x="48" y="61"/>
                    <a:pt x="55" y="60"/>
                  </a:cubicBezTo>
                  <a:cubicBezTo>
                    <a:pt x="48" y="56"/>
                    <a:pt x="39" y="62"/>
                    <a:pt x="41" y="69"/>
                  </a:cubicBezTo>
                  <a:close/>
                  <a:moveTo>
                    <a:pt x="38" y="54"/>
                  </a:moveTo>
                  <a:cubicBezTo>
                    <a:pt x="34" y="57"/>
                    <a:pt x="32" y="61"/>
                    <a:pt x="31" y="66"/>
                  </a:cubicBezTo>
                  <a:cubicBezTo>
                    <a:pt x="31" y="70"/>
                    <a:pt x="32" y="75"/>
                    <a:pt x="35" y="79"/>
                  </a:cubicBezTo>
                  <a:cubicBezTo>
                    <a:pt x="38" y="83"/>
                    <a:pt x="43" y="86"/>
                    <a:pt x="47" y="86"/>
                  </a:cubicBezTo>
                  <a:cubicBezTo>
                    <a:pt x="51" y="87"/>
                    <a:pt x="55" y="86"/>
                    <a:pt x="58" y="84"/>
                  </a:cubicBezTo>
                  <a:cubicBezTo>
                    <a:pt x="58" y="85"/>
                    <a:pt x="58" y="86"/>
                    <a:pt x="59" y="87"/>
                  </a:cubicBezTo>
                  <a:cubicBezTo>
                    <a:pt x="65" y="95"/>
                    <a:pt x="65" y="95"/>
                    <a:pt x="65" y="95"/>
                  </a:cubicBezTo>
                  <a:cubicBezTo>
                    <a:pt x="67" y="97"/>
                    <a:pt x="69" y="97"/>
                    <a:pt x="71" y="96"/>
                  </a:cubicBezTo>
                  <a:cubicBezTo>
                    <a:pt x="71" y="96"/>
                    <a:pt x="71" y="96"/>
                    <a:pt x="71" y="96"/>
                  </a:cubicBezTo>
                  <a:cubicBezTo>
                    <a:pt x="73" y="94"/>
                    <a:pt x="74" y="91"/>
                    <a:pt x="72" y="90"/>
                  </a:cubicBezTo>
                  <a:cubicBezTo>
                    <a:pt x="66" y="82"/>
                    <a:pt x="66" y="82"/>
                    <a:pt x="66" y="82"/>
                  </a:cubicBezTo>
                  <a:cubicBezTo>
                    <a:pt x="65" y="81"/>
                    <a:pt x="64" y="80"/>
                    <a:pt x="63" y="80"/>
                  </a:cubicBezTo>
                  <a:cubicBezTo>
                    <a:pt x="66" y="77"/>
                    <a:pt x="67" y="74"/>
                    <a:pt x="68" y="70"/>
                  </a:cubicBezTo>
                  <a:cubicBezTo>
                    <a:pt x="68" y="66"/>
                    <a:pt x="67" y="61"/>
                    <a:pt x="64" y="57"/>
                  </a:cubicBezTo>
                  <a:cubicBezTo>
                    <a:pt x="61" y="53"/>
                    <a:pt x="56" y="50"/>
                    <a:pt x="52" y="50"/>
                  </a:cubicBezTo>
                  <a:cubicBezTo>
                    <a:pt x="47" y="49"/>
                    <a:pt x="42" y="50"/>
                    <a:pt x="38" y="54"/>
                  </a:cubicBezTo>
                  <a:close/>
                  <a:moveTo>
                    <a:pt x="51" y="56"/>
                  </a:moveTo>
                  <a:cubicBezTo>
                    <a:pt x="48" y="56"/>
                    <a:pt x="45" y="56"/>
                    <a:pt x="42" y="58"/>
                  </a:cubicBezTo>
                  <a:cubicBezTo>
                    <a:pt x="39" y="61"/>
                    <a:pt x="38" y="63"/>
                    <a:pt x="37" y="67"/>
                  </a:cubicBezTo>
                  <a:cubicBezTo>
                    <a:pt x="37" y="70"/>
                    <a:pt x="38" y="73"/>
                    <a:pt x="40" y="76"/>
                  </a:cubicBezTo>
                  <a:cubicBezTo>
                    <a:pt x="42" y="78"/>
                    <a:pt x="45" y="80"/>
                    <a:pt x="48" y="80"/>
                  </a:cubicBezTo>
                  <a:cubicBezTo>
                    <a:pt x="51" y="80"/>
                    <a:pt x="54" y="80"/>
                    <a:pt x="57" y="78"/>
                  </a:cubicBezTo>
                  <a:cubicBezTo>
                    <a:pt x="60" y="76"/>
                    <a:pt x="61" y="73"/>
                    <a:pt x="61" y="69"/>
                  </a:cubicBezTo>
                  <a:cubicBezTo>
                    <a:pt x="62" y="66"/>
                    <a:pt x="61" y="63"/>
                    <a:pt x="59" y="61"/>
                  </a:cubicBezTo>
                  <a:cubicBezTo>
                    <a:pt x="57" y="58"/>
                    <a:pt x="54" y="56"/>
                    <a:pt x="51" y="56"/>
                  </a:cubicBezTo>
                  <a:close/>
                  <a:moveTo>
                    <a:pt x="21" y="9"/>
                  </a:moveTo>
                  <a:cubicBezTo>
                    <a:pt x="11" y="19"/>
                    <a:pt x="11" y="19"/>
                    <a:pt x="11" y="19"/>
                  </a:cubicBezTo>
                  <a:cubicBezTo>
                    <a:pt x="13" y="19"/>
                    <a:pt x="13" y="19"/>
                    <a:pt x="13" y="19"/>
                  </a:cubicBezTo>
                  <a:cubicBezTo>
                    <a:pt x="17" y="20"/>
                    <a:pt x="17" y="20"/>
                    <a:pt x="17" y="20"/>
                  </a:cubicBezTo>
                  <a:cubicBezTo>
                    <a:pt x="17" y="20"/>
                    <a:pt x="17" y="20"/>
                    <a:pt x="17" y="20"/>
                  </a:cubicBezTo>
                  <a:cubicBezTo>
                    <a:pt x="17" y="20"/>
                    <a:pt x="17" y="20"/>
                    <a:pt x="17" y="20"/>
                  </a:cubicBezTo>
                  <a:cubicBezTo>
                    <a:pt x="17" y="20"/>
                    <a:pt x="18" y="20"/>
                    <a:pt x="18" y="20"/>
                  </a:cubicBezTo>
                  <a:cubicBezTo>
                    <a:pt x="19" y="20"/>
                    <a:pt x="20" y="19"/>
                    <a:pt x="21" y="19"/>
                  </a:cubicBezTo>
                  <a:cubicBezTo>
                    <a:pt x="21" y="18"/>
                    <a:pt x="22" y="17"/>
                    <a:pt x="22" y="17"/>
                  </a:cubicBezTo>
                  <a:cubicBezTo>
                    <a:pt x="22" y="16"/>
                    <a:pt x="22" y="16"/>
                    <a:pt x="22" y="15"/>
                  </a:cubicBezTo>
                  <a:cubicBezTo>
                    <a:pt x="22" y="15"/>
                    <a:pt x="22" y="15"/>
                    <a:pt x="22" y="15"/>
                  </a:cubicBezTo>
                  <a:cubicBezTo>
                    <a:pt x="22" y="15"/>
                    <a:pt x="22" y="15"/>
                    <a:pt x="22" y="15"/>
                  </a:cubicBezTo>
                  <a:cubicBezTo>
                    <a:pt x="21" y="11"/>
                    <a:pt x="21" y="11"/>
                    <a:pt x="21" y="11"/>
                  </a:cubicBezTo>
                  <a:lnTo>
                    <a:pt x="21" y="9"/>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2" name="组合 11"/>
          <p:cNvGrpSpPr/>
          <p:nvPr/>
        </p:nvGrpSpPr>
        <p:grpSpPr bwMode="auto">
          <a:xfrm>
            <a:off x="4494250" y="641430"/>
            <a:ext cx="1316038" cy="1316037"/>
            <a:chOff x="3943351" y="2595810"/>
            <a:chExt cx="1315421" cy="1315421"/>
          </a:xfrm>
          <a:solidFill>
            <a:srgbClr val="9ADEEB"/>
          </a:solidFill>
        </p:grpSpPr>
        <p:sp>
          <p:nvSpPr>
            <p:cNvPr id="29" name="任意多边形 20"/>
            <p:cNvSpPr/>
            <p:nvPr/>
          </p:nvSpPr>
          <p:spPr>
            <a:xfrm>
              <a:off x="3943351" y="2595810"/>
              <a:ext cx="1315421" cy="1315421"/>
            </a:xfrm>
            <a:custGeom>
              <a:avLst/>
              <a:gdLst>
                <a:gd name="connsiteX0" fmla="*/ 0 w 1811734"/>
                <a:gd name="connsiteY0" fmla="*/ 905867 h 1811734"/>
                <a:gd name="connsiteX1" fmla="*/ 905867 w 1811734"/>
                <a:gd name="connsiteY1" fmla="*/ 0 h 1811734"/>
                <a:gd name="connsiteX2" fmla="*/ 1811734 w 1811734"/>
                <a:gd name="connsiteY2" fmla="*/ 905867 h 1811734"/>
                <a:gd name="connsiteX3" fmla="*/ 905867 w 1811734"/>
                <a:gd name="connsiteY3" fmla="*/ 1811734 h 1811734"/>
                <a:gd name="connsiteX4" fmla="*/ 0 w 1811734"/>
                <a:gd name="connsiteY4" fmla="*/ 905867 h 1811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1734" h="1811734">
                  <a:moveTo>
                    <a:pt x="0" y="905867"/>
                  </a:moveTo>
                  <a:cubicBezTo>
                    <a:pt x="0" y="405570"/>
                    <a:pt x="405570" y="0"/>
                    <a:pt x="905867" y="0"/>
                  </a:cubicBezTo>
                  <a:cubicBezTo>
                    <a:pt x="1406164" y="0"/>
                    <a:pt x="1811734" y="405570"/>
                    <a:pt x="1811734" y="905867"/>
                  </a:cubicBezTo>
                  <a:cubicBezTo>
                    <a:pt x="1811734" y="1406164"/>
                    <a:pt x="1406164" y="1811734"/>
                    <a:pt x="905867" y="1811734"/>
                  </a:cubicBezTo>
                  <a:cubicBezTo>
                    <a:pt x="405570" y="1811734"/>
                    <a:pt x="0" y="1406164"/>
                    <a:pt x="0" y="905867"/>
                  </a:cubicBezTo>
                  <a:close/>
                </a:path>
              </a:pathLst>
            </a:cu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316122" tIns="316122" rIns="316122" bIns="316122" spcCol="127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778000" eaLnBrk="1" fontAlgn="auto" hangingPunct="1">
                <a:lnSpc>
                  <a:spcPct val="90000"/>
                </a:lnSpc>
                <a:spcAft>
                  <a:spcPct val="35000"/>
                </a:spcAft>
                <a:defRPr/>
              </a:pPr>
              <a:endParaRPr lang="zh-CN" altLang="en-US" sz="40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0" name="Freeform 71"/>
            <p:cNvSpPr>
              <a:spLocks noEditPoints="1"/>
            </p:cNvSpPr>
            <p:nvPr/>
          </p:nvSpPr>
          <p:spPr bwMode="auto">
            <a:xfrm>
              <a:off x="4345735" y="2983242"/>
              <a:ext cx="510652" cy="540555"/>
            </a:xfrm>
            <a:custGeom>
              <a:avLst/>
              <a:gdLst>
                <a:gd name="T0" fmla="*/ 2147483647 w 222"/>
                <a:gd name="T1" fmla="*/ 2147483647 h 235"/>
                <a:gd name="T2" fmla="*/ 2147483647 w 222"/>
                <a:gd name="T3" fmla="*/ 2147483647 h 235"/>
                <a:gd name="T4" fmla="*/ 2147483647 w 222"/>
                <a:gd name="T5" fmla="*/ 2147483647 h 235"/>
                <a:gd name="T6" fmla="*/ 2147483647 w 222"/>
                <a:gd name="T7" fmla="*/ 2147483647 h 235"/>
                <a:gd name="T8" fmla="*/ 2147483647 w 222"/>
                <a:gd name="T9" fmla="*/ 2147483647 h 235"/>
                <a:gd name="T10" fmla="*/ 2147483647 w 222"/>
                <a:gd name="T11" fmla="*/ 2147483647 h 235"/>
                <a:gd name="T12" fmla="*/ 2147483647 w 222"/>
                <a:gd name="T13" fmla="*/ 2147483647 h 235"/>
                <a:gd name="T14" fmla="*/ 2147483647 w 222"/>
                <a:gd name="T15" fmla="*/ 2147483647 h 235"/>
                <a:gd name="T16" fmla="*/ 2147483647 w 222"/>
                <a:gd name="T17" fmla="*/ 2147483647 h 235"/>
                <a:gd name="T18" fmla="*/ 2147483647 w 222"/>
                <a:gd name="T19" fmla="*/ 2147483647 h 235"/>
                <a:gd name="T20" fmla="*/ 2147483647 w 222"/>
                <a:gd name="T21" fmla="*/ 2147483647 h 235"/>
                <a:gd name="T22" fmla="*/ 2147483647 w 222"/>
                <a:gd name="T23" fmla="*/ 2147483647 h 235"/>
                <a:gd name="T24" fmla="*/ 2147483647 w 222"/>
                <a:gd name="T25" fmla="*/ 2147483647 h 235"/>
                <a:gd name="T26" fmla="*/ 2147483647 w 222"/>
                <a:gd name="T27" fmla="*/ 0 h 235"/>
                <a:gd name="T28" fmla="*/ 2147483647 w 222"/>
                <a:gd name="T29" fmla="*/ 0 h 235"/>
                <a:gd name="T30" fmla="*/ 2147483647 w 222"/>
                <a:gd name="T31" fmla="*/ 2147483647 h 235"/>
                <a:gd name="T32" fmla="*/ 2147483647 w 222"/>
                <a:gd name="T33" fmla="*/ 2147483647 h 235"/>
                <a:gd name="T34" fmla="*/ 2147483647 w 222"/>
                <a:gd name="T35" fmla="*/ 2147483647 h 235"/>
                <a:gd name="T36" fmla="*/ 2147483647 w 222"/>
                <a:gd name="T37" fmla="*/ 2147483647 h 235"/>
                <a:gd name="T38" fmla="*/ 2147483647 w 222"/>
                <a:gd name="T39" fmla="*/ 2147483647 h 235"/>
                <a:gd name="T40" fmla="*/ 2147483647 w 222"/>
                <a:gd name="T41" fmla="*/ 2147483647 h 235"/>
                <a:gd name="T42" fmla="*/ 2147483647 w 222"/>
                <a:gd name="T43" fmla="*/ 2147483647 h 235"/>
                <a:gd name="T44" fmla="*/ 0 w 222"/>
                <a:gd name="T45" fmla="*/ 2147483647 h 235"/>
                <a:gd name="T46" fmla="*/ 0 w 222"/>
                <a:gd name="T47" fmla="*/ 2147483647 h 235"/>
                <a:gd name="T48" fmla="*/ 2147483647 w 222"/>
                <a:gd name="T49" fmla="*/ 2147483647 h 235"/>
                <a:gd name="T50" fmla="*/ 2147483647 w 222"/>
                <a:gd name="T51" fmla="*/ 2147483647 h 235"/>
                <a:gd name="T52" fmla="*/ 2147483647 w 222"/>
                <a:gd name="T53" fmla="*/ 2147483647 h 235"/>
                <a:gd name="T54" fmla="*/ 2147483647 w 222"/>
                <a:gd name="T55" fmla="*/ 2147483647 h 235"/>
                <a:gd name="T56" fmla="*/ 2147483647 w 222"/>
                <a:gd name="T57" fmla="*/ 2147483647 h 235"/>
                <a:gd name="T58" fmla="*/ 2147483647 w 222"/>
                <a:gd name="T59" fmla="*/ 2147483647 h 235"/>
                <a:gd name="T60" fmla="*/ 2147483647 w 222"/>
                <a:gd name="T61" fmla="*/ 2147483647 h 235"/>
                <a:gd name="T62" fmla="*/ 2147483647 w 222"/>
                <a:gd name="T63" fmla="*/ 2147483647 h 235"/>
                <a:gd name="T64" fmla="*/ 2147483647 w 222"/>
                <a:gd name="T65" fmla="*/ 2147483647 h 235"/>
                <a:gd name="T66" fmla="*/ 2147483647 w 222"/>
                <a:gd name="T67" fmla="*/ 2147483647 h 235"/>
                <a:gd name="T68" fmla="*/ 2147483647 w 222"/>
                <a:gd name="T69" fmla="*/ 2147483647 h 235"/>
                <a:gd name="T70" fmla="*/ 2147483647 w 222"/>
                <a:gd name="T71" fmla="*/ 2147483647 h 235"/>
                <a:gd name="T72" fmla="*/ 2147483647 w 222"/>
                <a:gd name="T73" fmla="*/ 2147483647 h 235"/>
                <a:gd name="T74" fmla="*/ 2147483647 w 222"/>
                <a:gd name="T75" fmla="*/ 2147483647 h 235"/>
                <a:gd name="T76" fmla="*/ 2147483647 w 222"/>
                <a:gd name="T77" fmla="*/ 2147483647 h 235"/>
                <a:gd name="T78" fmla="*/ 2147483647 w 222"/>
                <a:gd name="T79" fmla="*/ 2147483647 h 235"/>
                <a:gd name="T80" fmla="*/ 2147483647 w 222"/>
                <a:gd name="T81" fmla="*/ 2147483647 h 23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22" h="235">
                  <a:moveTo>
                    <a:pt x="151" y="19"/>
                  </a:moveTo>
                  <a:lnTo>
                    <a:pt x="170" y="29"/>
                  </a:lnTo>
                  <a:lnTo>
                    <a:pt x="203" y="19"/>
                  </a:lnTo>
                  <a:lnTo>
                    <a:pt x="182" y="7"/>
                  </a:lnTo>
                  <a:lnTo>
                    <a:pt x="151" y="19"/>
                  </a:lnTo>
                  <a:close/>
                  <a:moveTo>
                    <a:pt x="31" y="171"/>
                  </a:moveTo>
                  <a:lnTo>
                    <a:pt x="7" y="159"/>
                  </a:lnTo>
                  <a:lnTo>
                    <a:pt x="7" y="211"/>
                  </a:lnTo>
                  <a:lnTo>
                    <a:pt x="31" y="223"/>
                  </a:lnTo>
                  <a:lnTo>
                    <a:pt x="31" y="171"/>
                  </a:lnTo>
                  <a:close/>
                  <a:moveTo>
                    <a:pt x="87" y="104"/>
                  </a:moveTo>
                  <a:lnTo>
                    <a:pt x="109" y="114"/>
                  </a:lnTo>
                  <a:lnTo>
                    <a:pt x="137" y="102"/>
                  </a:lnTo>
                  <a:lnTo>
                    <a:pt x="116" y="93"/>
                  </a:lnTo>
                  <a:lnTo>
                    <a:pt x="87" y="104"/>
                  </a:lnTo>
                  <a:close/>
                  <a:moveTo>
                    <a:pt x="68" y="102"/>
                  </a:moveTo>
                  <a:lnTo>
                    <a:pt x="76" y="100"/>
                  </a:lnTo>
                  <a:lnTo>
                    <a:pt x="116" y="83"/>
                  </a:lnTo>
                  <a:lnTo>
                    <a:pt x="118" y="83"/>
                  </a:lnTo>
                  <a:lnTo>
                    <a:pt x="132" y="90"/>
                  </a:lnTo>
                  <a:lnTo>
                    <a:pt x="132" y="24"/>
                  </a:lnTo>
                  <a:lnTo>
                    <a:pt x="132" y="19"/>
                  </a:lnTo>
                  <a:lnTo>
                    <a:pt x="139" y="14"/>
                  </a:lnTo>
                  <a:lnTo>
                    <a:pt x="180" y="0"/>
                  </a:lnTo>
                  <a:lnTo>
                    <a:pt x="182" y="0"/>
                  </a:lnTo>
                  <a:lnTo>
                    <a:pt x="215" y="14"/>
                  </a:lnTo>
                  <a:lnTo>
                    <a:pt x="222" y="19"/>
                  </a:lnTo>
                  <a:lnTo>
                    <a:pt x="222" y="168"/>
                  </a:lnTo>
                  <a:lnTo>
                    <a:pt x="173" y="187"/>
                  </a:lnTo>
                  <a:lnTo>
                    <a:pt x="168" y="185"/>
                  </a:lnTo>
                  <a:lnTo>
                    <a:pt x="158" y="180"/>
                  </a:lnTo>
                  <a:lnTo>
                    <a:pt x="158" y="192"/>
                  </a:lnTo>
                  <a:lnTo>
                    <a:pt x="106" y="211"/>
                  </a:lnTo>
                  <a:lnTo>
                    <a:pt x="102" y="209"/>
                  </a:lnTo>
                  <a:lnTo>
                    <a:pt x="90" y="201"/>
                  </a:lnTo>
                  <a:lnTo>
                    <a:pt x="90" y="216"/>
                  </a:lnTo>
                  <a:lnTo>
                    <a:pt x="38" y="235"/>
                  </a:lnTo>
                  <a:lnTo>
                    <a:pt x="33" y="232"/>
                  </a:lnTo>
                  <a:lnTo>
                    <a:pt x="2" y="218"/>
                  </a:lnTo>
                  <a:lnTo>
                    <a:pt x="0" y="216"/>
                  </a:lnTo>
                  <a:lnTo>
                    <a:pt x="0" y="213"/>
                  </a:lnTo>
                  <a:lnTo>
                    <a:pt x="0" y="154"/>
                  </a:lnTo>
                  <a:lnTo>
                    <a:pt x="0" y="147"/>
                  </a:lnTo>
                  <a:lnTo>
                    <a:pt x="7" y="145"/>
                  </a:lnTo>
                  <a:lnTo>
                    <a:pt x="47" y="128"/>
                  </a:lnTo>
                  <a:lnTo>
                    <a:pt x="50" y="128"/>
                  </a:lnTo>
                  <a:lnTo>
                    <a:pt x="80" y="145"/>
                  </a:lnTo>
                  <a:lnTo>
                    <a:pt x="90" y="147"/>
                  </a:lnTo>
                  <a:lnTo>
                    <a:pt x="90" y="194"/>
                  </a:lnTo>
                  <a:lnTo>
                    <a:pt x="99" y="199"/>
                  </a:lnTo>
                  <a:lnTo>
                    <a:pt x="99" y="126"/>
                  </a:lnTo>
                  <a:lnTo>
                    <a:pt x="76" y="114"/>
                  </a:lnTo>
                  <a:lnTo>
                    <a:pt x="76" y="142"/>
                  </a:lnTo>
                  <a:lnTo>
                    <a:pt x="68" y="138"/>
                  </a:lnTo>
                  <a:lnTo>
                    <a:pt x="68" y="109"/>
                  </a:lnTo>
                  <a:lnTo>
                    <a:pt x="68" y="102"/>
                  </a:lnTo>
                  <a:close/>
                  <a:moveTo>
                    <a:pt x="139" y="95"/>
                  </a:moveTo>
                  <a:lnTo>
                    <a:pt x="149" y="100"/>
                  </a:lnTo>
                  <a:lnTo>
                    <a:pt x="158" y="102"/>
                  </a:lnTo>
                  <a:lnTo>
                    <a:pt x="158" y="171"/>
                  </a:lnTo>
                  <a:lnTo>
                    <a:pt x="165" y="175"/>
                  </a:lnTo>
                  <a:lnTo>
                    <a:pt x="165" y="43"/>
                  </a:lnTo>
                  <a:lnTo>
                    <a:pt x="139" y="31"/>
                  </a:lnTo>
                  <a:lnTo>
                    <a:pt x="139" y="95"/>
                  </a:lnTo>
                  <a:close/>
                  <a:moveTo>
                    <a:pt x="19" y="149"/>
                  </a:moveTo>
                  <a:lnTo>
                    <a:pt x="38" y="159"/>
                  </a:lnTo>
                  <a:lnTo>
                    <a:pt x="71" y="147"/>
                  </a:lnTo>
                  <a:lnTo>
                    <a:pt x="47" y="138"/>
                  </a:lnTo>
                  <a:lnTo>
                    <a:pt x="19" y="149"/>
                  </a:lnTo>
                  <a:close/>
                  <a:moveTo>
                    <a:pt x="173" y="38"/>
                  </a:moveTo>
                  <a:lnTo>
                    <a:pt x="173" y="36"/>
                  </a:lnTo>
                  <a:lnTo>
                    <a:pt x="173" y="38"/>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3" name="矩形 2">
            <a:extLst>
              <a:ext uri="{FF2B5EF4-FFF2-40B4-BE49-F238E27FC236}">
                <a16:creationId xmlns:a16="http://schemas.microsoft.com/office/drawing/2014/main" id="{99FDF6E7-D8EF-48A9-B7DC-D3635EA4F07D}"/>
              </a:ext>
            </a:extLst>
          </p:cNvPr>
          <p:cNvSpPr/>
          <p:nvPr/>
        </p:nvSpPr>
        <p:spPr>
          <a:xfrm>
            <a:off x="1157013" y="2514907"/>
            <a:ext cx="9797568" cy="3785652"/>
          </a:xfrm>
          <a:prstGeom prst="rect">
            <a:avLst/>
          </a:prstGeom>
        </p:spPr>
        <p:txBody>
          <a:bodyPr wrap="square">
            <a:spAutoFit/>
          </a:bodyPr>
          <a:lstStyle/>
          <a:p>
            <a:pPr indent="152400" algn="just">
              <a:spcAft>
                <a:spcPts val="0"/>
              </a:spcAft>
            </a:pPr>
            <a:r>
              <a:rPr lang="en-US" altLang="zh-CN" sz="2400" kern="100" dirty="0">
                <a:latin typeface="Times New Roman" panose="02020603050405020304" pitchFamily="18" charset="0"/>
              </a:rPr>
              <a:t>At present, China has been the </a:t>
            </a:r>
            <a:r>
              <a:rPr lang="en-US" altLang="zh-CN" sz="2400" b="1" kern="100" dirty="0">
                <a:latin typeface="Times New Roman" panose="02020603050405020304" pitchFamily="18" charset="0"/>
              </a:rPr>
              <a:t>guest country of honor</a:t>
            </a:r>
            <a:r>
              <a:rPr lang="en-US" altLang="zh-CN" sz="2400" kern="100" dirty="0">
                <a:latin typeface="Times New Roman" panose="02020603050405020304" pitchFamily="18" charset="0"/>
              </a:rPr>
              <a:t> in Paris Book Salon, Moscow International Book Fair, Seoul International Book Fair, Frankfurt Book Fair, Greece Thessaloniki Book Fair, Egypt Cairo Book Fair, Turkey Book Fair, London Book Fair, etc. </a:t>
            </a:r>
          </a:p>
          <a:p>
            <a:pPr indent="152400" algn="just">
              <a:spcAft>
                <a:spcPts val="0"/>
              </a:spcAft>
            </a:pPr>
            <a:r>
              <a:rPr lang="en-US" altLang="zh-CN" sz="2400" kern="100" dirty="0">
                <a:latin typeface="Times New Roman" panose="02020603050405020304" pitchFamily="18" charset="0"/>
              </a:rPr>
              <a:t>For example, in October 2009, more than 100 Chinese writers attended the opening ceremony of the 61st Frankfurt Book Fair and held more than 60 literary events. In April 2012, China was the guest country of honor at the London Book Fair, the world’s largest international book copyright trade fair second only to the Frankfurt Book Fair. The foreign book fair has become an important platform for Chinese literature works to “go global”.</a:t>
            </a:r>
            <a:endParaRPr lang="zh-CN" altLang="zh-CN" sz="2400" kern="100" dirty="0">
              <a:latin typeface="Times New Roman" panose="02020603050405020304" pitchFamily="18" charset="0"/>
            </a:endParaRPr>
          </a:p>
        </p:txBody>
      </p:sp>
      <p:sp>
        <p:nvSpPr>
          <p:cNvPr id="6" name="椭圆 5">
            <a:extLst>
              <a:ext uri="{FF2B5EF4-FFF2-40B4-BE49-F238E27FC236}">
                <a16:creationId xmlns:a16="http://schemas.microsoft.com/office/drawing/2014/main" id="{09A766EB-3367-4BC8-9AA9-2F3345758694}"/>
              </a:ext>
            </a:extLst>
          </p:cNvPr>
          <p:cNvSpPr/>
          <p:nvPr/>
        </p:nvSpPr>
        <p:spPr>
          <a:xfrm>
            <a:off x="423329" y="408558"/>
            <a:ext cx="3626818" cy="18449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a:extLst>
              <a:ext uri="{FF2B5EF4-FFF2-40B4-BE49-F238E27FC236}">
                <a16:creationId xmlns:a16="http://schemas.microsoft.com/office/drawing/2014/main" id="{7BBD7B7F-7D81-487F-AAAE-A72E8B6FCFDE}"/>
              </a:ext>
            </a:extLst>
          </p:cNvPr>
          <p:cNvSpPr/>
          <p:nvPr/>
        </p:nvSpPr>
        <p:spPr>
          <a:xfrm>
            <a:off x="701834" y="481861"/>
            <a:ext cx="3403651" cy="1754326"/>
          </a:xfrm>
          <a:prstGeom prst="rect">
            <a:avLst/>
          </a:prstGeom>
        </p:spPr>
        <p:txBody>
          <a:bodyPr wrap="square">
            <a:spAutoFit/>
          </a:bodyPr>
          <a:lstStyle/>
          <a:p>
            <a:r>
              <a:rPr lang="en-US" altLang="zh-CN" kern="100" dirty="0">
                <a:latin typeface="Times New Roman" panose="02020603050405020304" pitchFamily="18" charset="0"/>
              </a:rPr>
              <a:t>Guest of honor at the book fair is an effective form of introducing the cultural situation of the country in a fast way, and it is a good opportunity to display the national culture.</a:t>
            </a:r>
            <a:endParaRPr lang="zh-CN" alt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192000" cy="6858000"/>
          </a:xfrm>
          <a:prstGeom prst="rect">
            <a:avLst/>
          </a:prstGeom>
          <a:solidFill>
            <a:srgbClr val="E7F9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13831" y="1074199"/>
            <a:ext cx="5283435" cy="3510006"/>
          </a:xfrm>
          <a:prstGeom prst="rect">
            <a:avLst/>
          </a:prstGeom>
        </p:spPr>
      </p:pic>
      <p:sp>
        <p:nvSpPr>
          <p:cNvPr id="4" name="文本框 7"/>
          <p:cNvSpPr txBox="1"/>
          <p:nvPr/>
        </p:nvSpPr>
        <p:spPr>
          <a:xfrm>
            <a:off x="4931169" y="4085000"/>
            <a:ext cx="2659498" cy="70788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4000" b="1" dirty="0">
                <a:latin typeface="Bodoni MT Black" panose="02070A03080606020203" pitchFamily="18" charset="0"/>
                <a:ea typeface="汉仪良品线简" panose="00020600040101010101" pitchFamily="18" charset="-122"/>
                <a:cs typeface="+mn-ea"/>
                <a:sym typeface="+mn-lt"/>
              </a:rPr>
              <a:t>Part 04</a:t>
            </a:r>
            <a:endParaRPr lang="zh-CN" altLang="en-US" sz="4000" b="1" dirty="0">
              <a:latin typeface="Bodoni MT Black" panose="02070A03080606020203" pitchFamily="18" charset="0"/>
              <a:ea typeface="汉仪良品线简" panose="00020600040101010101" pitchFamily="18" charset="-122"/>
              <a:cs typeface="+mn-ea"/>
              <a:sym typeface="+mn-lt"/>
            </a:endParaRPr>
          </a:p>
        </p:txBody>
      </p:sp>
      <p:sp>
        <p:nvSpPr>
          <p:cNvPr id="7" name="文本框 6">
            <a:extLst>
              <a:ext uri="{FF2B5EF4-FFF2-40B4-BE49-F238E27FC236}">
                <a16:creationId xmlns:a16="http://schemas.microsoft.com/office/drawing/2014/main" id="{ACE47AD9-F380-4D42-81BF-B396339BFDB8}"/>
              </a:ext>
            </a:extLst>
          </p:cNvPr>
          <p:cNvSpPr txBox="1"/>
          <p:nvPr/>
        </p:nvSpPr>
        <p:spPr>
          <a:xfrm>
            <a:off x="4533529" y="4936272"/>
            <a:ext cx="4044037" cy="1569660"/>
          </a:xfrm>
          <a:prstGeom prst="rect">
            <a:avLst/>
          </a:prstGeom>
          <a:noFill/>
        </p:spPr>
        <p:txBody>
          <a:bodyPr wrap="square" rtlCol="0">
            <a:spAutoFit/>
          </a:bodyPr>
          <a:lstStyle/>
          <a:p>
            <a:pPr algn="ctr"/>
            <a:r>
              <a:rPr lang="en-US" altLang="zh-CN" sz="3200" b="1" dirty="0">
                <a:solidFill>
                  <a:srgbClr val="002060"/>
                </a:solidFill>
              </a:rPr>
              <a:t>Chinese Literature on Overseas Bookfairs from 1949 to 2022</a:t>
            </a:r>
            <a:endParaRPr lang="zh-CN" altLang="zh-CN" sz="3200" b="1" dirty="0">
              <a:solidFill>
                <a:srgbClr val="00206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DFFC5D2A-110B-49FD-B6E2-AB5E2E2CFCD2}"/>
              </a:ext>
            </a:extLst>
          </p:cNvPr>
          <p:cNvSpPr/>
          <p:nvPr/>
        </p:nvSpPr>
        <p:spPr>
          <a:xfrm>
            <a:off x="0" y="0"/>
            <a:ext cx="12192000" cy="6858000"/>
          </a:xfrm>
          <a:prstGeom prst="rect">
            <a:avLst/>
          </a:prstGeom>
          <a:solidFill>
            <a:srgbClr val="E7F9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074" name="Picture 2" descr="https://img1.baidu.com/it/u=25852491,876913691&amp;fm=253&amp;fmt=auto&amp;app=138&amp;f=JPEG?w=700&amp;h=473">
            <a:extLst>
              <a:ext uri="{FF2B5EF4-FFF2-40B4-BE49-F238E27FC236}">
                <a16:creationId xmlns:a16="http://schemas.microsoft.com/office/drawing/2014/main" id="{6134DB26-4E6F-4449-9F62-582BF3221E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3528" y="3300984"/>
            <a:ext cx="4633021" cy="3130598"/>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a:extLst>
              <a:ext uri="{FF2B5EF4-FFF2-40B4-BE49-F238E27FC236}">
                <a16:creationId xmlns:a16="http://schemas.microsoft.com/office/drawing/2014/main" id="{5D87F5EA-4791-421F-9C27-35CA3433F608}"/>
              </a:ext>
            </a:extLst>
          </p:cNvPr>
          <p:cNvSpPr/>
          <p:nvPr/>
        </p:nvSpPr>
        <p:spPr>
          <a:xfrm>
            <a:off x="667120" y="670334"/>
            <a:ext cx="10534280" cy="830997"/>
          </a:xfrm>
          <a:prstGeom prst="rect">
            <a:avLst/>
          </a:prstGeom>
        </p:spPr>
        <p:txBody>
          <a:bodyPr wrap="square">
            <a:spAutoFit/>
          </a:bodyPr>
          <a:lstStyle/>
          <a:p>
            <a:pPr algn="just">
              <a:spcAft>
                <a:spcPts val="0"/>
              </a:spcAft>
            </a:pPr>
            <a:r>
              <a:rPr lang="en-US" altLang="zh-CN" sz="2400" kern="100" dirty="0">
                <a:latin typeface="Times New Roman" panose="02020603050405020304" pitchFamily="18" charset="0"/>
              </a:rPr>
              <a:t>Since the founding of the PRC, the Party and the government have attached great importance to international publicity and cultural exchanges with foreign countries. </a:t>
            </a:r>
            <a:endParaRPr lang="zh-CN" altLang="zh-CN" sz="2400" kern="100" dirty="0">
              <a:latin typeface="Times New Roman" panose="02020603050405020304" pitchFamily="18" charset="0"/>
            </a:endParaRPr>
          </a:p>
        </p:txBody>
      </p:sp>
      <p:sp>
        <p:nvSpPr>
          <p:cNvPr id="5" name="矩形 4">
            <a:extLst>
              <a:ext uri="{FF2B5EF4-FFF2-40B4-BE49-F238E27FC236}">
                <a16:creationId xmlns:a16="http://schemas.microsoft.com/office/drawing/2014/main" id="{B12F9202-4592-4945-B12A-D1A6E746BC7C}"/>
              </a:ext>
            </a:extLst>
          </p:cNvPr>
          <p:cNvSpPr/>
          <p:nvPr/>
        </p:nvSpPr>
        <p:spPr>
          <a:xfrm>
            <a:off x="667120" y="1800980"/>
            <a:ext cx="10534280" cy="1200329"/>
          </a:xfrm>
          <a:prstGeom prst="rect">
            <a:avLst/>
          </a:prstGeom>
        </p:spPr>
        <p:txBody>
          <a:bodyPr wrap="square">
            <a:spAutoFit/>
          </a:bodyPr>
          <a:lstStyle/>
          <a:p>
            <a:pPr algn="just">
              <a:spcAft>
                <a:spcPts val="0"/>
              </a:spcAft>
            </a:pPr>
            <a:r>
              <a:rPr lang="en-US" altLang="zh-CN" sz="2400" kern="100" dirty="0">
                <a:latin typeface="Times New Roman" panose="02020603050405020304" pitchFamily="18" charset="0"/>
              </a:rPr>
              <a:t>Upon the establishment of China International Bookstore, China has endowed it with the task of representing China to participate in international book fairs, thus attending book fairs became an important part of foreign cultural exchanges. </a:t>
            </a:r>
            <a:endParaRPr lang="zh-CN" altLang="zh-CN" sz="2400" kern="100" dirty="0">
              <a:latin typeface="Times New Roman" panose="02020603050405020304" pitchFamily="18" charset="0"/>
            </a:endParaRPr>
          </a:p>
        </p:txBody>
      </p:sp>
      <p:sp>
        <p:nvSpPr>
          <p:cNvPr id="6" name="矩形 5">
            <a:extLst>
              <a:ext uri="{FF2B5EF4-FFF2-40B4-BE49-F238E27FC236}">
                <a16:creationId xmlns:a16="http://schemas.microsoft.com/office/drawing/2014/main" id="{B8338DFD-4438-42A9-99FB-7154B6EA2758}"/>
              </a:ext>
            </a:extLst>
          </p:cNvPr>
          <p:cNvSpPr/>
          <p:nvPr/>
        </p:nvSpPr>
        <p:spPr>
          <a:xfrm>
            <a:off x="5512472" y="3301011"/>
            <a:ext cx="5926672" cy="3046988"/>
          </a:xfrm>
          <a:prstGeom prst="rect">
            <a:avLst/>
          </a:prstGeom>
        </p:spPr>
        <p:txBody>
          <a:bodyPr wrap="square">
            <a:spAutoFit/>
          </a:bodyPr>
          <a:lstStyle/>
          <a:p>
            <a:pPr algn="just"/>
            <a:r>
              <a:rPr lang="en-US" altLang="zh-CN" sz="2400" kern="100" dirty="0">
                <a:latin typeface="Times New Roman" panose="02020603050405020304" pitchFamily="18" charset="0"/>
              </a:rPr>
              <a:t>Between the founding of the PRC to 1990s, the International Bookstore participated in various overseas book fairs, which effectively promoted the book trade and foreign promotion and publication of Chinese Classics, and enhanced mutual friendship and understanding with the people of other countries.</a:t>
            </a:r>
            <a:endParaRPr lang="zh-CN" altLang="en-US" sz="2400" dirty="0"/>
          </a:p>
        </p:txBody>
      </p:sp>
    </p:spTree>
    <p:extLst>
      <p:ext uri="{BB962C8B-B14F-4D97-AF65-F5344CB8AC3E}">
        <p14:creationId xmlns:p14="http://schemas.microsoft.com/office/powerpoint/2010/main" val="11914121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rgbClr val="E7F9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p>
        </p:txBody>
      </p:sp>
      <p:grpSp>
        <p:nvGrpSpPr>
          <p:cNvPr id="3" name="Group 19"/>
          <p:cNvGrpSpPr/>
          <p:nvPr/>
        </p:nvGrpSpPr>
        <p:grpSpPr>
          <a:xfrm>
            <a:off x="933182" y="1268578"/>
            <a:ext cx="2423711" cy="2423711"/>
            <a:chOff x="4884144" y="2235641"/>
            <a:chExt cx="2423711" cy="2423711"/>
          </a:xfrm>
        </p:grpSpPr>
        <p:sp>
          <p:nvSpPr>
            <p:cNvPr id="18" name="Oval 15"/>
            <p:cNvSpPr/>
            <p:nvPr/>
          </p:nvSpPr>
          <p:spPr bwMode="auto">
            <a:xfrm>
              <a:off x="4958899" y="2292740"/>
              <a:ext cx="2274200" cy="2274200"/>
            </a:xfrm>
            <a:prstGeom prst="ellipse">
              <a:avLst/>
            </a:prstGeom>
            <a:solidFill>
              <a:schemeClr val="tx1">
                <a:alpha val="15000"/>
              </a:schemeClr>
            </a:solidFill>
            <a:ln>
              <a:noFill/>
            </a:ln>
          </p:spPr>
          <p:txBody>
            <a:bodyPr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19" name="Pie 14"/>
            <p:cNvSpPr/>
            <p:nvPr/>
          </p:nvSpPr>
          <p:spPr bwMode="auto">
            <a:xfrm>
              <a:off x="5033655" y="2357611"/>
              <a:ext cx="2124690" cy="2124688"/>
            </a:xfrm>
            <a:prstGeom prst="pie">
              <a:avLst>
                <a:gd name="adj1" fmla="val 1746355"/>
                <a:gd name="adj2" fmla="val 16200000"/>
              </a:avLst>
            </a:prstGeom>
            <a:gradFill>
              <a:gsLst>
                <a:gs pos="0">
                  <a:schemeClr val="accent1"/>
                </a:gs>
                <a:gs pos="100000">
                  <a:schemeClr val="accent2"/>
                </a:gs>
              </a:gsLst>
              <a:lin ang="2700000" scaled="0"/>
            </a:gradFill>
            <a:ln>
              <a:noFill/>
            </a:ln>
          </p:spPr>
          <p:txBody>
            <a:bodyPr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20" name="Freeform 13"/>
            <p:cNvSpPr/>
            <p:nvPr/>
          </p:nvSpPr>
          <p:spPr bwMode="auto">
            <a:xfrm>
              <a:off x="4884144" y="2235641"/>
              <a:ext cx="2423711" cy="2423711"/>
            </a:xfrm>
            <a:custGeom>
              <a:avLst/>
              <a:gdLst>
                <a:gd name="connsiteX0" fmla="*/ 1211856 w 2423711"/>
                <a:gd name="connsiteY0" fmla="*/ 361574 h 2423711"/>
                <a:gd name="connsiteX1" fmla="*/ 1387247 w 2423711"/>
                <a:gd name="connsiteY1" fmla="*/ 403466 h 2423711"/>
                <a:gd name="connsiteX2" fmla="*/ 1822050 w 2423711"/>
                <a:gd name="connsiteY2" fmla="*/ 655298 h 2423711"/>
                <a:gd name="connsiteX3" fmla="*/ 1997514 w 2423711"/>
                <a:gd name="connsiteY3" fmla="*/ 959545 h 2423711"/>
                <a:gd name="connsiteX4" fmla="*/ 1997514 w 2423711"/>
                <a:gd name="connsiteY4" fmla="*/ 1464170 h 2423711"/>
                <a:gd name="connsiteX5" fmla="*/ 1822050 w 2423711"/>
                <a:gd name="connsiteY5" fmla="*/ 1768418 h 2423711"/>
                <a:gd name="connsiteX6" fmla="*/ 1387247 w 2423711"/>
                <a:gd name="connsiteY6" fmla="*/ 2020250 h 2423711"/>
                <a:gd name="connsiteX7" fmla="*/ 1036465 w 2423711"/>
                <a:gd name="connsiteY7" fmla="*/ 2020250 h 2423711"/>
                <a:gd name="connsiteX8" fmla="*/ 601662 w 2423711"/>
                <a:gd name="connsiteY8" fmla="*/ 1768418 h 2423711"/>
                <a:gd name="connsiteX9" fmla="*/ 426199 w 2423711"/>
                <a:gd name="connsiteY9" fmla="*/ 1464170 h 2423711"/>
                <a:gd name="connsiteX10" fmla="*/ 426199 w 2423711"/>
                <a:gd name="connsiteY10" fmla="*/ 959545 h 2423711"/>
                <a:gd name="connsiteX11" fmla="*/ 601662 w 2423711"/>
                <a:gd name="connsiteY11" fmla="*/ 655298 h 2423711"/>
                <a:gd name="connsiteX12" fmla="*/ 1036465 w 2423711"/>
                <a:gd name="connsiteY12" fmla="*/ 403466 h 2423711"/>
                <a:gd name="connsiteX13" fmla="*/ 1211856 w 2423711"/>
                <a:gd name="connsiteY13" fmla="*/ 361574 h 2423711"/>
                <a:gd name="connsiteX14" fmla="*/ 1211856 w 2423711"/>
                <a:gd name="connsiteY14" fmla="*/ 310775 h 2423711"/>
                <a:gd name="connsiteX15" fmla="*/ 1025988 w 2423711"/>
                <a:gd name="connsiteY15" fmla="*/ 355170 h 2423711"/>
                <a:gd name="connsiteX16" fmla="*/ 565209 w 2423711"/>
                <a:gd name="connsiteY16" fmla="*/ 622047 h 2423711"/>
                <a:gd name="connsiteX17" fmla="*/ 379263 w 2423711"/>
                <a:gd name="connsiteY17" fmla="*/ 944470 h 2423711"/>
                <a:gd name="connsiteX18" fmla="*/ 379263 w 2423711"/>
                <a:gd name="connsiteY18" fmla="*/ 1479241 h 2423711"/>
                <a:gd name="connsiteX19" fmla="*/ 565209 w 2423711"/>
                <a:gd name="connsiteY19" fmla="*/ 1801664 h 2423711"/>
                <a:gd name="connsiteX20" fmla="*/ 1025988 w 2423711"/>
                <a:gd name="connsiteY20" fmla="*/ 2068541 h 2423711"/>
                <a:gd name="connsiteX21" fmla="*/ 1397725 w 2423711"/>
                <a:gd name="connsiteY21" fmla="*/ 2068541 h 2423711"/>
                <a:gd name="connsiteX22" fmla="*/ 1858503 w 2423711"/>
                <a:gd name="connsiteY22" fmla="*/ 1801664 h 2423711"/>
                <a:gd name="connsiteX23" fmla="*/ 2044449 w 2423711"/>
                <a:gd name="connsiteY23" fmla="*/ 1479241 h 2423711"/>
                <a:gd name="connsiteX24" fmla="*/ 2044449 w 2423711"/>
                <a:gd name="connsiteY24" fmla="*/ 944470 h 2423711"/>
                <a:gd name="connsiteX25" fmla="*/ 1858503 w 2423711"/>
                <a:gd name="connsiteY25" fmla="*/ 622047 h 2423711"/>
                <a:gd name="connsiteX26" fmla="*/ 1397725 w 2423711"/>
                <a:gd name="connsiteY26" fmla="*/ 355170 h 2423711"/>
                <a:gd name="connsiteX27" fmla="*/ 1211856 w 2423711"/>
                <a:gd name="connsiteY27" fmla="*/ 310775 h 2423711"/>
                <a:gd name="connsiteX28" fmla="*/ 0 w 2423711"/>
                <a:gd name="connsiteY28" fmla="*/ 0 h 2423711"/>
                <a:gd name="connsiteX29" fmla="*/ 2423711 w 2423711"/>
                <a:gd name="connsiteY29" fmla="*/ 0 h 2423711"/>
                <a:gd name="connsiteX30" fmla="*/ 2423711 w 2423711"/>
                <a:gd name="connsiteY30" fmla="*/ 2423711 h 2423711"/>
                <a:gd name="connsiteX31" fmla="*/ 0 w 2423711"/>
                <a:gd name="connsiteY31" fmla="*/ 2423711 h 242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23711" h="2423711">
                  <a:moveTo>
                    <a:pt x="1211856" y="361574"/>
                  </a:moveTo>
                  <a:cubicBezTo>
                    <a:pt x="1275436" y="361574"/>
                    <a:pt x="1339017" y="375538"/>
                    <a:pt x="1387247" y="403466"/>
                  </a:cubicBezTo>
                  <a:lnTo>
                    <a:pt x="1822050" y="655298"/>
                  </a:lnTo>
                  <a:cubicBezTo>
                    <a:pt x="1918584" y="711154"/>
                    <a:pt x="1997514" y="848073"/>
                    <a:pt x="1997514" y="959545"/>
                  </a:cubicBezTo>
                  <a:lnTo>
                    <a:pt x="1997514" y="1464170"/>
                  </a:lnTo>
                  <a:cubicBezTo>
                    <a:pt x="1997514" y="1575642"/>
                    <a:pt x="1918584" y="1712561"/>
                    <a:pt x="1822050" y="1768418"/>
                  </a:cubicBezTo>
                  <a:lnTo>
                    <a:pt x="1387247" y="2020250"/>
                  </a:lnTo>
                  <a:cubicBezTo>
                    <a:pt x="1290786" y="2076106"/>
                    <a:pt x="1132927" y="2076106"/>
                    <a:pt x="1036465" y="2020250"/>
                  </a:cubicBezTo>
                  <a:lnTo>
                    <a:pt x="601662" y="1768418"/>
                  </a:lnTo>
                  <a:cubicBezTo>
                    <a:pt x="505128" y="1712561"/>
                    <a:pt x="426199" y="1575642"/>
                    <a:pt x="426199" y="1464170"/>
                  </a:cubicBezTo>
                  <a:lnTo>
                    <a:pt x="426199" y="959545"/>
                  </a:lnTo>
                  <a:cubicBezTo>
                    <a:pt x="426199" y="848073"/>
                    <a:pt x="505128" y="711154"/>
                    <a:pt x="601662" y="655298"/>
                  </a:cubicBezTo>
                  <a:lnTo>
                    <a:pt x="1036465" y="403466"/>
                  </a:lnTo>
                  <a:cubicBezTo>
                    <a:pt x="1084696" y="375538"/>
                    <a:pt x="1148276" y="361574"/>
                    <a:pt x="1211856" y="361574"/>
                  </a:cubicBezTo>
                  <a:close/>
                  <a:moveTo>
                    <a:pt x="1211856" y="310775"/>
                  </a:moveTo>
                  <a:cubicBezTo>
                    <a:pt x="1144478" y="310775"/>
                    <a:pt x="1077100" y="325574"/>
                    <a:pt x="1025988" y="355170"/>
                  </a:cubicBezTo>
                  <a:lnTo>
                    <a:pt x="565209" y="622047"/>
                  </a:lnTo>
                  <a:cubicBezTo>
                    <a:pt x="462908" y="681240"/>
                    <a:pt x="379263" y="826339"/>
                    <a:pt x="379263" y="944470"/>
                  </a:cubicBezTo>
                  <a:lnTo>
                    <a:pt x="379263" y="1479241"/>
                  </a:lnTo>
                  <a:cubicBezTo>
                    <a:pt x="379263" y="1597372"/>
                    <a:pt x="462908" y="1742471"/>
                    <a:pt x="565209" y="1801664"/>
                  </a:cubicBezTo>
                  <a:lnTo>
                    <a:pt x="1025988" y="2068541"/>
                  </a:lnTo>
                  <a:cubicBezTo>
                    <a:pt x="1128211" y="2127734"/>
                    <a:pt x="1295501" y="2127734"/>
                    <a:pt x="1397725" y="2068541"/>
                  </a:cubicBezTo>
                  <a:lnTo>
                    <a:pt x="1858503" y="1801664"/>
                  </a:lnTo>
                  <a:cubicBezTo>
                    <a:pt x="1960804" y="1742471"/>
                    <a:pt x="2044449" y="1597372"/>
                    <a:pt x="2044449" y="1479241"/>
                  </a:cubicBezTo>
                  <a:lnTo>
                    <a:pt x="2044449" y="944470"/>
                  </a:lnTo>
                  <a:cubicBezTo>
                    <a:pt x="2044449" y="826339"/>
                    <a:pt x="1960804" y="681240"/>
                    <a:pt x="1858503" y="622047"/>
                  </a:cubicBezTo>
                  <a:lnTo>
                    <a:pt x="1397725" y="355170"/>
                  </a:lnTo>
                  <a:cubicBezTo>
                    <a:pt x="1346613" y="325574"/>
                    <a:pt x="1279235" y="310775"/>
                    <a:pt x="1211856" y="310775"/>
                  </a:cubicBezTo>
                  <a:close/>
                  <a:moveTo>
                    <a:pt x="0" y="0"/>
                  </a:moveTo>
                  <a:lnTo>
                    <a:pt x="2423711" y="0"/>
                  </a:lnTo>
                  <a:lnTo>
                    <a:pt x="2423711" y="2423711"/>
                  </a:lnTo>
                  <a:lnTo>
                    <a:pt x="0" y="2423711"/>
                  </a:lnTo>
                  <a:close/>
                </a:path>
              </a:pathLst>
            </a:custGeom>
            <a:solidFill>
              <a:schemeClr val="bg1"/>
            </a:solidFill>
            <a:ln>
              <a:noFill/>
            </a:ln>
          </p:spPr>
          <p:txBody>
            <a:bodyPr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grpSp>
      <p:grpSp>
        <p:nvGrpSpPr>
          <p:cNvPr id="4" name="Group 20"/>
          <p:cNvGrpSpPr/>
          <p:nvPr/>
        </p:nvGrpSpPr>
        <p:grpSpPr>
          <a:xfrm>
            <a:off x="4777613" y="1276073"/>
            <a:ext cx="2423711" cy="2423711"/>
            <a:chOff x="4884144" y="2235641"/>
            <a:chExt cx="2423711" cy="2423711"/>
          </a:xfrm>
        </p:grpSpPr>
        <p:sp>
          <p:nvSpPr>
            <p:cNvPr id="12" name="Oval 21"/>
            <p:cNvSpPr/>
            <p:nvPr/>
          </p:nvSpPr>
          <p:spPr bwMode="auto">
            <a:xfrm>
              <a:off x="4958899" y="2292740"/>
              <a:ext cx="2274200" cy="2274200"/>
            </a:xfrm>
            <a:prstGeom prst="ellipse">
              <a:avLst/>
            </a:prstGeom>
            <a:solidFill>
              <a:schemeClr val="tx1">
                <a:alpha val="15000"/>
              </a:schemeClr>
            </a:solidFill>
            <a:ln>
              <a:noFill/>
            </a:ln>
          </p:spPr>
          <p:txBody>
            <a:bodyPr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13" name="Pie 22"/>
            <p:cNvSpPr/>
            <p:nvPr/>
          </p:nvSpPr>
          <p:spPr bwMode="auto">
            <a:xfrm>
              <a:off x="5033655" y="2357611"/>
              <a:ext cx="2124690" cy="2124688"/>
            </a:xfrm>
            <a:prstGeom prst="pie">
              <a:avLst>
                <a:gd name="adj1" fmla="val 5428284"/>
                <a:gd name="adj2" fmla="val 16200000"/>
              </a:avLst>
            </a:prstGeom>
            <a:gradFill>
              <a:gsLst>
                <a:gs pos="0">
                  <a:schemeClr val="accent1"/>
                </a:gs>
                <a:gs pos="100000">
                  <a:schemeClr val="accent2"/>
                </a:gs>
              </a:gsLst>
              <a:lin ang="2700000" scaled="0"/>
            </a:gradFill>
            <a:ln>
              <a:noFill/>
            </a:ln>
          </p:spPr>
          <p:txBody>
            <a:bodyPr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14" name="Freeform 23"/>
            <p:cNvSpPr/>
            <p:nvPr/>
          </p:nvSpPr>
          <p:spPr bwMode="auto">
            <a:xfrm>
              <a:off x="4884144" y="2235641"/>
              <a:ext cx="2423711" cy="2423711"/>
            </a:xfrm>
            <a:custGeom>
              <a:avLst/>
              <a:gdLst>
                <a:gd name="connsiteX0" fmla="*/ 1211856 w 2423711"/>
                <a:gd name="connsiteY0" fmla="*/ 361574 h 2423711"/>
                <a:gd name="connsiteX1" fmla="*/ 1387247 w 2423711"/>
                <a:gd name="connsiteY1" fmla="*/ 403466 h 2423711"/>
                <a:gd name="connsiteX2" fmla="*/ 1822050 w 2423711"/>
                <a:gd name="connsiteY2" fmla="*/ 655298 h 2423711"/>
                <a:gd name="connsiteX3" fmla="*/ 1997514 w 2423711"/>
                <a:gd name="connsiteY3" fmla="*/ 959545 h 2423711"/>
                <a:gd name="connsiteX4" fmla="*/ 1997514 w 2423711"/>
                <a:gd name="connsiteY4" fmla="*/ 1464170 h 2423711"/>
                <a:gd name="connsiteX5" fmla="*/ 1822050 w 2423711"/>
                <a:gd name="connsiteY5" fmla="*/ 1768418 h 2423711"/>
                <a:gd name="connsiteX6" fmla="*/ 1387247 w 2423711"/>
                <a:gd name="connsiteY6" fmla="*/ 2020250 h 2423711"/>
                <a:gd name="connsiteX7" fmla="*/ 1036465 w 2423711"/>
                <a:gd name="connsiteY7" fmla="*/ 2020250 h 2423711"/>
                <a:gd name="connsiteX8" fmla="*/ 601662 w 2423711"/>
                <a:gd name="connsiteY8" fmla="*/ 1768418 h 2423711"/>
                <a:gd name="connsiteX9" fmla="*/ 426199 w 2423711"/>
                <a:gd name="connsiteY9" fmla="*/ 1464170 h 2423711"/>
                <a:gd name="connsiteX10" fmla="*/ 426199 w 2423711"/>
                <a:gd name="connsiteY10" fmla="*/ 959545 h 2423711"/>
                <a:gd name="connsiteX11" fmla="*/ 601662 w 2423711"/>
                <a:gd name="connsiteY11" fmla="*/ 655298 h 2423711"/>
                <a:gd name="connsiteX12" fmla="*/ 1036465 w 2423711"/>
                <a:gd name="connsiteY12" fmla="*/ 403466 h 2423711"/>
                <a:gd name="connsiteX13" fmla="*/ 1211856 w 2423711"/>
                <a:gd name="connsiteY13" fmla="*/ 361574 h 2423711"/>
                <a:gd name="connsiteX14" fmla="*/ 1211856 w 2423711"/>
                <a:gd name="connsiteY14" fmla="*/ 310775 h 2423711"/>
                <a:gd name="connsiteX15" fmla="*/ 1025988 w 2423711"/>
                <a:gd name="connsiteY15" fmla="*/ 355170 h 2423711"/>
                <a:gd name="connsiteX16" fmla="*/ 565209 w 2423711"/>
                <a:gd name="connsiteY16" fmla="*/ 622047 h 2423711"/>
                <a:gd name="connsiteX17" fmla="*/ 379263 w 2423711"/>
                <a:gd name="connsiteY17" fmla="*/ 944470 h 2423711"/>
                <a:gd name="connsiteX18" fmla="*/ 379263 w 2423711"/>
                <a:gd name="connsiteY18" fmla="*/ 1479241 h 2423711"/>
                <a:gd name="connsiteX19" fmla="*/ 565209 w 2423711"/>
                <a:gd name="connsiteY19" fmla="*/ 1801664 h 2423711"/>
                <a:gd name="connsiteX20" fmla="*/ 1025988 w 2423711"/>
                <a:gd name="connsiteY20" fmla="*/ 2068541 h 2423711"/>
                <a:gd name="connsiteX21" fmla="*/ 1397725 w 2423711"/>
                <a:gd name="connsiteY21" fmla="*/ 2068541 h 2423711"/>
                <a:gd name="connsiteX22" fmla="*/ 1858503 w 2423711"/>
                <a:gd name="connsiteY22" fmla="*/ 1801664 h 2423711"/>
                <a:gd name="connsiteX23" fmla="*/ 2044449 w 2423711"/>
                <a:gd name="connsiteY23" fmla="*/ 1479241 h 2423711"/>
                <a:gd name="connsiteX24" fmla="*/ 2044449 w 2423711"/>
                <a:gd name="connsiteY24" fmla="*/ 944470 h 2423711"/>
                <a:gd name="connsiteX25" fmla="*/ 1858503 w 2423711"/>
                <a:gd name="connsiteY25" fmla="*/ 622047 h 2423711"/>
                <a:gd name="connsiteX26" fmla="*/ 1397725 w 2423711"/>
                <a:gd name="connsiteY26" fmla="*/ 355170 h 2423711"/>
                <a:gd name="connsiteX27" fmla="*/ 1211856 w 2423711"/>
                <a:gd name="connsiteY27" fmla="*/ 310775 h 2423711"/>
                <a:gd name="connsiteX28" fmla="*/ 0 w 2423711"/>
                <a:gd name="connsiteY28" fmla="*/ 0 h 2423711"/>
                <a:gd name="connsiteX29" fmla="*/ 2423711 w 2423711"/>
                <a:gd name="connsiteY29" fmla="*/ 0 h 2423711"/>
                <a:gd name="connsiteX30" fmla="*/ 2423711 w 2423711"/>
                <a:gd name="connsiteY30" fmla="*/ 2423711 h 2423711"/>
                <a:gd name="connsiteX31" fmla="*/ 0 w 2423711"/>
                <a:gd name="connsiteY31" fmla="*/ 2423711 h 242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23711" h="2423711">
                  <a:moveTo>
                    <a:pt x="1211856" y="361574"/>
                  </a:moveTo>
                  <a:cubicBezTo>
                    <a:pt x="1275436" y="361574"/>
                    <a:pt x="1339017" y="375538"/>
                    <a:pt x="1387247" y="403466"/>
                  </a:cubicBezTo>
                  <a:lnTo>
                    <a:pt x="1822050" y="655298"/>
                  </a:lnTo>
                  <a:cubicBezTo>
                    <a:pt x="1918584" y="711154"/>
                    <a:pt x="1997514" y="848073"/>
                    <a:pt x="1997514" y="959545"/>
                  </a:cubicBezTo>
                  <a:lnTo>
                    <a:pt x="1997514" y="1464170"/>
                  </a:lnTo>
                  <a:cubicBezTo>
                    <a:pt x="1997514" y="1575642"/>
                    <a:pt x="1918584" y="1712561"/>
                    <a:pt x="1822050" y="1768418"/>
                  </a:cubicBezTo>
                  <a:lnTo>
                    <a:pt x="1387247" y="2020250"/>
                  </a:lnTo>
                  <a:cubicBezTo>
                    <a:pt x="1290786" y="2076106"/>
                    <a:pt x="1132927" y="2076106"/>
                    <a:pt x="1036465" y="2020250"/>
                  </a:cubicBezTo>
                  <a:lnTo>
                    <a:pt x="601662" y="1768418"/>
                  </a:lnTo>
                  <a:cubicBezTo>
                    <a:pt x="505128" y="1712561"/>
                    <a:pt x="426199" y="1575642"/>
                    <a:pt x="426199" y="1464170"/>
                  </a:cubicBezTo>
                  <a:lnTo>
                    <a:pt x="426199" y="959545"/>
                  </a:lnTo>
                  <a:cubicBezTo>
                    <a:pt x="426199" y="848073"/>
                    <a:pt x="505128" y="711154"/>
                    <a:pt x="601662" y="655298"/>
                  </a:cubicBezTo>
                  <a:lnTo>
                    <a:pt x="1036465" y="403466"/>
                  </a:lnTo>
                  <a:cubicBezTo>
                    <a:pt x="1084696" y="375538"/>
                    <a:pt x="1148276" y="361574"/>
                    <a:pt x="1211856" y="361574"/>
                  </a:cubicBezTo>
                  <a:close/>
                  <a:moveTo>
                    <a:pt x="1211856" y="310775"/>
                  </a:moveTo>
                  <a:cubicBezTo>
                    <a:pt x="1144478" y="310775"/>
                    <a:pt x="1077100" y="325574"/>
                    <a:pt x="1025988" y="355170"/>
                  </a:cubicBezTo>
                  <a:lnTo>
                    <a:pt x="565209" y="622047"/>
                  </a:lnTo>
                  <a:cubicBezTo>
                    <a:pt x="462908" y="681240"/>
                    <a:pt x="379263" y="826339"/>
                    <a:pt x="379263" y="944470"/>
                  </a:cubicBezTo>
                  <a:lnTo>
                    <a:pt x="379263" y="1479241"/>
                  </a:lnTo>
                  <a:cubicBezTo>
                    <a:pt x="379263" y="1597372"/>
                    <a:pt x="462908" y="1742471"/>
                    <a:pt x="565209" y="1801664"/>
                  </a:cubicBezTo>
                  <a:lnTo>
                    <a:pt x="1025988" y="2068541"/>
                  </a:lnTo>
                  <a:cubicBezTo>
                    <a:pt x="1128211" y="2127734"/>
                    <a:pt x="1295501" y="2127734"/>
                    <a:pt x="1397725" y="2068541"/>
                  </a:cubicBezTo>
                  <a:lnTo>
                    <a:pt x="1858503" y="1801664"/>
                  </a:lnTo>
                  <a:cubicBezTo>
                    <a:pt x="1960804" y="1742471"/>
                    <a:pt x="2044449" y="1597372"/>
                    <a:pt x="2044449" y="1479241"/>
                  </a:cubicBezTo>
                  <a:lnTo>
                    <a:pt x="2044449" y="944470"/>
                  </a:lnTo>
                  <a:cubicBezTo>
                    <a:pt x="2044449" y="826339"/>
                    <a:pt x="1960804" y="681240"/>
                    <a:pt x="1858503" y="622047"/>
                  </a:cubicBezTo>
                  <a:lnTo>
                    <a:pt x="1397725" y="355170"/>
                  </a:lnTo>
                  <a:cubicBezTo>
                    <a:pt x="1346613" y="325574"/>
                    <a:pt x="1279235" y="310775"/>
                    <a:pt x="1211856" y="310775"/>
                  </a:cubicBezTo>
                  <a:close/>
                  <a:moveTo>
                    <a:pt x="0" y="0"/>
                  </a:moveTo>
                  <a:lnTo>
                    <a:pt x="2423711" y="0"/>
                  </a:lnTo>
                  <a:lnTo>
                    <a:pt x="2423711" y="2423711"/>
                  </a:lnTo>
                  <a:lnTo>
                    <a:pt x="0" y="2423711"/>
                  </a:lnTo>
                  <a:close/>
                </a:path>
              </a:pathLst>
            </a:custGeom>
            <a:solidFill>
              <a:schemeClr val="bg1"/>
            </a:solidFill>
            <a:ln>
              <a:noFill/>
            </a:ln>
          </p:spPr>
          <p:txBody>
            <a:bodyPr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grpSp>
      <p:grpSp>
        <p:nvGrpSpPr>
          <p:cNvPr id="5" name="Group 27"/>
          <p:cNvGrpSpPr/>
          <p:nvPr/>
        </p:nvGrpSpPr>
        <p:grpSpPr>
          <a:xfrm>
            <a:off x="8897441" y="1262935"/>
            <a:ext cx="2423711" cy="2423711"/>
            <a:chOff x="4884144" y="2235641"/>
            <a:chExt cx="2423711" cy="2423711"/>
          </a:xfrm>
        </p:grpSpPr>
        <p:sp>
          <p:nvSpPr>
            <p:cNvPr id="6" name="Oval 28"/>
            <p:cNvSpPr/>
            <p:nvPr/>
          </p:nvSpPr>
          <p:spPr bwMode="auto">
            <a:xfrm>
              <a:off x="4958899" y="2292740"/>
              <a:ext cx="2274200" cy="2274200"/>
            </a:xfrm>
            <a:prstGeom prst="ellipse">
              <a:avLst/>
            </a:prstGeom>
            <a:solidFill>
              <a:schemeClr val="tx1">
                <a:alpha val="15000"/>
              </a:schemeClr>
            </a:solidFill>
            <a:ln>
              <a:noFill/>
            </a:ln>
          </p:spPr>
          <p:txBody>
            <a:bodyPr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7" name="Pie 29"/>
            <p:cNvSpPr/>
            <p:nvPr/>
          </p:nvSpPr>
          <p:spPr bwMode="auto">
            <a:xfrm>
              <a:off x="5033655" y="2357611"/>
              <a:ext cx="2124690" cy="2124688"/>
            </a:xfrm>
            <a:prstGeom prst="pie">
              <a:avLst>
                <a:gd name="adj1" fmla="val 19195813"/>
                <a:gd name="adj2" fmla="val 16200000"/>
              </a:avLst>
            </a:prstGeom>
            <a:gradFill>
              <a:gsLst>
                <a:gs pos="0">
                  <a:schemeClr val="accent1"/>
                </a:gs>
                <a:gs pos="100000">
                  <a:schemeClr val="accent2"/>
                </a:gs>
              </a:gsLst>
              <a:lin ang="2700000" scaled="0"/>
            </a:gradFill>
            <a:ln>
              <a:noFill/>
            </a:ln>
          </p:spPr>
          <p:txBody>
            <a:bodyPr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8" name="Freeform 30"/>
            <p:cNvSpPr/>
            <p:nvPr/>
          </p:nvSpPr>
          <p:spPr bwMode="auto">
            <a:xfrm>
              <a:off x="4884144" y="2235641"/>
              <a:ext cx="2423711" cy="2423711"/>
            </a:xfrm>
            <a:custGeom>
              <a:avLst/>
              <a:gdLst>
                <a:gd name="connsiteX0" fmla="*/ 1211856 w 2423711"/>
                <a:gd name="connsiteY0" fmla="*/ 361574 h 2423711"/>
                <a:gd name="connsiteX1" fmla="*/ 1387247 w 2423711"/>
                <a:gd name="connsiteY1" fmla="*/ 403466 h 2423711"/>
                <a:gd name="connsiteX2" fmla="*/ 1822050 w 2423711"/>
                <a:gd name="connsiteY2" fmla="*/ 655298 h 2423711"/>
                <a:gd name="connsiteX3" fmla="*/ 1997514 w 2423711"/>
                <a:gd name="connsiteY3" fmla="*/ 959545 h 2423711"/>
                <a:gd name="connsiteX4" fmla="*/ 1997514 w 2423711"/>
                <a:gd name="connsiteY4" fmla="*/ 1464170 h 2423711"/>
                <a:gd name="connsiteX5" fmla="*/ 1822050 w 2423711"/>
                <a:gd name="connsiteY5" fmla="*/ 1768418 h 2423711"/>
                <a:gd name="connsiteX6" fmla="*/ 1387247 w 2423711"/>
                <a:gd name="connsiteY6" fmla="*/ 2020250 h 2423711"/>
                <a:gd name="connsiteX7" fmla="*/ 1036465 w 2423711"/>
                <a:gd name="connsiteY7" fmla="*/ 2020250 h 2423711"/>
                <a:gd name="connsiteX8" fmla="*/ 601662 w 2423711"/>
                <a:gd name="connsiteY8" fmla="*/ 1768418 h 2423711"/>
                <a:gd name="connsiteX9" fmla="*/ 426199 w 2423711"/>
                <a:gd name="connsiteY9" fmla="*/ 1464170 h 2423711"/>
                <a:gd name="connsiteX10" fmla="*/ 426199 w 2423711"/>
                <a:gd name="connsiteY10" fmla="*/ 959545 h 2423711"/>
                <a:gd name="connsiteX11" fmla="*/ 601662 w 2423711"/>
                <a:gd name="connsiteY11" fmla="*/ 655298 h 2423711"/>
                <a:gd name="connsiteX12" fmla="*/ 1036465 w 2423711"/>
                <a:gd name="connsiteY12" fmla="*/ 403466 h 2423711"/>
                <a:gd name="connsiteX13" fmla="*/ 1211856 w 2423711"/>
                <a:gd name="connsiteY13" fmla="*/ 361574 h 2423711"/>
                <a:gd name="connsiteX14" fmla="*/ 1211856 w 2423711"/>
                <a:gd name="connsiteY14" fmla="*/ 310775 h 2423711"/>
                <a:gd name="connsiteX15" fmla="*/ 1025988 w 2423711"/>
                <a:gd name="connsiteY15" fmla="*/ 355170 h 2423711"/>
                <a:gd name="connsiteX16" fmla="*/ 565209 w 2423711"/>
                <a:gd name="connsiteY16" fmla="*/ 622047 h 2423711"/>
                <a:gd name="connsiteX17" fmla="*/ 379263 w 2423711"/>
                <a:gd name="connsiteY17" fmla="*/ 944470 h 2423711"/>
                <a:gd name="connsiteX18" fmla="*/ 379263 w 2423711"/>
                <a:gd name="connsiteY18" fmla="*/ 1479241 h 2423711"/>
                <a:gd name="connsiteX19" fmla="*/ 565209 w 2423711"/>
                <a:gd name="connsiteY19" fmla="*/ 1801664 h 2423711"/>
                <a:gd name="connsiteX20" fmla="*/ 1025988 w 2423711"/>
                <a:gd name="connsiteY20" fmla="*/ 2068541 h 2423711"/>
                <a:gd name="connsiteX21" fmla="*/ 1397725 w 2423711"/>
                <a:gd name="connsiteY21" fmla="*/ 2068541 h 2423711"/>
                <a:gd name="connsiteX22" fmla="*/ 1858503 w 2423711"/>
                <a:gd name="connsiteY22" fmla="*/ 1801664 h 2423711"/>
                <a:gd name="connsiteX23" fmla="*/ 2044449 w 2423711"/>
                <a:gd name="connsiteY23" fmla="*/ 1479241 h 2423711"/>
                <a:gd name="connsiteX24" fmla="*/ 2044449 w 2423711"/>
                <a:gd name="connsiteY24" fmla="*/ 944470 h 2423711"/>
                <a:gd name="connsiteX25" fmla="*/ 1858503 w 2423711"/>
                <a:gd name="connsiteY25" fmla="*/ 622047 h 2423711"/>
                <a:gd name="connsiteX26" fmla="*/ 1397725 w 2423711"/>
                <a:gd name="connsiteY26" fmla="*/ 355170 h 2423711"/>
                <a:gd name="connsiteX27" fmla="*/ 1211856 w 2423711"/>
                <a:gd name="connsiteY27" fmla="*/ 310775 h 2423711"/>
                <a:gd name="connsiteX28" fmla="*/ 0 w 2423711"/>
                <a:gd name="connsiteY28" fmla="*/ 0 h 2423711"/>
                <a:gd name="connsiteX29" fmla="*/ 2423711 w 2423711"/>
                <a:gd name="connsiteY29" fmla="*/ 0 h 2423711"/>
                <a:gd name="connsiteX30" fmla="*/ 2423711 w 2423711"/>
                <a:gd name="connsiteY30" fmla="*/ 2423711 h 2423711"/>
                <a:gd name="connsiteX31" fmla="*/ 0 w 2423711"/>
                <a:gd name="connsiteY31" fmla="*/ 2423711 h 242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23711" h="2423711">
                  <a:moveTo>
                    <a:pt x="1211856" y="361574"/>
                  </a:moveTo>
                  <a:cubicBezTo>
                    <a:pt x="1275436" y="361574"/>
                    <a:pt x="1339017" y="375538"/>
                    <a:pt x="1387247" y="403466"/>
                  </a:cubicBezTo>
                  <a:lnTo>
                    <a:pt x="1822050" y="655298"/>
                  </a:lnTo>
                  <a:cubicBezTo>
                    <a:pt x="1918584" y="711154"/>
                    <a:pt x="1997514" y="848073"/>
                    <a:pt x="1997514" y="959545"/>
                  </a:cubicBezTo>
                  <a:lnTo>
                    <a:pt x="1997514" y="1464170"/>
                  </a:lnTo>
                  <a:cubicBezTo>
                    <a:pt x="1997514" y="1575642"/>
                    <a:pt x="1918584" y="1712561"/>
                    <a:pt x="1822050" y="1768418"/>
                  </a:cubicBezTo>
                  <a:lnTo>
                    <a:pt x="1387247" y="2020250"/>
                  </a:lnTo>
                  <a:cubicBezTo>
                    <a:pt x="1290786" y="2076106"/>
                    <a:pt x="1132927" y="2076106"/>
                    <a:pt x="1036465" y="2020250"/>
                  </a:cubicBezTo>
                  <a:lnTo>
                    <a:pt x="601662" y="1768418"/>
                  </a:lnTo>
                  <a:cubicBezTo>
                    <a:pt x="505128" y="1712561"/>
                    <a:pt x="426199" y="1575642"/>
                    <a:pt x="426199" y="1464170"/>
                  </a:cubicBezTo>
                  <a:lnTo>
                    <a:pt x="426199" y="959545"/>
                  </a:lnTo>
                  <a:cubicBezTo>
                    <a:pt x="426199" y="848073"/>
                    <a:pt x="505128" y="711154"/>
                    <a:pt x="601662" y="655298"/>
                  </a:cubicBezTo>
                  <a:lnTo>
                    <a:pt x="1036465" y="403466"/>
                  </a:lnTo>
                  <a:cubicBezTo>
                    <a:pt x="1084696" y="375538"/>
                    <a:pt x="1148276" y="361574"/>
                    <a:pt x="1211856" y="361574"/>
                  </a:cubicBezTo>
                  <a:close/>
                  <a:moveTo>
                    <a:pt x="1211856" y="310775"/>
                  </a:moveTo>
                  <a:cubicBezTo>
                    <a:pt x="1144478" y="310775"/>
                    <a:pt x="1077100" y="325574"/>
                    <a:pt x="1025988" y="355170"/>
                  </a:cubicBezTo>
                  <a:lnTo>
                    <a:pt x="565209" y="622047"/>
                  </a:lnTo>
                  <a:cubicBezTo>
                    <a:pt x="462908" y="681240"/>
                    <a:pt x="379263" y="826339"/>
                    <a:pt x="379263" y="944470"/>
                  </a:cubicBezTo>
                  <a:lnTo>
                    <a:pt x="379263" y="1479241"/>
                  </a:lnTo>
                  <a:cubicBezTo>
                    <a:pt x="379263" y="1597372"/>
                    <a:pt x="462908" y="1742471"/>
                    <a:pt x="565209" y="1801664"/>
                  </a:cubicBezTo>
                  <a:lnTo>
                    <a:pt x="1025988" y="2068541"/>
                  </a:lnTo>
                  <a:cubicBezTo>
                    <a:pt x="1128211" y="2127734"/>
                    <a:pt x="1295501" y="2127734"/>
                    <a:pt x="1397725" y="2068541"/>
                  </a:cubicBezTo>
                  <a:lnTo>
                    <a:pt x="1858503" y="1801664"/>
                  </a:lnTo>
                  <a:cubicBezTo>
                    <a:pt x="1960804" y="1742471"/>
                    <a:pt x="2044449" y="1597372"/>
                    <a:pt x="2044449" y="1479241"/>
                  </a:cubicBezTo>
                  <a:lnTo>
                    <a:pt x="2044449" y="944470"/>
                  </a:lnTo>
                  <a:cubicBezTo>
                    <a:pt x="2044449" y="826339"/>
                    <a:pt x="1960804" y="681240"/>
                    <a:pt x="1858503" y="622047"/>
                  </a:cubicBezTo>
                  <a:lnTo>
                    <a:pt x="1397725" y="355170"/>
                  </a:lnTo>
                  <a:cubicBezTo>
                    <a:pt x="1346613" y="325574"/>
                    <a:pt x="1279235" y="310775"/>
                    <a:pt x="1211856" y="310775"/>
                  </a:cubicBezTo>
                  <a:close/>
                  <a:moveTo>
                    <a:pt x="0" y="0"/>
                  </a:moveTo>
                  <a:lnTo>
                    <a:pt x="2423711" y="0"/>
                  </a:lnTo>
                  <a:lnTo>
                    <a:pt x="2423711" y="2423711"/>
                  </a:lnTo>
                  <a:lnTo>
                    <a:pt x="0" y="2423711"/>
                  </a:lnTo>
                  <a:close/>
                </a:path>
              </a:pathLst>
            </a:custGeom>
            <a:solidFill>
              <a:schemeClr val="bg1"/>
            </a:solidFill>
            <a:ln>
              <a:noFill/>
            </a:ln>
          </p:spPr>
          <p:txBody>
            <a:bodyPr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grpSp>
      <p:grpSp>
        <p:nvGrpSpPr>
          <p:cNvPr id="30" name="组合 29" descr="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
          <p:cNvGrpSpPr/>
          <p:nvPr/>
        </p:nvGrpSpPr>
        <p:grpSpPr>
          <a:xfrm>
            <a:off x="9859864" y="2280966"/>
            <a:ext cx="468606" cy="468606"/>
            <a:chOff x="5394312" y="2141343"/>
            <a:chExt cx="359165" cy="359165"/>
          </a:xfrm>
          <a:solidFill>
            <a:schemeClr val="tx1"/>
          </a:solidFill>
        </p:grpSpPr>
        <p:sp>
          <p:nvSpPr>
            <p:cNvPr id="33" name="AutoShape 56"/>
            <p:cNvSpPr/>
            <p:nvPr/>
          </p:nvSpPr>
          <p:spPr bwMode="auto">
            <a:xfrm>
              <a:off x="5394312" y="2141343"/>
              <a:ext cx="112353" cy="3591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p:spPr>
          <p:txBody>
            <a:bodyPr lIns="19050" tIns="19050" rIns="19050" bIns="1905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chemeClr val="bg1">
                    <a:lumMod val="50000"/>
                  </a:schemeClr>
                </a:solidFill>
                <a:effectLst>
                  <a:outerShdw blurRad="38100" dist="38100" dir="2700000" algn="tl">
                    <a:srgbClr val="000000"/>
                  </a:outerShdw>
                </a:effectLst>
                <a:uLnTx/>
                <a:uFillTx/>
                <a:latin typeface="Gill Sans" charset="0"/>
                <a:sym typeface="Gill Sans" charset="0"/>
              </a:endParaRPr>
            </a:p>
          </p:txBody>
        </p:sp>
        <p:sp>
          <p:nvSpPr>
            <p:cNvPr id="34" name="AutoShape 57"/>
            <p:cNvSpPr/>
            <p:nvPr/>
          </p:nvSpPr>
          <p:spPr bwMode="auto">
            <a:xfrm>
              <a:off x="5641124" y="2141343"/>
              <a:ext cx="112353" cy="3591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p:spPr>
          <p:txBody>
            <a:bodyPr lIns="19050" tIns="19050" rIns="19050" bIns="1905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chemeClr val="bg1">
                    <a:lumMod val="50000"/>
                  </a:schemeClr>
                </a:solidFill>
                <a:effectLst>
                  <a:outerShdw blurRad="38100" dist="38100" dir="2700000" algn="tl">
                    <a:srgbClr val="000000"/>
                  </a:outerShdw>
                </a:effectLst>
                <a:uLnTx/>
                <a:uFillTx/>
                <a:latin typeface="Gill Sans" charset="0"/>
                <a:sym typeface="Gill Sans" charset="0"/>
              </a:endParaRPr>
            </a:p>
          </p:txBody>
        </p:sp>
        <p:sp>
          <p:nvSpPr>
            <p:cNvPr id="35" name="AutoShape 58"/>
            <p:cNvSpPr/>
            <p:nvPr/>
          </p:nvSpPr>
          <p:spPr bwMode="auto">
            <a:xfrm>
              <a:off x="5517718" y="2141343"/>
              <a:ext cx="112355" cy="3591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15416"/>
                  </a:moveTo>
                  <a:cubicBezTo>
                    <a:pt x="16954" y="15452"/>
                    <a:pt x="16923" y="15487"/>
                    <a:pt x="16883" y="15523"/>
                  </a:cubicBezTo>
                  <a:cubicBezTo>
                    <a:pt x="16677" y="15701"/>
                    <a:pt x="16414" y="15870"/>
                    <a:pt x="16066" y="16020"/>
                  </a:cubicBezTo>
                  <a:cubicBezTo>
                    <a:pt x="16057" y="16024"/>
                    <a:pt x="16044" y="16027"/>
                    <a:pt x="16038" y="16031"/>
                  </a:cubicBezTo>
                  <a:cubicBezTo>
                    <a:pt x="15662" y="16192"/>
                    <a:pt x="15214" y="16334"/>
                    <a:pt x="14705" y="16454"/>
                  </a:cubicBezTo>
                  <a:cubicBezTo>
                    <a:pt x="14697" y="16457"/>
                    <a:pt x="14692" y="16458"/>
                    <a:pt x="14686" y="16459"/>
                  </a:cubicBezTo>
                  <a:cubicBezTo>
                    <a:pt x="14163" y="16582"/>
                    <a:pt x="13584" y="16681"/>
                    <a:pt x="12960" y="16749"/>
                  </a:cubicBezTo>
                  <a:cubicBezTo>
                    <a:pt x="12279" y="16826"/>
                    <a:pt x="11560" y="16875"/>
                    <a:pt x="10800" y="16875"/>
                  </a:cubicBezTo>
                  <a:cubicBezTo>
                    <a:pt x="10037" y="16875"/>
                    <a:pt x="9318" y="16826"/>
                    <a:pt x="8640" y="16749"/>
                  </a:cubicBezTo>
                  <a:cubicBezTo>
                    <a:pt x="8016" y="16681"/>
                    <a:pt x="7435" y="16582"/>
                    <a:pt x="6914" y="16459"/>
                  </a:cubicBezTo>
                  <a:cubicBezTo>
                    <a:pt x="6908" y="16458"/>
                    <a:pt x="6901" y="16457"/>
                    <a:pt x="6893" y="16454"/>
                  </a:cubicBezTo>
                  <a:cubicBezTo>
                    <a:pt x="6385" y="16334"/>
                    <a:pt x="5937" y="16192"/>
                    <a:pt x="5562" y="16031"/>
                  </a:cubicBezTo>
                  <a:cubicBezTo>
                    <a:pt x="5553" y="16027"/>
                    <a:pt x="5541" y="16024"/>
                    <a:pt x="5531" y="16020"/>
                  </a:cubicBezTo>
                  <a:cubicBezTo>
                    <a:pt x="5184" y="15870"/>
                    <a:pt x="4921" y="15701"/>
                    <a:pt x="4715" y="15523"/>
                  </a:cubicBezTo>
                  <a:cubicBezTo>
                    <a:pt x="4676" y="15487"/>
                    <a:pt x="4644" y="15452"/>
                    <a:pt x="4612" y="15416"/>
                  </a:cubicBezTo>
                  <a:cubicBezTo>
                    <a:pt x="4437" y="15236"/>
                    <a:pt x="4320" y="15047"/>
                    <a:pt x="4320" y="14850"/>
                  </a:cubicBezTo>
                  <a:cubicBezTo>
                    <a:pt x="4320" y="14650"/>
                    <a:pt x="4437" y="14462"/>
                    <a:pt x="4612" y="14281"/>
                  </a:cubicBezTo>
                  <a:cubicBezTo>
                    <a:pt x="4644" y="14246"/>
                    <a:pt x="4676" y="14210"/>
                    <a:pt x="4715" y="14176"/>
                  </a:cubicBezTo>
                  <a:cubicBezTo>
                    <a:pt x="4921" y="13998"/>
                    <a:pt x="5184" y="13829"/>
                    <a:pt x="5531" y="13677"/>
                  </a:cubicBezTo>
                  <a:cubicBezTo>
                    <a:pt x="5541" y="13674"/>
                    <a:pt x="5553" y="13671"/>
                    <a:pt x="5562" y="13667"/>
                  </a:cubicBezTo>
                  <a:cubicBezTo>
                    <a:pt x="5937" y="13507"/>
                    <a:pt x="6385" y="13364"/>
                    <a:pt x="6893" y="13244"/>
                  </a:cubicBezTo>
                  <a:cubicBezTo>
                    <a:pt x="6901" y="13242"/>
                    <a:pt x="6908" y="13240"/>
                    <a:pt x="6914" y="13238"/>
                  </a:cubicBezTo>
                  <a:cubicBezTo>
                    <a:pt x="7435" y="13117"/>
                    <a:pt x="8016" y="13018"/>
                    <a:pt x="8640" y="12948"/>
                  </a:cubicBezTo>
                  <a:cubicBezTo>
                    <a:pt x="9318" y="12873"/>
                    <a:pt x="10037" y="12825"/>
                    <a:pt x="10800" y="12825"/>
                  </a:cubicBezTo>
                  <a:cubicBezTo>
                    <a:pt x="11560" y="12825"/>
                    <a:pt x="12279" y="12873"/>
                    <a:pt x="12960" y="12948"/>
                  </a:cubicBezTo>
                  <a:cubicBezTo>
                    <a:pt x="13584" y="13018"/>
                    <a:pt x="14163" y="13117"/>
                    <a:pt x="14686" y="13238"/>
                  </a:cubicBezTo>
                  <a:cubicBezTo>
                    <a:pt x="14692" y="13240"/>
                    <a:pt x="14697" y="13242"/>
                    <a:pt x="14705" y="13244"/>
                  </a:cubicBezTo>
                  <a:cubicBezTo>
                    <a:pt x="15214" y="13364"/>
                    <a:pt x="15662" y="13507"/>
                    <a:pt x="16038" y="13667"/>
                  </a:cubicBezTo>
                  <a:cubicBezTo>
                    <a:pt x="16044" y="13671"/>
                    <a:pt x="16057" y="13674"/>
                    <a:pt x="16066" y="13677"/>
                  </a:cubicBezTo>
                  <a:cubicBezTo>
                    <a:pt x="16414" y="13829"/>
                    <a:pt x="16677" y="13998"/>
                    <a:pt x="16883" y="14176"/>
                  </a:cubicBezTo>
                  <a:cubicBezTo>
                    <a:pt x="16923" y="14210"/>
                    <a:pt x="16954" y="14246"/>
                    <a:pt x="16988" y="14281"/>
                  </a:cubicBezTo>
                  <a:cubicBezTo>
                    <a:pt x="17161" y="14462"/>
                    <a:pt x="17280" y="14650"/>
                    <a:pt x="17280" y="14850"/>
                  </a:cubicBezTo>
                  <a:cubicBezTo>
                    <a:pt x="17280" y="15047"/>
                    <a:pt x="17161" y="15236"/>
                    <a:pt x="16988" y="15416"/>
                  </a:cubicBezTo>
                  <a:moveTo>
                    <a:pt x="12960" y="19575"/>
                  </a:moveTo>
                  <a:cubicBezTo>
                    <a:pt x="12960" y="19948"/>
                    <a:pt x="11992" y="20249"/>
                    <a:pt x="10800" y="20249"/>
                  </a:cubicBezTo>
                  <a:cubicBezTo>
                    <a:pt x="9606" y="20249"/>
                    <a:pt x="8640" y="19948"/>
                    <a:pt x="8640" y="19575"/>
                  </a:cubicBezTo>
                  <a:lnTo>
                    <a:pt x="8640" y="18156"/>
                  </a:lnTo>
                  <a:cubicBezTo>
                    <a:pt x="9338" y="18201"/>
                    <a:pt x="10059" y="18225"/>
                    <a:pt x="10800" y="18225"/>
                  </a:cubicBezTo>
                  <a:cubicBezTo>
                    <a:pt x="11541" y="18225"/>
                    <a:pt x="12262" y="18201"/>
                    <a:pt x="12960" y="18156"/>
                  </a:cubicBezTo>
                  <a:cubicBezTo>
                    <a:pt x="12960" y="18156"/>
                    <a:pt x="12960" y="19575"/>
                    <a:pt x="12960" y="19575"/>
                  </a:cubicBezTo>
                  <a:close/>
                  <a:moveTo>
                    <a:pt x="8640" y="2025"/>
                  </a:moveTo>
                  <a:cubicBezTo>
                    <a:pt x="8640" y="1651"/>
                    <a:pt x="9606" y="1350"/>
                    <a:pt x="10800" y="1350"/>
                  </a:cubicBezTo>
                  <a:cubicBezTo>
                    <a:pt x="11992" y="1350"/>
                    <a:pt x="12960" y="1651"/>
                    <a:pt x="12960" y="2025"/>
                  </a:cubicBezTo>
                  <a:lnTo>
                    <a:pt x="12960" y="11542"/>
                  </a:lnTo>
                  <a:cubicBezTo>
                    <a:pt x="12262" y="11498"/>
                    <a:pt x="11541" y="11475"/>
                    <a:pt x="10800" y="11475"/>
                  </a:cubicBezTo>
                  <a:cubicBezTo>
                    <a:pt x="10059" y="11475"/>
                    <a:pt x="9338" y="11498"/>
                    <a:pt x="8640" y="11542"/>
                  </a:cubicBezTo>
                  <a:cubicBezTo>
                    <a:pt x="8640" y="11542"/>
                    <a:pt x="8640" y="2025"/>
                    <a:pt x="8640" y="2025"/>
                  </a:cubicBezTo>
                  <a:close/>
                  <a:moveTo>
                    <a:pt x="17280" y="12164"/>
                  </a:moveTo>
                  <a:lnTo>
                    <a:pt x="17280" y="2025"/>
                  </a:lnTo>
                  <a:cubicBezTo>
                    <a:pt x="17280" y="908"/>
                    <a:pt x="14373" y="0"/>
                    <a:pt x="10800" y="0"/>
                  </a:cubicBezTo>
                  <a:cubicBezTo>
                    <a:pt x="7225" y="0"/>
                    <a:pt x="4320" y="908"/>
                    <a:pt x="4320" y="2025"/>
                  </a:cubicBezTo>
                  <a:lnTo>
                    <a:pt x="4320" y="12164"/>
                  </a:lnTo>
                  <a:cubicBezTo>
                    <a:pt x="1710" y="12781"/>
                    <a:pt x="0" y="13749"/>
                    <a:pt x="0" y="14850"/>
                  </a:cubicBezTo>
                  <a:cubicBezTo>
                    <a:pt x="0" y="15950"/>
                    <a:pt x="1710" y="16918"/>
                    <a:pt x="4320" y="17534"/>
                  </a:cubicBezTo>
                  <a:lnTo>
                    <a:pt x="4320" y="19575"/>
                  </a:lnTo>
                  <a:cubicBezTo>
                    <a:pt x="4320" y="20691"/>
                    <a:pt x="7225" y="21599"/>
                    <a:pt x="10800" y="21599"/>
                  </a:cubicBezTo>
                  <a:cubicBezTo>
                    <a:pt x="14373" y="21599"/>
                    <a:pt x="17280" y="20691"/>
                    <a:pt x="17280" y="19575"/>
                  </a:cubicBezTo>
                  <a:lnTo>
                    <a:pt x="17280" y="17534"/>
                  </a:lnTo>
                  <a:cubicBezTo>
                    <a:pt x="19889" y="16918"/>
                    <a:pt x="21600" y="15950"/>
                    <a:pt x="21600" y="14850"/>
                  </a:cubicBezTo>
                  <a:cubicBezTo>
                    <a:pt x="21600" y="13749"/>
                    <a:pt x="19889" y="12781"/>
                    <a:pt x="17280" y="12164"/>
                  </a:cubicBezTo>
                </a:path>
              </a:pathLst>
            </a:custGeom>
            <a:grpFill/>
            <a:ln>
              <a:noFill/>
            </a:ln>
            <a:effectLst/>
          </p:spPr>
          <p:txBody>
            <a:bodyPr lIns="19050" tIns="19050" rIns="19050" bIns="1905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chemeClr val="bg1">
                    <a:lumMod val="50000"/>
                  </a:schemeClr>
                </a:solidFill>
                <a:effectLst>
                  <a:outerShdw blurRad="38100" dist="38100" dir="2700000" algn="tl">
                    <a:srgbClr val="000000"/>
                  </a:outerShdw>
                </a:effectLst>
                <a:uLnTx/>
                <a:uFillTx/>
                <a:latin typeface="Gill Sans" charset="0"/>
                <a:sym typeface="Gill Sans" charset="0"/>
              </a:endParaRPr>
            </a:p>
          </p:txBody>
        </p:sp>
      </p:grpSp>
      <p:sp>
        <p:nvSpPr>
          <p:cNvPr id="31" name="AutoShape 59" descr="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
          <p:cNvSpPr/>
          <p:nvPr/>
        </p:nvSpPr>
        <p:spPr bwMode="auto">
          <a:xfrm>
            <a:off x="1824381" y="2238890"/>
            <a:ext cx="470168" cy="468097"/>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chemeClr val="tx1"/>
          </a:solidFill>
          <a:ln>
            <a:noFill/>
          </a:ln>
          <a:effectLst/>
        </p:spPr>
        <p:txBody>
          <a:bodyPr lIns="19050" tIns="19050" rIns="19050" bIns="1905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chemeClr val="bg1">
                  <a:lumMod val="50000"/>
                </a:schemeClr>
              </a:solidFill>
              <a:effectLst>
                <a:outerShdw blurRad="38100" dist="38100" dir="2700000" algn="tl">
                  <a:srgbClr val="000000"/>
                </a:outerShdw>
              </a:effectLst>
              <a:uLnTx/>
              <a:uFillTx/>
              <a:latin typeface="Gill Sans" charset="0"/>
              <a:sym typeface="Gill Sans" charset="0"/>
            </a:endParaRPr>
          </a:p>
        </p:txBody>
      </p:sp>
      <p:sp>
        <p:nvSpPr>
          <p:cNvPr id="32" name="Freeform 5" descr="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
          <p:cNvSpPr>
            <a:spLocks noEditPoints="1"/>
          </p:cNvSpPr>
          <p:nvPr/>
        </p:nvSpPr>
        <p:spPr bwMode="auto">
          <a:xfrm>
            <a:off x="5804286" y="2246385"/>
            <a:ext cx="454763" cy="526487"/>
          </a:xfrm>
          <a:custGeom>
            <a:avLst/>
            <a:gdLst>
              <a:gd name="T0" fmla="*/ 544 w 666"/>
              <a:gd name="T1" fmla="*/ 103 h 771"/>
              <a:gd name="T2" fmla="*/ 478 w 666"/>
              <a:gd name="T3" fmla="*/ 103 h 771"/>
              <a:gd name="T4" fmla="*/ 478 w 666"/>
              <a:gd name="T5" fmla="*/ 83 h 771"/>
              <a:gd name="T6" fmla="*/ 417 w 666"/>
              <a:gd name="T7" fmla="*/ 83 h 771"/>
              <a:gd name="T8" fmla="*/ 324 w 666"/>
              <a:gd name="T9" fmla="*/ 0 h 771"/>
              <a:gd name="T10" fmla="*/ 229 w 666"/>
              <a:gd name="T11" fmla="*/ 83 h 771"/>
              <a:gd name="T12" fmla="*/ 168 w 666"/>
              <a:gd name="T13" fmla="*/ 83 h 771"/>
              <a:gd name="T14" fmla="*/ 168 w 666"/>
              <a:gd name="T15" fmla="*/ 103 h 771"/>
              <a:gd name="T16" fmla="*/ 122 w 666"/>
              <a:gd name="T17" fmla="*/ 103 h 771"/>
              <a:gd name="T18" fmla="*/ 0 w 666"/>
              <a:gd name="T19" fmla="*/ 223 h 771"/>
              <a:gd name="T20" fmla="*/ 0 w 666"/>
              <a:gd name="T21" fmla="*/ 648 h 771"/>
              <a:gd name="T22" fmla="*/ 122 w 666"/>
              <a:gd name="T23" fmla="*/ 771 h 771"/>
              <a:gd name="T24" fmla="*/ 544 w 666"/>
              <a:gd name="T25" fmla="*/ 771 h 771"/>
              <a:gd name="T26" fmla="*/ 666 w 666"/>
              <a:gd name="T27" fmla="*/ 648 h 771"/>
              <a:gd name="T28" fmla="*/ 666 w 666"/>
              <a:gd name="T29" fmla="*/ 223 h 771"/>
              <a:gd name="T30" fmla="*/ 544 w 666"/>
              <a:gd name="T31" fmla="*/ 103 h 771"/>
              <a:gd name="T32" fmla="*/ 270 w 666"/>
              <a:gd name="T33" fmla="*/ 123 h 771"/>
              <a:gd name="T34" fmla="*/ 270 w 666"/>
              <a:gd name="T35" fmla="*/ 98 h 771"/>
              <a:gd name="T36" fmla="*/ 324 w 666"/>
              <a:gd name="T37" fmla="*/ 41 h 771"/>
              <a:gd name="T38" fmla="*/ 374 w 666"/>
              <a:gd name="T39" fmla="*/ 98 h 771"/>
              <a:gd name="T40" fmla="*/ 374 w 666"/>
              <a:gd name="T41" fmla="*/ 123 h 771"/>
              <a:gd name="T42" fmla="*/ 437 w 666"/>
              <a:gd name="T43" fmla="*/ 123 h 771"/>
              <a:gd name="T44" fmla="*/ 437 w 666"/>
              <a:gd name="T45" fmla="*/ 228 h 771"/>
              <a:gd name="T46" fmla="*/ 207 w 666"/>
              <a:gd name="T47" fmla="*/ 228 h 771"/>
              <a:gd name="T48" fmla="*/ 207 w 666"/>
              <a:gd name="T49" fmla="*/ 123 h 771"/>
              <a:gd name="T50" fmla="*/ 270 w 666"/>
              <a:gd name="T51" fmla="*/ 123 h 771"/>
              <a:gd name="T52" fmla="*/ 507 w 666"/>
              <a:gd name="T53" fmla="*/ 304 h 771"/>
              <a:gd name="T54" fmla="*/ 476 w 666"/>
              <a:gd name="T55" fmla="*/ 311 h 771"/>
              <a:gd name="T56" fmla="*/ 476 w 666"/>
              <a:gd name="T57" fmla="*/ 311 h 771"/>
              <a:gd name="T58" fmla="*/ 315 w 666"/>
              <a:gd name="T59" fmla="*/ 565 h 771"/>
              <a:gd name="T60" fmla="*/ 210 w 666"/>
              <a:gd name="T61" fmla="*/ 480 h 771"/>
              <a:gd name="T62" fmla="*/ 179 w 666"/>
              <a:gd name="T63" fmla="*/ 484 h 771"/>
              <a:gd name="T64" fmla="*/ 179 w 666"/>
              <a:gd name="T65" fmla="*/ 484 h 771"/>
              <a:gd name="T66" fmla="*/ 182 w 666"/>
              <a:gd name="T67" fmla="*/ 516 h 771"/>
              <a:gd name="T68" fmla="*/ 307 w 666"/>
              <a:gd name="T69" fmla="*/ 616 h 771"/>
              <a:gd name="T70" fmla="*/ 338 w 666"/>
              <a:gd name="T71" fmla="*/ 612 h 771"/>
              <a:gd name="T72" fmla="*/ 339 w 666"/>
              <a:gd name="T73" fmla="*/ 610 h 771"/>
              <a:gd name="T74" fmla="*/ 514 w 666"/>
              <a:gd name="T75" fmla="*/ 335 h 771"/>
              <a:gd name="T76" fmla="*/ 507 w 666"/>
              <a:gd name="T77" fmla="*/ 304 h 771"/>
              <a:gd name="T78" fmla="*/ 624 w 666"/>
              <a:gd name="T79" fmla="*/ 648 h 771"/>
              <a:gd name="T80" fmla="*/ 544 w 666"/>
              <a:gd name="T81" fmla="*/ 729 h 771"/>
              <a:gd name="T82" fmla="*/ 122 w 666"/>
              <a:gd name="T83" fmla="*/ 729 h 771"/>
              <a:gd name="T84" fmla="*/ 39 w 666"/>
              <a:gd name="T85" fmla="*/ 648 h 771"/>
              <a:gd name="T86" fmla="*/ 39 w 666"/>
              <a:gd name="T87" fmla="*/ 223 h 771"/>
              <a:gd name="T88" fmla="*/ 122 w 666"/>
              <a:gd name="T89" fmla="*/ 145 h 771"/>
              <a:gd name="T90" fmla="*/ 168 w 666"/>
              <a:gd name="T91" fmla="*/ 145 h 771"/>
              <a:gd name="T92" fmla="*/ 168 w 666"/>
              <a:gd name="T93" fmla="*/ 270 h 771"/>
              <a:gd name="T94" fmla="*/ 478 w 666"/>
              <a:gd name="T95" fmla="*/ 270 h 771"/>
              <a:gd name="T96" fmla="*/ 478 w 666"/>
              <a:gd name="T97" fmla="*/ 145 h 771"/>
              <a:gd name="T98" fmla="*/ 544 w 666"/>
              <a:gd name="T99" fmla="*/ 145 h 771"/>
              <a:gd name="T100" fmla="*/ 624 w 666"/>
              <a:gd name="T101" fmla="*/ 223 h 771"/>
              <a:gd name="T102" fmla="*/ 624 w 666"/>
              <a:gd name="T103" fmla="*/ 648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66" h="771">
                <a:moveTo>
                  <a:pt x="544" y="103"/>
                </a:moveTo>
                <a:cubicBezTo>
                  <a:pt x="478" y="103"/>
                  <a:pt x="478" y="103"/>
                  <a:pt x="478" y="103"/>
                </a:cubicBezTo>
                <a:cubicBezTo>
                  <a:pt x="478" y="83"/>
                  <a:pt x="478" y="83"/>
                  <a:pt x="478" y="83"/>
                </a:cubicBezTo>
                <a:cubicBezTo>
                  <a:pt x="417" y="83"/>
                  <a:pt x="417" y="83"/>
                  <a:pt x="417" y="83"/>
                </a:cubicBezTo>
                <a:cubicBezTo>
                  <a:pt x="407" y="40"/>
                  <a:pt x="370" y="0"/>
                  <a:pt x="324" y="0"/>
                </a:cubicBezTo>
                <a:cubicBezTo>
                  <a:pt x="278" y="0"/>
                  <a:pt x="239" y="40"/>
                  <a:pt x="229" y="83"/>
                </a:cubicBezTo>
                <a:cubicBezTo>
                  <a:pt x="168" y="83"/>
                  <a:pt x="168" y="83"/>
                  <a:pt x="168" y="83"/>
                </a:cubicBezTo>
                <a:cubicBezTo>
                  <a:pt x="168" y="103"/>
                  <a:pt x="168" y="103"/>
                  <a:pt x="168" y="103"/>
                </a:cubicBezTo>
                <a:cubicBezTo>
                  <a:pt x="122" y="103"/>
                  <a:pt x="122" y="103"/>
                  <a:pt x="122" y="103"/>
                </a:cubicBezTo>
                <a:cubicBezTo>
                  <a:pt x="54" y="103"/>
                  <a:pt x="0" y="155"/>
                  <a:pt x="0" y="223"/>
                </a:cubicBezTo>
                <a:cubicBezTo>
                  <a:pt x="0" y="648"/>
                  <a:pt x="0" y="648"/>
                  <a:pt x="0" y="648"/>
                </a:cubicBezTo>
                <a:cubicBezTo>
                  <a:pt x="0" y="716"/>
                  <a:pt x="54" y="771"/>
                  <a:pt x="122" y="771"/>
                </a:cubicBezTo>
                <a:cubicBezTo>
                  <a:pt x="544" y="771"/>
                  <a:pt x="544" y="771"/>
                  <a:pt x="544" y="771"/>
                </a:cubicBezTo>
                <a:cubicBezTo>
                  <a:pt x="612" y="771"/>
                  <a:pt x="666" y="716"/>
                  <a:pt x="666" y="648"/>
                </a:cubicBezTo>
                <a:cubicBezTo>
                  <a:pt x="666" y="223"/>
                  <a:pt x="666" y="223"/>
                  <a:pt x="666" y="223"/>
                </a:cubicBezTo>
                <a:cubicBezTo>
                  <a:pt x="666" y="155"/>
                  <a:pt x="612" y="103"/>
                  <a:pt x="544" y="103"/>
                </a:cubicBezTo>
                <a:close/>
                <a:moveTo>
                  <a:pt x="270" y="123"/>
                </a:moveTo>
                <a:cubicBezTo>
                  <a:pt x="270" y="98"/>
                  <a:pt x="270" y="98"/>
                  <a:pt x="270" y="98"/>
                </a:cubicBezTo>
                <a:cubicBezTo>
                  <a:pt x="270" y="69"/>
                  <a:pt x="295" y="41"/>
                  <a:pt x="324" y="41"/>
                </a:cubicBezTo>
                <a:cubicBezTo>
                  <a:pt x="353" y="41"/>
                  <a:pt x="374" y="69"/>
                  <a:pt x="374" y="98"/>
                </a:cubicBezTo>
                <a:cubicBezTo>
                  <a:pt x="374" y="123"/>
                  <a:pt x="374" y="123"/>
                  <a:pt x="374" y="123"/>
                </a:cubicBezTo>
                <a:cubicBezTo>
                  <a:pt x="437" y="123"/>
                  <a:pt x="437" y="123"/>
                  <a:pt x="437" y="123"/>
                </a:cubicBezTo>
                <a:cubicBezTo>
                  <a:pt x="437" y="228"/>
                  <a:pt x="437" y="228"/>
                  <a:pt x="437" y="228"/>
                </a:cubicBezTo>
                <a:cubicBezTo>
                  <a:pt x="207" y="228"/>
                  <a:pt x="207" y="228"/>
                  <a:pt x="207" y="228"/>
                </a:cubicBezTo>
                <a:cubicBezTo>
                  <a:pt x="207" y="123"/>
                  <a:pt x="207" y="123"/>
                  <a:pt x="207" y="123"/>
                </a:cubicBezTo>
                <a:cubicBezTo>
                  <a:pt x="270" y="123"/>
                  <a:pt x="270" y="123"/>
                  <a:pt x="270" y="123"/>
                </a:cubicBezTo>
                <a:close/>
                <a:moveTo>
                  <a:pt x="507" y="304"/>
                </a:moveTo>
                <a:cubicBezTo>
                  <a:pt x="496" y="297"/>
                  <a:pt x="483" y="300"/>
                  <a:pt x="476" y="311"/>
                </a:cubicBezTo>
                <a:cubicBezTo>
                  <a:pt x="476" y="311"/>
                  <a:pt x="476" y="311"/>
                  <a:pt x="476" y="311"/>
                </a:cubicBezTo>
                <a:cubicBezTo>
                  <a:pt x="315" y="565"/>
                  <a:pt x="315" y="565"/>
                  <a:pt x="315" y="565"/>
                </a:cubicBezTo>
                <a:cubicBezTo>
                  <a:pt x="210" y="480"/>
                  <a:pt x="210" y="480"/>
                  <a:pt x="210" y="480"/>
                </a:cubicBezTo>
                <a:cubicBezTo>
                  <a:pt x="201" y="473"/>
                  <a:pt x="187" y="474"/>
                  <a:pt x="179" y="484"/>
                </a:cubicBezTo>
                <a:cubicBezTo>
                  <a:pt x="179" y="484"/>
                  <a:pt x="179" y="484"/>
                  <a:pt x="179" y="484"/>
                </a:cubicBezTo>
                <a:cubicBezTo>
                  <a:pt x="171" y="494"/>
                  <a:pt x="173" y="508"/>
                  <a:pt x="182" y="516"/>
                </a:cubicBezTo>
                <a:cubicBezTo>
                  <a:pt x="307" y="616"/>
                  <a:pt x="307" y="616"/>
                  <a:pt x="307" y="616"/>
                </a:cubicBezTo>
                <a:cubicBezTo>
                  <a:pt x="316" y="623"/>
                  <a:pt x="330" y="622"/>
                  <a:pt x="338" y="612"/>
                </a:cubicBezTo>
                <a:cubicBezTo>
                  <a:pt x="338" y="612"/>
                  <a:pt x="339" y="611"/>
                  <a:pt x="339" y="610"/>
                </a:cubicBezTo>
                <a:cubicBezTo>
                  <a:pt x="514" y="335"/>
                  <a:pt x="514" y="335"/>
                  <a:pt x="514" y="335"/>
                </a:cubicBezTo>
                <a:cubicBezTo>
                  <a:pt x="520" y="324"/>
                  <a:pt x="517" y="311"/>
                  <a:pt x="507" y="304"/>
                </a:cubicBezTo>
                <a:close/>
                <a:moveTo>
                  <a:pt x="624" y="648"/>
                </a:moveTo>
                <a:cubicBezTo>
                  <a:pt x="624" y="691"/>
                  <a:pt x="587" y="729"/>
                  <a:pt x="544" y="729"/>
                </a:cubicBezTo>
                <a:cubicBezTo>
                  <a:pt x="122" y="729"/>
                  <a:pt x="122" y="729"/>
                  <a:pt x="122" y="729"/>
                </a:cubicBezTo>
                <a:cubicBezTo>
                  <a:pt x="79" y="729"/>
                  <a:pt x="39" y="691"/>
                  <a:pt x="39" y="648"/>
                </a:cubicBezTo>
                <a:cubicBezTo>
                  <a:pt x="39" y="223"/>
                  <a:pt x="39" y="223"/>
                  <a:pt x="39" y="223"/>
                </a:cubicBezTo>
                <a:cubicBezTo>
                  <a:pt x="39" y="180"/>
                  <a:pt x="79" y="145"/>
                  <a:pt x="122" y="145"/>
                </a:cubicBezTo>
                <a:cubicBezTo>
                  <a:pt x="168" y="145"/>
                  <a:pt x="168" y="145"/>
                  <a:pt x="168" y="145"/>
                </a:cubicBezTo>
                <a:cubicBezTo>
                  <a:pt x="168" y="270"/>
                  <a:pt x="168" y="270"/>
                  <a:pt x="168" y="270"/>
                </a:cubicBezTo>
                <a:cubicBezTo>
                  <a:pt x="478" y="270"/>
                  <a:pt x="478" y="270"/>
                  <a:pt x="478" y="270"/>
                </a:cubicBezTo>
                <a:cubicBezTo>
                  <a:pt x="478" y="145"/>
                  <a:pt x="478" y="145"/>
                  <a:pt x="478" y="145"/>
                </a:cubicBezTo>
                <a:cubicBezTo>
                  <a:pt x="544" y="145"/>
                  <a:pt x="544" y="145"/>
                  <a:pt x="544" y="145"/>
                </a:cubicBezTo>
                <a:cubicBezTo>
                  <a:pt x="587" y="145"/>
                  <a:pt x="624" y="180"/>
                  <a:pt x="624" y="223"/>
                </a:cubicBezTo>
                <a:cubicBezTo>
                  <a:pt x="624" y="648"/>
                  <a:pt x="624" y="648"/>
                  <a:pt x="624" y="648"/>
                </a:cubicBezTo>
                <a:close/>
              </a:path>
            </a:pathLst>
          </a:custGeom>
          <a:solidFill>
            <a:schemeClr val="tx1"/>
          </a:solidFill>
          <a:ln>
            <a:noFill/>
          </a:ln>
        </p:spPr>
        <p:txBody>
          <a:bodyPr vert="horz" wrap="square" lIns="91440" tIns="45720" rIns="91440" bIns="45720" numCol="1" anchor="t" anchorCtr="0" compatLnSpc="1"/>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zh-CN" altLang="en-US">
              <a:solidFill>
                <a:schemeClr val="bg1">
                  <a:lumMod val="50000"/>
                </a:schemeClr>
              </a:solidFill>
            </a:endParaRPr>
          </a:p>
        </p:txBody>
      </p:sp>
      <p:sp>
        <p:nvSpPr>
          <p:cNvPr id="9" name="矩形 8">
            <a:extLst>
              <a:ext uri="{FF2B5EF4-FFF2-40B4-BE49-F238E27FC236}">
                <a16:creationId xmlns:a16="http://schemas.microsoft.com/office/drawing/2014/main" id="{84883D4F-CB02-465A-B1BB-D45F8AE0C9EE}"/>
              </a:ext>
            </a:extLst>
          </p:cNvPr>
          <p:cNvSpPr/>
          <p:nvPr/>
        </p:nvSpPr>
        <p:spPr>
          <a:xfrm>
            <a:off x="978330" y="545607"/>
            <a:ext cx="7826117" cy="523220"/>
          </a:xfrm>
          <a:prstGeom prst="rect">
            <a:avLst/>
          </a:prstGeom>
        </p:spPr>
        <p:txBody>
          <a:bodyPr wrap="none">
            <a:spAutoFit/>
          </a:bodyPr>
          <a:lstStyle/>
          <a:p>
            <a:r>
              <a:rPr lang="en-US" altLang="zh-CN" sz="2800" kern="100" dirty="0">
                <a:latin typeface="Times New Roman" panose="02020603050405020304" pitchFamily="18" charset="0"/>
              </a:rPr>
              <a:t>Characteristics of exhibition books at different stages</a:t>
            </a:r>
            <a:endParaRPr lang="zh-CN" altLang="en-US" sz="2800" dirty="0"/>
          </a:p>
        </p:txBody>
      </p:sp>
      <p:sp>
        <p:nvSpPr>
          <p:cNvPr id="10" name="矩形 9">
            <a:extLst>
              <a:ext uri="{FF2B5EF4-FFF2-40B4-BE49-F238E27FC236}">
                <a16:creationId xmlns:a16="http://schemas.microsoft.com/office/drawing/2014/main" id="{947CEBA2-2CFC-42CC-9CBC-A197D8C66461}"/>
              </a:ext>
            </a:extLst>
          </p:cNvPr>
          <p:cNvSpPr/>
          <p:nvPr/>
        </p:nvSpPr>
        <p:spPr>
          <a:xfrm>
            <a:off x="582573" y="3971203"/>
            <a:ext cx="3423952" cy="2246769"/>
          </a:xfrm>
          <a:prstGeom prst="rect">
            <a:avLst/>
          </a:prstGeom>
        </p:spPr>
        <p:txBody>
          <a:bodyPr wrap="square">
            <a:spAutoFit/>
          </a:bodyPr>
          <a:lstStyle/>
          <a:p>
            <a:r>
              <a:rPr lang="en-US" altLang="zh-CN" sz="2800" kern="100" dirty="0">
                <a:latin typeface="Times New Roman" panose="02020603050405020304" pitchFamily="18" charset="0"/>
              </a:rPr>
              <a:t>Before 1978: in addition to the ancient Chinese classics, many Mao Zedong's works was exhibited</a:t>
            </a:r>
            <a:endParaRPr lang="zh-CN" altLang="en-US" sz="2800" dirty="0"/>
          </a:p>
        </p:txBody>
      </p:sp>
      <p:sp>
        <p:nvSpPr>
          <p:cNvPr id="11" name="矩形 10">
            <a:extLst>
              <a:ext uri="{FF2B5EF4-FFF2-40B4-BE49-F238E27FC236}">
                <a16:creationId xmlns:a16="http://schemas.microsoft.com/office/drawing/2014/main" id="{75E6D250-791B-41C3-8737-75E058BA8454}"/>
              </a:ext>
            </a:extLst>
          </p:cNvPr>
          <p:cNvSpPr/>
          <p:nvPr/>
        </p:nvSpPr>
        <p:spPr>
          <a:xfrm>
            <a:off x="4183278" y="3971202"/>
            <a:ext cx="3696778" cy="2246769"/>
          </a:xfrm>
          <a:prstGeom prst="rect">
            <a:avLst/>
          </a:prstGeom>
        </p:spPr>
        <p:txBody>
          <a:bodyPr wrap="square">
            <a:spAutoFit/>
          </a:bodyPr>
          <a:lstStyle/>
          <a:p>
            <a:r>
              <a:rPr lang="en-US" altLang="zh-CN" sz="2800" kern="100" dirty="0">
                <a:latin typeface="Times New Roman" panose="02020603050405020304" pitchFamily="18" charset="0"/>
              </a:rPr>
              <a:t>Between 1978 and 2000: themes of Chinese books on overseas bookfairs became more and more diversified</a:t>
            </a:r>
            <a:endParaRPr lang="zh-CN" altLang="en-US" sz="2800" dirty="0"/>
          </a:p>
        </p:txBody>
      </p:sp>
      <p:sp>
        <p:nvSpPr>
          <p:cNvPr id="15" name="矩形 14">
            <a:extLst>
              <a:ext uri="{FF2B5EF4-FFF2-40B4-BE49-F238E27FC236}">
                <a16:creationId xmlns:a16="http://schemas.microsoft.com/office/drawing/2014/main" id="{A6226E4B-2D9C-46C1-9982-7E4B2166B720}"/>
              </a:ext>
            </a:extLst>
          </p:cNvPr>
          <p:cNvSpPr/>
          <p:nvPr/>
        </p:nvSpPr>
        <p:spPr>
          <a:xfrm>
            <a:off x="8343109" y="3971202"/>
            <a:ext cx="3532373" cy="2246769"/>
          </a:xfrm>
          <a:prstGeom prst="rect">
            <a:avLst/>
          </a:prstGeom>
        </p:spPr>
        <p:txBody>
          <a:bodyPr wrap="square">
            <a:spAutoFit/>
          </a:bodyPr>
          <a:lstStyle/>
          <a:p>
            <a:r>
              <a:rPr lang="en-US" altLang="zh-CN" sz="2800" kern="100" dirty="0">
                <a:latin typeface="Times New Roman" panose="02020603050405020304" pitchFamily="18" charset="0"/>
              </a:rPr>
              <a:t>After 2000: More and more works of modern and contemporary China writers have received attention</a:t>
            </a:r>
            <a:endParaRPr lang="zh-CN" altLang="en-US" sz="28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cstate="print">
            <a:extLst>
              <a:ext uri="{28A0092B-C50C-407E-A947-70E740481C1C}">
                <a14:useLocalDpi xmlns:a14="http://schemas.microsoft.com/office/drawing/2010/main" val="0"/>
              </a:ext>
            </a:extLst>
          </a:blip>
          <a:srcRect r="41204"/>
          <a:stretch>
            <a:fillRect/>
          </a:stretch>
        </p:blipFill>
        <p:spPr>
          <a:xfrm>
            <a:off x="-65142" y="0"/>
            <a:ext cx="12322285" cy="6858000"/>
          </a:xfrm>
          <a:prstGeom prst="rect">
            <a:avLst/>
          </a:prstGeom>
        </p:spPr>
      </p:pic>
      <p:pic>
        <p:nvPicPr>
          <p:cNvPr id="3" name="图片 2"/>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tretch>
            <a:fillRect/>
          </a:stretch>
        </p:blipFill>
        <p:spPr>
          <a:xfrm rot="10800000">
            <a:off x="1724258" y="905839"/>
            <a:ext cx="8832264" cy="5046322"/>
          </a:xfrm>
          <a:prstGeom prst="rect">
            <a:avLst/>
          </a:prstGeom>
        </p:spPr>
      </p:pic>
      <p:pic>
        <p:nvPicPr>
          <p:cNvPr id="17" name="图片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15482" y="2867929"/>
            <a:ext cx="2221644" cy="2221644"/>
          </a:xfrm>
          <a:prstGeom prst="rect">
            <a:avLst/>
          </a:prstGeom>
        </p:spPr>
      </p:pic>
      <p:sp>
        <p:nvSpPr>
          <p:cNvPr id="4" name="文本框 3">
            <a:extLst>
              <a:ext uri="{FF2B5EF4-FFF2-40B4-BE49-F238E27FC236}">
                <a16:creationId xmlns:a16="http://schemas.microsoft.com/office/drawing/2014/main" id="{19A8B525-CDF6-47C9-994A-C076E5B5F5BF}"/>
              </a:ext>
            </a:extLst>
          </p:cNvPr>
          <p:cNvSpPr txBox="1"/>
          <p:nvPr/>
        </p:nvSpPr>
        <p:spPr>
          <a:xfrm>
            <a:off x="4644174" y="2767279"/>
            <a:ext cx="3690704" cy="1323439"/>
          </a:xfrm>
          <a:prstGeom prst="rect">
            <a:avLst/>
          </a:prstGeom>
          <a:noFill/>
        </p:spPr>
        <p:txBody>
          <a:bodyPr wrap="square" rtlCol="0">
            <a:spAutoFit/>
          </a:bodyPr>
          <a:lstStyle/>
          <a:p>
            <a:r>
              <a:rPr lang="en-US" altLang="zh-CN" sz="8000" dirty="0">
                <a:latin typeface="Times New Roman" panose="02020603050405020304" pitchFamily="18" charset="0"/>
                <a:cs typeface="Times New Roman" panose="02020603050405020304" pitchFamily="18" charset="0"/>
              </a:rPr>
              <a:t>Part II</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400422" y="667924"/>
            <a:ext cx="3577213" cy="1938992"/>
          </a:xfrm>
          <a:prstGeom prst="rect">
            <a:avLst/>
          </a:prstGeom>
          <a:noFill/>
        </p:spPr>
        <p:txBody>
          <a:bodyPr wrap="square" rtlCol="0">
            <a:spAutoFit/>
          </a:bodyPr>
          <a:lstStyle/>
          <a:p>
            <a:r>
              <a:rPr lang="en-US" altLang="zh-CN" sz="6000" dirty="0">
                <a:solidFill>
                  <a:schemeClr val="accent5">
                    <a:lumMod val="75000"/>
                  </a:schemeClr>
                </a:solidFill>
                <a:latin typeface="Times New Roman" pitchFamily="18" charset="0"/>
                <a:cs typeface="Times New Roman" pitchFamily="18" charset="0"/>
              </a:rPr>
              <a:t>Frankfurt Book Fair</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667924"/>
            <a:ext cx="3356150" cy="2953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descr="https://bkimg.cdn.bcebos.com/pic/0823dd54564e9258aa9694c29e82d158ccbf4e7f?x-bce-process=image/watermark,image_d2F0ZXIvYmFpa2UxMTY=,g_7,xp_5,yp_5/format,f_aut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2472" y="3621915"/>
            <a:ext cx="3305910" cy="2891983"/>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https://bkimg.cdn.bcebos.com/pic/d009b3de9c82d158b3204b9d820a19d8bc3e427f?x-bce-process=image/watermark,image_d2F0ZXIvYmFpa2U4MA==,g_7,xp_5,yp_5/format,f_aut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13162" y="667924"/>
            <a:ext cx="3094892" cy="2953992"/>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https://bkimg.cdn.bcebos.com/pic/622762d0f703918fa56a2fe6533d269759eec466?x-bce-process=image/watermark,image_d2F0ZXIvYmFpa2U4MA==,g_7,xp_5,yp_5/format,f_aut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78891" y="3621916"/>
            <a:ext cx="3421636" cy="289198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879" y="0"/>
            <a:ext cx="12192000" cy="6858000"/>
          </a:xfrm>
          <a:prstGeom prst="rect">
            <a:avLst/>
          </a:prstGeom>
          <a:solidFill>
            <a:srgbClr val="E7F9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Group 19"/>
          <p:cNvGrpSpPr/>
          <p:nvPr/>
        </p:nvGrpSpPr>
        <p:grpSpPr>
          <a:xfrm>
            <a:off x="1752560" y="1462505"/>
            <a:ext cx="2423711" cy="2423711"/>
            <a:chOff x="4884144" y="2235641"/>
            <a:chExt cx="2423711" cy="2423711"/>
          </a:xfrm>
        </p:grpSpPr>
        <p:sp>
          <p:nvSpPr>
            <p:cNvPr id="18" name="Oval 15"/>
            <p:cNvSpPr/>
            <p:nvPr/>
          </p:nvSpPr>
          <p:spPr bwMode="auto">
            <a:xfrm>
              <a:off x="4958899" y="2292740"/>
              <a:ext cx="2274200" cy="2274200"/>
            </a:xfrm>
            <a:prstGeom prst="ellipse">
              <a:avLst/>
            </a:prstGeom>
            <a:solidFill>
              <a:schemeClr val="tx1">
                <a:alpha val="15000"/>
              </a:schemeClr>
            </a:solidFill>
            <a:ln>
              <a:noFill/>
            </a:ln>
          </p:spPr>
          <p:txBody>
            <a:bodyPr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cs typeface="+mn-ea"/>
                <a:sym typeface="+mn-lt"/>
              </a:endParaRPr>
            </a:p>
          </p:txBody>
        </p:sp>
        <p:sp>
          <p:nvSpPr>
            <p:cNvPr id="19" name="Pie 14"/>
            <p:cNvSpPr/>
            <p:nvPr/>
          </p:nvSpPr>
          <p:spPr bwMode="auto">
            <a:xfrm>
              <a:off x="5033655" y="2357611"/>
              <a:ext cx="2124690" cy="2124688"/>
            </a:xfrm>
            <a:prstGeom prst="pie">
              <a:avLst>
                <a:gd name="adj1" fmla="val 1746355"/>
                <a:gd name="adj2" fmla="val 16200000"/>
              </a:avLst>
            </a:prstGeom>
            <a:gradFill>
              <a:gsLst>
                <a:gs pos="0">
                  <a:schemeClr val="accent1"/>
                </a:gs>
                <a:gs pos="100000">
                  <a:schemeClr val="accent2"/>
                </a:gs>
              </a:gsLst>
              <a:lin ang="2700000" scaled="0"/>
            </a:gradFill>
            <a:ln>
              <a:noFill/>
            </a:ln>
          </p:spPr>
          <p:txBody>
            <a:bodyPr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cs typeface="+mn-ea"/>
                <a:sym typeface="+mn-lt"/>
              </a:endParaRPr>
            </a:p>
          </p:txBody>
        </p:sp>
        <p:sp>
          <p:nvSpPr>
            <p:cNvPr id="20" name="Freeform 13"/>
            <p:cNvSpPr/>
            <p:nvPr/>
          </p:nvSpPr>
          <p:spPr bwMode="auto">
            <a:xfrm>
              <a:off x="4884144" y="2235641"/>
              <a:ext cx="2423711" cy="2423711"/>
            </a:xfrm>
            <a:custGeom>
              <a:avLst/>
              <a:gdLst>
                <a:gd name="connsiteX0" fmla="*/ 1211856 w 2423711"/>
                <a:gd name="connsiteY0" fmla="*/ 361574 h 2423711"/>
                <a:gd name="connsiteX1" fmla="*/ 1387247 w 2423711"/>
                <a:gd name="connsiteY1" fmla="*/ 403466 h 2423711"/>
                <a:gd name="connsiteX2" fmla="*/ 1822050 w 2423711"/>
                <a:gd name="connsiteY2" fmla="*/ 655298 h 2423711"/>
                <a:gd name="connsiteX3" fmla="*/ 1997514 w 2423711"/>
                <a:gd name="connsiteY3" fmla="*/ 959545 h 2423711"/>
                <a:gd name="connsiteX4" fmla="*/ 1997514 w 2423711"/>
                <a:gd name="connsiteY4" fmla="*/ 1464170 h 2423711"/>
                <a:gd name="connsiteX5" fmla="*/ 1822050 w 2423711"/>
                <a:gd name="connsiteY5" fmla="*/ 1768418 h 2423711"/>
                <a:gd name="connsiteX6" fmla="*/ 1387247 w 2423711"/>
                <a:gd name="connsiteY6" fmla="*/ 2020250 h 2423711"/>
                <a:gd name="connsiteX7" fmla="*/ 1036465 w 2423711"/>
                <a:gd name="connsiteY7" fmla="*/ 2020250 h 2423711"/>
                <a:gd name="connsiteX8" fmla="*/ 601662 w 2423711"/>
                <a:gd name="connsiteY8" fmla="*/ 1768418 h 2423711"/>
                <a:gd name="connsiteX9" fmla="*/ 426199 w 2423711"/>
                <a:gd name="connsiteY9" fmla="*/ 1464170 h 2423711"/>
                <a:gd name="connsiteX10" fmla="*/ 426199 w 2423711"/>
                <a:gd name="connsiteY10" fmla="*/ 959545 h 2423711"/>
                <a:gd name="connsiteX11" fmla="*/ 601662 w 2423711"/>
                <a:gd name="connsiteY11" fmla="*/ 655298 h 2423711"/>
                <a:gd name="connsiteX12" fmla="*/ 1036465 w 2423711"/>
                <a:gd name="connsiteY12" fmla="*/ 403466 h 2423711"/>
                <a:gd name="connsiteX13" fmla="*/ 1211856 w 2423711"/>
                <a:gd name="connsiteY13" fmla="*/ 361574 h 2423711"/>
                <a:gd name="connsiteX14" fmla="*/ 1211856 w 2423711"/>
                <a:gd name="connsiteY14" fmla="*/ 310775 h 2423711"/>
                <a:gd name="connsiteX15" fmla="*/ 1025988 w 2423711"/>
                <a:gd name="connsiteY15" fmla="*/ 355170 h 2423711"/>
                <a:gd name="connsiteX16" fmla="*/ 565209 w 2423711"/>
                <a:gd name="connsiteY16" fmla="*/ 622047 h 2423711"/>
                <a:gd name="connsiteX17" fmla="*/ 379263 w 2423711"/>
                <a:gd name="connsiteY17" fmla="*/ 944470 h 2423711"/>
                <a:gd name="connsiteX18" fmla="*/ 379263 w 2423711"/>
                <a:gd name="connsiteY18" fmla="*/ 1479241 h 2423711"/>
                <a:gd name="connsiteX19" fmla="*/ 565209 w 2423711"/>
                <a:gd name="connsiteY19" fmla="*/ 1801664 h 2423711"/>
                <a:gd name="connsiteX20" fmla="*/ 1025988 w 2423711"/>
                <a:gd name="connsiteY20" fmla="*/ 2068541 h 2423711"/>
                <a:gd name="connsiteX21" fmla="*/ 1397725 w 2423711"/>
                <a:gd name="connsiteY21" fmla="*/ 2068541 h 2423711"/>
                <a:gd name="connsiteX22" fmla="*/ 1858503 w 2423711"/>
                <a:gd name="connsiteY22" fmla="*/ 1801664 h 2423711"/>
                <a:gd name="connsiteX23" fmla="*/ 2044449 w 2423711"/>
                <a:gd name="connsiteY23" fmla="*/ 1479241 h 2423711"/>
                <a:gd name="connsiteX24" fmla="*/ 2044449 w 2423711"/>
                <a:gd name="connsiteY24" fmla="*/ 944470 h 2423711"/>
                <a:gd name="connsiteX25" fmla="*/ 1858503 w 2423711"/>
                <a:gd name="connsiteY25" fmla="*/ 622047 h 2423711"/>
                <a:gd name="connsiteX26" fmla="*/ 1397725 w 2423711"/>
                <a:gd name="connsiteY26" fmla="*/ 355170 h 2423711"/>
                <a:gd name="connsiteX27" fmla="*/ 1211856 w 2423711"/>
                <a:gd name="connsiteY27" fmla="*/ 310775 h 2423711"/>
                <a:gd name="connsiteX28" fmla="*/ 0 w 2423711"/>
                <a:gd name="connsiteY28" fmla="*/ 0 h 2423711"/>
                <a:gd name="connsiteX29" fmla="*/ 2423711 w 2423711"/>
                <a:gd name="connsiteY29" fmla="*/ 0 h 2423711"/>
                <a:gd name="connsiteX30" fmla="*/ 2423711 w 2423711"/>
                <a:gd name="connsiteY30" fmla="*/ 2423711 h 2423711"/>
                <a:gd name="connsiteX31" fmla="*/ 0 w 2423711"/>
                <a:gd name="connsiteY31" fmla="*/ 2423711 h 242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23711" h="2423711">
                  <a:moveTo>
                    <a:pt x="1211856" y="361574"/>
                  </a:moveTo>
                  <a:cubicBezTo>
                    <a:pt x="1275436" y="361574"/>
                    <a:pt x="1339017" y="375538"/>
                    <a:pt x="1387247" y="403466"/>
                  </a:cubicBezTo>
                  <a:lnTo>
                    <a:pt x="1822050" y="655298"/>
                  </a:lnTo>
                  <a:cubicBezTo>
                    <a:pt x="1918584" y="711154"/>
                    <a:pt x="1997514" y="848073"/>
                    <a:pt x="1997514" y="959545"/>
                  </a:cubicBezTo>
                  <a:lnTo>
                    <a:pt x="1997514" y="1464170"/>
                  </a:lnTo>
                  <a:cubicBezTo>
                    <a:pt x="1997514" y="1575642"/>
                    <a:pt x="1918584" y="1712561"/>
                    <a:pt x="1822050" y="1768418"/>
                  </a:cubicBezTo>
                  <a:lnTo>
                    <a:pt x="1387247" y="2020250"/>
                  </a:lnTo>
                  <a:cubicBezTo>
                    <a:pt x="1290786" y="2076106"/>
                    <a:pt x="1132927" y="2076106"/>
                    <a:pt x="1036465" y="2020250"/>
                  </a:cubicBezTo>
                  <a:lnTo>
                    <a:pt x="601662" y="1768418"/>
                  </a:lnTo>
                  <a:cubicBezTo>
                    <a:pt x="505128" y="1712561"/>
                    <a:pt x="426199" y="1575642"/>
                    <a:pt x="426199" y="1464170"/>
                  </a:cubicBezTo>
                  <a:lnTo>
                    <a:pt x="426199" y="959545"/>
                  </a:lnTo>
                  <a:cubicBezTo>
                    <a:pt x="426199" y="848073"/>
                    <a:pt x="505128" y="711154"/>
                    <a:pt x="601662" y="655298"/>
                  </a:cubicBezTo>
                  <a:lnTo>
                    <a:pt x="1036465" y="403466"/>
                  </a:lnTo>
                  <a:cubicBezTo>
                    <a:pt x="1084696" y="375538"/>
                    <a:pt x="1148276" y="361574"/>
                    <a:pt x="1211856" y="361574"/>
                  </a:cubicBezTo>
                  <a:close/>
                  <a:moveTo>
                    <a:pt x="1211856" y="310775"/>
                  </a:moveTo>
                  <a:cubicBezTo>
                    <a:pt x="1144478" y="310775"/>
                    <a:pt x="1077100" y="325574"/>
                    <a:pt x="1025988" y="355170"/>
                  </a:cubicBezTo>
                  <a:lnTo>
                    <a:pt x="565209" y="622047"/>
                  </a:lnTo>
                  <a:cubicBezTo>
                    <a:pt x="462908" y="681240"/>
                    <a:pt x="379263" y="826339"/>
                    <a:pt x="379263" y="944470"/>
                  </a:cubicBezTo>
                  <a:lnTo>
                    <a:pt x="379263" y="1479241"/>
                  </a:lnTo>
                  <a:cubicBezTo>
                    <a:pt x="379263" y="1597372"/>
                    <a:pt x="462908" y="1742471"/>
                    <a:pt x="565209" y="1801664"/>
                  </a:cubicBezTo>
                  <a:lnTo>
                    <a:pt x="1025988" y="2068541"/>
                  </a:lnTo>
                  <a:cubicBezTo>
                    <a:pt x="1128211" y="2127734"/>
                    <a:pt x="1295501" y="2127734"/>
                    <a:pt x="1397725" y="2068541"/>
                  </a:cubicBezTo>
                  <a:lnTo>
                    <a:pt x="1858503" y="1801664"/>
                  </a:lnTo>
                  <a:cubicBezTo>
                    <a:pt x="1960804" y="1742471"/>
                    <a:pt x="2044449" y="1597372"/>
                    <a:pt x="2044449" y="1479241"/>
                  </a:cubicBezTo>
                  <a:lnTo>
                    <a:pt x="2044449" y="944470"/>
                  </a:lnTo>
                  <a:cubicBezTo>
                    <a:pt x="2044449" y="826339"/>
                    <a:pt x="1960804" y="681240"/>
                    <a:pt x="1858503" y="622047"/>
                  </a:cubicBezTo>
                  <a:lnTo>
                    <a:pt x="1397725" y="355170"/>
                  </a:lnTo>
                  <a:cubicBezTo>
                    <a:pt x="1346613" y="325574"/>
                    <a:pt x="1279235" y="310775"/>
                    <a:pt x="1211856" y="310775"/>
                  </a:cubicBezTo>
                  <a:close/>
                  <a:moveTo>
                    <a:pt x="0" y="0"/>
                  </a:moveTo>
                  <a:lnTo>
                    <a:pt x="2423711" y="0"/>
                  </a:lnTo>
                  <a:lnTo>
                    <a:pt x="2423711" y="2423711"/>
                  </a:lnTo>
                  <a:lnTo>
                    <a:pt x="0" y="2423711"/>
                  </a:lnTo>
                  <a:close/>
                </a:path>
              </a:pathLst>
            </a:custGeom>
            <a:solidFill>
              <a:schemeClr val="bg1"/>
            </a:solidFill>
            <a:ln>
              <a:noFill/>
            </a:ln>
          </p:spPr>
          <p:txBody>
            <a:bodyPr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cs typeface="+mn-ea"/>
                <a:sym typeface="+mn-lt"/>
              </a:endParaRPr>
            </a:p>
          </p:txBody>
        </p:sp>
      </p:grpSp>
      <p:grpSp>
        <p:nvGrpSpPr>
          <p:cNvPr id="4" name="Group 20"/>
          <p:cNvGrpSpPr/>
          <p:nvPr/>
        </p:nvGrpSpPr>
        <p:grpSpPr>
          <a:xfrm>
            <a:off x="4893023" y="1462505"/>
            <a:ext cx="2423711" cy="2423711"/>
            <a:chOff x="4884144" y="2235641"/>
            <a:chExt cx="2423711" cy="2423711"/>
          </a:xfrm>
        </p:grpSpPr>
        <p:sp>
          <p:nvSpPr>
            <p:cNvPr id="12" name="Oval 21"/>
            <p:cNvSpPr/>
            <p:nvPr/>
          </p:nvSpPr>
          <p:spPr bwMode="auto">
            <a:xfrm>
              <a:off x="4958899" y="2292740"/>
              <a:ext cx="2274200" cy="2274200"/>
            </a:xfrm>
            <a:prstGeom prst="ellipse">
              <a:avLst/>
            </a:prstGeom>
            <a:solidFill>
              <a:schemeClr val="tx1">
                <a:alpha val="15000"/>
              </a:schemeClr>
            </a:solidFill>
            <a:ln>
              <a:noFill/>
            </a:ln>
          </p:spPr>
          <p:txBody>
            <a:bodyPr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cs typeface="+mn-ea"/>
                <a:sym typeface="+mn-lt"/>
              </a:endParaRPr>
            </a:p>
          </p:txBody>
        </p:sp>
        <p:sp>
          <p:nvSpPr>
            <p:cNvPr id="13" name="Pie 22"/>
            <p:cNvSpPr/>
            <p:nvPr/>
          </p:nvSpPr>
          <p:spPr bwMode="auto">
            <a:xfrm>
              <a:off x="5033655" y="2357611"/>
              <a:ext cx="2124690" cy="2124688"/>
            </a:xfrm>
            <a:prstGeom prst="pie">
              <a:avLst>
                <a:gd name="adj1" fmla="val 5428284"/>
                <a:gd name="adj2" fmla="val 16200000"/>
              </a:avLst>
            </a:prstGeom>
            <a:gradFill>
              <a:gsLst>
                <a:gs pos="0">
                  <a:schemeClr val="accent1"/>
                </a:gs>
                <a:gs pos="100000">
                  <a:schemeClr val="accent2"/>
                </a:gs>
              </a:gsLst>
              <a:lin ang="2700000" scaled="0"/>
            </a:gradFill>
            <a:ln>
              <a:noFill/>
            </a:ln>
          </p:spPr>
          <p:txBody>
            <a:bodyPr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cs typeface="+mn-ea"/>
                <a:sym typeface="+mn-lt"/>
              </a:endParaRPr>
            </a:p>
          </p:txBody>
        </p:sp>
        <p:sp>
          <p:nvSpPr>
            <p:cNvPr id="14" name="Freeform 23"/>
            <p:cNvSpPr/>
            <p:nvPr/>
          </p:nvSpPr>
          <p:spPr bwMode="auto">
            <a:xfrm>
              <a:off x="4884144" y="2235641"/>
              <a:ext cx="2423711" cy="2423711"/>
            </a:xfrm>
            <a:custGeom>
              <a:avLst/>
              <a:gdLst>
                <a:gd name="connsiteX0" fmla="*/ 1211856 w 2423711"/>
                <a:gd name="connsiteY0" fmla="*/ 361574 h 2423711"/>
                <a:gd name="connsiteX1" fmla="*/ 1387247 w 2423711"/>
                <a:gd name="connsiteY1" fmla="*/ 403466 h 2423711"/>
                <a:gd name="connsiteX2" fmla="*/ 1822050 w 2423711"/>
                <a:gd name="connsiteY2" fmla="*/ 655298 h 2423711"/>
                <a:gd name="connsiteX3" fmla="*/ 1997514 w 2423711"/>
                <a:gd name="connsiteY3" fmla="*/ 959545 h 2423711"/>
                <a:gd name="connsiteX4" fmla="*/ 1997514 w 2423711"/>
                <a:gd name="connsiteY4" fmla="*/ 1464170 h 2423711"/>
                <a:gd name="connsiteX5" fmla="*/ 1822050 w 2423711"/>
                <a:gd name="connsiteY5" fmla="*/ 1768418 h 2423711"/>
                <a:gd name="connsiteX6" fmla="*/ 1387247 w 2423711"/>
                <a:gd name="connsiteY6" fmla="*/ 2020250 h 2423711"/>
                <a:gd name="connsiteX7" fmla="*/ 1036465 w 2423711"/>
                <a:gd name="connsiteY7" fmla="*/ 2020250 h 2423711"/>
                <a:gd name="connsiteX8" fmla="*/ 601662 w 2423711"/>
                <a:gd name="connsiteY8" fmla="*/ 1768418 h 2423711"/>
                <a:gd name="connsiteX9" fmla="*/ 426199 w 2423711"/>
                <a:gd name="connsiteY9" fmla="*/ 1464170 h 2423711"/>
                <a:gd name="connsiteX10" fmla="*/ 426199 w 2423711"/>
                <a:gd name="connsiteY10" fmla="*/ 959545 h 2423711"/>
                <a:gd name="connsiteX11" fmla="*/ 601662 w 2423711"/>
                <a:gd name="connsiteY11" fmla="*/ 655298 h 2423711"/>
                <a:gd name="connsiteX12" fmla="*/ 1036465 w 2423711"/>
                <a:gd name="connsiteY12" fmla="*/ 403466 h 2423711"/>
                <a:gd name="connsiteX13" fmla="*/ 1211856 w 2423711"/>
                <a:gd name="connsiteY13" fmla="*/ 361574 h 2423711"/>
                <a:gd name="connsiteX14" fmla="*/ 1211856 w 2423711"/>
                <a:gd name="connsiteY14" fmla="*/ 310775 h 2423711"/>
                <a:gd name="connsiteX15" fmla="*/ 1025988 w 2423711"/>
                <a:gd name="connsiteY15" fmla="*/ 355170 h 2423711"/>
                <a:gd name="connsiteX16" fmla="*/ 565209 w 2423711"/>
                <a:gd name="connsiteY16" fmla="*/ 622047 h 2423711"/>
                <a:gd name="connsiteX17" fmla="*/ 379263 w 2423711"/>
                <a:gd name="connsiteY17" fmla="*/ 944470 h 2423711"/>
                <a:gd name="connsiteX18" fmla="*/ 379263 w 2423711"/>
                <a:gd name="connsiteY18" fmla="*/ 1479241 h 2423711"/>
                <a:gd name="connsiteX19" fmla="*/ 565209 w 2423711"/>
                <a:gd name="connsiteY19" fmla="*/ 1801664 h 2423711"/>
                <a:gd name="connsiteX20" fmla="*/ 1025988 w 2423711"/>
                <a:gd name="connsiteY20" fmla="*/ 2068541 h 2423711"/>
                <a:gd name="connsiteX21" fmla="*/ 1397725 w 2423711"/>
                <a:gd name="connsiteY21" fmla="*/ 2068541 h 2423711"/>
                <a:gd name="connsiteX22" fmla="*/ 1858503 w 2423711"/>
                <a:gd name="connsiteY22" fmla="*/ 1801664 h 2423711"/>
                <a:gd name="connsiteX23" fmla="*/ 2044449 w 2423711"/>
                <a:gd name="connsiteY23" fmla="*/ 1479241 h 2423711"/>
                <a:gd name="connsiteX24" fmla="*/ 2044449 w 2423711"/>
                <a:gd name="connsiteY24" fmla="*/ 944470 h 2423711"/>
                <a:gd name="connsiteX25" fmla="*/ 1858503 w 2423711"/>
                <a:gd name="connsiteY25" fmla="*/ 622047 h 2423711"/>
                <a:gd name="connsiteX26" fmla="*/ 1397725 w 2423711"/>
                <a:gd name="connsiteY26" fmla="*/ 355170 h 2423711"/>
                <a:gd name="connsiteX27" fmla="*/ 1211856 w 2423711"/>
                <a:gd name="connsiteY27" fmla="*/ 310775 h 2423711"/>
                <a:gd name="connsiteX28" fmla="*/ 0 w 2423711"/>
                <a:gd name="connsiteY28" fmla="*/ 0 h 2423711"/>
                <a:gd name="connsiteX29" fmla="*/ 2423711 w 2423711"/>
                <a:gd name="connsiteY29" fmla="*/ 0 h 2423711"/>
                <a:gd name="connsiteX30" fmla="*/ 2423711 w 2423711"/>
                <a:gd name="connsiteY30" fmla="*/ 2423711 h 2423711"/>
                <a:gd name="connsiteX31" fmla="*/ 0 w 2423711"/>
                <a:gd name="connsiteY31" fmla="*/ 2423711 h 242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23711" h="2423711">
                  <a:moveTo>
                    <a:pt x="1211856" y="361574"/>
                  </a:moveTo>
                  <a:cubicBezTo>
                    <a:pt x="1275436" y="361574"/>
                    <a:pt x="1339017" y="375538"/>
                    <a:pt x="1387247" y="403466"/>
                  </a:cubicBezTo>
                  <a:lnTo>
                    <a:pt x="1822050" y="655298"/>
                  </a:lnTo>
                  <a:cubicBezTo>
                    <a:pt x="1918584" y="711154"/>
                    <a:pt x="1997514" y="848073"/>
                    <a:pt x="1997514" y="959545"/>
                  </a:cubicBezTo>
                  <a:lnTo>
                    <a:pt x="1997514" y="1464170"/>
                  </a:lnTo>
                  <a:cubicBezTo>
                    <a:pt x="1997514" y="1575642"/>
                    <a:pt x="1918584" y="1712561"/>
                    <a:pt x="1822050" y="1768418"/>
                  </a:cubicBezTo>
                  <a:lnTo>
                    <a:pt x="1387247" y="2020250"/>
                  </a:lnTo>
                  <a:cubicBezTo>
                    <a:pt x="1290786" y="2076106"/>
                    <a:pt x="1132927" y="2076106"/>
                    <a:pt x="1036465" y="2020250"/>
                  </a:cubicBezTo>
                  <a:lnTo>
                    <a:pt x="601662" y="1768418"/>
                  </a:lnTo>
                  <a:cubicBezTo>
                    <a:pt x="505128" y="1712561"/>
                    <a:pt x="426199" y="1575642"/>
                    <a:pt x="426199" y="1464170"/>
                  </a:cubicBezTo>
                  <a:lnTo>
                    <a:pt x="426199" y="959545"/>
                  </a:lnTo>
                  <a:cubicBezTo>
                    <a:pt x="426199" y="848073"/>
                    <a:pt x="505128" y="711154"/>
                    <a:pt x="601662" y="655298"/>
                  </a:cubicBezTo>
                  <a:lnTo>
                    <a:pt x="1036465" y="403466"/>
                  </a:lnTo>
                  <a:cubicBezTo>
                    <a:pt x="1084696" y="375538"/>
                    <a:pt x="1148276" y="361574"/>
                    <a:pt x="1211856" y="361574"/>
                  </a:cubicBezTo>
                  <a:close/>
                  <a:moveTo>
                    <a:pt x="1211856" y="310775"/>
                  </a:moveTo>
                  <a:cubicBezTo>
                    <a:pt x="1144478" y="310775"/>
                    <a:pt x="1077100" y="325574"/>
                    <a:pt x="1025988" y="355170"/>
                  </a:cubicBezTo>
                  <a:lnTo>
                    <a:pt x="565209" y="622047"/>
                  </a:lnTo>
                  <a:cubicBezTo>
                    <a:pt x="462908" y="681240"/>
                    <a:pt x="379263" y="826339"/>
                    <a:pt x="379263" y="944470"/>
                  </a:cubicBezTo>
                  <a:lnTo>
                    <a:pt x="379263" y="1479241"/>
                  </a:lnTo>
                  <a:cubicBezTo>
                    <a:pt x="379263" y="1597372"/>
                    <a:pt x="462908" y="1742471"/>
                    <a:pt x="565209" y="1801664"/>
                  </a:cubicBezTo>
                  <a:lnTo>
                    <a:pt x="1025988" y="2068541"/>
                  </a:lnTo>
                  <a:cubicBezTo>
                    <a:pt x="1128211" y="2127734"/>
                    <a:pt x="1295501" y="2127734"/>
                    <a:pt x="1397725" y="2068541"/>
                  </a:cubicBezTo>
                  <a:lnTo>
                    <a:pt x="1858503" y="1801664"/>
                  </a:lnTo>
                  <a:cubicBezTo>
                    <a:pt x="1960804" y="1742471"/>
                    <a:pt x="2044449" y="1597372"/>
                    <a:pt x="2044449" y="1479241"/>
                  </a:cubicBezTo>
                  <a:lnTo>
                    <a:pt x="2044449" y="944470"/>
                  </a:lnTo>
                  <a:cubicBezTo>
                    <a:pt x="2044449" y="826339"/>
                    <a:pt x="1960804" y="681240"/>
                    <a:pt x="1858503" y="622047"/>
                  </a:cubicBezTo>
                  <a:lnTo>
                    <a:pt x="1397725" y="355170"/>
                  </a:lnTo>
                  <a:cubicBezTo>
                    <a:pt x="1346613" y="325574"/>
                    <a:pt x="1279235" y="310775"/>
                    <a:pt x="1211856" y="310775"/>
                  </a:cubicBezTo>
                  <a:close/>
                  <a:moveTo>
                    <a:pt x="0" y="0"/>
                  </a:moveTo>
                  <a:lnTo>
                    <a:pt x="2423711" y="0"/>
                  </a:lnTo>
                  <a:lnTo>
                    <a:pt x="2423711" y="2423711"/>
                  </a:lnTo>
                  <a:lnTo>
                    <a:pt x="0" y="2423711"/>
                  </a:lnTo>
                  <a:close/>
                </a:path>
              </a:pathLst>
            </a:custGeom>
            <a:solidFill>
              <a:schemeClr val="bg1"/>
            </a:solidFill>
            <a:ln>
              <a:noFill/>
            </a:ln>
          </p:spPr>
          <p:txBody>
            <a:bodyPr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cs typeface="+mn-ea"/>
                <a:sym typeface="+mn-lt"/>
              </a:endParaRPr>
            </a:p>
          </p:txBody>
        </p:sp>
      </p:grpSp>
      <p:grpSp>
        <p:nvGrpSpPr>
          <p:cNvPr id="5" name="Group 27"/>
          <p:cNvGrpSpPr/>
          <p:nvPr/>
        </p:nvGrpSpPr>
        <p:grpSpPr>
          <a:xfrm>
            <a:off x="8033485" y="1472667"/>
            <a:ext cx="2423711" cy="2423711"/>
            <a:chOff x="4884144" y="2235641"/>
            <a:chExt cx="2423711" cy="2423711"/>
          </a:xfrm>
        </p:grpSpPr>
        <p:sp>
          <p:nvSpPr>
            <p:cNvPr id="6" name="Oval 28"/>
            <p:cNvSpPr/>
            <p:nvPr/>
          </p:nvSpPr>
          <p:spPr bwMode="auto">
            <a:xfrm>
              <a:off x="4958899" y="2292740"/>
              <a:ext cx="2274200" cy="2274200"/>
            </a:xfrm>
            <a:prstGeom prst="ellipse">
              <a:avLst/>
            </a:prstGeom>
            <a:solidFill>
              <a:schemeClr val="tx1">
                <a:alpha val="15000"/>
              </a:schemeClr>
            </a:solidFill>
            <a:ln>
              <a:noFill/>
            </a:ln>
          </p:spPr>
          <p:txBody>
            <a:bodyPr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cs typeface="+mn-ea"/>
                <a:sym typeface="+mn-lt"/>
              </a:endParaRPr>
            </a:p>
          </p:txBody>
        </p:sp>
        <p:sp>
          <p:nvSpPr>
            <p:cNvPr id="7" name="Pie 29"/>
            <p:cNvSpPr/>
            <p:nvPr/>
          </p:nvSpPr>
          <p:spPr bwMode="auto">
            <a:xfrm>
              <a:off x="5033655" y="2357611"/>
              <a:ext cx="2124690" cy="2124688"/>
            </a:xfrm>
            <a:prstGeom prst="pie">
              <a:avLst>
                <a:gd name="adj1" fmla="val 19195813"/>
                <a:gd name="adj2" fmla="val 16200000"/>
              </a:avLst>
            </a:prstGeom>
            <a:gradFill>
              <a:gsLst>
                <a:gs pos="0">
                  <a:schemeClr val="accent1"/>
                </a:gs>
                <a:gs pos="100000">
                  <a:schemeClr val="accent2"/>
                </a:gs>
              </a:gsLst>
              <a:lin ang="2700000" scaled="0"/>
            </a:gradFill>
            <a:ln>
              <a:noFill/>
            </a:ln>
          </p:spPr>
          <p:txBody>
            <a:bodyPr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cs typeface="+mn-ea"/>
                <a:sym typeface="+mn-lt"/>
              </a:endParaRPr>
            </a:p>
          </p:txBody>
        </p:sp>
        <p:sp>
          <p:nvSpPr>
            <p:cNvPr id="8" name="Freeform 30"/>
            <p:cNvSpPr/>
            <p:nvPr/>
          </p:nvSpPr>
          <p:spPr bwMode="auto">
            <a:xfrm>
              <a:off x="4884144" y="2235641"/>
              <a:ext cx="2423711" cy="2423711"/>
            </a:xfrm>
            <a:custGeom>
              <a:avLst/>
              <a:gdLst>
                <a:gd name="connsiteX0" fmla="*/ 1211856 w 2423711"/>
                <a:gd name="connsiteY0" fmla="*/ 361574 h 2423711"/>
                <a:gd name="connsiteX1" fmla="*/ 1387247 w 2423711"/>
                <a:gd name="connsiteY1" fmla="*/ 403466 h 2423711"/>
                <a:gd name="connsiteX2" fmla="*/ 1822050 w 2423711"/>
                <a:gd name="connsiteY2" fmla="*/ 655298 h 2423711"/>
                <a:gd name="connsiteX3" fmla="*/ 1997514 w 2423711"/>
                <a:gd name="connsiteY3" fmla="*/ 959545 h 2423711"/>
                <a:gd name="connsiteX4" fmla="*/ 1997514 w 2423711"/>
                <a:gd name="connsiteY4" fmla="*/ 1464170 h 2423711"/>
                <a:gd name="connsiteX5" fmla="*/ 1822050 w 2423711"/>
                <a:gd name="connsiteY5" fmla="*/ 1768418 h 2423711"/>
                <a:gd name="connsiteX6" fmla="*/ 1387247 w 2423711"/>
                <a:gd name="connsiteY6" fmla="*/ 2020250 h 2423711"/>
                <a:gd name="connsiteX7" fmla="*/ 1036465 w 2423711"/>
                <a:gd name="connsiteY7" fmla="*/ 2020250 h 2423711"/>
                <a:gd name="connsiteX8" fmla="*/ 601662 w 2423711"/>
                <a:gd name="connsiteY8" fmla="*/ 1768418 h 2423711"/>
                <a:gd name="connsiteX9" fmla="*/ 426199 w 2423711"/>
                <a:gd name="connsiteY9" fmla="*/ 1464170 h 2423711"/>
                <a:gd name="connsiteX10" fmla="*/ 426199 w 2423711"/>
                <a:gd name="connsiteY10" fmla="*/ 959545 h 2423711"/>
                <a:gd name="connsiteX11" fmla="*/ 601662 w 2423711"/>
                <a:gd name="connsiteY11" fmla="*/ 655298 h 2423711"/>
                <a:gd name="connsiteX12" fmla="*/ 1036465 w 2423711"/>
                <a:gd name="connsiteY12" fmla="*/ 403466 h 2423711"/>
                <a:gd name="connsiteX13" fmla="*/ 1211856 w 2423711"/>
                <a:gd name="connsiteY13" fmla="*/ 361574 h 2423711"/>
                <a:gd name="connsiteX14" fmla="*/ 1211856 w 2423711"/>
                <a:gd name="connsiteY14" fmla="*/ 310775 h 2423711"/>
                <a:gd name="connsiteX15" fmla="*/ 1025988 w 2423711"/>
                <a:gd name="connsiteY15" fmla="*/ 355170 h 2423711"/>
                <a:gd name="connsiteX16" fmla="*/ 565209 w 2423711"/>
                <a:gd name="connsiteY16" fmla="*/ 622047 h 2423711"/>
                <a:gd name="connsiteX17" fmla="*/ 379263 w 2423711"/>
                <a:gd name="connsiteY17" fmla="*/ 944470 h 2423711"/>
                <a:gd name="connsiteX18" fmla="*/ 379263 w 2423711"/>
                <a:gd name="connsiteY18" fmla="*/ 1479241 h 2423711"/>
                <a:gd name="connsiteX19" fmla="*/ 565209 w 2423711"/>
                <a:gd name="connsiteY19" fmla="*/ 1801664 h 2423711"/>
                <a:gd name="connsiteX20" fmla="*/ 1025988 w 2423711"/>
                <a:gd name="connsiteY20" fmla="*/ 2068541 h 2423711"/>
                <a:gd name="connsiteX21" fmla="*/ 1397725 w 2423711"/>
                <a:gd name="connsiteY21" fmla="*/ 2068541 h 2423711"/>
                <a:gd name="connsiteX22" fmla="*/ 1858503 w 2423711"/>
                <a:gd name="connsiteY22" fmla="*/ 1801664 h 2423711"/>
                <a:gd name="connsiteX23" fmla="*/ 2044449 w 2423711"/>
                <a:gd name="connsiteY23" fmla="*/ 1479241 h 2423711"/>
                <a:gd name="connsiteX24" fmla="*/ 2044449 w 2423711"/>
                <a:gd name="connsiteY24" fmla="*/ 944470 h 2423711"/>
                <a:gd name="connsiteX25" fmla="*/ 1858503 w 2423711"/>
                <a:gd name="connsiteY25" fmla="*/ 622047 h 2423711"/>
                <a:gd name="connsiteX26" fmla="*/ 1397725 w 2423711"/>
                <a:gd name="connsiteY26" fmla="*/ 355170 h 2423711"/>
                <a:gd name="connsiteX27" fmla="*/ 1211856 w 2423711"/>
                <a:gd name="connsiteY27" fmla="*/ 310775 h 2423711"/>
                <a:gd name="connsiteX28" fmla="*/ 0 w 2423711"/>
                <a:gd name="connsiteY28" fmla="*/ 0 h 2423711"/>
                <a:gd name="connsiteX29" fmla="*/ 2423711 w 2423711"/>
                <a:gd name="connsiteY29" fmla="*/ 0 h 2423711"/>
                <a:gd name="connsiteX30" fmla="*/ 2423711 w 2423711"/>
                <a:gd name="connsiteY30" fmla="*/ 2423711 h 2423711"/>
                <a:gd name="connsiteX31" fmla="*/ 0 w 2423711"/>
                <a:gd name="connsiteY31" fmla="*/ 2423711 h 242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23711" h="2423711">
                  <a:moveTo>
                    <a:pt x="1211856" y="361574"/>
                  </a:moveTo>
                  <a:cubicBezTo>
                    <a:pt x="1275436" y="361574"/>
                    <a:pt x="1339017" y="375538"/>
                    <a:pt x="1387247" y="403466"/>
                  </a:cubicBezTo>
                  <a:lnTo>
                    <a:pt x="1822050" y="655298"/>
                  </a:lnTo>
                  <a:cubicBezTo>
                    <a:pt x="1918584" y="711154"/>
                    <a:pt x="1997514" y="848073"/>
                    <a:pt x="1997514" y="959545"/>
                  </a:cubicBezTo>
                  <a:lnTo>
                    <a:pt x="1997514" y="1464170"/>
                  </a:lnTo>
                  <a:cubicBezTo>
                    <a:pt x="1997514" y="1575642"/>
                    <a:pt x="1918584" y="1712561"/>
                    <a:pt x="1822050" y="1768418"/>
                  </a:cubicBezTo>
                  <a:lnTo>
                    <a:pt x="1387247" y="2020250"/>
                  </a:lnTo>
                  <a:cubicBezTo>
                    <a:pt x="1290786" y="2076106"/>
                    <a:pt x="1132927" y="2076106"/>
                    <a:pt x="1036465" y="2020250"/>
                  </a:cubicBezTo>
                  <a:lnTo>
                    <a:pt x="601662" y="1768418"/>
                  </a:lnTo>
                  <a:cubicBezTo>
                    <a:pt x="505128" y="1712561"/>
                    <a:pt x="426199" y="1575642"/>
                    <a:pt x="426199" y="1464170"/>
                  </a:cubicBezTo>
                  <a:lnTo>
                    <a:pt x="426199" y="959545"/>
                  </a:lnTo>
                  <a:cubicBezTo>
                    <a:pt x="426199" y="848073"/>
                    <a:pt x="505128" y="711154"/>
                    <a:pt x="601662" y="655298"/>
                  </a:cubicBezTo>
                  <a:lnTo>
                    <a:pt x="1036465" y="403466"/>
                  </a:lnTo>
                  <a:cubicBezTo>
                    <a:pt x="1084696" y="375538"/>
                    <a:pt x="1148276" y="361574"/>
                    <a:pt x="1211856" y="361574"/>
                  </a:cubicBezTo>
                  <a:close/>
                  <a:moveTo>
                    <a:pt x="1211856" y="310775"/>
                  </a:moveTo>
                  <a:cubicBezTo>
                    <a:pt x="1144478" y="310775"/>
                    <a:pt x="1077100" y="325574"/>
                    <a:pt x="1025988" y="355170"/>
                  </a:cubicBezTo>
                  <a:lnTo>
                    <a:pt x="565209" y="622047"/>
                  </a:lnTo>
                  <a:cubicBezTo>
                    <a:pt x="462908" y="681240"/>
                    <a:pt x="379263" y="826339"/>
                    <a:pt x="379263" y="944470"/>
                  </a:cubicBezTo>
                  <a:lnTo>
                    <a:pt x="379263" y="1479241"/>
                  </a:lnTo>
                  <a:cubicBezTo>
                    <a:pt x="379263" y="1597372"/>
                    <a:pt x="462908" y="1742471"/>
                    <a:pt x="565209" y="1801664"/>
                  </a:cubicBezTo>
                  <a:lnTo>
                    <a:pt x="1025988" y="2068541"/>
                  </a:lnTo>
                  <a:cubicBezTo>
                    <a:pt x="1128211" y="2127734"/>
                    <a:pt x="1295501" y="2127734"/>
                    <a:pt x="1397725" y="2068541"/>
                  </a:cubicBezTo>
                  <a:lnTo>
                    <a:pt x="1858503" y="1801664"/>
                  </a:lnTo>
                  <a:cubicBezTo>
                    <a:pt x="1960804" y="1742471"/>
                    <a:pt x="2044449" y="1597372"/>
                    <a:pt x="2044449" y="1479241"/>
                  </a:cubicBezTo>
                  <a:lnTo>
                    <a:pt x="2044449" y="944470"/>
                  </a:lnTo>
                  <a:cubicBezTo>
                    <a:pt x="2044449" y="826339"/>
                    <a:pt x="1960804" y="681240"/>
                    <a:pt x="1858503" y="622047"/>
                  </a:cubicBezTo>
                  <a:lnTo>
                    <a:pt x="1397725" y="355170"/>
                  </a:lnTo>
                  <a:cubicBezTo>
                    <a:pt x="1346613" y="325574"/>
                    <a:pt x="1279235" y="310775"/>
                    <a:pt x="1211856" y="310775"/>
                  </a:cubicBezTo>
                  <a:close/>
                  <a:moveTo>
                    <a:pt x="0" y="0"/>
                  </a:moveTo>
                  <a:lnTo>
                    <a:pt x="2423711" y="0"/>
                  </a:lnTo>
                  <a:lnTo>
                    <a:pt x="2423711" y="2423711"/>
                  </a:lnTo>
                  <a:lnTo>
                    <a:pt x="0" y="2423711"/>
                  </a:lnTo>
                  <a:close/>
                </a:path>
              </a:pathLst>
            </a:custGeom>
            <a:solidFill>
              <a:schemeClr val="bg1"/>
            </a:solidFill>
            <a:ln>
              <a:noFill/>
            </a:ln>
          </p:spPr>
          <p:txBody>
            <a:bodyPr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cs typeface="+mn-ea"/>
                <a:sym typeface="+mn-lt"/>
              </a:endParaRPr>
            </a:p>
          </p:txBody>
        </p:sp>
      </p:grpSp>
      <p:sp>
        <p:nvSpPr>
          <p:cNvPr id="9" name="TextBox 8"/>
          <p:cNvSpPr txBox="1"/>
          <p:nvPr/>
        </p:nvSpPr>
        <p:spPr>
          <a:xfrm>
            <a:off x="2305641" y="2330579"/>
            <a:ext cx="1921023" cy="707886"/>
          </a:xfrm>
          <a:prstGeom prst="rect">
            <a:avLst/>
          </a:prstGeom>
          <a:noFill/>
        </p:spPr>
        <p:txBody>
          <a:bodyPr wrap="square" rtlCol="0">
            <a:spAutoFit/>
          </a:bodyPr>
          <a:lstStyle/>
          <a:p>
            <a:r>
              <a:rPr lang="en-US" altLang="zh-CN" sz="4000" dirty="0"/>
              <a:t>1956</a:t>
            </a:r>
            <a:endParaRPr lang="zh-CN" altLang="en-US" sz="4000" dirty="0"/>
          </a:p>
        </p:txBody>
      </p:sp>
      <p:sp>
        <p:nvSpPr>
          <p:cNvPr id="10" name="TextBox 9"/>
          <p:cNvSpPr txBox="1"/>
          <p:nvPr/>
        </p:nvSpPr>
        <p:spPr>
          <a:xfrm>
            <a:off x="5500341" y="2330579"/>
            <a:ext cx="2930226" cy="707886"/>
          </a:xfrm>
          <a:prstGeom prst="rect">
            <a:avLst/>
          </a:prstGeom>
          <a:noFill/>
        </p:spPr>
        <p:txBody>
          <a:bodyPr wrap="square" rtlCol="0">
            <a:spAutoFit/>
          </a:bodyPr>
          <a:lstStyle/>
          <a:p>
            <a:r>
              <a:rPr lang="en-US" altLang="zh-CN" sz="4000" dirty="0"/>
              <a:t>2009</a:t>
            </a:r>
            <a:endParaRPr lang="zh-CN" altLang="en-US" sz="4000" dirty="0"/>
          </a:p>
        </p:txBody>
      </p:sp>
      <p:sp>
        <p:nvSpPr>
          <p:cNvPr id="11" name="TextBox 10"/>
          <p:cNvSpPr txBox="1"/>
          <p:nvPr/>
        </p:nvSpPr>
        <p:spPr>
          <a:xfrm>
            <a:off x="8721970" y="2312923"/>
            <a:ext cx="2127112" cy="707886"/>
          </a:xfrm>
          <a:prstGeom prst="rect">
            <a:avLst/>
          </a:prstGeom>
          <a:noFill/>
        </p:spPr>
        <p:txBody>
          <a:bodyPr wrap="square" rtlCol="0">
            <a:spAutoFit/>
          </a:bodyPr>
          <a:lstStyle/>
          <a:p>
            <a:r>
              <a:rPr lang="en-US" altLang="zh-CN" sz="4000" dirty="0"/>
              <a:t>2021</a:t>
            </a:r>
            <a:endParaRPr lang="zh-CN" altLang="en-US" sz="40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192000" cy="6858000"/>
          </a:xfrm>
          <a:prstGeom prst="rect">
            <a:avLst/>
          </a:prstGeom>
          <a:solidFill>
            <a:srgbClr val="E7F9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13831" y="1074199"/>
            <a:ext cx="5283435" cy="3510006"/>
          </a:xfrm>
          <a:prstGeom prst="rect">
            <a:avLst/>
          </a:prstGeom>
        </p:spPr>
      </p:pic>
      <p:sp>
        <p:nvSpPr>
          <p:cNvPr id="4" name="文本框 7"/>
          <p:cNvSpPr txBox="1"/>
          <p:nvPr/>
        </p:nvSpPr>
        <p:spPr>
          <a:xfrm>
            <a:off x="4931169" y="4085000"/>
            <a:ext cx="2659498" cy="70788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4000" b="1" dirty="0">
                <a:latin typeface="Bodoni MT Black" panose="02070A03080606020203" pitchFamily="18" charset="0"/>
                <a:ea typeface="汉仪良品线简" panose="00020600040101010101" pitchFamily="18" charset="-122"/>
                <a:cs typeface="+mn-ea"/>
                <a:sym typeface="+mn-lt"/>
              </a:rPr>
              <a:t>1956</a:t>
            </a:r>
            <a:endParaRPr lang="zh-CN" altLang="en-US" sz="4000" b="1" dirty="0">
              <a:latin typeface="Bodoni MT Black" panose="02070A03080606020203" pitchFamily="18" charset="0"/>
              <a:ea typeface="汉仪良品线简" panose="00020600040101010101" pitchFamily="18" charset="-122"/>
              <a:cs typeface="+mn-ea"/>
              <a:sym typeface="+mn-l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rgbClr val="E7F9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 name="组合 3"/>
          <p:cNvGrpSpPr/>
          <p:nvPr/>
        </p:nvGrpSpPr>
        <p:grpSpPr bwMode="auto">
          <a:xfrm>
            <a:off x="838995" y="1016000"/>
            <a:ext cx="1438275" cy="1439862"/>
            <a:chOff x="842949" y="1328467"/>
            <a:chExt cx="1438389" cy="1439863"/>
          </a:xfrm>
        </p:grpSpPr>
        <p:sp>
          <p:nvSpPr>
            <p:cNvPr id="19" name="矩形 18"/>
            <p:cNvSpPr/>
            <p:nvPr/>
          </p:nvSpPr>
          <p:spPr>
            <a:xfrm>
              <a:off x="842949" y="1328467"/>
              <a:ext cx="1438389" cy="1439863"/>
            </a:xfrm>
            <a:prstGeom prst="rect">
              <a:avLst/>
            </a:prstGeom>
            <a:noFill/>
            <a:ln w="38100">
              <a:solidFill>
                <a:srgbClr val="03A5D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 name="Freeform 74"/>
            <p:cNvSpPr>
              <a:spLocks noEditPoints="1"/>
            </p:cNvSpPr>
            <p:nvPr/>
          </p:nvSpPr>
          <p:spPr bwMode="auto">
            <a:xfrm>
              <a:off x="1185945" y="1799072"/>
              <a:ext cx="752396" cy="491951"/>
            </a:xfrm>
            <a:custGeom>
              <a:avLst/>
              <a:gdLst>
                <a:gd name="T0" fmla="*/ 2147483647 w 99"/>
                <a:gd name="T1" fmla="*/ 2147483647 h 65"/>
                <a:gd name="T2" fmla="*/ 2147483647 w 99"/>
                <a:gd name="T3" fmla="*/ 2147483647 h 65"/>
                <a:gd name="T4" fmla="*/ 2147483647 w 99"/>
                <a:gd name="T5" fmla="*/ 2147483647 h 65"/>
                <a:gd name="T6" fmla="*/ 2147483647 w 99"/>
                <a:gd name="T7" fmla="*/ 2147483647 h 65"/>
                <a:gd name="T8" fmla="*/ 2147483647 w 99"/>
                <a:gd name="T9" fmla="*/ 2147483647 h 65"/>
                <a:gd name="T10" fmla="*/ 2147483647 w 99"/>
                <a:gd name="T11" fmla="*/ 2147483647 h 65"/>
                <a:gd name="T12" fmla="*/ 2147483647 w 99"/>
                <a:gd name="T13" fmla="*/ 2147483647 h 65"/>
                <a:gd name="T14" fmla="*/ 2147483647 w 99"/>
                <a:gd name="T15" fmla="*/ 2147483647 h 65"/>
                <a:gd name="T16" fmla="*/ 2147483647 w 99"/>
                <a:gd name="T17" fmla="*/ 2147483647 h 65"/>
                <a:gd name="T18" fmla="*/ 2147483647 w 99"/>
                <a:gd name="T19" fmla="*/ 2147483647 h 65"/>
                <a:gd name="T20" fmla="*/ 2147483647 w 99"/>
                <a:gd name="T21" fmla="*/ 2147483647 h 65"/>
                <a:gd name="T22" fmla="*/ 2147483647 w 99"/>
                <a:gd name="T23" fmla="*/ 2147483647 h 65"/>
                <a:gd name="T24" fmla="*/ 2147483647 w 99"/>
                <a:gd name="T25" fmla="*/ 2147483647 h 65"/>
                <a:gd name="T26" fmla="*/ 2147483647 w 99"/>
                <a:gd name="T27" fmla="*/ 2147483647 h 65"/>
                <a:gd name="T28" fmla="*/ 2147483647 w 99"/>
                <a:gd name="T29" fmla="*/ 2147483647 h 65"/>
                <a:gd name="T30" fmla="*/ 2147483647 w 99"/>
                <a:gd name="T31" fmla="*/ 2147483647 h 65"/>
                <a:gd name="T32" fmla="*/ 2147483647 w 99"/>
                <a:gd name="T33" fmla="*/ 2147483647 h 65"/>
                <a:gd name="T34" fmla="*/ 2147483647 w 99"/>
                <a:gd name="T35" fmla="*/ 0 h 65"/>
                <a:gd name="T36" fmla="*/ 2147483647 w 99"/>
                <a:gd name="T37" fmla="*/ 2147483647 h 65"/>
                <a:gd name="T38" fmla="*/ 2147483647 w 99"/>
                <a:gd name="T39" fmla="*/ 2147483647 h 65"/>
                <a:gd name="T40" fmla="*/ 2147483647 w 99"/>
                <a:gd name="T41" fmla="*/ 2147483647 h 65"/>
                <a:gd name="T42" fmla="*/ 0 w 99"/>
                <a:gd name="T43" fmla="*/ 2147483647 h 65"/>
                <a:gd name="T44" fmla="*/ 2147483647 w 99"/>
                <a:gd name="T45" fmla="*/ 2147483647 h 65"/>
                <a:gd name="T46" fmla="*/ 2147483647 w 99"/>
                <a:gd name="T47" fmla="*/ 2147483647 h 65"/>
                <a:gd name="T48" fmla="*/ 2147483647 w 99"/>
                <a:gd name="T49" fmla="*/ 2147483647 h 65"/>
                <a:gd name="T50" fmla="*/ 2147483647 w 99"/>
                <a:gd name="T51" fmla="*/ 2147483647 h 65"/>
                <a:gd name="T52" fmla="*/ 2147483647 w 99"/>
                <a:gd name="T53" fmla="*/ 2147483647 h 65"/>
                <a:gd name="T54" fmla="*/ 2147483647 w 99"/>
                <a:gd name="T55" fmla="*/ 2147483647 h 65"/>
                <a:gd name="T56" fmla="*/ 2147483647 w 99"/>
                <a:gd name="T57" fmla="*/ 2147483647 h 65"/>
                <a:gd name="T58" fmla="*/ 2147483647 w 99"/>
                <a:gd name="T59" fmla="*/ 2147483647 h 65"/>
                <a:gd name="T60" fmla="*/ 2147483647 w 99"/>
                <a:gd name="T61" fmla="*/ 2147483647 h 65"/>
                <a:gd name="T62" fmla="*/ 2147483647 w 99"/>
                <a:gd name="T63" fmla="*/ 2147483647 h 65"/>
                <a:gd name="T64" fmla="*/ 2147483647 w 99"/>
                <a:gd name="T65" fmla="*/ 2147483647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99" h="65">
                  <a:moveTo>
                    <a:pt x="18" y="58"/>
                  </a:moveTo>
                  <a:cubicBezTo>
                    <a:pt x="30" y="58"/>
                    <a:pt x="42" y="60"/>
                    <a:pt x="53" y="65"/>
                  </a:cubicBezTo>
                  <a:cubicBezTo>
                    <a:pt x="64" y="60"/>
                    <a:pt x="75" y="57"/>
                    <a:pt x="87" y="57"/>
                  </a:cubicBezTo>
                  <a:cubicBezTo>
                    <a:pt x="87" y="23"/>
                    <a:pt x="87" y="23"/>
                    <a:pt x="87" y="23"/>
                  </a:cubicBezTo>
                  <a:cubicBezTo>
                    <a:pt x="53" y="28"/>
                    <a:pt x="53" y="28"/>
                    <a:pt x="53" y="28"/>
                  </a:cubicBezTo>
                  <a:cubicBezTo>
                    <a:pt x="18" y="23"/>
                    <a:pt x="18" y="23"/>
                    <a:pt x="18" y="23"/>
                  </a:cubicBezTo>
                  <a:cubicBezTo>
                    <a:pt x="18" y="58"/>
                    <a:pt x="18" y="58"/>
                    <a:pt x="18" y="58"/>
                  </a:cubicBezTo>
                  <a:close/>
                  <a:moveTo>
                    <a:pt x="99" y="8"/>
                  </a:moveTo>
                  <a:cubicBezTo>
                    <a:pt x="99" y="17"/>
                    <a:pt x="99" y="17"/>
                    <a:pt x="99" y="17"/>
                  </a:cubicBezTo>
                  <a:cubicBezTo>
                    <a:pt x="53" y="24"/>
                    <a:pt x="53" y="24"/>
                    <a:pt x="53" y="24"/>
                  </a:cubicBezTo>
                  <a:cubicBezTo>
                    <a:pt x="7" y="17"/>
                    <a:pt x="7" y="17"/>
                    <a:pt x="7" y="17"/>
                  </a:cubicBezTo>
                  <a:cubicBezTo>
                    <a:pt x="7" y="34"/>
                    <a:pt x="7" y="34"/>
                    <a:pt x="7" y="34"/>
                  </a:cubicBezTo>
                  <a:cubicBezTo>
                    <a:pt x="8" y="35"/>
                    <a:pt x="9" y="36"/>
                    <a:pt x="9" y="37"/>
                  </a:cubicBezTo>
                  <a:cubicBezTo>
                    <a:pt x="9" y="39"/>
                    <a:pt x="7" y="41"/>
                    <a:pt x="5" y="41"/>
                  </a:cubicBezTo>
                  <a:cubicBezTo>
                    <a:pt x="4" y="41"/>
                    <a:pt x="2" y="39"/>
                    <a:pt x="2" y="37"/>
                  </a:cubicBezTo>
                  <a:cubicBezTo>
                    <a:pt x="2" y="36"/>
                    <a:pt x="3" y="35"/>
                    <a:pt x="4" y="34"/>
                  </a:cubicBezTo>
                  <a:cubicBezTo>
                    <a:pt x="4" y="25"/>
                    <a:pt x="4" y="17"/>
                    <a:pt x="4" y="8"/>
                  </a:cubicBezTo>
                  <a:cubicBezTo>
                    <a:pt x="53" y="0"/>
                    <a:pt x="53" y="0"/>
                    <a:pt x="53" y="0"/>
                  </a:cubicBezTo>
                  <a:cubicBezTo>
                    <a:pt x="99" y="8"/>
                    <a:pt x="99" y="8"/>
                    <a:pt x="99" y="8"/>
                  </a:cubicBezTo>
                  <a:close/>
                  <a:moveTo>
                    <a:pt x="8" y="42"/>
                  </a:moveTo>
                  <a:cubicBezTo>
                    <a:pt x="6" y="43"/>
                    <a:pt x="5" y="43"/>
                    <a:pt x="3" y="42"/>
                  </a:cubicBezTo>
                  <a:cubicBezTo>
                    <a:pt x="2" y="47"/>
                    <a:pt x="1" y="52"/>
                    <a:pt x="0" y="58"/>
                  </a:cubicBezTo>
                  <a:cubicBezTo>
                    <a:pt x="1" y="58"/>
                    <a:pt x="2" y="58"/>
                    <a:pt x="2" y="58"/>
                  </a:cubicBezTo>
                  <a:cubicBezTo>
                    <a:pt x="3" y="56"/>
                    <a:pt x="3" y="56"/>
                    <a:pt x="3" y="56"/>
                  </a:cubicBezTo>
                  <a:cubicBezTo>
                    <a:pt x="3" y="58"/>
                    <a:pt x="3" y="58"/>
                    <a:pt x="3" y="58"/>
                  </a:cubicBezTo>
                  <a:cubicBezTo>
                    <a:pt x="4" y="59"/>
                    <a:pt x="5" y="59"/>
                    <a:pt x="6" y="59"/>
                  </a:cubicBezTo>
                  <a:cubicBezTo>
                    <a:pt x="7" y="57"/>
                    <a:pt x="7" y="57"/>
                    <a:pt x="7" y="57"/>
                  </a:cubicBezTo>
                  <a:cubicBezTo>
                    <a:pt x="7" y="59"/>
                    <a:pt x="7" y="59"/>
                    <a:pt x="7" y="59"/>
                  </a:cubicBezTo>
                  <a:cubicBezTo>
                    <a:pt x="7" y="59"/>
                    <a:pt x="8" y="59"/>
                    <a:pt x="8" y="59"/>
                  </a:cubicBezTo>
                  <a:cubicBezTo>
                    <a:pt x="8" y="51"/>
                    <a:pt x="8" y="51"/>
                    <a:pt x="8" y="51"/>
                  </a:cubicBezTo>
                  <a:cubicBezTo>
                    <a:pt x="9" y="58"/>
                    <a:pt x="9" y="58"/>
                    <a:pt x="9" y="58"/>
                  </a:cubicBezTo>
                  <a:cubicBezTo>
                    <a:pt x="10" y="58"/>
                    <a:pt x="10" y="58"/>
                    <a:pt x="11" y="58"/>
                  </a:cubicBezTo>
                  <a:cubicBezTo>
                    <a:pt x="10" y="52"/>
                    <a:pt x="9" y="47"/>
                    <a:pt x="8" y="42"/>
                  </a:cubicBezTo>
                  <a:close/>
                </a:path>
              </a:pathLst>
            </a:custGeom>
            <a:solidFill>
              <a:schemeClr val="tx1"/>
            </a:solidFill>
            <a:ln w="9525">
              <a:no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6" name="组合 5"/>
          <p:cNvGrpSpPr/>
          <p:nvPr/>
        </p:nvGrpSpPr>
        <p:grpSpPr bwMode="auto">
          <a:xfrm>
            <a:off x="838995" y="4513262"/>
            <a:ext cx="1438274" cy="1439863"/>
            <a:chOff x="842948" y="4826762"/>
            <a:chExt cx="1438389" cy="1439863"/>
          </a:xfrm>
        </p:grpSpPr>
        <p:sp>
          <p:nvSpPr>
            <p:cNvPr id="14" name="Freeform 283"/>
            <p:cNvSpPr>
              <a:spLocks noEditPoints="1"/>
            </p:cNvSpPr>
            <p:nvPr/>
          </p:nvSpPr>
          <p:spPr bwMode="auto">
            <a:xfrm>
              <a:off x="1151438" y="5134291"/>
              <a:ext cx="651163" cy="824807"/>
            </a:xfrm>
            <a:custGeom>
              <a:avLst/>
              <a:gdLst>
                <a:gd name="T0" fmla="*/ 2147483647 w 95"/>
                <a:gd name="T1" fmla="*/ 0 h 120"/>
                <a:gd name="T2" fmla="*/ 2147483647 w 95"/>
                <a:gd name="T3" fmla="*/ 2147483647 h 120"/>
                <a:gd name="T4" fmla="*/ 2147483647 w 95"/>
                <a:gd name="T5" fmla="*/ 2147483647 h 120"/>
                <a:gd name="T6" fmla="*/ 2147483647 w 95"/>
                <a:gd name="T7" fmla="*/ 2147483647 h 120"/>
                <a:gd name="T8" fmla="*/ 2147483647 w 95"/>
                <a:gd name="T9" fmla="*/ 2147483647 h 120"/>
                <a:gd name="T10" fmla="*/ 0 w 95"/>
                <a:gd name="T11" fmla="*/ 2147483647 h 120"/>
                <a:gd name="T12" fmla="*/ 2147483647 w 95"/>
                <a:gd name="T13" fmla="*/ 2147483647 h 120"/>
                <a:gd name="T14" fmla="*/ 2147483647 w 95"/>
                <a:gd name="T15" fmla="*/ 2147483647 h 120"/>
                <a:gd name="T16" fmla="*/ 2147483647 w 95"/>
                <a:gd name="T17" fmla="*/ 2147483647 h 120"/>
                <a:gd name="T18" fmla="*/ 2147483647 w 95"/>
                <a:gd name="T19" fmla="*/ 2147483647 h 120"/>
                <a:gd name="T20" fmla="*/ 2147483647 w 95"/>
                <a:gd name="T21" fmla="*/ 2147483647 h 120"/>
                <a:gd name="T22" fmla="*/ 2147483647 w 95"/>
                <a:gd name="T23" fmla="*/ 2147483647 h 120"/>
                <a:gd name="T24" fmla="*/ 2147483647 w 95"/>
                <a:gd name="T25" fmla="*/ 2147483647 h 120"/>
                <a:gd name="T26" fmla="*/ 2147483647 w 95"/>
                <a:gd name="T27" fmla="*/ 2147483647 h 120"/>
                <a:gd name="T28" fmla="*/ 2147483647 w 95"/>
                <a:gd name="T29" fmla="*/ 2147483647 h 120"/>
                <a:gd name="T30" fmla="*/ 2147483647 w 95"/>
                <a:gd name="T31" fmla="*/ 2147483647 h 120"/>
                <a:gd name="T32" fmla="*/ 2147483647 w 95"/>
                <a:gd name="T33" fmla="*/ 2147483647 h 120"/>
                <a:gd name="T34" fmla="*/ 2147483647 w 95"/>
                <a:gd name="T35" fmla="*/ 2147483647 h 120"/>
                <a:gd name="T36" fmla="*/ 2147483647 w 95"/>
                <a:gd name="T37" fmla="*/ 2147483647 h 120"/>
                <a:gd name="T38" fmla="*/ 2147483647 w 95"/>
                <a:gd name="T39" fmla="*/ 2147483647 h 120"/>
                <a:gd name="T40" fmla="*/ 2147483647 w 95"/>
                <a:gd name="T41" fmla="*/ 2147483647 h 120"/>
                <a:gd name="T42" fmla="*/ 2147483647 w 95"/>
                <a:gd name="T43" fmla="*/ 2147483647 h 120"/>
                <a:gd name="T44" fmla="*/ 2147483647 w 95"/>
                <a:gd name="T45" fmla="*/ 2147483647 h 120"/>
                <a:gd name="T46" fmla="*/ 2147483647 w 95"/>
                <a:gd name="T47" fmla="*/ 2147483647 h 120"/>
                <a:gd name="T48" fmla="*/ 2147483647 w 95"/>
                <a:gd name="T49" fmla="*/ 2147483647 h 120"/>
                <a:gd name="T50" fmla="*/ 2147483647 w 95"/>
                <a:gd name="T51" fmla="*/ 2147483647 h 120"/>
                <a:gd name="T52" fmla="*/ 2147483647 w 95"/>
                <a:gd name="T53" fmla="*/ 2147483647 h 120"/>
                <a:gd name="T54" fmla="*/ 2147483647 w 95"/>
                <a:gd name="T55" fmla="*/ 2147483647 h 120"/>
                <a:gd name="T56" fmla="*/ 2147483647 w 95"/>
                <a:gd name="T57" fmla="*/ 2147483647 h 120"/>
                <a:gd name="T58" fmla="*/ 2147483647 w 95"/>
                <a:gd name="T59" fmla="*/ 2147483647 h 120"/>
                <a:gd name="T60" fmla="*/ 2147483647 w 95"/>
                <a:gd name="T61" fmla="*/ 0 h 120"/>
                <a:gd name="T62" fmla="*/ 2147483647 w 95"/>
                <a:gd name="T63" fmla="*/ 2147483647 h 120"/>
                <a:gd name="T64" fmla="*/ 2147483647 w 95"/>
                <a:gd name="T65" fmla="*/ 2147483647 h 120"/>
                <a:gd name="T66" fmla="*/ 2147483647 w 95"/>
                <a:gd name="T67" fmla="*/ 2147483647 h 120"/>
                <a:gd name="T68" fmla="*/ 2147483647 w 95"/>
                <a:gd name="T69" fmla="*/ 2147483647 h 120"/>
                <a:gd name="T70" fmla="*/ 2147483647 w 95"/>
                <a:gd name="T71" fmla="*/ 2147483647 h 120"/>
                <a:gd name="T72" fmla="*/ 2147483647 w 95"/>
                <a:gd name="T73" fmla="*/ 2147483647 h 120"/>
                <a:gd name="T74" fmla="*/ 2147483647 w 95"/>
                <a:gd name="T75" fmla="*/ 2147483647 h 120"/>
                <a:gd name="T76" fmla="*/ 2147483647 w 95"/>
                <a:gd name="T77" fmla="*/ 2147483647 h 120"/>
                <a:gd name="T78" fmla="*/ 2147483647 w 95"/>
                <a:gd name="T79" fmla="*/ 2147483647 h 120"/>
                <a:gd name="T80" fmla="*/ 2147483647 w 95"/>
                <a:gd name="T81" fmla="*/ 2147483647 h 120"/>
                <a:gd name="T82" fmla="*/ 2147483647 w 95"/>
                <a:gd name="T83" fmla="*/ 2147483647 h 120"/>
                <a:gd name="T84" fmla="*/ 2147483647 w 95"/>
                <a:gd name="T85" fmla="*/ 2147483647 h 120"/>
                <a:gd name="T86" fmla="*/ 2147483647 w 95"/>
                <a:gd name="T87" fmla="*/ 2147483647 h 120"/>
                <a:gd name="T88" fmla="*/ 2147483647 w 95"/>
                <a:gd name="T89" fmla="*/ 2147483647 h 120"/>
                <a:gd name="T90" fmla="*/ 2147483647 w 95"/>
                <a:gd name="T91" fmla="*/ 2147483647 h 120"/>
                <a:gd name="T92" fmla="*/ 2147483647 w 95"/>
                <a:gd name="T93" fmla="*/ 2147483647 h 120"/>
                <a:gd name="T94" fmla="*/ 2147483647 w 95"/>
                <a:gd name="T95" fmla="*/ 2147483647 h 120"/>
                <a:gd name="T96" fmla="*/ 2147483647 w 95"/>
                <a:gd name="T97" fmla="*/ 2147483647 h 120"/>
                <a:gd name="T98" fmla="*/ 2147483647 w 95"/>
                <a:gd name="T99" fmla="*/ 2147483647 h 120"/>
                <a:gd name="T100" fmla="*/ 2147483647 w 95"/>
                <a:gd name="T101" fmla="*/ 2147483647 h 120"/>
                <a:gd name="T102" fmla="*/ 2147483647 w 95"/>
                <a:gd name="T103" fmla="*/ 2147483647 h 120"/>
                <a:gd name="T104" fmla="*/ 2147483647 w 95"/>
                <a:gd name="T105" fmla="*/ 2147483647 h 120"/>
                <a:gd name="T106" fmla="*/ 2147483647 w 95"/>
                <a:gd name="T107" fmla="*/ 2147483647 h 1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95" h="120">
                  <a:moveTo>
                    <a:pt x="41" y="0"/>
                  </a:moveTo>
                  <a:cubicBezTo>
                    <a:pt x="37" y="0"/>
                    <a:pt x="32" y="2"/>
                    <a:pt x="29" y="7"/>
                  </a:cubicBezTo>
                  <a:cubicBezTo>
                    <a:pt x="29" y="7"/>
                    <a:pt x="29" y="7"/>
                    <a:pt x="29" y="7"/>
                  </a:cubicBezTo>
                  <a:cubicBezTo>
                    <a:pt x="25" y="6"/>
                    <a:pt x="18" y="1"/>
                    <a:pt x="14" y="1"/>
                  </a:cubicBezTo>
                  <a:cubicBezTo>
                    <a:pt x="10" y="1"/>
                    <a:pt x="6" y="4"/>
                    <a:pt x="3" y="8"/>
                  </a:cubicBezTo>
                  <a:cubicBezTo>
                    <a:pt x="1" y="11"/>
                    <a:pt x="0" y="16"/>
                    <a:pt x="0" y="21"/>
                  </a:cubicBezTo>
                  <a:cubicBezTo>
                    <a:pt x="0" y="26"/>
                    <a:pt x="1" y="30"/>
                    <a:pt x="3" y="34"/>
                  </a:cubicBezTo>
                  <a:cubicBezTo>
                    <a:pt x="6" y="38"/>
                    <a:pt x="10" y="40"/>
                    <a:pt x="14" y="40"/>
                  </a:cubicBezTo>
                  <a:cubicBezTo>
                    <a:pt x="18" y="40"/>
                    <a:pt x="27" y="38"/>
                    <a:pt x="31" y="37"/>
                  </a:cubicBezTo>
                  <a:cubicBezTo>
                    <a:pt x="34" y="40"/>
                    <a:pt x="38" y="41"/>
                    <a:pt x="41" y="41"/>
                  </a:cubicBezTo>
                  <a:cubicBezTo>
                    <a:pt x="42" y="41"/>
                    <a:pt x="43" y="41"/>
                    <a:pt x="43" y="41"/>
                  </a:cubicBezTo>
                  <a:cubicBezTo>
                    <a:pt x="57" y="56"/>
                    <a:pt x="57" y="56"/>
                    <a:pt x="57" y="56"/>
                  </a:cubicBezTo>
                  <a:cubicBezTo>
                    <a:pt x="68" y="58"/>
                    <a:pt x="68" y="58"/>
                    <a:pt x="68" y="58"/>
                  </a:cubicBezTo>
                  <a:cubicBezTo>
                    <a:pt x="66" y="78"/>
                    <a:pt x="66" y="78"/>
                    <a:pt x="66" y="78"/>
                  </a:cubicBezTo>
                  <a:cubicBezTo>
                    <a:pt x="65" y="120"/>
                    <a:pt x="65" y="120"/>
                    <a:pt x="65" y="120"/>
                  </a:cubicBezTo>
                  <a:cubicBezTo>
                    <a:pt x="75" y="120"/>
                    <a:pt x="75" y="120"/>
                    <a:pt x="75" y="120"/>
                  </a:cubicBezTo>
                  <a:cubicBezTo>
                    <a:pt x="77" y="84"/>
                    <a:pt x="77" y="84"/>
                    <a:pt x="77" y="84"/>
                  </a:cubicBezTo>
                  <a:cubicBezTo>
                    <a:pt x="82" y="84"/>
                    <a:pt x="82" y="84"/>
                    <a:pt x="82" y="84"/>
                  </a:cubicBezTo>
                  <a:cubicBezTo>
                    <a:pt x="84" y="120"/>
                    <a:pt x="84" y="120"/>
                    <a:pt x="84" y="120"/>
                  </a:cubicBezTo>
                  <a:cubicBezTo>
                    <a:pt x="95" y="120"/>
                    <a:pt x="95" y="120"/>
                    <a:pt x="95" y="120"/>
                  </a:cubicBezTo>
                  <a:cubicBezTo>
                    <a:pt x="92" y="78"/>
                    <a:pt x="92" y="78"/>
                    <a:pt x="92" y="78"/>
                  </a:cubicBezTo>
                  <a:cubicBezTo>
                    <a:pt x="94" y="41"/>
                    <a:pt x="94" y="41"/>
                    <a:pt x="94" y="41"/>
                  </a:cubicBezTo>
                  <a:cubicBezTo>
                    <a:pt x="74" y="41"/>
                    <a:pt x="74" y="41"/>
                    <a:pt x="74" y="41"/>
                  </a:cubicBezTo>
                  <a:cubicBezTo>
                    <a:pt x="70" y="35"/>
                    <a:pt x="70" y="35"/>
                    <a:pt x="70" y="35"/>
                  </a:cubicBezTo>
                  <a:cubicBezTo>
                    <a:pt x="71" y="35"/>
                    <a:pt x="71" y="35"/>
                    <a:pt x="71" y="35"/>
                  </a:cubicBezTo>
                  <a:cubicBezTo>
                    <a:pt x="73" y="37"/>
                    <a:pt x="76" y="38"/>
                    <a:pt x="79" y="38"/>
                  </a:cubicBezTo>
                  <a:cubicBezTo>
                    <a:pt x="86" y="38"/>
                    <a:pt x="91" y="33"/>
                    <a:pt x="91" y="26"/>
                  </a:cubicBezTo>
                  <a:cubicBezTo>
                    <a:pt x="91" y="19"/>
                    <a:pt x="86" y="14"/>
                    <a:pt x="79" y="14"/>
                  </a:cubicBezTo>
                  <a:cubicBezTo>
                    <a:pt x="76" y="14"/>
                    <a:pt x="73" y="15"/>
                    <a:pt x="71" y="18"/>
                  </a:cubicBezTo>
                  <a:cubicBezTo>
                    <a:pt x="48" y="2"/>
                    <a:pt x="48" y="2"/>
                    <a:pt x="48" y="2"/>
                  </a:cubicBezTo>
                  <a:cubicBezTo>
                    <a:pt x="46" y="1"/>
                    <a:pt x="44" y="0"/>
                    <a:pt x="41" y="0"/>
                  </a:cubicBezTo>
                  <a:close/>
                  <a:moveTo>
                    <a:pt x="65" y="43"/>
                  </a:moveTo>
                  <a:cubicBezTo>
                    <a:pt x="58" y="46"/>
                    <a:pt x="58" y="46"/>
                    <a:pt x="58" y="46"/>
                  </a:cubicBezTo>
                  <a:cubicBezTo>
                    <a:pt x="51" y="39"/>
                    <a:pt x="51" y="39"/>
                    <a:pt x="51" y="39"/>
                  </a:cubicBezTo>
                  <a:cubicBezTo>
                    <a:pt x="62" y="37"/>
                    <a:pt x="62" y="37"/>
                    <a:pt x="62" y="37"/>
                  </a:cubicBezTo>
                  <a:cubicBezTo>
                    <a:pt x="65" y="43"/>
                    <a:pt x="65" y="43"/>
                    <a:pt x="65" y="43"/>
                  </a:cubicBezTo>
                  <a:close/>
                  <a:moveTo>
                    <a:pt x="10" y="12"/>
                  </a:moveTo>
                  <a:cubicBezTo>
                    <a:pt x="11" y="10"/>
                    <a:pt x="12" y="9"/>
                    <a:pt x="14" y="9"/>
                  </a:cubicBezTo>
                  <a:cubicBezTo>
                    <a:pt x="16" y="9"/>
                    <a:pt x="17" y="10"/>
                    <a:pt x="18" y="12"/>
                  </a:cubicBezTo>
                  <a:cubicBezTo>
                    <a:pt x="20" y="14"/>
                    <a:pt x="21" y="17"/>
                    <a:pt x="21" y="21"/>
                  </a:cubicBezTo>
                  <a:cubicBezTo>
                    <a:pt x="21" y="24"/>
                    <a:pt x="20" y="27"/>
                    <a:pt x="18" y="30"/>
                  </a:cubicBezTo>
                  <a:cubicBezTo>
                    <a:pt x="17" y="31"/>
                    <a:pt x="16" y="32"/>
                    <a:pt x="14" y="32"/>
                  </a:cubicBezTo>
                  <a:cubicBezTo>
                    <a:pt x="12" y="32"/>
                    <a:pt x="11" y="31"/>
                    <a:pt x="10" y="30"/>
                  </a:cubicBezTo>
                  <a:cubicBezTo>
                    <a:pt x="8" y="27"/>
                    <a:pt x="7" y="24"/>
                    <a:pt x="7" y="21"/>
                  </a:cubicBezTo>
                  <a:cubicBezTo>
                    <a:pt x="7" y="17"/>
                    <a:pt x="8" y="14"/>
                    <a:pt x="10" y="12"/>
                  </a:cubicBezTo>
                  <a:close/>
                  <a:moveTo>
                    <a:pt x="35" y="11"/>
                  </a:moveTo>
                  <a:cubicBezTo>
                    <a:pt x="37" y="9"/>
                    <a:pt x="39" y="8"/>
                    <a:pt x="41" y="8"/>
                  </a:cubicBezTo>
                  <a:cubicBezTo>
                    <a:pt x="43" y="8"/>
                    <a:pt x="45" y="9"/>
                    <a:pt x="47" y="11"/>
                  </a:cubicBezTo>
                  <a:cubicBezTo>
                    <a:pt x="49" y="13"/>
                    <a:pt x="50" y="17"/>
                    <a:pt x="50" y="21"/>
                  </a:cubicBezTo>
                  <a:cubicBezTo>
                    <a:pt x="50" y="24"/>
                    <a:pt x="49" y="28"/>
                    <a:pt x="47" y="30"/>
                  </a:cubicBezTo>
                  <a:cubicBezTo>
                    <a:pt x="45" y="32"/>
                    <a:pt x="43" y="34"/>
                    <a:pt x="41" y="34"/>
                  </a:cubicBezTo>
                  <a:cubicBezTo>
                    <a:pt x="39" y="34"/>
                    <a:pt x="37" y="32"/>
                    <a:pt x="35" y="30"/>
                  </a:cubicBezTo>
                  <a:cubicBezTo>
                    <a:pt x="34" y="28"/>
                    <a:pt x="33" y="24"/>
                    <a:pt x="33" y="21"/>
                  </a:cubicBezTo>
                  <a:cubicBezTo>
                    <a:pt x="33" y="17"/>
                    <a:pt x="34" y="13"/>
                    <a:pt x="35" y="11"/>
                  </a:cubicBezTo>
                  <a:close/>
                </a:path>
              </a:pathLst>
            </a:custGeom>
            <a:solidFill>
              <a:schemeClr val="tx1"/>
            </a:solidFill>
            <a:ln w="9525">
              <a:no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 name="矩形 14"/>
            <p:cNvSpPr/>
            <p:nvPr/>
          </p:nvSpPr>
          <p:spPr>
            <a:xfrm>
              <a:off x="842948" y="4826762"/>
              <a:ext cx="1438389" cy="1439863"/>
            </a:xfrm>
            <a:prstGeom prst="rect">
              <a:avLst/>
            </a:prstGeom>
            <a:noFill/>
            <a:ln w="38100">
              <a:solidFill>
                <a:srgbClr val="03A5D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8" name="组合 7"/>
          <p:cNvGrpSpPr/>
          <p:nvPr/>
        </p:nvGrpSpPr>
        <p:grpSpPr bwMode="auto">
          <a:xfrm>
            <a:off x="9911564" y="2744787"/>
            <a:ext cx="1438276" cy="1439863"/>
            <a:chOff x="10325585" y="3121454"/>
            <a:chExt cx="1438389" cy="1439863"/>
          </a:xfrm>
        </p:grpSpPr>
        <p:sp>
          <p:nvSpPr>
            <p:cNvPr id="9" name="Freeform 71"/>
            <p:cNvSpPr>
              <a:spLocks noEditPoints="1"/>
            </p:cNvSpPr>
            <p:nvPr/>
          </p:nvSpPr>
          <p:spPr bwMode="auto">
            <a:xfrm>
              <a:off x="10715064" y="3465993"/>
              <a:ext cx="659431" cy="698046"/>
            </a:xfrm>
            <a:custGeom>
              <a:avLst/>
              <a:gdLst>
                <a:gd name="T0" fmla="*/ 2147483647 w 222"/>
                <a:gd name="T1" fmla="*/ 2147483647 h 235"/>
                <a:gd name="T2" fmla="*/ 2147483647 w 222"/>
                <a:gd name="T3" fmla="*/ 2147483647 h 235"/>
                <a:gd name="T4" fmla="*/ 2147483647 w 222"/>
                <a:gd name="T5" fmla="*/ 2147483647 h 235"/>
                <a:gd name="T6" fmla="*/ 2147483647 w 222"/>
                <a:gd name="T7" fmla="*/ 2147483647 h 235"/>
                <a:gd name="T8" fmla="*/ 2147483647 w 222"/>
                <a:gd name="T9" fmla="*/ 2147483647 h 235"/>
                <a:gd name="T10" fmla="*/ 2147483647 w 222"/>
                <a:gd name="T11" fmla="*/ 2147483647 h 235"/>
                <a:gd name="T12" fmla="*/ 2147483647 w 222"/>
                <a:gd name="T13" fmla="*/ 2147483647 h 235"/>
                <a:gd name="T14" fmla="*/ 2147483647 w 222"/>
                <a:gd name="T15" fmla="*/ 2147483647 h 235"/>
                <a:gd name="T16" fmla="*/ 2147483647 w 222"/>
                <a:gd name="T17" fmla="*/ 2147483647 h 235"/>
                <a:gd name="T18" fmla="*/ 2147483647 w 222"/>
                <a:gd name="T19" fmla="*/ 2147483647 h 235"/>
                <a:gd name="T20" fmla="*/ 2147483647 w 222"/>
                <a:gd name="T21" fmla="*/ 2147483647 h 235"/>
                <a:gd name="T22" fmla="*/ 2147483647 w 222"/>
                <a:gd name="T23" fmla="*/ 2147483647 h 235"/>
                <a:gd name="T24" fmla="*/ 2147483647 w 222"/>
                <a:gd name="T25" fmla="*/ 2147483647 h 235"/>
                <a:gd name="T26" fmla="*/ 2147483647 w 222"/>
                <a:gd name="T27" fmla="*/ 0 h 235"/>
                <a:gd name="T28" fmla="*/ 2147483647 w 222"/>
                <a:gd name="T29" fmla="*/ 0 h 235"/>
                <a:gd name="T30" fmla="*/ 2147483647 w 222"/>
                <a:gd name="T31" fmla="*/ 2147483647 h 235"/>
                <a:gd name="T32" fmla="*/ 2147483647 w 222"/>
                <a:gd name="T33" fmla="*/ 2147483647 h 235"/>
                <a:gd name="T34" fmla="*/ 2147483647 w 222"/>
                <a:gd name="T35" fmla="*/ 2147483647 h 235"/>
                <a:gd name="T36" fmla="*/ 2147483647 w 222"/>
                <a:gd name="T37" fmla="*/ 2147483647 h 235"/>
                <a:gd name="T38" fmla="*/ 2147483647 w 222"/>
                <a:gd name="T39" fmla="*/ 2147483647 h 235"/>
                <a:gd name="T40" fmla="*/ 2147483647 w 222"/>
                <a:gd name="T41" fmla="*/ 2147483647 h 235"/>
                <a:gd name="T42" fmla="*/ 2147483647 w 222"/>
                <a:gd name="T43" fmla="*/ 2147483647 h 235"/>
                <a:gd name="T44" fmla="*/ 0 w 222"/>
                <a:gd name="T45" fmla="*/ 2147483647 h 235"/>
                <a:gd name="T46" fmla="*/ 0 w 222"/>
                <a:gd name="T47" fmla="*/ 2147483647 h 235"/>
                <a:gd name="T48" fmla="*/ 2147483647 w 222"/>
                <a:gd name="T49" fmla="*/ 2147483647 h 235"/>
                <a:gd name="T50" fmla="*/ 2147483647 w 222"/>
                <a:gd name="T51" fmla="*/ 2147483647 h 235"/>
                <a:gd name="T52" fmla="*/ 2147483647 w 222"/>
                <a:gd name="T53" fmla="*/ 2147483647 h 235"/>
                <a:gd name="T54" fmla="*/ 2147483647 w 222"/>
                <a:gd name="T55" fmla="*/ 2147483647 h 235"/>
                <a:gd name="T56" fmla="*/ 2147483647 w 222"/>
                <a:gd name="T57" fmla="*/ 2147483647 h 235"/>
                <a:gd name="T58" fmla="*/ 2147483647 w 222"/>
                <a:gd name="T59" fmla="*/ 2147483647 h 235"/>
                <a:gd name="T60" fmla="*/ 2147483647 w 222"/>
                <a:gd name="T61" fmla="*/ 2147483647 h 235"/>
                <a:gd name="T62" fmla="*/ 2147483647 w 222"/>
                <a:gd name="T63" fmla="*/ 2147483647 h 235"/>
                <a:gd name="T64" fmla="*/ 2147483647 w 222"/>
                <a:gd name="T65" fmla="*/ 2147483647 h 235"/>
                <a:gd name="T66" fmla="*/ 2147483647 w 222"/>
                <a:gd name="T67" fmla="*/ 2147483647 h 235"/>
                <a:gd name="T68" fmla="*/ 2147483647 w 222"/>
                <a:gd name="T69" fmla="*/ 2147483647 h 235"/>
                <a:gd name="T70" fmla="*/ 2147483647 w 222"/>
                <a:gd name="T71" fmla="*/ 2147483647 h 235"/>
                <a:gd name="T72" fmla="*/ 2147483647 w 222"/>
                <a:gd name="T73" fmla="*/ 2147483647 h 235"/>
                <a:gd name="T74" fmla="*/ 2147483647 w 222"/>
                <a:gd name="T75" fmla="*/ 2147483647 h 235"/>
                <a:gd name="T76" fmla="*/ 2147483647 w 222"/>
                <a:gd name="T77" fmla="*/ 2147483647 h 235"/>
                <a:gd name="T78" fmla="*/ 2147483647 w 222"/>
                <a:gd name="T79" fmla="*/ 2147483647 h 235"/>
                <a:gd name="T80" fmla="*/ 2147483647 w 222"/>
                <a:gd name="T81" fmla="*/ 2147483647 h 23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22" h="235">
                  <a:moveTo>
                    <a:pt x="151" y="19"/>
                  </a:moveTo>
                  <a:lnTo>
                    <a:pt x="170" y="29"/>
                  </a:lnTo>
                  <a:lnTo>
                    <a:pt x="203" y="19"/>
                  </a:lnTo>
                  <a:lnTo>
                    <a:pt x="182" y="7"/>
                  </a:lnTo>
                  <a:lnTo>
                    <a:pt x="151" y="19"/>
                  </a:lnTo>
                  <a:close/>
                  <a:moveTo>
                    <a:pt x="31" y="171"/>
                  </a:moveTo>
                  <a:lnTo>
                    <a:pt x="7" y="159"/>
                  </a:lnTo>
                  <a:lnTo>
                    <a:pt x="7" y="211"/>
                  </a:lnTo>
                  <a:lnTo>
                    <a:pt x="31" y="223"/>
                  </a:lnTo>
                  <a:lnTo>
                    <a:pt x="31" y="171"/>
                  </a:lnTo>
                  <a:close/>
                  <a:moveTo>
                    <a:pt x="87" y="104"/>
                  </a:moveTo>
                  <a:lnTo>
                    <a:pt x="109" y="114"/>
                  </a:lnTo>
                  <a:lnTo>
                    <a:pt x="137" y="102"/>
                  </a:lnTo>
                  <a:lnTo>
                    <a:pt x="116" y="93"/>
                  </a:lnTo>
                  <a:lnTo>
                    <a:pt x="87" y="104"/>
                  </a:lnTo>
                  <a:close/>
                  <a:moveTo>
                    <a:pt x="68" y="102"/>
                  </a:moveTo>
                  <a:lnTo>
                    <a:pt x="76" y="100"/>
                  </a:lnTo>
                  <a:lnTo>
                    <a:pt x="116" y="83"/>
                  </a:lnTo>
                  <a:lnTo>
                    <a:pt x="118" y="83"/>
                  </a:lnTo>
                  <a:lnTo>
                    <a:pt x="132" y="90"/>
                  </a:lnTo>
                  <a:lnTo>
                    <a:pt x="132" y="24"/>
                  </a:lnTo>
                  <a:lnTo>
                    <a:pt x="132" y="19"/>
                  </a:lnTo>
                  <a:lnTo>
                    <a:pt x="139" y="14"/>
                  </a:lnTo>
                  <a:lnTo>
                    <a:pt x="180" y="0"/>
                  </a:lnTo>
                  <a:lnTo>
                    <a:pt x="182" y="0"/>
                  </a:lnTo>
                  <a:lnTo>
                    <a:pt x="215" y="14"/>
                  </a:lnTo>
                  <a:lnTo>
                    <a:pt x="222" y="19"/>
                  </a:lnTo>
                  <a:lnTo>
                    <a:pt x="222" y="168"/>
                  </a:lnTo>
                  <a:lnTo>
                    <a:pt x="173" y="187"/>
                  </a:lnTo>
                  <a:lnTo>
                    <a:pt x="168" y="185"/>
                  </a:lnTo>
                  <a:lnTo>
                    <a:pt x="158" y="180"/>
                  </a:lnTo>
                  <a:lnTo>
                    <a:pt x="158" y="192"/>
                  </a:lnTo>
                  <a:lnTo>
                    <a:pt x="106" y="211"/>
                  </a:lnTo>
                  <a:lnTo>
                    <a:pt x="102" y="209"/>
                  </a:lnTo>
                  <a:lnTo>
                    <a:pt x="90" y="201"/>
                  </a:lnTo>
                  <a:lnTo>
                    <a:pt x="90" y="216"/>
                  </a:lnTo>
                  <a:lnTo>
                    <a:pt x="38" y="235"/>
                  </a:lnTo>
                  <a:lnTo>
                    <a:pt x="33" y="232"/>
                  </a:lnTo>
                  <a:lnTo>
                    <a:pt x="2" y="218"/>
                  </a:lnTo>
                  <a:lnTo>
                    <a:pt x="0" y="216"/>
                  </a:lnTo>
                  <a:lnTo>
                    <a:pt x="0" y="213"/>
                  </a:lnTo>
                  <a:lnTo>
                    <a:pt x="0" y="154"/>
                  </a:lnTo>
                  <a:lnTo>
                    <a:pt x="0" y="147"/>
                  </a:lnTo>
                  <a:lnTo>
                    <a:pt x="7" y="145"/>
                  </a:lnTo>
                  <a:lnTo>
                    <a:pt x="47" y="128"/>
                  </a:lnTo>
                  <a:lnTo>
                    <a:pt x="50" y="128"/>
                  </a:lnTo>
                  <a:lnTo>
                    <a:pt x="80" y="145"/>
                  </a:lnTo>
                  <a:lnTo>
                    <a:pt x="90" y="147"/>
                  </a:lnTo>
                  <a:lnTo>
                    <a:pt x="90" y="194"/>
                  </a:lnTo>
                  <a:lnTo>
                    <a:pt x="99" y="199"/>
                  </a:lnTo>
                  <a:lnTo>
                    <a:pt x="99" y="126"/>
                  </a:lnTo>
                  <a:lnTo>
                    <a:pt x="76" y="114"/>
                  </a:lnTo>
                  <a:lnTo>
                    <a:pt x="76" y="142"/>
                  </a:lnTo>
                  <a:lnTo>
                    <a:pt x="68" y="138"/>
                  </a:lnTo>
                  <a:lnTo>
                    <a:pt x="68" y="109"/>
                  </a:lnTo>
                  <a:lnTo>
                    <a:pt x="68" y="102"/>
                  </a:lnTo>
                  <a:close/>
                  <a:moveTo>
                    <a:pt x="139" y="95"/>
                  </a:moveTo>
                  <a:lnTo>
                    <a:pt x="149" y="100"/>
                  </a:lnTo>
                  <a:lnTo>
                    <a:pt x="158" y="102"/>
                  </a:lnTo>
                  <a:lnTo>
                    <a:pt x="158" y="171"/>
                  </a:lnTo>
                  <a:lnTo>
                    <a:pt x="165" y="175"/>
                  </a:lnTo>
                  <a:lnTo>
                    <a:pt x="165" y="43"/>
                  </a:lnTo>
                  <a:lnTo>
                    <a:pt x="139" y="31"/>
                  </a:lnTo>
                  <a:lnTo>
                    <a:pt x="139" y="95"/>
                  </a:lnTo>
                  <a:close/>
                  <a:moveTo>
                    <a:pt x="19" y="149"/>
                  </a:moveTo>
                  <a:lnTo>
                    <a:pt x="38" y="159"/>
                  </a:lnTo>
                  <a:lnTo>
                    <a:pt x="71" y="147"/>
                  </a:lnTo>
                  <a:lnTo>
                    <a:pt x="47" y="138"/>
                  </a:lnTo>
                  <a:lnTo>
                    <a:pt x="19" y="149"/>
                  </a:lnTo>
                  <a:close/>
                  <a:moveTo>
                    <a:pt x="173" y="38"/>
                  </a:moveTo>
                  <a:lnTo>
                    <a:pt x="173" y="36"/>
                  </a:lnTo>
                  <a:lnTo>
                    <a:pt x="173" y="38"/>
                  </a:lnTo>
                  <a:close/>
                </a:path>
              </a:pathLst>
            </a:custGeom>
            <a:solidFill>
              <a:schemeClr val="tx1"/>
            </a:solidFill>
            <a:ln w="9525">
              <a:no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 name="矩形 9"/>
            <p:cNvSpPr/>
            <p:nvPr/>
          </p:nvSpPr>
          <p:spPr>
            <a:xfrm>
              <a:off x="10325585" y="3121454"/>
              <a:ext cx="1438389" cy="1439863"/>
            </a:xfrm>
            <a:prstGeom prst="rect">
              <a:avLst/>
            </a:prstGeom>
            <a:noFill/>
            <a:ln w="38100">
              <a:solidFill>
                <a:srgbClr val="03A5D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3" name="TextBox 2"/>
          <p:cNvSpPr txBox="1"/>
          <p:nvPr/>
        </p:nvSpPr>
        <p:spPr>
          <a:xfrm>
            <a:off x="2522136" y="1193971"/>
            <a:ext cx="7928150" cy="1077218"/>
          </a:xfrm>
          <a:prstGeom prst="rect">
            <a:avLst/>
          </a:prstGeom>
          <a:noFill/>
        </p:spPr>
        <p:txBody>
          <a:bodyPr wrap="square" rtlCol="0">
            <a:spAutoFit/>
          </a:bodyPr>
          <a:lstStyle/>
          <a:p>
            <a:r>
              <a:rPr lang="zh-CN" altLang="en-US" sz="3200" dirty="0"/>
              <a:t>○</a:t>
            </a:r>
            <a:r>
              <a:rPr lang="en-US" altLang="zh-CN" sz="3200" dirty="0"/>
              <a:t>It was the first time since 1949 that China participated in book fairs in Western countries.</a:t>
            </a:r>
            <a:endParaRPr lang="zh-CN" altLang="en-US" sz="3200" dirty="0"/>
          </a:p>
        </p:txBody>
      </p:sp>
      <p:sp>
        <p:nvSpPr>
          <p:cNvPr id="7" name="TextBox 6"/>
          <p:cNvSpPr txBox="1"/>
          <p:nvPr/>
        </p:nvSpPr>
        <p:spPr>
          <a:xfrm>
            <a:off x="838995" y="2744787"/>
            <a:ext cx="8978245" cy="1569660"/>
          </a:xfrm>
          <a:prstGeom prst="rect">
            <a:avLst/>
          </a:prstGeom>
          <a:noFill/>
        </p:spPr>
        <p:txBody>
          <a:bodyPr wrap="square" rtlCol="0">
            <a:spAutoFit/>
          </a:bodyPr>
          <a:lstStyle/>
          <a:p>
            <a:r>
              <a:rPr lang="zh-CN" altLang="en-US" sz="3200" dirty="0"/>
              <a:t>○</a:t>
            </a:r>
            <a:r>
              <a:rPr lang="en-US" altLang="zh-CN" sz="3200" dirty="0"/>
              <a:t>Import demand for science and technology book        increased.</a:t>
            </a:r>
          </a:p>
          <a:p>
            <a:r>
              <a:rPr lang="zh-CN" altLang="en-US" sz="3200" dirty="0"/>
              <a:t>○</a:t>
            </a:r>
            <a:r>
              <a:rPr lang="en-US" altLang="zh-CN" sz="3200" dirty="0"/>
              <a:t>Marching forward to science.</a:t>
            </a:r>
            <a:endParaRPr lang="zh-CN" altLang="en-US" sz="3200" dirty="0"/>
          </a:p>
        </p:txBody>
      </p:sp>
      <p:sp>
        <p:nvSpPr>
          <p:cNvPr id="11" name="TextBox 10"/>
          <p:cNvSpPr txBox="1"/>
          <p:nvPr/>
        </p:nvSpPr>
        <p:spPr>
          <a:xfrm>
            <a:off x="2522136" y="4742822"/>
            <a:ext cx="7566409" cy="1077218"/>
          </a:xfrm>
          <a:prstGeom prst="rect">
            <a:avLst/>
          </a:prstGeom>
          <a:noFill/>
        </p:spPr>
        <p:txBody>
          <a:bodyPr wrap="square" rtlCol="0">
            <a:spAutoFit/>
          </a:bodyPr>
          <a:lstStyle/>
          <a:p>
            <a:r>
              <a:rPr lang="en-US" altLang="zh-CN" sz="3200" dirty="0"/>
              <a:t>China took this opportunity to display a positive international image.</a:t>
            </a:r>
            <a:endParaRPr lang="zh-CN" altLang="en-US" sz="3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0" y="0"/>
            <a:ext cx="12192000" cy="6858000"/>
          </a:xfrm>
          <a:prstGeom prst="rect">
            <a:avLst/>
          </a:prstGeom>
          <a:solidFill>
            <a:srgbClr val="E7F9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2233159" y="935043"/>
            <a:ext cx="7359124" cy="3320729"/>
            <a:chOff x="5692" y="2063"/>
            <a:chExt cx="10973" cy="5081"/>
          </a:xfrm>
        </p:grpSpPr>
        <p:sp>
          <p:nvSpPr>
            <p:cNvPr id="13" name="菱形 12"/>
            <p:cNvSpPr/>
            <p:nvPr/>
          </p:nvSpPr>
          <p:spPr>
            <a:xfrm>
              <a:off x="9600" y="3579"/>
              <a:ext cx="3381" cy="3381"/>
            </a:xfrm>
            <a:prstGeom prst="diamond">
              <a:avLst/>
            </a:prstGeom>
            <a:solidFill>
              <a:schemeClr val="bg1"/>
            </a:solidFill>
            <a:ln>
              <a:noFill/>
            </a:ln>
            <a:effectLst>
              <a:outerShdw blurRad="50800" dist="25400" dir="5400000" sx="102000" sy="102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latin typeface="楷体" panose="02010609060101010101" pitchFamily="49" charset="-122"/>
                <a:ea typeface="楷体" panose="02010609060101010101" pitchFamily="49" charset="-122"/>
              </a:endParaRPr>
            </a:p>
          </p:txBody>
        </p:sp>
        <p:sp>
          <p:nvSpPr>
            <p:cNvPr id="4" name="文本框 29"/>
            <p:cNvSpPr txBox="1"/>
            <p:nvPr/>
          </p:nvSpPr>
          <p:spPr>
            <a:xfrm>
              <a:off x="10943" y="4163"/>
              <a:ext cx="699" cy="2213"/>
            </a:xfrm>
            <a:prstGeom prst="rect">
              <a:avLst/>
            </a:prstGeom>
            <a:noFill/>
            <a:ln w="19050">
              <a:noFill/>
              <a:prstDash val="dash"/>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4400" b="1" dirty="0">
                  <a:latin typeface="楷体" panose="02010609060101010101" pitchFamily="49" charset="-122"/>
                  <a:ea typeface="楷体" panose="02010609060101010101" pitchFamily="49" charset="-122"/>
                </a:rPr>
                <a:t>目录</a:t>
              </a:r>
            </a:p>
          </p:txBody>
        </p:sp>
        <p:sp>
          <p:nvSpPr>
            <p:cNvPr id="5" name="文本框 30"/>
            <p:cNvSpPr txBox="1"/>
            <p:nvPr/>
          </p:nvSpPr>
          <p:spPr>
            <a:xfrm>
              <a:off x="5700" y="2063"/>
              <a:ext cx="1883" cy="117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4400" b="1" dirty="0">
                  <a:latin typeface="楷体" panose="02010609060101010101" pitchFamily="49" charset="-122"/>
                  <a:ea typeface="楷体" panose="02010609060101010101" pitchFamily="49" charset="-122"/>
                </a:rPr>
                <a:t>1</a:t>
              </a:r>
              <a:endParaRPr lang="zh-CN" altLang="en-US" sz="4400" b="1" dirty="0">
                <a:latin typeface="楷体" panose="02010609060101010101" pitchFamily="49" charset="-122"/>
                <a:ea typeface="楷体" panose="02010609060101010101" pitchFamily="49" charset="-122"/>
              </a:endParaRPr>
            </a:p>
          </p:txBody>
        </p:sp>
        <p:sp>
          <p:nvSpPr>
            <p:cNvPr id="7" name="文本框 32"/>
            <p:cNvSpPr txBox="1"/>
            <p:nvPr/>
          </p:nvSpPr>
          <p:spPr>
            <a:xfrm>
              <a:off x="5692" y="5957"/>
              <a:ext cx="1883" cy="117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4400" b="1" dirty="0">
                  <a:latin typeface="楷体" panose="02010609060101010101" pitchFamily="49" charset="-122"/>
                  <a:ea typeface="楷体" panose="02010609060101010101" pitchFamily="49" charset="-122"/>
                </a:rPr>
                <a:t>3</a:t>
              </a:r>
              <a:endParaRPr lang="zh-CN" altLang="en-US" sz="4400" b="1" dirty="0">
                <a:latin typeface="楷体" panose="02010609060101010101" pitchFamily="49" charset="-122"/>
                <a:ea typeface="楷体" panose="02010609060101010101" pitchFamily="49" charset="-122"/>
              </a:endParaRPr>
            </a:p>
          </p:txBody>
        </p:sp>
        <p:sp>
          <p:nvSpPr>
            <p:cNvPr id="9" name="文本框 34"/>
            <p:cNvSpPr txBox="1"/>
            <p:nvPr/>
          </p:nvSpPr>
          <p:spPr>
            <a:xfrm>
              <a:off x="14782" y="2074"/>
              <a:ext cx="1883" cy="117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4400" b="1" dirty="0">
                  <a:latin typeface="楷体" panose="02010609060101010101" pitchFamily="49" charset="-122"/>
                  <a:ea typeface="楷体" panose="02010609060101010101" pitchFamily="49" charset="-122"/>
                </a:rPr>
                <a:t>2</a:t>
              </a:r>
              <a:endParaRPr lang="zh-CN" altLang="en-US" sz="4400" b="1" dirty="0">
                <a:latin typeface="楷体" panose="02010609060101010101" pitchFamily="49" charset="-122"/>
                <a:ea typeface="楷体" panose="02010609060101010101" pitchFamily="49" charset="-122"/>
              </a:endParaRPr>
            </a:p>
          </p:txBody>
        </p:sp>
        <p:sp>
          <p:nvSpPr>
            <p:cNvPr id="11" name="文本框 36"/>
            <p:cNvSpPr txBox="1"/>
            <p:nvPr/>
          </p:nvSpPr>
          <p:spPr>
            <a:xfrm>
              <a:off x="14774" y="5968"/>
              <a:ext cx="1883" cy="117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4400" b="1" dirty="0">
                  <a:latin typeface="楷体" panose="02010609060101010101" pitchFamily="49" charset="-122"/>
                  <a:ea typeface="楷体" panose="02010609060101010101" pitchFamily="49" charset="-122"/>
                </a:rPr>
                <a:t>4</a:t>
              </a:r>
              <a:endParaRPr lang="zh-CN" altLang="en-US" sz="4400" b="1" dirty="0">
                <a:latin typeface="楷体" panose="02010609060101010101" pitchFamily="49" charset="-122"/>
                <a:ea typeface="楷体" panose="02010609060101010101" pitchFamily="49" charset="-122"/>
              </a:endParaRPr>
            </a:p>
          </p:txBody>
        </p:sp>
      </p:grpSp>
      <p:sp>
        <p:nvSpPr>
          <p:cNvPr id="3" name="文本框 2">
            <a:extLst>
              <a:ext uri="{FF2B5EF4-FFF2-40B4-BE49-F238E27FC236}">
                <a16:creationId xmlns:a16="http://schemas.microsoft.com/office/drawing/2014/main" id="{4354A203-39AE-4783-B385-6E53A245E176}"/>
              </a:ext>
            </a:extLst>
          </p:cNvPr>
          <p:cNvSpPr txBox="1"/>
          <p:nvPr/>
        </p:nvSpPr>
        <p:spPr>
          <a:xfrm>
            <a:off x="772817" y="1845491"/>
            <a:ext cx="4183532" cy="1077218"/>
          </a:xfrm>
          <a:prstGeom prst="rect">
            <a:avLst/>
          </a:prstGeom>
          <a:noFill/>
        </p:spPr>
        <p:txBody>
          <a:bodyPr wrap="square" rtlCol="0">
            <a:spAutoFit/>
          </a:bodyPr>
          <a:lstStyle/>
          <a:p>
            <a:pPr algn="ctr"/>
            <a:r>
              <a:rPr lang="en-US" altLang="zh-CN" sz="3200" b="1" dirty="0">
                <a:solidFill>
                  <a:srgbClr val="002060"/>
                </a:solidFill>
              </a:rPr>
              <a:t>A Brief Introduction about Bookfairs</a:t>
            </a:r>
            <a:endParaRPr lang="zh-CN" altLang="zh-CN" sz="3200" b="1" dirty="0">
              <a:solidFill>
                <a:srgbClr val="002060"/>
              </a:solidFill>
            </a:endParaRPr>
          </a:p>
        </p:txBody>
      </p:sp>
      <p:sp>
        <p:nvSpPr>
          <p:cNvPr id="6" name="文本框 5">
            <a:extLst>
              <a:ext uri="{FF2B5EF4-FFF2-40B4-BE49-F238E27FC236}">
                <a16:creationId xmlns:a16="http://schemas.microsoft.com/office/drawing/2014/main" id="{021AE135-75F4-4627-8C20-6FCFB289646A}"/>
              </a:ext>
            </a:extLst>
          </p:cNvPr>
          <p:cNvSpPr txBox="1"/>
          <p:nvPr/>
        </p:nvSpPr>
        <p:spPr>
          <a:xfrm>
            <a:off x="7086424" y="1845491"/>
            <a:ext cx="4496844" cy="1077218"/>
          </a:xfrm>
          <a:prstGeom prst="rect">
            <a:avLst/>
          </a:prstGeom>
          <a:noFill/>
        </p:spPr>
        <p:txBody>
          <a:bodyPr wrap="square" rtlCol="0">
            <a:spAutoFit/>
          </a:bodyPr>
          <a:lstStyle/>
          <a:p>
            <a:pPr algn="ctr"/>
            <a:r>
              <a:rPr lang="en-US" altLang="zh-CN" sz="3200" b="1" dirty="0">
                <a:solidFill>
                  <a:srgbClr val="002060"/>
                </a:solidFill>
              </a:rPr>
              <a:t>Different Bookfairs Worldwide</a:t>
            </a:r>
            <a:endParaRPr lang="zh-CN" altLang="zh-CN" sz="3200" b="1" dirty="0">
              <a:solidFill>
                <a:srgbClr val="002060"/>
              </a:solidFill>
            </a:endParaRPr>
          </a:p>
        </p:txBody>
      </p:sp>
      <p:sp>
        <p:nvSpPr>
          <p:cNvPr id="8" name="文本框 7">
            <a:extLst>
              <a:ext uri="{FF2B5EF4-FFF2-40B4-BE49-F238E27FC236}">
                <a16:creationId xmlns:a16="http://schemas.microsoft.com/office/drawing/2014/main" id="{4B8C8950-E666-4A9B-BAE5-EFDD23CC529E}"/>
              </a:ext>
            </a:extLst>
          </p:cNvPr>
          <p:cNvSpPr txBox="1"/>
          <p:nvPr/>
        </p:nvSpPr>
        <p:spPr>
          <a:xfrm>
            <a:off x="660082" y="4345720"/>
            <a:ext cx="4844319" cy="1077218"/>
          </a:xfrm>
          <a:prstGeom prst="rect">
            <a:avLst/>
          </a:prstGeom>
          <a:noFill/>
        </p:spPr>
        <p:txBody>
          <a:bodyPr wrap="square" rtlCol="0">
            <a:spAutoFit/>
          </a:bodyPr>
          <a:lstStyle/>
          <a:p>
            <a:pPr algn="ctr"/>
            <a:r>
              <a:rPr lang="en-US" altLang="zh-CN" sz="3200" b="1" dirty="0">
                <a:solidFill>
                  <a:srgbClr val="002060"/>
                </a:solidFill>
              </a:rPr>
              <a:t>What Overseas Bookfairs Mean to Chinese Literature</a:t>
            </a:r>
            <a:endParaRPr lang="zh-CN" altLang="zh-CN" sz="3200" b="1" dirty="0">
              <a:solidFill>
                <a:srgbClr val="002060"/>
              </a:solidFill>
            </a:endParaRPr>
          </a:p>
        </p:txBody>
      </p:sp>
      <p:sp>
        <p:nvSpPr>
          <p:cNvPr id="10" name="文本框 9">
            <a:extLst>
              <a:ext uri="{FF2B5EF4-FFF2-40B4-BE49-F238E27FC236}">
                <a16:creationId xmlns:a16="http://schemas.microsoft.com/office/drawing/2014/main" id="{6A5E09C8-4558-47A9-B816-81B82DE7D04E}"/>
              </a:ext>
            </a:extLst>
          </p:cNvPr>
          <p:cNvSpPr txBox="1"/>
          <p:nvPr/>
        </p:nvSpPr>
        <p:spPr>
          <a:xfrm>
            <a:off x="7312828" y="4373452"/>
            <a:ext cx="4044037" cy="1569660"/>
          </a:xfrm>
          <a:prstGeom prst="rect">
            <a:avLst/>
          </a:prstGeom>
          <a:noFill/>
        </p:spPr>
        <p:txBody>
          <a:bodyPr wrap="square" rtlCol="0">
            <a:spAutoFit/>
          </a:bodyPr>
          <a:lstStyle/>
          <a:p>
            <a:pPr algn="ctr"/>
            <a:r>
              <a:rPr lang="en-US" altLang="zh-CN" sz="3200" b="1" dirty="0">
                <a:solidFill>
                  <a:srgbClr val="002060"/>
                </a:solidFill>
              </a:rPr>
              <a:t>Chinese Literature on Overseas Bookfairs from 1949 to 2022</a:t>
            </a:r>
            <a:endParaRPr lang="zh-CN" altLang="zh-CN" sz="3200" b="1" dirty="0">
              <a:solidFill>
                <a:srgbClr val="00206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rgbClr val="E7F9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PA_淘宝店chenying0907: 圆角 5"/>
          <p:cNvSpPr/>
          <p:nvPr/>
        </p:nvSpPr>
        <p:spPr>
          <a:xfrm>
            <a:off x="854110" y="1848877"/>
            <a:ext cx="3044650" cy="359278"/>
          </a:xfrm>
          <a:prstGeom prst="roundRect">
            <a:avLst>
              <a:gd name="adj" fmla="val 50000"/>
            </a:avLst>
          </a:prstGeom>
          <a:solidFill>
            <a:srgbClr val="9ADEEB"/>
          </a:solidFill>
          <a:ln>
            <a:noFill/>
          </a:ln>
        </p:spPr>
        <p:style>
          <a:lnRef idx="2">
            <a:schemeClr val="accent1">
              <a:shade val="50000"/>
            </a:schemeClr>
          </a:lnRef>
          <a:fillRef idx="1">
            <a:schemeClr val="accent1"/>
          </a:fillRef>
          <a:effectRef idx="0">
            <a:schemeClr val="accent1"/>
          </a:effectRef>
          <a:fontRef idx="minor">
            <a:schemeClr val="lt1"/>
          </a:fontRef>
        </p:style>
        <p:txBody>
          <a:bodyPr lIns="68568" tIns="34284" rIns="68568" bIns="34284" rtlCol="0" anchor="ctr"/>
          <a:lstStyle>
            <a:defPPr>
              <a:defRPr lang="en-US">
                <a:solidFill>
                  <a:schemeClr val="lt1"/>
                </a:solidFill>
              </a:defRPr>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algn="ctr"/>
            <a:r>
              <a:rPr lang="en-US" altLang="zh-CN" sz="2100" dirty="0">
                <a:solidFill>
                  <a:schemeClr val="tx1"/>
                </a:solidFill>
                <a:latin typeface="Impact" panose="020B0806030902050204" pitchFamily="34" charset="0"/>
              </a:rPr>
              <a:t>Export</a:t>
            </a:r>
            <a:endParaRPr lang="zh-CN" altLang="en-US" sz="2100" dirty="0">
              <a:solidFill>
                <a:schemeClr val="tx1"/>
              </a:solidFill>
              <a:latin typeface="Impact" panose="020B0806030902050204" pitchFamily="34" charset="0"/>
            </a:endParaRPr>
          </a:p>
        </p:txBody>
      </p:sp>
      <p:pic>
        <p:nvPicPr>
          <p:cNvPr id="5122" name="Picture 2" descr="微博正文 - 微博HTML5版"/>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80516" y="1111926"/>
            <a:ext cx="2608853" cy="463414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884254" y="2699085"/>
            <a:ext cx="3014506" cy="3046988"/>
          </a:xfrm>
          <a:prstGeom prst="rect">
            <a:avLst/>
          </a:prstGeom>
          <a:noFill/>
        </p:spPr>
        <p:txBody>
          <a:bodyPr wrap="square" rtlCol="0">
            <a:spAutoFit/>
          </a:bodyPr>
          <a:lstStyle/>
          <a:p>
            <a:r>
              <a:rPr lang="zh-CN" altLang="en-US" sz="3200" dirty="0"/>
              <a:t>√</a:t>
            </a:r>
            <a:r>
              <a:rPr lang="en-US" altLang="zh-CN" sz="3200" dirty="0"/>
              <a:t> Various types of art publications.</a:t>
            </a:r>
          </a:p>
          <a:p>
            <a:r>
              <a:rPr lang="zh-CN" altLang="en-US" sz="3200" dirty="0"/>
              <a:t>√</a:t>
            </a:r>
            <a:r>
              <a:rPr lang="en-US" altLang="zh-CN" sz="3200" dirty="0"/>
              <a:t> Products with Chinese characteristics.</a:t>
            </a:r>
            <a:endParaRPr lang="zh-CN" altLang="en-US" sz="3200" dirty="0"/>
          </a:p>
        </p:txBody>
      </p:sp>
      <p:sp>
        <p:nvSpPr>
          <p:cNvPr id="4" name="TextBox 3"/>
          <p:cNvSpPr txBox="1"/>
          <p:nvPr/>
        </p:nvSpPr>
        <p:spPr>
          <a:xfrm>
            <a:off x="8380326" y="3044651"/>
            <a:ext cx="2873828" cy="1569660"/>
          </a:xfrm>
          <a:prstGeom prst="rect">
            <a:avLst/>
          </a:prstGeom>
          <a:noFill/>
        </p:spPr>
        <p:txBody>
          <a:bodyPr wrap="square" rtlCol="0">
            <a:spAutoFit/>
          </a:bodyPr>
          <a:lstStyle/>
          <a:p>
            <a:r>
              <a:rPr lang="zh-CN" altLang="en-US" sz="3200" dirty="0"/>
              <a:t>√ </a:t>
            </a:r>
            <a:r>
              <a:rPr lang="en-US" altLang="zh-CN" sz="3200" dirty="0"/>
              <a:t>Scientific and technical books and periodicals.</a:t>
            </a:r>
            <a:endParaRPr lang="zh-CN" altLang="en-US" sz="3200"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00441" y="1848877"/>
            <a:ext cx="3017838" cy="566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192000" cy="6858000"/>
          </a:xfrm>
          <a:prstGeom prst="rect">
            <a:avLst/>
          </a:prstGeom>
          <a:solidFill>
            <a:srgbClr val="E7F9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13831" y="1074199"/>
            <a:ext cx="5283435" cy="3510006"/>
          </a:xfrm>
          <a:prstGeom prst="rect">
            <a:avLst/>
          </a:prstGeom>
        </p:spPr>
      </p:pic>
      <p:sp>
        <p:nvSpPr>
          <p:cNvPr id="4" name="文本框 7"/>
          <p:cNvSpPr txBox="1"/>
          <p:nvPr/>
        </p:nvSpPr>
        <p:spPr>
          <a:xfrm>
            <a:off x="4931169" y="4085000"/>
            <a:ext cx="2659498" cy="70788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4000" b="1" dirty="0">
                <a:latin typeface="Bodoni MT Black" panose="02070A03080606020203" pitchFamily="18" charset="0"/>
                <a:ea typeface="汉仪良品线简" panose="00020600040101010101" pitchFamily="18" charset="-122"/>
                <a:cs typeface="+mn-ea"/>
                <a:sym typeface="+mn-lt"/>
              </a:rPr>
              <a:t>2009</a:t>
            </a:r>
            <a:endParaRPr lang="zh-CN" altLang="en-US" sz="4000" b="1" dirty="0">
              <a:latin typeface="Bodoni MT Black" panose="02070A03080606020203" pitchFamily="18" charset="0"/>
              <a:ea typeface="汉仪良品线简" panose="00020600040101010101" pitchFamily="18" charset="-122"/>
              <a:cs typeface="+mn-ea"/>
              <a:sym typeface="+mn-lt"/>
            </a:endParaRPr>
          </a:p>
        </p:txBody>
      </p:sp>
    </p:spTree>
    <p:extLst>
      <p:ext uri="{BB962C8B-B14F-4D97-AF65-F5344CB8AC3E}">
        <p14:creationId xmlns:p14="http://schemas.microsoft.com/office/powerpoint/2010/main" val="2851403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rgbClr val="E7F9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 name="组合 3"/>
          <p:cNvGrpSpPr/>
          <p:nvPr/>
        </p:nvGrpSpPr>
        <p:grpSpPr bwMode="auto">
          <a:xfrm>
            <a:off x="838995" y="1016000"/>
            <a:ext cx="1438275" cy="1439862"/>
            <a:chOff x="842949" y="1328467"/>
            <a:chExt cx="1438389" cy="1439863"/>
          </a:xfrm>
        </p:grpSpPr>
        <p:sp>
          <p:nvSpPr>
            <p:cNvPr id="19" name="矩形 18"/>
            <p:cNvSpPr/>
            <p:nvPr/>
          </p:nvSpPr>
          <p:spPr>
            <a:xfrm>
              <a:off x="842949" y="1328467"/>
              <a:ext cx="1438389" cy="1439863"/>
            </a:xfrm>
            <a:prstGeom prst="rect">
              <a:avLst/>
            </a:prstGeom>
            <a:noFill/>
            <a:ln w="38100">
              <a:solidFill>
                <a:srgbClr val="03A5D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 name="Freeform 74"/>
            <p:cNvSpPr>
              <a:spLocks noEditPoints="1"/>
            </p:cNvSpPr>
            <p:nvPr/>
          </p:nvSpPr>
          <p:spPr bwMode="auto">
            <a:xfrm>
              <a:off x="1185945" y="1799072"/>
              <a:ext cx="752396" cy="491951"/>
            </a:xfrm>
            <a:custGeom>
              <a:avLst/>
              <a:gdLst>
                <a:gd name="T0" fmla="*/ 2147483647 w 99"/>
                <a:gd name="T1" fmla="*/ 2147483647 h 65"/>
                <a:gd name="T2" fmla="*/ 2147483647 w 99"/>
                <a:gd name="T3" fmla="*/ 2147483647 h 65"/>
                <a:gd name="T4" fmla="*/ 2147483647 w 99"/>
                <a:gd name="T5" fmla="*/ 2147483647 h 65"/>
                <a:gd name="T6" fmla="*/ 2147483647 w 99"/>
                <a:gd name="T7" fmla="*/ 2147483647 h 65"/>
                <a:gd name="T8" fmla="*/ 2147483647 w 99"/>
                <a:gd name="T9" fmla="*/ 2147483647 h 65"/>
                <a:gd name="T10" fmla="*/ 2147483647 w 99"/>
                <a:gd name="T11" fmla="*/ 2147483647 h 65"/>
                <a:gd name="T12" fmla="*/ 2147483647 w 99"/>
                <a:gd name="T13" fmla="*/ 2147483647 h 65"/>
                <a:gd name="T14" fmla="*/ 2147483647 w 99"/>
                <a:gd name="T15" fmla="*/ 2147483647 h 65"/>
                <a:gd name="T16" fmla="*/ 2147483647 w 99"/>
                <a:gd name="T17" fmla="*/ 2147483647 h 65"/>
                <a:gd name="T18" fmla="*/ 2147483647 w 99"/>
                <a:gd name="T19" fmla="*/ 2147483647 h 65"/>
                <a:gd name="T20" fmla="*/ 2147483647 w 99"/>
                <a:gd name="T21" fmla="*/ 2147483647 h 65"/>
                <a:gd name="T22" fmla="*/ 2147483647 w 99"/>
                <a:gd name="T23" fmla="*/ 2147483647 h 65"/>
                <a:gd name="T24" fmla="*/ 2147483647 w 99"/>
                <a:gd name="T25" fmla="*/ 2147483647 h 65"/>
                <a:gd name="T26" fmla="*/ 2147483647 w 99"/>
                <a:gd name="T27" fmla="*/ 2147483647 h 65"/>
                <a:gd name="T28" fmla="*/ 2147483647 w 99"/>
                <a:gd name="T29" fmla="*/ 2147483647 h 65"/>
                <a:gd name="T30" fmla="*/ 2147483647 w 99"/>
                <a:gd name="T31" fmla="*/ 2147483647 h 65"/>
                <a:gd name="T32" fmla="*/ 2147483647 w 99"/>
                <a:gd name="T33" fmla="*/ 2147483647 h 65"/>
                <a:gd name="T34" fmla="*/ 2147483647 w 99"/>
                <a:gd name="T35" fmla="*/ 0 h 65"/>
                <a:gd name="T36" fmla="*/ 2147483647 w 99"/>
                <a:gd name="T37" fmla="*/ 2147483647 h 65"/>
                <a:gd name="T38" fmla="*/ 2147483647 w 99"/>
                <a:gd name="T39" fmla="*/ 2147483647 h 65"/>
                <a:gd name="T40" fmla="*/ 2147483647 w 99"/>
                <a:gd name="T41" fmla="*/ 2147483647 h 65"/>
                <a:gd name="T42" fmla="*/ 0 w 99"/>
                <a:gd name="T43" fmla="*/ 2147483647 h 65"/>
                <a:gd name="T44" fmla="*/ 2147483647 w 99"/>
                <a:gd name="T45" fmla="*/ 2147483647 h 65"/>
                <a:gd name="T46" fmla="*/ 2147483647 w 99"/>
                <a:gd name="T47" fmla="*/ 2147483647 h 65"/>
                <a:gd name="T48" fmla="*/ 2147483647 w 99"/>
                <a:gd name="T49" fmla="*/ 2147483647 h 65"/>
                <a:gd name="T50" fmla="*/ 2147483647 w 99"/>
                <a:gd name="T51" fmla="*/ 2147483647 h 65"/>
                <a:gd name="T52" fmla="*/ 2147483647 w 99"/>
                <a:gd name="T53" fmla="*/ 2147483647 h 65"/>
                <a:gd name="T54" fmla="*/ 2147483647 w 99"/>
                <a:gd name="T55" fmla="*/ 2147483647 h 65"/>
                <a:gd name="T56" fmla="*/ 2147483647 w 99"/>
                <a:gd name="T57" fmla="*/ 2147483647 h 65"/>
                <a:gd name="T58" fmla="*/ 2147483647 w 99"/>
                <a:gd name="T59" fmla="*/ 2147483647 h 65"/>
                <a:gd name="T60" fmla="*/ 2147483647 w 99"/>
                <a:gd name="T61" fmla="*/ 2147483647 h 65"/>
                <a:gd name="T62" fmla="*/ 2147483647 w 99"/>
                <a:gd name="T63" fmla="*/ 2147483647 h 65"/>
                <a:gd name="T64" fmla="*/ 2147483647 w 99"/>
                <a:gd name="T65" fmla="*/ 2147483647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99" h="65">
                  <a:moveTo>
                    <a:pt x="18" y="58"/>
                  </a:moveTo>
                  <a:cubicBezTo>
                    <a:pt x="30" y="58"/>
                    <a:pt x="42" y="60"/>
                    <a:pt x="53" y="65"/>
                  </a:cubicBezTo>
                  <a:cubicBezTo>
                    <a:pt x="64" y="60"/>
                    <a:pt x="75" y="57"/>
                    <a:pt x="87" y="57"/>
                  </a:cubicBezTo>
                  <a:cubicBezTo>
                    <a:pt x="87" y="23"/>
                    <a:pt x="87" y="23"/>
                    <a:pt x="87" y="23"/>
                  </a:cubicBezTo>
                  <a:cubicBezTo>
                    <a:pt x="53" y="28"/>
                    <a:pt x="53" y="28"/>
                    <a:pt x="53" y="28"/>
                  </a:cubicBezTo>
                  <a:cubicBezTo>
                    <a:pt x="18" y="23"/>
                    <a:pt x="18" y="23"/>
                    <a:pt x="18" y="23"/>
                  </a:cubicBezTo>
                  <a:cubicBezTo>
                    <a:pt x="18" y="58"/>
                    <a:pt x="18" y="58"/>
                    <a:pt x="18" y="58"/>
                  </a:cubicBezTo>
                  <a:close/>
                  <a:moveTo>
                    <a:pt x="99" y="8"/>
                  </a:moveTo>
                  <a:cubicBezTo>
                    <a:pt x="99" y="17"/>
                    <a:pt x="99" y="17"/>
                    <a:pt x="99" y="17"/>
                  </a:cubicBezTo>
                  <a:cubicBezTo>
                    <a:pt x="53" y="24"/>
                    <a:pt x="53" y="24"/>
                    <a:pt x="53" y="24"/>
                  </a:cubicBezTo>
                  <a:cubicBezTo>
                    <a:pt x="7" y="17"/>
                    <a:pt x="7" y="17"/>
                    <a:pt x="7" y="17"/>
                  </a:cubicBezTo>
                  <a:cubicBezTo>
                    <a:pt x="7" y="34"/>
                    <a:pt x="7" y="34"/>
                    <a:pt x="7" y="34"/>
                  </a:cubicBezTo>
                  <a:cubicBezTo>
                    <a:pt x="8" y="35"/>
                    <a:pt x="9" y="36"/>
                    <a:pt x="9" y="37"/>
                  </a:cubicBezTo>
                  <a:cubicBezTo>
                    <a:pt x="9" y="39"/>
                    <a:pt x="7" y="41"/>
                    <a:pt x="5" y="41"/>
                  </a:cubicBezTo>
                  <a:cubicBezTo>
                    <a:pt x="4" y="41"/>
                    <a:pt x="2" y="39"/>
                    <a:pt x="2" y="37"/>
                  </a:cubicBezTo>
                  <a:cubicBezTo>
                    <a:pt x="2" y="36"/>
                    <a:pt x="3" y="35"/>
                    <a:pt x="4" y="34"/>
                  </a:cubicBezTo>
                  <a:cubicBezTo>
                    <a:pt x="4" y="25"/>
                    <a:pt x="4" y="17"/>
                    <a:pt x="4" y="8"/>
                  </a:cubicBezTo>
                  <a:cubicBezTo>
                    <a:pt x="53" y="0"/>
                    <a:pt x="53" y="0"/>
                    <a:pt x="53" y="0"/>
                  </a:cubicBezTo>
                  <a:cubicBezTo>
                    <a:pt x="99" y="8"/>
                    <a:pt x="99" y="8"/>
                    <a:pt x="99" y="8"/>
                  </a:cubicBezTo>
                  <a:close/>
                  <a:moveTo>
                    <a:pt x="8" y="42"/>
                  </a:moveTo>
                  <a:cubicBezTo>
                    <a:pt x="6" y="43"/>
                    <a:pt x="5" y="43"/>
                    <a:pt x="3" y="42"/>
                  </a:cubicBezTo>
                  <a:cubicBezTo>
                    <a:pt x="2" y="47"/>
                    <a:pt x="1" y="52"/>
                    <a:pt x="0" y="58"/>
                  </a:cubicBezTo>
                  <a:cubicBezTo>
                    <a:pt x="1" y="58"/>
                    <a:pt x="2" y="58"/>
                    <a:pt x="2" y="58"/>
                  </a:cubicBezTo>
                  <a:cubicBezTo>
                    <a:pt x="3" y="56"/>
                    <a:pt x="3" y="56"/>
                    <a:pt x="3" y="56"/>
                  </a:cubicBezTo>
                  <a:cubicBezTo>
                    <a:pt x="3" y="58"/>
                    <a:pt x="3" y="58"/>
                    <a:pt x="3" y="58"/>
                  </a:cubicBezTo>
                  <a:cubicBezTo>
                    <a:pt x="4" y="59"/>
                    <a:pt x="5" y="59"/>
                    <a:pt x="6" y="59"/>
                  </a:cubicBezTo>
                  <a:cubicBezTo>
                    <a:pt x="7" y="57"/>
                    <a:pt x="7" y="57"/>
                    <a:pt x="7" y="57"/>
                  </a:cubicBezTo>
                  <a:cubicBezTo>
                    <a:pt x="7" y="59"/>
                    <a:pt x="7" y="59"/>
                    <a:pt x="7" y="59"/>
                  </a:cubicBezTo>
                  <a:cubicBezTo>
                    <a:pt x="7" y="59"/>
                    <a:pt x="8" y="59"/>
                    <a:pt x="8" y="59"/>
                  </a:cubicBezTo>
                  <a:cubicBezTo>
                    <a:pt x="8" y="51"/>
                    <a:pt x="8" y="51"/>
                    <a:pt x="8" y="51"/>
                  </a:cubicBezTo>
                  <a:cubicBezTo>
                    <a:pt x="9" y="58"/>
                    <a:pt x="9" y="58"/>
                    <a:pt x="9" y="58"/>
                  </a:cubicBezTo>
                  <a:cubicBezTo>
                    <a:pt x="10" y="58"/>
                    <a:pt x="10" y="58"/>
                    <a:pt x="11" y="58"/>
                  </a:cubicBezTo>
                  <a:cubicBezTo>
                    <a:pt x="10" y="52"/>
                    <a:pt x="9" y="47"/>
                    <a:pt x="8" y="42"/>
                  </a:cubicBezTo>
                  <a:close/>
                </a:path>
              </a:pathLst>
            </a:custGeom>
            <a:solidFill>
              <a:schemeClr val="tx1"/>
            </a:solidFill>
            <a:ln w="9525">
              <a:no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6" name="组合 5"/>
          <p:cNvGrpSpPr/>
          <p:nvPr/>
        </p:nvGrpSpPr>
        <p:grpSpPr bwMode="auto">
          <a:xfrm>
            <a:off x="838995" y="4513262"/>
            <a:ext cx="1438274" cy="1439863"/>
            <a:chOff x="842948" y="4826762"/>
            <a:chExt cx="1438389" cy="1439863"/>
          </a:xfrm>
        </p:grpSpPr>
        <p:sp>
          <p:nvSpPr>
            <p:cNvPr id="14" name="Freeform 283"/>
            <p:cNvSpPr>
              <a:spLocks noEditPoints="1"/>
            </p:cNvSpPr>
            <p:nvPr/>
          </p:nvSpPr>
          <p:spPr bwMode="auto">
            <a:xfrm>
              <a:off x="1151438" y="5134291"/>
              <a:ext cx="651163" cy="824807"/>
            </a:xfrm>
            <a:custGeom>
              <a:avLst/>
              <a:gdLst>
                <a:gd name="T0" fmla="*/ 2147483647 w 95"/>
                <a:gd name="T1" fmla="*/ 0 h 120"/>
                <a:gd name="T2" fmla="*/ 2147483647 w 95"/>
                <a:gd name="T3" fmla="*/ 2147483647 h 120"/>
                <a:gd name="T4" fmla="*/ 2147483647 w 95"/>
                <a:gd name="T5" fmla="*/ 2147483647 h 120"/>
                <a:gd name="T6" fmla="*/ 2147483647 w 95"/>
                <a:gd name="T7" fmla="*/ 2147483647 h 120"/>
                <a:gd name="T8" fmla="*/ 2147483647 w 95"/>
                <a:gd name="T9" fmla="*/ 2147483647 h 120"/>
                <a:gd name="T10" fmla="*/ 0 w 95"/>
                <a:gd name="T11" fmla="*/ 2147483647 h 120"/>
                <a:gd name="T12" fmla="*/ 2147483647 w 95"/>
                <a:gd name="T13" fmla="*/ 2147483647 h 120"/>
                <a:gd name="T14" fmla="*/ 2147483647 w 95"/>
                <a:gd name="T15" fmla="*/ 2147483647 h 120"/>
                <a:gd name="T16" fmla="*/ 2147483647 w 95"/>
                <a:gd name="T17" fmla="*/ 2147483647 h 120"/>
                <a:gd name="T18" fmla="*/ 2147483647 w 95"/>
                <a:gd name="T19" fmla="*/ 2147483647 h 120"/>
                <a:gd name="T20" fmla="*/ 2147483647 w 95"/>
                <a:gd name="T21" fmla="*/ 2147483647 h 120"/>
                <a:gd name="T22" fmla="*/ 2147483647 w 95"/>
                <a:gd name="T23" fmla="*/ 2147483647 h 120"/>
                <a:gd name="T24" fmla="*/ 2147483647 w 95"/>
                <a:gd name="T25" fmla="*/ 2147483647 h 120"/>
                <a:gd name="T26" fmla="*/ 2147483647 w 95"/>
                <a:gd name="T27" fmla="*/ 2147483647 h 120"/>
                <a:gd name="T28" fmla="*/ 2147483647 w 95"/>
                <a:gd name="T29" fmla="*/ 2147483647 h 120"/>
                <a:gd name="T30" fmla="*/ 2147483647 w 95"/>
                <a:gd name="T31" fmla="*/ 2147483647 h 120"/>
                <a:gd name="T32" fmla="*/ 2147483647 w 95"/>
                <a:gd name="T33" fmla="*/ 2147483647 h 120"/>
                <a:gd name="T34" fmla="*/ 2147483647 w 95"/>
                <a:gd name="T35" fmla="*/ 2147483647 h 120"/>
                <a:gd name="T36" fmla="*/ 2147483647 w 95"/>
                <a:gd name="T37" fmla="*/ 2147483647 h 120"/>
                <a:gd name="T38" fmla="*/ 2147483647 w 95"/>
                <a:gd name="T39" fmla="*/ 2147483647 h 120"/>
                <a:gd name="T40" fmla="*/ 2147483647 w 95"/>
                <a:gd name="T41" fmla="*/ 2147483647 h 120"/>
                <a:gd name="T42" fmla="*/ 2147483647 w 95"/>
                <a:gd name="T43" fmla="*/ 2147483647 h 120"/>
                <a:gd name="T44" fmla="*/ 2147483647 w 95"/>
                <a:gd name="T45" fmla="*/ 2147483647 h 120"/>
                <a:gd name="T46" fmla="*/ 2147483647 w 95"/>
                <a:gd name="T47" fmla="*/ 2147483647 h 120"/>
                <a:gd name="T48" fmla="*/ 2147483647 w 95"/>
                <a:gd name="T49" fmla="*/ 2147483647 h 120"/>
                <a:gd name="T50" fmla="*/ 2147483647 w 95"/>
                <a:gd name="T51" fmla="*/ 2147483647 h 120"/>
                <a:gd name="T52" fmla="*/ 2147483647 w 95"/>
                <a:gd name="T53" fmla="*/ 2147483647 h 120"/>
                <a:gd name="T54" fmla="*/ 2147483647 w 95"/>
                <a:gd name="T55" fmla="*/ 2147483647 h 120"/>
                <a:gd name="T56" fmla="*/ 2147483647 w 95"/>
                <a:gd name="T57" fmla="*/ 2147483647 h 120"/>
                <a:gd name="T58" fmla="*/ 2147483647 w 95"/>
                <a:gd name="T59" fmla="*/ 2147483647 h 120"/>
                <a:gd name="T60" fmla="*/ 2147483647 w 95"/>
                <a:gd name="T61" fmla="*/ 0 h 120"/>
                <a:gd name="T62" fmla="*/ 2147483647 w 95"/>
                <a:gd name="T63" fmla="*/ 2147483647 h 120"/>
                <a:gd name="T64" fmla="*/ 2147483647 w 95"/>
                <a:gd name="T65" fmla="*/ 2147483647 h 120"/>
                <a:gd name="T66" fmla="*/ 2147483647 w 95"/>
                <a:gd name="T67" fmla="*/ 2147483647 h 120"/>
                <a:gd name="T68" fmla="*/ 2147483647 w 95"/>
                <a:gd name="T69" fmla="*/ 2147483647 h 120"/>
                <a:gd name="T70" fmla="*/ 2147483647 w 95"/>
                <a:gd name="T71" fmla="*/ 2147483647 h 120"/>
                <a:gd name="T72" fmla="*/ 2147483647 w 95"/>
                <a:gd name="T73" fmla="*/ 2147483647 h 120"/>
                <a:gd name="T74" fmla="*/ 2147483647 w 95"/>
                <a:gd name="T75" fmla="*/ 2147483647 h 120"/>
                <a:gd name="T76" fmla="*/ 2147483647 w 95"/>
                <a:gd name="T77" fmla="*/ 2147483647 h 120"/>
                <a:gd name="T78" fmla="*/ 2147483647 w 95"/>
                <a:gd name="T79" fmla="*/ 2147483647 h 120"/>
                <a:gd name="T80" fmla="*/ 2147483647 w 95"/>
                <a:gd name="T81" fmla="*/ 2147483647 h 120"/>
                <a:gd name="T82" fmla="*/ 2147483647 w 95"/>
                <a:gd name="T83" fmla="*/ 2147483647 h 120"/>
                <a:gd name="T84" fmla="*/ 2147483647 w 95"/>
                <a:gd name="T85" fmla="*/ 2147483647 h 120"/>
                <a:gd name="T86" fmla="*/ 2147483647 w 95"/>
                <a:gd name="T87" fmla="*/ 2147483647 h 120"/>
                <a:gd name="T88" fmla="*/ 2147483647 w 95"/>
                <a:gd name="T89" fmla="*/ 2147483647 h 120"/>
                <a:gd name="T90" fmla="*/ 2147483647 w 95"/>
                <a:gd name="T91" fmla="*/ 2147483647 h 120"/>
                <a:gd name="T92" fmla="*/ 2147483647 w 95"/>
                <a:gd name="T93" fmla="*/ 2147483647 h 120"/>
                <a:gd name="T94" fmla="*/ 2147483647 w 95"/>
                <a:gd name="T95" fmla="*/ 2147483647 h 120"/>
                <a:gd name="T96" fmla="*/ 2147483647 w 95"/>
                <a:gd name="T97" fmla="*/ 2147483647 h 120"/>
                <a:gd name="T98" fmla="*/ 2147483647 w 95"/>
                <a:gd name="T99" fmla="*/ 2147483647 h 120"/>
                <a:gd name="T100" fmla="*/ 2147483647 w 95"/>
                <a:gd name="T101" fmla="*/ 2147483647 h 120"/>
                <a:gd name="T102" fmla="*/ 2147483647 w 95"/>
                <a:gd name="T103" fmla="*/ 2147483647 h 120"/>
                <a:gd name="T104" fmla="*/ 2147483647 w 95"/>
                <a:gd name="T105" fmla="*/ 2147483647 h 120"/>
                <a:gd name="T106" fmla="*/ 2147483647 w 95"/>
                <a:gd name="T107" fmla="*/ 2147483647 h 1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95" h="120">
                  <a:moveTo>
                    <a:pt x="41" y="0"/>
                  </a:moveTo>
                  <a:cubicBezTo>
                    <a:pt x="37" y="0"/>
                    <a:pt x="32" y="2"/>
                    <a:pt x="29" y="7"/>
                  </a:cubicBezTo>
                  <a:cubicBezTo>
                    <a:pt x="29" y="7"/>
                    <a:pt x="29" y="7"/>
                    <a:pt x="29" y="7"/>
                  </a:cubicBezTo>
                  <a:cubicBezTo>
                    <a:pt x="25" y="6"/>
                    <a:pt x="18" y="1"/>
                    <a:pt x="14" y="1"/>
                  </a:cubicBezTo>
                  <a:cubicBezTo>
                    <a:pt x="10" y="1"/>
                    <a:pt x="6" y="4"/>
                    <a:pt x="3" y="8"/>
                  </a:cubicBezTo>
                  <a:cubicBezTo>
                    <a:pt x="1" y="11"/>
                    <a:pt x="0" y="16"/>
                    <a:pt x="0" y="21"/>
                  </a:cubicBezTo>
                  <a:cubicBezTo>
                    <a:pt x="0" y="26"/>
                    <a:pt x="1" y="30"/>
                    <a:pt x="3" y="34"/>
                  </a:cubicBezTo>
                  <a:cubicBezTo>
                    <a:pt x="6" y="38"/>
                    <a:pt x="10" y="40"/>
                    <a:pt x="14" y="40"/>
                  </a:cubicBezTo>
                  <a:cubicBezTo>
                    <a:pt x="18" y="40"/>
                    <a:pt x="27" y="38"/>
                    <a:pt x="31" y="37"/>
                  </a:cubicBezTo>
                  <a:cubicBezTo>
                    <a:pt x="34" y="40"/>
                    <a:pt x="38" y="41"/>
                    <a:pt x="41" y="41"/>
                  </a:cubicBezTo>
                  <a:cubicBezTo>
                    <a:pt x="42" y="41"/>
                    <a:pt x="43" y="41"/>
                    <a:pt x="43" y="41"/>
                  </a:cubicBezTo>
                  <a:cubicBezTo>
                    <a:pt x="57" y="56"/>
                    <a:pt x="57" y="56"/>
                    <a:pt x="57" y="56"/>
                  </a:cubicBezTo>
                  <a:cubicBezTo>
                    <a:pt x="68" y="58"/>
                    <a:pt x="68" y="58"/>
                    <a:pt x="68" y="58"/>
                  </a:cubicBezTo>
                  <a:cubicBezTo>
                    <a:pt x="66" y="78"/>
                    <a:pt x="66" y="78"/>
                    <a:pt x="66" y="78"/>
                  </a:cubicBezTo>
                  <a:cubicBezTo>
                    <a:pt x="65" y="120"/>
                    <a:pt x="65" y="120"/>
                    <a:pt x="65" y="120"/>
                  </a:cubicBezTo>
                  <a:cubicBezTo>
                    <a:pt x="75" y="120"/>
                    <a:pt x="75" y="120"/>
                    <a:pt x="75" y="120"/>
                  </a:cubicBezTo>
                  <a:cubicBezTo>
                    <a:pt x="77" y="84"/>
                    <a:pt x="77" y="84"/>
                    <a:pt x="77" y="84"/>
                  </a:cubicBezTo>
                  <a:cubicBezTo>
                    <a:pt x="82" y="84"/>
                    <a:pt x="82" y="84"/>
                    <a:pt x="82" y="84"/>
                  </a:cubicBezTo>
                  <a:cubicBezTo>
                    <a:pt x="84" y="120"/>
                    <a:pt x="84" y="120"/>
                    <a:pt x="84" y="120"/>
                  </a:cubicBezTo>
                  <a:cubicBezTo>
                    <a:pt x="95" y="120"/>
                    <a:pt x="95" y="120"/>
                    <a:pt x="95" y="120"/>
                  </a:cubicBezTo>
                  <a:cubicBezTo>
                    <a:pt x="92" y="78"/>
                    <a:pt x="92" y="78"/>
                    <a:pt x="92" y="78"/>
                  </a:cubicBezTo>
                  <a:cubicBezTo>
                    <a:pt x="94" y="41"/>
                    <a:pt x="94" y="41"/>
                    <a:pt x="94" y="41"/>
                  </a:cubicBezTo>
                  <a:cubicBezTo>
                    <a:pt x="74" y="41"/>
                    <a:pt x="74" y="41"/>
                    <a:pt x="74" y="41"/>
                  </a:cubicBezTo>
                  <a:cubicBezTo>
                    <a:pt x="70" y="35"/>
                    <a:pt x="70" y="35"/>
                    <a:pt x="70" y="35"/>
                  </a:cubicBezTo>
                  <a:cubicBezTo>
                    <a:pt x="71" y="35"/>
                    <a:pt x="71" y="35"/>
                    <a:pt x="71" y="35"/>
                  </a:cubicBezTo>
                  <a:cubicBezTo>
                    <a:pt x="73" y="37"/>
                    <a:pt x="76" y="38"/>
                    <a:pt x="79" y="38"/>
                  </a:cubicBezTo>
                  <a:cubicBezTo>
                    <a:pt x="86" y="38"/>
                    <a:pt x="91" y="33"/>
                    <a:pt x="91" y="26"/>
                  </a:cubicBezTo>
                  <a:cubicBezTo>
                    <a:pt x="91" y="19"/>
                    <a:pt x="86" y="14"/>
                    <a:pt x="79" y="14"/>
                  </a:cubicBezTo>
                  <a:cubicBezTo>
                    <a:pt x="76" y="14"/>
                    <a:pt x="73" y="15"/>
                    <a:pt x="71" y="18"/>
                  </a:cubicBezTo>
                  <a:cubicBezTo>
                    <a:pt x="48" y="2"/>
                    <a:pt x="48" y="2"/>
                    <a:pt x="48" y="2"/>
                  </a:cubicBezTo>
                  <a:cubicBezTo>
                    <a:pt x="46" y="1"/>
                    <a:pt x="44" y="0"/>
                    <a:pt x="41" y="0"/>
                  </a:cubicBezTo>
                  <a:close/>
                  <a:moveTo>
                    <a:pt x="65" y="43"/>
                  </a:moveTo>
                  <a:cubicBezTo>
                    <a:pt x="58" y="46"/>
                    <a:pt x="58" y="46"/>
                    <a:pt x="58" y="46"/>
                  </a:cubicBezTo>
                  <a:cubicBezTo>
                    <a:pt x="51" y="39"/>
                    <a:pt x="51" y="39"/>
                    <a:pt x="51" y="39"/>
                  </a:cubicBezTo>
                  <a:cubicBezTo>
                    <a:pt x="62" y="37"/>
                    <a:pt x="62" y="37"/>
                    <a:pt x="62" y="37"/>
                  </a:cubicBezTo>
                  <a:cubicBezTo>
                    <a:pt x="65" y="43"/>
                    <a:pt x="65" y="43"/>
                    <a:pt x="65" y="43"/>
                  </a:cubicBezTo>
                  <a:close/>
                  <a:moveTo>
                    <a:pt x="10" y="12"/>
                  </a:moveTo>
                  <a:cubicBezTo>
                    <a:pt x="11" y="10"/>
                    <a:pt x="12" y="9"/>
                    <a:pt x="14" y="9"/>
                  </a:cubicBezTo>
                  <a:cubicBezTo>
                    <a:pt x="16" y="9"/>
                    <a:pt x="17" y="10"/>
                    <a:pt x="18" y="12"/>
                  </a:cubicBezTo>
                  <a:cubicBezTo>
                    <a:pt x="20" y="14"/>
                    <a:pt x="21" y="17"/>
                    <a:pt x="21" y="21"/>
                  </a:cubicBezTo>
                  <a:cubicBezTo>
                    <a:pt x="21" y="24"/>
                    <a:pt x="20" y="27"/>
                    <a:pt x="18" y="30"/>
                  </a:cubicBezTo>
                  <a:cubicBezTo>
                    <a:pt x="17" y="31"/>
                    <a:pt x="16" y="32"/>
                    <a:pt x="14" y="32"/>
                  </a:cubicBezTo>
                  <a:cubicBezTo>
                    <a:pt x="12" y="32"/>
                    <a:pt x="11" y="31"/>
                    <a:pt x="10" y="30"/>
                  </a:cubicBezTo>
                  <a:cubicBezTo>
                    <a:pt x="8" y="27"/>
                    <a:pt x="7" y="24"/>
                    <a:pt x="7" y="21"/>
                  </a:cubicBezTo>
                  <a:cubicBezTo>
                    <a:pt x="7" y="17"/>
                    <a:pt x="8" y="14"/>
                    <a:pt x="10" y="12"/>
                  </a:cubicBezTo>
                  <a:close/>
                  <a:moveTo>
                    <a:pt x="35" y="11"/>
                  </a:moveTo>
                  <a:cubicBezTo>
                    <a:pt x="37" y="9"/>
                    <a:pt x="39" y="8"/>
                    <a:pt x="41" y="8"/>
                  </a:cubicBezTo>
                  <a:cubicBezTo>
                    <a:pt x="43" y="8"/>
                    <a:pt x="45" y="9"/>
                    <a:pt x="47" y="11"/>
                  </a:cubicBezTo>
                  <a:cubicBezTo>
                    <a:pt x="49" y="13"/>
                    <a:pt x="50" y="17"/>
                    <a:pt x="50" y="21"/>
                  </a:cubicBezTo>
                  <a:cubicBezTo>
                    <a:pt x="50" y="24"/>
                    <a:pt x="49" y="28"/>
                    <a:pt x="47" y="30"/>
                  </a:cubicBezTo>
                  <a:cubicBezTo>
                    <a:pt x="45" y="32"/>
                    <a:pt x="43" y="34"/>
                    <a:pt x="41" y="34"/>
                  </a:cubicBezTo>
                  <a:cubicBezTo>
                    <a:pt x="39" y="34"/>
                    <a:pt x="37" y="32"/>
                    <a:pt x="35" y="30"/>
                  </a:cubicBezTo>
                  <a:cubicBezTo>
                    <a:pt x="34" y="28"/>
                    <a:pt x="33" y="24"/>
                    <a:pt x="33" y="21"/>
                  </a:cubicBezTo>
                  <a:cubicBezTo>
                    <a:pt x="33" y="17"/>
                    <a:pt x="34" y="13"/>
                    <a:pt x="35" y="11"/>
                  </a:cubicBezTo>
                  <a:close/>
                </a:path>
              </a:pathLst>
            </a:custGeom>
            <a:solidFill>
              <a:schemeClr val="tx1"/>
            </a:solidFill>
            <a:ln w="9525">
              <a:no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 name="矩形 14"/>
            <p:cNvSpPr/>
            <p:nvPr/>
          </p:nvSpPr>
          <p:spPr>
            <a:xfrm>
              <a:off x="842948" y="4826762"/>
              <a:ext cx="1438389" cy="1439863"/>
            </a:xfrm>
            <a:prstGeom prst="rect">
              <a:avLst/>
            </a:prstGeom>
            <a:noFill/>
            <a:ln w="38100">
              <a:solidFill>
                <a:srgbClr val="03A5D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8" name="组合 7"/>
          <p:cNvGrpSpPr/>
          <p:nvPr/>
        </p:nvGrpSpPr>
        <p:grpSpPr bwMode="auto">
          <a:xfrm>
            <a:off x="9911564" y="2744787"/>
            <a:ext cx="1438276" cy="1439863"/>
            <a:chOff x="10325585" y="3121454"/>
            <a:chExt cx="1438389" cy="1439863"/>
          </a:xfrm>
        </p:grpSpPr>
        <p:sp>
          <p:nvSpPr>
            <p:cNvPr id="9" name="Freeform 71"/>
            <p:cNvSpPr>
              <a:spLocks noEditPoints="1"/>
            </p:cNvSpPr>
            <p:nvPr/>
          </p:nvSpPr>
          <p:spPr bwMode="auto">
            <a:xfrm>
              <a:off x="10715064" y="3465993"/>
              <a:ext cx="659431" cy="698046"/>
            </a:xfrm>
            <a:custGeom>
              <a:avLst/>
              <a:gdLst>
                <a:gd name="T0" fmla="*/ 2147483647 w 222"/>
                <a:gd name="T1" fmla="*/ 2147483647 h 235"/>
                <a:gd name="T2" fmla="*/ 2147483647 w 222"/>
                <a:gd name="T3" fmla="*/ 2147483647 h 235"/>
                <a:gd name="T4" fmla="*/ 2147483647 w 222"/>
                <a:gd name="T5" fmla="*/ 2147483647 h 235"/>
                <a:gd name="T6" fmla="*/ 2147483647 w 222"/>
                <a:gd name="T7" fmla="*/ 2147483647 h 235"/>
                <a:gd name="T8" fmla="*/ 2147483647 w 222"/>
                <a:gd name="T9" fmla="*/ 2147483647 h 235"/>
                <a:gd name="T10" fmla="*/ 2147483647 w 222"/>
                <a:gd name="T11" fmla="*/ 2147483647 h 235"/>
                <a:gd name="T12" fmla="*/ 2147483647 w 222"/>
                <a:gd name="T13" fmla="*/ 2147483647 h 235"/>
                <a:gd name="T14" fmla="*/ 2147483647 w 222"/>
                <a:gd name="T15" fmla="*/ 2147483647 h 235"/>
                <a:gd name="T16" fmla="*/ 2147483647 w 222"/>
                <a:gd name="T17" fmla="*/ 2147483647 h 235"/>
                <a:gd name="T18" fmla="*/ 2147483647 w 222"/>
                <a:gd name="T19" fmla="*/ 2147483647 h 235"/>
                <a:gd name="T20" fmla="*/ 2147483647 w 222"/>
                <a:gd name="T21" fmla="*/ 2147483647 h 235"/>
                <a:gd name="T22" fmla="*/ 2147483647 w 222"/>
                <a:gd name="T23" fmla="*/ 2147483647 h 235"/>
                <a:gd name="T24" fmla="*/ 2147483647 w 222"/>
                <a:gd name="T25" fmla="*/ 2147483647 h 235"/>
                <a:gd name="T26" fmla="*/ 2147483647 w 222"/>
                <a:gd name="T27" fmla="*/ 0 h 235"/>
                <a:gd name="T28" fmla="*/ 2147483647 w 222"/>
                <a:gd name="T29" fmla="*/ 0 h 235"/>
                <a:gd name="T30" fmla="*/ 2147483647 w 222"/>
                <a:gd name="T31" fmla="*/ 2147483647 h 235"/>
                <a:gd name="T32" fmla="*/ 2147483647 w 222"/>
                <a:gd name="T33" fmla="*/ 2147483647 h 235"/>
                <a:gd name="T34" fmla="*/ 2147483647 w 222"/>
                <a:gd name="T35" fmla="*/ 2147483647 h 235"/>
                <a:gd name="T36" fmla="*/ 2147483647 w 222"/>
                <a:gd name="T37" fmla="*/ 2147483647 h 235"/>
                <a:gd name="T38" fmla="*/ 2147483647 w 222"/>
                <a:gd name="T39" fmla="*/ 2147483647 h 235"/>
                <a:gd name="T40" fmla="*/ 2147483647 w 222"/>
                <a:gd name="T41" fmla="*/ 2147483647 h 235"/>
                <a:gd name="T42" fmla="*/ 2147483647 w 222"/>
                <a:gd name="T43" fmla="*/ 2147483647 h 235"/>
                <a:gd name="T44" fmla="*/ 0 w 222"/>
                <a:gd name="T45" fmla="*/ 2147483647 h 235"/>
                <a:gd name="T46" fmla="*/ 0 w 222"/>
                <a:gd name="T47" fmla="*/ 2147483647 h 235"/>
                <a:gd name="T48" fmla="*/ 2147483647 w 222"/>
                <a:gd name="T49" fmla="*/ 2147483647 h 235"/>
                <a:gd name="T50" fmla="*/ 2147483647 w 222"/>
                <a:gd name="T51" fmla="*/ 2147483647 h 235"/>
                <a:gd name="T52" fmla="*/ 2147483647 w 222"/>
                <a:gd name="T53" fmla="*/ 2147483647 h 235"/>
                <a:gd name="T54" fmla="*/ 2147483647 w 222"/>
                <a:gd name="T55" fmla="*/ 2147483647 h 235"/>
                <a:gd name="T56" fmla="*/ 2147483647 w 222"/>
                <a:gd name="T57" fmla="*/ 2147483647 h 235"/>
                <a:gd name="T58" fmla="*/ 2147483647 w 222"/>
                <a:gd name="T59" fmla="*/ 2147483647 h 235"/>
                <a:gd name="T60" fmla="*/ 2147483647 w 222"/>
                <a:gd name="T61" fmla="*/ 2147483647 h 235"/>
                <a:gd name="T62" fmla="*/ 2147483647 w 222"/>
                <a:gd name="T63" fmla="*/ 2147483647 h 235"/>
                <a:gd name="T64" fmla="*/ 2147483647 w 222"/>
                <a:gd name="T65" fmla="*/ 2147483647 h 235"/>
                <a:gd name="T66" fmla="*/ 2147483647 w 222"/>
                <a:gd name="T67" fmla="*/ 2147483647 h 235"/>
                <a:gd name="T68" fmla="*/ 2147483647 w 222"/>
                <a:gd name="T69" fmla="*/ 2147483647 h 235"/>
                <a:gd name="T70" fmla="*/ 2147483647 w 222"/>
                <a:gd name="T71" fmla="*/ 2147483647 h 235"/>
                <a:gd name="T72" fmla="*/ 2147483647 w 222"/>
                <a:gd name="T73" fmla="*/ 2147483647 h 235"/>
                <a:gd name="T74" fmla="*/ 2147483647 w 222"/>
                <a:gd name="T75" fmla="*/ 2147483647 h 235"/>
                <a:gd name="T76" fmla="*/ 2147483647 w 222"/>
                <a:gd name="T77" fmla="*/ 2147483647 h 235"/>
                <a:gd name="T78" fmla="*/ 2147483647 w 222"/>
                <a:gd name="T79" fmla="*/ 2147483647 h 235"/>
                <a:gd name="T80" fmla="*/ 2147483647 w 222"/>
                <a:gd name="T81" fmla="*/ 2147483647 h 23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22" h="235">
                  <a:moveTo>
                    <a:pt x="151" y="19"/>
                  </a:moveTo>
                  <a:lnTo>
                    <a:pt x="170" y="29"/>
                  </a:lnTo>
                  <a:lnTo>
                    <a:pt x="203" y="19"/>
                  </a:lnTo>
                  <a:lnTo>
                    <a:pt x="182" y="7"/>
                  </a:lnTo>
                  <a:lnTo>
                    <a:pt x="151" y="19"/>
                  </a:lnTo>
                  <a:close/>
                  <a:moveTo>
                    <a:pt x="31" y="171"/>
                  </a:moveTo>
                  <a:lnTo>
                    <a:pt x="7" y="159"/>
                  </a:lnTo>
                  <a:lnTo>
                    <a:pt x="7" y="211"/>
                  </a:lnTo>
                  <a:lnTo>
                    <a:pt x="31" y="223"/>
                  </a:lnTo>
                  <a:lnTo>
                    <a:pt x="31" y="171"/>
                  </a:lnTo>
                  <a:close/>
                  <a:moveTo>
                    <a:pt x="87" y="104"/>
                  </a:moveTo>
                  <a:lnTo>
                    <a:pt x="109" y="114"/>
                  </a:lnTo>
                  <a:lnTo>
                    <a:pt x="137" y="102"/>
                  </a:lnTo>
                  <a:lnTo>
                    <a:pt x="116" y="93"/>
                  </a:lnTo>
                  <a:lnTo>
                    <a:pt x="87" y="104"/>
                  </a:lnTo>
                  <a:close/>
                  <a:moveTo>
                    <a:pt x="68" y="102"/>
                  </a:moveTo>
                  <a:lnTo>
                    <a:pt x="76" y="100"/>
                  </a:lnTo>
                  <a:lnTo>
                    <a:pt x="116" y="83"/>
                  </a:lnTo>
                  <a:lnTo>
                    <a:pt x="118" y="83"/>
                  </a:lnTo>
                  <a:lnTo>
                    <a:pt x="132" y="90"/>
                  </a:lnTo>
                  <a:lnTo>
                    <a:pt x="132" y="24"/>
                  </a:lnTo>
                  <a:lnTo>
                    <a:pt x="132" y="19"/>
                  </a:lnTo>
                  <a:lnTo>
                    <a:pt x="139" y="14"/>
                  </a:lnTo>
                  <a:lnTo>
                    <a:pt x="180" y="0"/>
                  </a:lnTo>
                  <a:lnTo>
                    <a:pt x="182" y="0"/>
                  </a:lnTo>
                  <a:lnTo>
                    <a:pt x="215" y="14"/>
                  </a:lnTo>
                  <a:lnTo>
                    <a:pt x="222" y="19"/>
                  </a:lnTo>
                  <a:lnTo>
                    <a:pt x="222" y="168"/>
                  </a:lnTo>
                  <a:lnTo>
                    <a:pt x="173" y="187"/>
                  </a:lnTo>
                  <a:lnTo>
                    <a:pt x="168" y="185"/>
                  </a:lnTo>
                  <a:lnTo>
                    <a:pt x="158" y="180"/>
                  </a:lnTo>
                  <a:lnTo>
                    <a:pt x="158" y="192"/>
                  </a:lnTo>
                  <a:lnTo>
                    <a:pt x="106" y="211"/>
                  </a:lnTo>
                  <a:lnTo>
                    <a:pt x="102" y="209"/>
                  </a:lnTo>
                  <a:lnTo>
                    <a:pt x="90" y="201"/>
                  </a:lnTo>
                  <a:lnTo>
                    <a:pt x="90" y="216"/>
                  </a:lnTo>
                  <a:lnTo>
                    <a:pt x="38" y="235"/>
                  </a:lnTo>
                  <a:lnTo>
                    <a:pt x="33" y="232"/>
                  </a:lnTo>
                  <a:lnTo>
                    <a:pt x="2" y="218"/>
                  </a:lnTo>
                  <a:lnTo>
                    <a:pt x="0" y="216"/>
                  </a:lnTo>
                  <a:lnTo>
                    <a:pt x="0" y="213"/>
                  </a:lnTo>
                  <a:lnTo>
                    <a:pt x="0" y="154"/>
                  </a:lnTo>
                  <a:lnTo>
                    <a:pt x="0" y="147"/>
                  </a:lnTo>
                  <a:lnTo>
                    <a:pt x="7" y="145"/>
                  </a:lnTo>
                  <a:lnTo>
                    <a:pt x="47" y="128"/>
                  </a:lnTo>
                  <a:lnTo>
                    <a:pt x="50" y="128"/>
                  </a:lnTo>
                  <a:lnTo>
                    <a:pt x="80" y="145"/>
                  </a:lnTo>
                  <a:lnTo>
                    <a:pt x="90" y="147"/>
                  </a:lnTo>
                  <a:lnTo>
                    <a:pt x="90" y="194"/>
                  </a:lnTo>
                  <a:lnTo>
                    <a:pt x="99" y="199"/>
                  </a:lnTo>
                  <a:lnTo>
                    <a:pt x="99" y="126"/>
                  </a:lnTo>
                  <a:lnTo>
                    <a:pt x="76" y="114"/>
                  </a:lnTo>
                  <a:lnTo>
                    <a:pt x="76" y="142"/>
                  </a:lnTo>
                  <a:lnTo>
                    <a:pt x="68" y="138"/>
                  </a:lnTo>
                  <a:lnTo>
                    <a:pt x="68" y="109"/>
                  </a:lnTo>
                  <a:lnTo>
                    <a:pt x="68" y="102"/>
                  </a:lnTo>
                  <a:close/>
                  <a:moveTo>
                    <a:pt x="139" y="95"/>
                  </a:moveTo>
                  <a:lnTo>
                    <a:pt x="149" y="100"/>
                  </a:lnTo>
                  <a:lnTo>
                    <a:pt x="158" y="102"/>
                  </a:lnTo>
                  <a:lnTo>
                    <a:pt x="158" y="171"/>
                  </a:lnTo>
                  <a:lnTo>
                    <a:pt x="165" y="175"/>
                  </a:lnTo>
                  <a:lnTo>
                    <a:pt x="165" y="43"/>
                  </a:lnTo>
                  <a:lnTo>
                    <a:pt x="139" y="31"/>
                  </a:lnTo>
                  <a:lnTo>
                    <a:pt x="139" y="95"/>
                  </a:lnTo>
                  <a:close/>
                  <a:moveTo>
                    <a:pt x="19" y="149"/>
                  </a:moveTo>
                  <a:lnTo>
                    <a:pt x="38" y="159"/>
                  </a:lnTo>
                  <a:lnTo>
                    <a:pt x="71" y="147"/>
                  </a:lnTo>
                  <a:lnTo>
                    <a:pt x="47" y="138"/>
                  </a:lnTo>
                  <a:lnTo>
                    <a:pt x="19" y="149"/>
                  </a:lnTo>
                  <a:close/>
                  <a:moveTo>
                    <a:pt x="173" y="38"/>
                  </a:moveTo>
                  <a:lnTo>
                    <a:pt x="173" y="36"/>
                  </a:lnTo>
                  <a:lnTo>
                    <a:pt x="173" y="38"/>
                  </a:lnTo>
                  <a:close/>
                </a:path>
              </a:pathLst>
            </a:custGeom>
            <a:solidFill>
              <a:schemeClr val="tx1"/>
            </a:solidFill>
            <a:ln w="9525">
              <a:no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 name="矩形 9"/>
            <p:cNvSpPr/>
            <p:nvPr/>
          </p:nvSpPr>
          <p:spPr>
            <a:xfrm>
              <a:off x="10325585" y="3121454"/>
              <a:ext cx="1438389" cy="1439863"/>
            </a:xfrm>
            <a:prstGeom prst="rect">
              <a:avLst/>
            </a:prstGeom>
            <a:noFill/>
            <a:ln w="38100">
              <a:solidFill>
                <a:srgbClr val="03A5D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3" name="TextBox 2"/>
          <p:cNvSpPr txBox="1"/>
          <p:nvPr/>
        </p:nvSpPr>
        <p:spPr>
          <a:xfrm>
            <a:off x="2451797" y="1121923"/>
            <a:ext cx="8827704" cy="1077218"/>
          </a:xfrm>
          <a:prstGeom prst="rect">
            <a:avLst/>
          </a:prstGeom>
          <a:noFill/>
        </p:spPr>
        <p:txBody>
          <a:bodyPr wrap="square" rtlCol="0">
            <a:spAutoFit/>
          </a:bodyPr>
          <a:lstStyle/>
          <a:p>
            <a:r>
              <a:rPr lang="zh-CN" altLang="en-US" sz="3200" dirty="0"/>
              <a:t>○</a:t>
            </a:r>
            <a:r>
              <a:rPr lang="en-US" altLang="zh-CN" sz="3200" dirty="0"/>
              <a:t>For the first time, our country attended as the guest of honor.</a:t>
            </a:r>
            <a:endParaRPr lang="zh-CN" altLang="en-US" sz="3200" dirty="0"/>
          </a:p>
        </p:txBody>
      </p:sp>
      <p:sp>
        <p:nvSpPr>
          <p:cNvPr id="7" name="TextBox 6"/>
          <p:cNvSpPr txBox="1"/>
          <p:nvPr/>
        </p:nvSpPr>
        <p:spPr>
          <a:xfrm>
            <a:off x="2451797" y="2744787"/>
            <a:ext cx="7365442" cy="1569660"/>
          </a:xfrm>
          <a:prstGeom prst="rect">
            <a:avLst/>
          </a:prstGeom>
          <a:noFill/>
        </p:spPr>
        <p:txBody>
          <a:bodyPr wrap="square" rtlCol="0">
            <a:spAutoFit/>
          </a:bodyPr>
          <a:lstStyle/>
          <a:p>
            <a:r>
              <a:rPr lang="en-US" altLang="zh-CN" sz="3200" dirty="0"/>
              <a:t>○China took advantage of this opportunity to promote the going global of Chinese culture.</a:t>
            </a:r>
          </a:p>
        </p:txBody>
      </p:sp>
      <p:sp>
        <p:nvSpPr>
          <p:cNvPr id="11" name="TextBox 10"/>
          <p:cNvSpPr txBox="1"/>
          <p:nvPr/>
        </p:nvSpPr>
        <p:spPr>
          <a:xfrm>
            <a:off x="2451797" y="4523310"/>
            <a:ext cx="7566409" cy="2062103"/>
          </a:xfrm>
          <a:prstGeom prst="rect">
            <a:avLst/>
          </a:prstGeom>
          <a:noFill/>
        </p:spPr>
        <p:txBody>
          <a:bodyPr wrap="square" rtlCol="0">
            <a:spAutoFit/>
          </a:bodyPr>
          <a:lstStyle/>
          <a:p>
            <a:r>
              <a:rPr lang="en-US" altLang="zh-CN" sz="3200" dirty="0"/>
              <a:t>○High specifications.</a:t>
            </a:r>
          </a:p>
          <a:p>
            <a:r>
              <a:rPr lang="en-US" altLang="zh-CN" sz="3200" dirty="0"/>
              <a:t>○Large in scale.</a:t>
            </a:r>
          </a:p>
          <a:p>
            <a:r>
              <a:rPr lang="en-US" altLang="zh-CN" sz="3200" dirty="0"/>
              <a:t>○Various forms of activities.</a:t>
            </a:r>
          </a:p>
          <a:p>
            <a:endParaRPr lang="zh-CN" altLang="en-US" sz="3200" dirty="0"/>
          </a:p>
        </p:txBody>
      </p:sp>
    </p:spTree>
    <p:extLst>
      <p:ext uri="{BB962C8B-B14F-4D97-AF65-F5344CB8AC3E}">
        <p14:creationId xmlns:p14="http://schemas.microsoft.com/office/powerpoint/2010/main" val="21325013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rgbClr val="E7F9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PA_淘宝店chenying0907: 圆角 5"/>
          <p:cNvSpPr/>
          <p:nvPr/>
        </p:nvSpPr>
        <p:spPr>
          <a:xfrm>
            <a:off x="-1" y="488586"/>
            <a:ext cx="8360231" cy="891821"/>
          </a:xfrm>
          <a:prstGeom prst="roundRect">
            <a:avLst>
              <a:gd name="adj" fmla="val 50000"/>
            </a:avLst>
          </a:prstGeom>
          <a:solidFill>
            <a:srgbClr val="9ADEEB"/>
          </a:solidFill>
          <a:ln>
            <a:noFill/>
          </a:ln>
        </p:spPr>
        <p:style>
          <a:lnRef idx="2">
            <a:schemeClr val="accent1">
              <a:shade val="50000"/>
            </a:schemeClr>
          </a:lnRef>
          <a:fillRef idx="1">
            <a:schemeClr val="accent1"/>
          </a:fillRef>
          <a:effectRef idx="0">
            <a:schemeClr val="accent1"/>
          </a:effectRef>
          <a:fontRef idx="minor">
            <a:schemeClr val="lt1"/>
          </a:fontRef>
        </p:style>
        <p:txBody>
          <a:bodyPr lIns="68568" tIns="34284" rIns="68568" bIns="34284" rtlCol="0" anchor="ctr"/>
          <a:lstStyle>
            <a:defPPr>
              <a:defRPr lang="en-US">
                <a:solidFill>
                  <a:schemeClr val="lt1"/>
                </a:solidFill>
              </a:defRPr>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algn="ctr"/>
            <a:r>
              <a:rPr lang="en-US" altLang="zh-CN" sz="3200" dirty="0">
                <a:solidFill>
                  <a:schemeClr val="tx1"/>
                </a:solidFill>
                <a:latin typeface="Impact" panose="020B0806030902050204" pitchFamily="34" charset="0"/>
              </a:rPr>
              <a:t>Most popular with local readers and media</a:t>
            </a:r>
            <a:endParaRPr lang="zh-CN" altLang="en-US" sz="3200" dirty="0">
              <a:solidFill>
                <a:schemeClr val="tx1"/>
              </a:solidFill>
              <a:latin typeface="Impact" panose="020B0806030902050204" pitchFamily="34" charset="0"/>
            </a:endParaRPr>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7958" y="2586311"/>
            <a:ext cx="2514600" cy="3810000"/>
          </a:xfrm>
          <a:prstGeom prst="rect">
            <a:avLst/>
          </a:prstGeom>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63309"/>
            <a:ext cx="3798888" cy="890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6556" y="1763437"/>
            <a:ext cx="3798888" cy="66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63883" y="2699657"/>
            <a:ext cx="3083363"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图片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33693" y="2782789"/>
            <a:ext cx="3084843" cy="3613522"/>
          </a:xfrm>
          <a:prstGeom prst="rect">
            <a:avLst/>
          </a:prstGeom>
        </p:spPr>
      </p:pic>
      <p:pic>
        <p:nvPicPr>
          <p:cNvPr id="307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35764" y="1763437"/>
            <a:ext cx="3835400" cy="66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199216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192000" cy="6858000"/>
          </a:xfrm>
          <a:prstGeom prst="rect">
            <a:avLst/>
          </a:prstGeom>
          <a:solidFill>
            <a:srgbClr val="E7F9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13831" y="1074199"/>
            <a:ext cx="5283435" cy="3510006"/>
          </a:xfrm>
          <a:prstGeom prst="rect">
            <a:avLst/>
          </a:prstGeom>
        </p:spPr>
      </p:pic>
      <p:sp>
        <p:nvSpPr>
          <p:cNvPr id="4" name="文本框 7"/>
          <p:cNvSpPr txBox="1"/>
          <p:nvPr/>
        </p:nvSpPr>
        <p:spPr>
          <a:xfrm>
            <a:off x="4931169" y="4085000"/>
            <a:ext cx="2659498" cy="70788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4000" b="1" dirty="0">
                <a:latin typeface="Bodoni MT Black" panose="02070A03080606020203" pitchFamily="18" charset="0"/>
                <a:ea typeface="汉仪良品线简" panose="00020600040101010101" pitchFamily="18" charset="-122"/>
                <a:cs typeface="+mn-ea"/>
                <a:sym typeface="+mn-lt"/>
              </a:rPr>
              <a:t>2021</a:t>
            </a:r>
            <a:endParaRPr lang="zh-CN" altLang="en-US" sz="4000" b="1" dirty="0">
              <a:latin typeface="Bodoni MT Black" panose="02070A03080606020203" pitchFamily="18" charset="0"/>
              <a:ea typeface="汉仪良品线简" panose="00020600040101010101" pitchFamily="18" charset="-122"/>
              <a:cs typeface="+mn-ea"/>
              <a:sym typeface="+mn-lt"/>
            </a:endParaRPr>
          </a:p>
        </p:txBody>
      </p:sp>
    </p:spTree>
    <p:extLst>
      <p:ext uri="{BB962C8B-B14F-4D97-AF65-F5344CB8AC3E}">
        <p14:creationId xmlns:p14="http://schemas.microsoft.com/office/powerpoint/2010/main" val="16668195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rgbClr val="E7F9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 name="组合 3"/>
          <p:cNvGrpSpPr/>
          <p:nvPr/>
        </p:nvGrpSpPr>
        <p:grpSpPr bwMode="auto">
          <a:xfrm>
            <a:off x="838995" y="1016000"/>
            <a:ext cx="1438275" cy="1439862"/>
            <a:chOff x="842949" y="1328467"/>
            <a:chExt cx="1438389" cy="1439863"/>
          </a:xfrm>
        </p:grpSpPr>
        <p:sp>
          <p:nvSpPr>
            <p:cNvPr id="19" name="矩形 18"/>
            <p:cNvSpPr/>
            <p:nvPr/>
          </p:nvSpPr>
          <p:spPr>
            <a:xfrm>
              <a:off x="842949" y="1328467"/>
              <a:ext cx="1438389" cy="1439863"/>
            </a:xfrm>
            <a:prstGeom prst="rect">
              <a:avLst/>
            </a:prstGeom>
            <a:noFill/>
            <a:ln w="38100">
              <a:solidFill>
                <a:srgbClr val="03A5D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 name="Freeform 74"/>
            <p:cNvSpPr>
              <a:spLocks noEditPoints="1"/>
            </p:cNvSpPr>
            <p:nvPr/>
          </p:nvSpPr>
          <p:spPr bwMode="auto">
            <a:xfrm>
              <a:off x="1185945" y="1799072"/>
              <a:ext cx="752396" cy="491951"/>
            </a:xfrm>
            <a:custGeom>
              <a:avLst/>
              <a:gdLst>
                <a:gd name="T0" fmla="*/ 2147483647 w 99"/>
                <a:gd name="T1" fmla="*/ 2147483647 h 65"/>
                <a:gd name="T2" fmla="*/ 2147483647 w 99"/>
                <a:gd name="T3" fmla="*/ 2147483647 h 65"/>
                <a:gd name="T4" fmla="*/ 2147483647 w 99"/>
                <a:gd name="T5" fmla="*/ 2147483647 h 65"/>
                <a:gd name="T6" fmla="*/ 2147483647 w 99"/>
                <a:gd name="T7" fmla="*/ 2147483647 h 65"/>
                <a:gd name="T8" fmla="*/ 2147483647 w 99"/>
                <a:gd name="T9" fmla="*/ 2147483647 h 65"/>
                <a:gd name="T10" fmla="*/ 2147483647 w 99"/>
                <a:gd name="T11" fmla="*/ 2147483647 h 65"/>
                <a:gd name="T12" fmla="*/ 2147483647 w 99"/>
                <a:gd name="T13" fmla="*/ 2147483647 h 65"/>
                <a:gd name="T14" fmla="*/ 2147483647 w 99"/>
                <a:gd name="T15" fmla="*/ 2147483647 h 65"/>
                <a:gd name="T16" fmla="*/ 2147483647 w 99"/>
                <a:gd name="T17" fmla="*/ 2147483647 h 65"/>
                <a:gd name="T18" fmla="*/ 2147483647 w 99"/>
                <a:gd name="T19" fmla="*/ 2147483647 h 65"/>
                <a:gd name="T20" fmla="*/ 2147483647 w 99"/>
                <a:gd name="T21" fmla="*/ 2147483647 h 65"/>
                <a:gd name="T22" fmla="*/ 2147483647 w 99"/>
                <a:gd name="T23" fmla="*/ 2147483647 h 65"/>
                <a:gd name="T24" fmla="*/ 2147483647 w 99"/>
                <a:gd name="T25" fmla="*/ 2147483647 h 65"/>
                <a:gd name="T26" fmla="*/ 2147483647 w 99"/>
                <a:gd name="T27" fmla="*/ 2147483647 h 65"/>
                <a:gd name="T28" fmla="*/ 2147483647 w 99"/>
                <a:gd name="T29" fmla="*/ 2147483647 h 65"/>
                <a:gd name="T30" fmla="*/ 2147483647 w 99"/>
                <a:gd name="T31" fmla="*/ 2147483647 h 65"/>
                <a:gd name="T32" fmla="*/ 2147483647 w 99"/>
                <a:gd name="T33" fmla="*/ 2147483647 h 65"/>
                <a:gd name="T34" fmla="*/ 2147483647 w 99"/>
                <a:gd name="T35" fmla="*/ 0 h 65"/>
                <a:gd name="T36" fmla="*/ 2147483647 w 99"/>
                <a:gd name="T37" fmla="*/ 2147483647 h 65"/>
                <a:gd name="T38" fmla="*/ 2147483647 w 99"/>
                <a:gd name="T39" fmla="*/ 2147483647 h 65"/>
                <a:gd name="T40" fmla="*/ 2147483647 w 99"/>
                <a:gd name="T41" fmla="*/ 2147483647 h 65"/>
                <a:gd name="T42" fmla="*/ 0 w 99"/>
                <a:gd name="T43" fmla="*/ 2147483647 h 65"/>
                <a:gd name="T44" fmla="*/ 2147483647 w 99"/>
                <a:gd name="T45" fmla="*/ 2147483647 h 65"/>
                <a:gd name="T46" fmla="*/ 2147483647 w 99"/>
                <a:gd name="T47" fmla="*/ 2147483647 h 65"/>
                <a:gd name="T48" fmla="*/ 2147483647 w 99"/>
                <a:gd name="T49" fmla="*/ 2147483647 h 65"/>
                <a:gd name="T50" fmla="*/ 2147483647 w 99"/>
                <a:gd name="T51" fmla="*/ 2147483647 h 65"/>
                <a:gd name="T52" fmla="*/ 2147483647 w 99"/>
                <a:gd name="T53" fmla="*/ 2147483647 h 65"/>
                <a:gd name="T54" fmla="*/ 2147483647 w 99"/>
                <a:gd name="T55" fmla="*/ 2147483647 h 65"/>
                <a:gd name="T56" fmla="*/ 2147483647 w 99"/>
                <a:gd name="T57" fmla="*/ 2147483647 h 65"/>
                <a:gd name="T58" fmla="*/ 2147483647 w 99"/>
                <a:gd name="T59" fmla="*/ 2147483647 h 65"/>
                <a:gd name="T60" fmla="*/ 2147483647 w 99"/>
                <a:gd name="T61" fmla="*/ 2147483647 h 65"/>
                <a:gd name="T62" fmla="*/ 2147483647 w 99"/>
                <a:gd name="T63" fmla="*/ 2147483647 h 65"/>
                <a:gd name="T64" fmla="*/ 2147483647 w 99"/>
                <a:gd name="T65" fmla="*/ 2147483647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99" h="65">
                  <a:moveTo>
                    <a:pt x="18" y="58"/>
                  </a:moveTo>
                  <a:cubicBezTo>
                    <a:pt x="30" y="58"/>
                    <a:pt x="42" y="60"/>
                    <a:pt x="53" y="65"/>
                  </a:cubicBezTo>
                  <a:cubicBezTo>
                    <a:pt x="64" y="60"/>
                    <a:pt x="75" y="57"/>
                    <a:pt x="87" y="57"/>
                  </a:cubicBezTo>
                  <a:cubicBezTo>
                    <a:pt x="87" y="23"/>
                    <a:pt x="87" y="23"/>
                    <a:pt x="87" y="23"/>
                  </a:cubicBezTo>
                  <a:cubicBezTo>
                    <a:pt x="53" y="28"/>
                    <a:pt x="53" y="28"/>
                    <a:pt x="53" y="28"/>
                  </a:cubicBezTo>
                  <a:cubicBezTo>
                    <a:pt x="18" y="23"/>
                    <a:pt x="18" y="23"/>
                    <a:pt x="18" y="23"/>
                  </a:cubicBezTo>
                  <a:cubicBezTo>
                    <a:pt x="18" y="58"/>
                    <a:pt x="18" y="58"/>
                    <a:pt x="18" y="58"/>
                  </a:cubicBezTo>
                  <a:close/>
                  <a:moveTo>
                    <a:pt x="99" y="8"/>
                  </a:moveTo>
                  <a:cubicBezTo>
                    <a:pt x="99" y="17"/>
                    <a:pt x="99" y="17"/>
                    <a:pt x="99" y="17"/>
                  </a:cubicBezTo>
                  <a:cubicBezTo>
                    <a:pt x="53" y="24"/>
                    <a:pt x="53" y="24"/>
                    <a:pt x="53" y="24"/>
                  </a:cubicBezTo>
                  <a:cubicBezTo>
                    <a:pt x="7" y="17"/>
                    <a:pt x="7" y="17"/>
                    <a:pt x="7" y="17"/>
                  </a:cubicBezTo>
                  <a:cubicBezTo>
                    <a:pt x="7" y="34"/>
                    <a:pt x="7" y="34"/>
                    <a:pt x="7" y="34"/>
                  </a:cubicBezTo>
                  <a:cubicBezTo>
                    <a:pt x="8" y="35"/>
                    <a:pt x="9" y="36"/>
                    <a:pt x="9" y="37"/>
                  </a:cubicBezTo>
                  <a:cubicBezTo>
                    <a:pt x="9" y="39"/>
                    <a:pt x="7" y="41"/>
                    <a:pt x="5" y="41"/>
                  </a:cubicBezTo>
                  <a:cubicBezTo>
                    <a:pt x="4" y="41"/>
                    <a:pt x="2" y="39"/>
                    <a:pt x="2" y="37"/>
                  </a:cubicBezTo>
                  <a:cubicBezTo>
                    <a:pt x="2" y="36"/>
                    <a:pt x="3" y="35"/>
                    <a:pt x="4" y="34"/>
                  </a:cubicBezTo>
                  <a:cubicBezTo>
                    <a:pt x="4" y="25"/>
                    <a:pt x="4" y="17"/>
                    <a:pt x="4" y="8"/>
                  </a:cubicBezTo>
                  <a:cubicBezTo>
                    <a:pt x="53" y="0"/>
                    <a:pt x="53" y="0"/>
                    <a:pt x="53" y="0"/>
                  </a:cubicBezTo>
                  <a:cubicBezTo>
                    <a:pt x="99" y="8"/>
                    <a:pt x="99" y="8"/>
                    <a:pt x="99" y="8"/>
                  </a:cubicBezTo>
                  <a:close/>
                  <a:moveTo>
                    <a:pt x="8" y="42"/>
                  </a:moveTo>
                  <a:cubicBezTo>
                    <a:pt x="6" y="43"/>
                    <a:pt x="5" y="43"/>
                    <a:pt x="3" y="42"/>
                  </a:cubicBezTo>
                  <a:cubicBezTo>
                    <a:pt x="2" y="47"/>
                    <a:pt x="1" y="52"/>
                    <a:pt x="0" y="58"/>
                  </a:cubicBezTo>
                  <a:cubicBezTo>
                    <a:pt x="1" y="58"/>
                    <a:pt x="2" y="58"/>
                    <a:pt x="2" y="58"/>
                  </a:cubicBezTo>
                  <a:cubicBezTo>
                    <a:pt x="3" y="56"/>
                    <a:pt x="3" y="56"/>
                    <a:pt x="3" y="56"/>
                  </a:cubicBezTo>
                  <a:cubicBezTo>
                    <a:pt x="3" y="58"/>
                    <a:pt x="3" y="58"/>
                    <a:pt x="3" y="58"/>
                  </a:cubicBezTo>
                  <a:cubicBezTo>
                    <a:pt x="4" y="59"/>
                    <a:pt x="5" y="59"/>
                    <a:pt x="6" y="59"/>
                  </a:cubicBezTo>
                  <a:cubicBezTo>
                    <a:pt x="7" y="57"/>
                    <a:pt x="7" y="57"/>
                    <a:pt x="7" y="57"/>
                  </a:cubicBezTo>
                  <a:cubicBezTo>
                    <a:pt x="7" y="59"/>
                    <a:pt x="7" y="59"/>
                    <a:pt x="7" y="59"/>
                  </a:cubicBezTo>
                  <a:cubicBezTo>
                    <a:pt x="7" y="59"/>
                    <a:pt x="8" y="59"/>
                    <a:pt x="8" y="59"/>
                  </a:cubicBezTo>
                  <a:cubicBezTo>
                    <a:pt x="8" y="51"/>
                    <a:pt x="8" y="51"/>
                    <a:pt x="8" y="51"/>
                  </a:cubicBezTo>
                  <a:cubicBezTo>
                    <a:pt x="9" y="58"/>
                    <a:pt x="9" y="58"/>
                    <a:pt x="9" y="58"/>
                  </a:cubicBezTo>
                  <a:cubicBezTo>
                    <a:pt x="10" y="58"/>
                    <a:pt x="10" y="58"/>
                    <a:pt x="11" y="58"/>
                  </a:cubicBezTo>
                  <a:cubicBezTo>
                    <a:pt x="10" y="52"/>
                    <a:pt x="9" y="47"/>
                    <a:pt x="8" y="42"/>
                  </a:cubicBezTo>
                  <a:close/>
                </a:path>
              </a:pathLst>
            </a:custGeom>
            <a:solidFill>
              <a:schemeClr val="tx1"/>
            </a:solidFill>
            <a:ln w="9525">
              <a:no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6" name="组合 5"/>
          <p:cNvGrpSpPr/>
          <p:nvPr/>
        </p:nvGrpSpPr>
        <p:grpSpPr bwMode="auto">
          <a:xfrm>
            <a:off x="838995" y="4513262"/>
            <a:ext cx="1438274" cy="1439863"/>
            <a:chOff x="842948" y="4826762"/>
            <a:chExt cx="1438389" cy="1439863"/>
          </a:xfrm>
        </p:grpSpPr>
        <p:sp>
          <p:nvSpPr>
            <p:cNvPr id="14" name="Freeform 283"/>
            <p:cNvSpPr>
              <a:spLocks noEditPoints="1"/>
            </p:cNvSpPr>
            <p:nvPr/>
          </p:nvSpPr>
          <p:spPr bwMode="auto">
            <a:xfrm>
              <a:off x="1151438" y="5134291"/>
              <a:ext cx="651163" cy="824807"/>
            </a:xfrm>
            <a:custGeom>
              <a:avLst/>
              <a:gdLst>
                <a:gd name="T0" fmla="*/ 2147483647 w 95"/>
                <a:gd name="T1" fmla="*/ 0 h 120"/>
                <a:gd name="T2" fmla="*/ 2147483647 w 95"/>
                <a:gd name="T3" fmla="*/ 2147483647 h 120"/>
                <a:gd name="T4" fmla="*/ 2147483647 w 95"/>
                <a:gd name="T5" fmla="*/ 2147483647 h 120"/>
                <a:gd name="T6" fmla="*/ 2147483647 w 95"/>
                <a:gd name="T7" fmla="*/ 2147483647 h 120"/>
                <a:gd name="T8" fmla="*/ 2147483647 w 95"/>
                <a:gd name="T9" fmla="*/ 2147483647 h 120"/>
                <a:gd name="T10" fmla="*/ 0 w 95"/>
                <a:gd name="T11" fmla="*/ 2147483647 h 120"/>
                <a:gd name="T12" fmla="*/ 2147483647 w 95"/>
                <a:gd name="T13" fmla="*/ 2147483647 h 120"/>
                <a:gd name="T14" fmla="*/ 2147483647 w 95"/>
                <a:gd name="T15" fmla="*/ 2147483647 h 120"/>
                <a:gd name="T16" fmla="*/ 2147483647 w 95"/>
                <a:gd name="T17" fmla="*/ 2147483647 h 120"/>
                <a:gd name="T18" fmla="*/ 2147483647 w 95"/>
                <a:gd name="T19" fmla="*/ 2147483647 h 120"/>
                <a:gd name="T20" fmla="*/ 2147483647 w 95"/>
                <a:gd name="T21" fmla="*/ 2147483647 h 120"/>
                <a:gd name="T22" fmla="*/ 2147483647 w 95"/>
                <a:gd name="T23" fmla="*/ 2147483647 h 120"/>
                <a:gd name="T24" fmla="*/ 2147483647 w 95"/>
                <a:gd name="T25" fmla="*/ 2147483647 h 120"/>
                <a:gd name="T26" fmla="*/ 2147483647 w 95"/>
                <a:gd name="T27" fmla="*/ 2147483647 h 120"/>
                <a:gd name="T28" fmla="*/ 2147483647 w 95"/>
                <a:gd name="T29" fmla="*/ 2147483647 h 120"/>
                <a:gd name="T30" fmla="*/ 2147483647 w 95"/>
                <a:gd name="T31" fmla="*/ 2147483647 h 120"/>
                <a:gd name="T32" fmla="*/ 2147483647 w 95"/>
                <a:gd name="T33" fmla="*/ 2147483647 h 120"/>
                <a:gd name="T34" fmla="*/ 2147483647 w 95"/>
                <a:gd name="T35" fmla="*/ 2147483647 h 120"/>
                <a:gd name="T36" fmla="*/ 2147483647 w 95"/>
                <a:gd name="T37" fmla="*/ 2147483647 h 120"/>
                <a:gd name="T38" fmla="*/ 2147483647 w 95"/>
                <a:gd name="T39" fmla="*/ 2147483647 h 120"/>
                <a:gd name="T40" fmla="*/ 2147483647 w 95"/>
                <a:gd name="T41" fmla="*/ 2147483647 h 120"/>
                <a:gd name="T42" fmla="*/ 2147483647 w 95"/>
                <a:gd name="T43" fmla="*/ 2147483647 h 120"/>
                <a:gd name="T44" fmla="*/ 2147483647 w 95"/>
                <a:gd name="T45" fmla="*/ 2147483647 h 120"/>
                <a:gd name="T46" fmla="*/ 2147483647 w 95"/>
                <a:gd name="T47" fmla="*/ 2147483647 h 120"/>
                <a:gd name="T48" fmla="*/ 2147483647 w 95"/>
                <a:gd name="T49" fmla="*/ 2147483647 h 120"/>
                <a:gd name="T50" fmla="*/ 2147483647 w 95"/>
                <a:gd name="T51" fmla="*/ 2147483647 h 120"/>
                <a:gd name="T52" fmla="*/ 2147483647 w 95"/>
                <a:gd name="T53" fmla="*/ 2147483647 h 120"/>
                <a:gd name="T54" fmla="*/ 2147483647 w 95"/>
                <a:gd name="T55" fmla="*/ 2147483647 h 120"/>
                <a:gd name="T56" fmla="*/ 2147483647 w 95"/>
                <a:gd name="T57" fmla="*/ 2147483647 h 120"/>
                <a:gd name="T58" fmla="*/ 2147483647 w 95"/>
                <a:gd name="T59" fmla="*/ 2147483647 h 120"/>
                <a:gd name="T60" fmla="*/ 2147483647 w 95"/>
                <a:gd name="T61" fmla="*/ 0 h 120"/>
                <a:gd name="T62" fmla="*/ 2147483647 w 95"/>
                <a:gd name="T63" fmla="*/ 2147483647 h 120"/>
                <a:gd name="T64" fmla="*/ 2147483647 w 95"/>
                <a:gd name="T65" fmla="*/ 2147483647 h 120"/>
                <a:gd name="T66" fmla="*/ 2147483647 w 95"/>
                <a:gd name="T67" fmla="*/ 2147483647 h 120"/>
                <a:gd name="T68" fmla="*/ 2147483647 w 95"/>
                <a:gd name="T69" fmla="*/ 2147483647 h 120"/>
                <a:gd name="T70" fmla="*/ 2147483647 w 95"/>
                <a:gd name="T71" fmla="*/ 2147483647 h 120"/>
                <a:gd name="T72" fmla="*/ 2147483647 w 95"/>
                <a:gd name="T73" fmla="*/ 2147483647 h 120"/>
                <a:gd name="T74" fmla="*/ 2147483647 w 95"/>
                <a:gd name="T75" fmla="*/ 2147483647 h 120"/>
                <a:gd name="T76" fmla="*/ 2147483647 w 95"/>
                <a:gd name="T77" fmla="*/ 2147483647 h 120"/>
                <a:gd name="T78" fmla="*/ 2147483647 w 95"/>
                <a:gd name="T79" fmla="*/ 2147483647 h 120"/>
                <a:gd name="T80" fmla="*/ 2147483647 w 95"/>
                <a:gd name="T81" fmla="*/ 2147483647 h 120"/>
                <a:gd name="T82" fmla="*/ 2147483647 w 95"/>
                <a:gd name="T83" fmla="*/ 2147483647 h 120"/>
                <a:gd name="T84" fmla="*/ 2147483647 w 95"/>
                <a:gd name="T85" fmla="*/ 2147483647 h 120"/>
                <a:gd name="T86" fmla="*/ 2147483647 w 95"/>
                <a:gd name="T87" fmla="*/ 2147483647 h 120"/>
                <a:gd name="T88" fmla="*/ 2147483647 w 95"/>
                <a:gd name="T89" fmla="*/ 2147483647 h 120"/>
                <a:gd name="T90" fmla="*/ 2147483647 w 95"/>
                <a:gd name="T91" fmla="*/ 2147483647 h 120"/>
                <a:gd name="T92" fmla="*/ 2147483647 w 95"/>
                <a:gd name="T93" fmla="*/ 2147483647 h 120"/>
                <a:gd name="T94" fmla="*/ 2147483647 w 95"/>
                <a:gd name="T95" fmla="*/ 2147483647 h 120"/>
                <a:gd name="T96" fmla="*/ 2147483647 w 95"/>
                <a:gd name="T97" fmla="*/ 2147483647 h 120"/>
                <a:gd name="T98" fmla="*/ 2147483647 w 95"/>
                <a:gd name="T99" fmla="*/ 2147483647 h 120"/>
                <a:gd name="T100" fmla="*/ 2147483647 w 95"/>
                <a:gd name="T101" fmla="*/ 2147483647 h 120"/>
                <a:gd name="T102" fmla="*/ 2147483647 w 95"/>
                <a:gd name="T103" fmla="*/ 2147483647 h 120"/>
                <a:gd name="T104" fmla="*/ 2147483647 w 95"/>
                <a:gd name="T105" fmla="*/ 2147483647 h 120"/>
                <a:gd name="T106" fmla="*/ 2147483647 w 95"/>
                <a:gd name="T107" fmla="*/ 2147483647 h 1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95" h="120">
                  <a:moveTo>
                    <a:pt x="41" y="0"/>
                  </a:moveTo>
                  <a:cubicBezTo>
                    <a:pt x="37" y="0"/>
                    <a:pt x="32" y="2"/>
                    <a:pt x="29" y="7"/>
                  </a:cubicBezTo>
                  <a:cubicBezTo>
                    <a:pt x="29" y="7"/>
                    <a:pt x="29" y="7"/>
                    <a:pt x="29" y="7"/>
                  </a:cubicBezTo>
                  <a:cubicBezTo>
                    <a:pt x="25" y="6"/>
                    <a:pt x="18" y="1"/>
                    <a:pt x="14" y="1"/>
                  </a:cubicBezTo>
                  <a:cubicBezTo>
                    <a:pt x="10" y="1"/>
                    <a:pt x="6" y="4"/>
                    <a:pt x="3" y="8"/>
                  </a:cubicBezTo>
                  <a:cubicBezTo>
                    <a:pt x="1" y="11"/>
                    <a:pt x="0" y="16"/>
                    <a:pt x="0" y="21"/>
                  </a:cubicBezTo>
                  <a:cubicBezTo>
                    <a:pt x="0" y="26"/>
                    <a:pt x="1" y="30"/>
                    <a:pt x="3" y="34"/>
                  </a:cubicBezTo>
                  <a:cubicBezTo>
                    <a:pt x="6" y="38"/>
                    <a:pt x="10" y="40"/>
                    <a:pt x="14" y="40"/>
                  </a:cubicBezTo>
                  <a:cubicBezTo>
                    <a:pt x="18" y="40"/>
                    <a:pt x="27" y="38"/>
                    <a:pt x="31" y="37"/>
                  </a:cubicBezTo>
                  <a:cubicBezTo>
                    <a:pt x="34" y="40"/>
                    <a:pt x="38" y="41"/>
                    <a:pt x="41" y="41"/>
                  </a:cubicBezTo>
                  <a:cubicBezTo>
                    <a:pt x="42" y="41"/>
                    <a:pt x="43" y="41"/>
                    <a:pt x="43" y="41"/>
                  </a:cubicBezTo>
                  <a:cubicBezTo>
                    <a:pt x="57" y="56"/>
                    <a:pt x="57" y="56"/>
                    <a:pt x="57" y="56"/>
                  </a:cubicBezTo>
                  <a:cubicBezTo>
                    <a:pt x="68" y="58"/>
                    <a:pt x="68" y="58"/>
                    <a:pt x="68" y="58"/>
                  </a:cubicBezTo>
                  <a:cubicBezTo>
                    <a:pt x="66" y="78"/>
                    <a:pt x="66" y="78"/>
                    <a:pt x="66" y="78"/>
                  </a:cubicBezTo>
                  <a:cubicBezTo>
                    <a:pt x="65" y="120"/>
                    <a:pt x="65" y="120"/>
                    <a:pt x="65" y="120"/>
                  </a:cubicBezTo>
                  <a:cubicBezTo>
                    <a:pt x="75" y="120"/>
                    <a:pt x="75" y="120"/>
                    <a:pt x="75" y="120"/>
                  </a:cubicBezTo>
                  <a:cubicBezTo>
                    <a:pt x="77" y="84"/>
                    <a:pt x="77" y="84"/>
                    <a:pt x="77" y="84"/>
                  </a:cubicBezTo>
                  <a:cubicBezTo>
                    <a:pt x="82" y="84"/>
                    <a:pt x="82" y="84"/>
                    <a:pt x="82" y="84"/>
                  </a:cubicBezTo>
                  <a:cubicBezTo>
                    <a:pt x="84" y="120"/>
                    <a:pt x="84" y="120"/>
                    <a:pt x="84" y="120"/>
                  </a:cubicBezTo>
                  <a:cubicBezTo>
                    <a:pt x="95" y="120"/>
                    <a:pt x="95" y="120"/>
                    <a:pt x="95" y="120"/>
                  </a:cubicBezTo>
                  <a:cubicBezTo>
                    <a:pt x="92" y="78"/>
                    <a:pt x="92" y="78"/>
                    <a:pt x="92" y="78"/>
                  </a:cubicBezTo>
                  <a:cubicBezTo>
                    <a:pt x="94" y="41"/>
                    <a:pt x="94" y="41"/>
                    <a:pt x="94" y="41"/>
                  </a:cubicBezTo>
                  <a:cubicBezTo>
                    <a:pt x="74" y="41"/>
                    <a:pt x="74" y="41"/>
                    <a:pt x="74" y="41"/>
                  </a:cubicBezTo>
                  <a:cubicBezTo>
                    <a:pt x="70" y="35"/>
                    <a:pt x="70" y="35"/>
                    <a:pt x="70" y="35"/>
                  </a:cubicBezTo>
                  <a:cubicBezTo>
                    <a:pt x="71" y="35"/>
                    <a:pt x="71" y="35"/>
                    <a:pt x="71" y="35"/>
                  </a:cubicBezTo>
                  <a:cubicBezTo>
                    <a:pt x="73" y="37"/>
                    <a:pt x="76" y="38"/>
                    <a:pt x="79" y="38"/>
                  </a:cubicBezTo>
                  <a:cubicBezTo>
                    <a:pt x="86" y="38"/>
                    <a:pt x="91" y="33"/>
                    <a:pt x="91" y="26"/>
                  </a:cubicBezTo>
                  <a:cubicBezTo>
                    <a:pt x="91" y="19"/>
                    <a:pt x="86" y="14"/>
                    <a:pt x="79" y="14"/>
                  </a:cubicBezTo>
                  <a:cubicBezTo>
                    <a:pt x="76" y="14"/>
                    <a:pt x="73" y="15"/>
                    <a:pt x="71" y="18"/>
                  </a:cubicBezTo>
                  <a:cubicBezTo>
                    <a:pt x="48" y="2"/>
                    <a:pt x="48" y="2"/>
                    <a:pt x="48" y="2"/>
                  </a:cubicBezTo>
                  <a:cubicBezTo>
                    <a:pt x="46" y="1"/>
                    <a:pt x="44" y="0"/>
                    <a:pt x="41" y="0"/>
                  </a:cubicBezTo>
                  <a:close/>
                  <a:moveTo>
                    <a:pt x="65" y="43"/>
                  </a:moveTo>
                  <a:cubicBezTo>
                    <a:pt x="58" y="46"/>
                    <a:pt x="58" y="46"/>
                    <a:pt x="58" y="46"/>
                  </a:cubicBezTo>
                  <a:cubicBezTo>
                    <a:pt x="51" y="39"/>
                    <a:pt x="51" y="39"/>
                    <a:pt x="51" y="39"/>
                  </a:cubicBezTo>
                  <a:cubicBezTo>
                    <a:pt x="62" y="37"/>
                    <a:pt x="62" y="37"/>
                    <a:pt x="62" y="37"/>
                  </a:cubicBezTo>
                  <a:cubicBezTo>
                    <a:pt x="65" y="43"/>
                    <a:pt x="65" y="43"/>
                    <a:pt x="65" y="43"/>
                  </a:cubicBezTo>
                  <a:close/>
                  <a:moveTo>
                    <a:pt x="10" y="12"/>
                  </a:moveTo>
                  <a:cubicBezTo>
                    <a:pt x="11" y="10"/>
                    <a:pt x="12" y="9"/>
                    <a:pt x="14" y="9"/>
                  </a:cubicBezTo>
                  <a:cubicBezTo>
                    <a:pt x="16" y="9"/>
                    <a:pt x="17" y="10"/>
                    <a:pt x="18" y="12"/>
                  </a:cubicBezTo>
                  <a:cubicBezTo>
                    <a:pt x="20" y="14"/>
                    <a:pt x="21" y="17"/>
                    <a:pt x="21" y="21"/>
                  </a:cubicBezTo>
                  <a:cubicBezTo>
                    <a:pt x="21" y="24"/>
                    <a:pt x="20" y="27"/>
                    <a:pt x="18" y="30"/>
                  </a:cubicBezTo>
                  <a:cubicBezTo>
                    <a:pt x="17" y="31"/>
                    <a:pt x="16" y="32"/>
                    <a:pt x="14" y="32"/>
                  </a:cubicBezTo>
                  <a:cubicBezTo>
                    <a:pt x="12" y="32"/>
                    <a:pt x="11" y="31"/>
                    <a:pt x="10" y="30"/>
                  </a:cubicBezTo>
                  <a:cubicBezTo>
                    <a:pt x="8" y="27"/>
                    <a:pt x="7" y="24"/>
                    <a:pt x="7" y="21"/>
                  </a:cubicBezTo>
                  <a:cubicBezTo>
                    <a:pt x="7" y="17"/>
                    <a:pt x="8" y="14"/>
                    <a:pt x="10" y="12"/>
                  </a:cubicBezTo>
                  <a:close/>
                  <a:moveTo>
                    <a:pt x="35" y="11"/>
                  </a:moveTo>
                  <a:cubicBezTo>
                    <a:pt x="37" y="9"/>
                    <a:pt x="39" y="8"/>
                    <a:pt x="41" y="8"/>
                  </a:cubicBezTo>
                  <a:cubicBezTo>
                    <a:pt x="43" y="8"/>
                    <a:pt x="45" y="9"/>
                    <a:pt x="47" y="11"/>
                  </a:cubicBezTo>
                  <a:cubicBezTo>
                    <a:pt x="49" y="13"/>
                    <a:pt x="50" y="17"/>
                    <a:pt x="50" y="21"/>
                  </a:cubicBezTo>
                  <a:cubicBezTo>
                    <a:pt x="50" y="24"/>
                    <a:pt x="49" y="28"/>
                    <a:pt x="47" y="30"/>
                  </a:cubicBezTo>
                  <a:cubicBezTo>
                    <a:pt x="45" y="32"/>
                    <a:pt x="43" y="34"/>
                    <a:pt x="41" y="34"/>
                  </a:cubicBezTo>
                  <a:cubicBezTo>
                    <a:pt x="39" y="34"/>
                    <a:pt x="37" y="32"/>
                    <a:pt x="35" y="30"/>
                  </a:cubicBezTo>
                  <a:cubicBezTo>
                    <a:pt x="34" y="28"/>
                    <a:pt x="33" y="24"/>
                    <a:pt x="33" y="21"/>
                  </a:cubicBezTo>
                  <a:cubicBezTo>
                    <a:pt x="33" y="17"/>
                    <a:pt x="34" y="13"/>
                    <a:pt x="35" y="11"/>
                  </a:cubicBezTo>
                  <a:close/>
                </a:path>
              </a:pathLst>
            </a:custGeom>
            <a:solidFill>
              <a:schemeClr val="tx1"/>
            </a:solidFill>
            <a:ln w="9525">
              <a:no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 name="矩形 14"/>
            <p:cNvSpPr/>
            <p:nvPr/>
          </p:nvSpPr>
          <p:spPr>
            <a:xfrm>
              <a:off x="842948" y="4826762"/>
              <a:ext cx="1438389" cy="1439863"/>
            </a:xfrm>
            <a:prstGeom prst="rect">
              <a:avLst/>
            </a:prstGeom>
            <a:noFill/>
            <a:ln w="38100">
              <a:solidFill>
                <a:srgbClr val="03A5D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8" name="组合 7"/>
          <p:cNvGrpSpPr/>
          <p:nvPr/>
        </p:nvGrpSpPr>
        <p:grpSpPr bwMode="auto">
          <a:xfrm>
            <a:off x="9911564" y="2744787"/>
            <a:ext cx="1438276" cy="1439863"/>
            <a:chOff x="10325585" y="3121454"/>
            <a:chExt cx="1438389" cy="1439863"/>
          </a:xfrm>
        </p:grpSpPr>
        <p:sp>
          <p:nvSpPr>
            <p:cNvPr id="9" name="Freeform 71"/>
            <p:cNvSpPr>
              <a:spLocks noEditPoints="1"/>
            </p:cNvSpPr>
            <p:nvPr/>
          </p:nvSpPr>
          <p:spPr bwMode="auto">
            <a:xfrm>
              <a:off x="10715064" y="3465993"/>
              <a:ext cx="659431" cy="698046"/>
            </a:xfrm>
            <a:custGeom>
              <a:avLst/>
              <a:gdLst>
                <a:gd name="T0" fmla="*/ 2147483647 w 222"/>
                <a:gd name="T1" fmla="*/ 2147483647 h 235"/>
                <a:gd name="T2" fmla="*/ 2147483647 w 222"/>
                <a:gd name="T3" fmla="*/ 2147483647 h 235"/>
                <a:gd name="T4" fmla="*/ 2147483647 w 222"/>
                <a:gd name="T5" fmla="*/ 2147483647 h 235"/>
                <a:gd name="T6" fmla="*/ 2147483647 w 222"/>
                <a:gd name="T7" fmla="*/ 2147483647 h 235"/>
                <a:gd name="T8" fmla="*/ 2147483647 w 222"/>
                <a:gd name="T9" fmla="*/ 2147483647 h 235"/>
                <a:gd name="T10" fmla="*/ 2147483647 w 222"/>
                <a:gd name="T11" fmla="*/ 2147483647 h 235"/>
                <a:gd name="T12" fmla="*/ 2147483647 w 222"/>
                <a:gd name="T13" fmla="*/ 2147483647 h 235"/>
                <a:gd name="T14" fmla="*/ 2147483647 w 222"/>
                <a:gd name="T15" fmla="*/ 2147483647 h 235"/>
                <a:gd name="T16" fmla="*/ 2147483647 w 222"/>
                <a:gd name="T17" fmla="*/ 2147483647 h 235"/>
                <a:gd name="T18" fmla="*/ 2147483647 w 222"/>
                <a:gd name="T19" fmla="*/ 2147483647 h 235"/>
                <a:gd name="T20" fmla="*/ 2147483647 w 222"/>
                <a:gd name="T21" fmla="*/ 2147483647 h 235"/>
                <a:gd name="T22" fmla="*/ 2147483647 w 222"/>
                <a:gd name="T23" fmla="*/ 2147483647 h 235"/>
                <a:gd name="T24" fmla="*/ 2147483647 w 222"/>
                <a:gd name="T25" fmla="*/ 2147483647 h 235"/>
                <a:gd name="T26" fmla="*/ 2147483647 w 222"/>
                <a:gd name="T27" fmla="*/ 0 h 235"/>
                <a:gd name="T28" fmla="*/ 2147483647 w 222"/>
                <a:gd name="T29" fmla="*/ 0 h 235"/>
                <a:gd name="T30" fmla="*/ 2147483647 w 222"/>
                <a:gd name="T31" fmla="*/ 2147483647 h 235"/>
                <a:gd name="T32" fmla="*/ 2147483647 w 222"/>
                <a:gd name="T33" fmla="*/ 2147483647 h 235"/>
                <a:gd name="T34" fmla="*/ 2147483647 w 222"/>
                <a:gd name="T35" fmla="*/ 2147483647 h 235"/>
                <a:gd name="T36" fmla="*/ 2147483647 w 222"/>
                <a:gd name="T37" fmla="*/ 2147483647 h 235"/>
                <a:gd name="T38" fmla="*/ 2147483647 w 222"/>
                <a:gd name="T39" fmla="*/ 2147483647 h 235"/>
                <a:gd name="T40" fmla="*/ 2147483647 w 222"/>
                <a:gd name="T41" fmla="*/ 2147483647 h 235"/>
                <a:gd name="T42" fmla="*/ 2147483647 w 222"/>
                <a:gd name="T43" fmla="*/ 2147483647 h 235"/>
                <a:gd name="T44" fmla="*/ 0 w 222"/>
                <a:gd name="T45" fmla="*/ 2147483647 h 235"/>
                <a:gd name="T46" fmla="*/ 0 w 222"/>
                <a:gd name="T47" fmla="*/ 2147483647 h 235"/>
                <a:gd name="T48" fmla="*/ 2147483647 w 222"/>
                <a:gd name="T49" fmla="*/ 2147483647 h 235"/>
                <a:gd name="T50" fmla="*/ 2147483647 w 222"/>
                <a:gd name="T51" fmla="*/ 2147483647 h 235"/>
                <a:gd name="T52" fmla="*/ 2147483647 w 222"/>
                <a:gd name="T53" fmla="*/ 2147483647 h 235"/>
                <a:gd name="T54" fmla="*/ 2147483647 w 222"/>
                <a:gd name="T55" fmla="*/ 2147483647 h 235"/>
                <a:gd name="T56" fmla="*/ 2147483647 w 222"/>
                <a:gd name="T57" fmla="*/ 2147483647 h 235"/>
                <a:gd name="T58" fmla="*/ 2147483647 w 222"/>
                <a:gd name="T59" fmla="*/ 2147483647 h 235"/>
                <a:gd name="T60" fmla="*/ 2147483647 w 222"/>
                <a:gd name="T61" fmla="*/ 2147483647 h 235"/>
                <a:gd name="T62" fmla="*/ 2147483647 w 222"/>
                <a:gd name="T63" fmla="*/ 2147483647 h 235"/>
                <a:gd name="T64" fmla="*/ 2147483647 w 222"/>
                <a:gd name="T65" fmla="*/ 2147483647 h 235"/>
                <a:gd name="T66" fmla="*/ 2147483647 w 222"/>
                <a:gd name="T67" fmla="*/ 2147483647 h 235"/>
                <a:gd name="T68" fmla="*/ 2147483647 w 222"/>
                <a:gd name="T69" fmla="*/ 2147483647 h 235"/>
                <a:gd name="T70" fmla="*/ 2147483647 w 222"/>
                <a:gd name="T71" fmla="*/ 2147483647 h 235"/>
                <a:gd name="T72" fmla="*/ 2147483647 w 222"/>
                <a:gd name="T73" fmla="*/ 2147483647 h 235"/>
                <a:gd name="T74" fmla="*/ 2147483647 w 222"/>
                <a:gd name="T75" fmla="*/ 2147483647 h 235"/>
                <a:gd name="T76" fmla="*/ 2147483647 w 222"/>
                <a:gd name="T77" fmla="*/ 2147483647 h 235"/>
                <a:gd name="T78" fmla="*/ 2147483647 w 222"/>
                <a:gd name="T79" fmla="*/ 2147483647 h 235"/>
                <a:gd name="T80" fmla="*/ 2147483647 w 222"/>
                <a:gd name="T81" fmla="*/ 2147483647 h 23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22" h="235">
                  <a:moveTo>
                    <a:pt x="151" y="19"/>
                  </a:moveTo>
                  <a:lnTo>
                    <a:pt x="170" y="29"/>
                  </a:lnTo>
                  <a:lnTo>
                    <a:pt x="203" y="19"/>
                  </a:lnTo>
                  <a:lnTo>
                    <a:pt x="182" y="7"/>
                  </a:lnTo>
                  <a:lnTo>
                    <a:pt x="151" y="19"/>
                  </a:lnTo>
                  <a:close/>
                  <a:moveTo>
                    <a:pt x="31" y="171"/>
                  </a:moveTo>
                  <a:lnTo>
                    <a:pt x="7" y="159"/>
                  </a:lnTo>
                  <a:lnTo>
                    <a:pt x="7" y="211"/>
                  </a:lnTo>
                  <a:lnTo>
                    <a:pt x="31" y="223"/>
                  </a:lnTo>
                  <a:lnTo>
                    <a:pt x="31" y="171"/>
                  </a:lnTo>
                  <a:close/>
                  <a:moveTo>
                    <a:pt x="87" y="104"/>
                  </a:moveTo>
                  <a:lnTo>
                    <a:pt x="109" y="114"/>
                  </a:lnTo>
                  <a:lnTo>
                    <a:pt x="137" y="102"/>
                  </a:lnTo>
                  <a:lnTo>
                    <a:pt x="116" y="93"/>
                  </a:lnTo>
                  <a:lnTo>
                    <a:pt x="87" y="104"/>
                  </a:lnTo>
                  <a:close/>
                  <a:moveTo>
                    <a:pt x="68" y="102"/>
                  </a:moveTo>
                  <a:lnTo>
                    <a:pt x="76" y="100"/>
                  </a:lnTo>
                  <a:lnTo>
                    <a:pt x="116" y="83"/>
                  </a:lnTo>
                  <a:lnTo>
                    <a:pt x="118" y="83"/>
                  </a:lnTo>
                  <a:lnTo>
                    <a:pt x="132" y="90"/>
                  </a:lnTo>
                  <a:lnTo>
                    <a:pt x="132" y="24"/>
                  </a:lnTo>
                  <a:lnTo>
                    <a:pt x="132" y="19"/>
                  </a:lnTo>
                  <a:lnTo>
                    <a:pt x="139" y="14"/>
                  </a:lnTo>
                  <a:lnTo>
                    <a:pt x="180" y="0"/>
                  </a:lnTo>
                  <a:lnTo>
                    <a:pt x="182" y="0"/>
                  </a:lnTo>
                  <a:lnTo>
                    <a:pt x="215" y="14"/>
                  </a:lnTo>
                  <a:lnTo>
                    <a:pt x="222" y="19"/>
                  </a:lnTo>
                  <a:lnTo>
                    <a:pt x="222" y="168"/>
                  </a:lnTo>
                  <a:lnTo>
                    <a:pt x="173" y="187"/>
                  </a:lnTo>
                  <a:lnTo>
                    <a:pt x="168" y="185"/>
                  </a:lnTo>
                  <a:lnTo>
                    <a:pt x="158" y="180"/>
                  </a:lnTo>
                  <a:lnTo>
                    <a:pt x="158" y="192"/>
                  </a:lnTo>
                  <a:lnTo>
                    <a:pt x="106" y="211"/>
                  </a:lnTo>
                  <a:lnTo>
                    <a:pt x="102" y="209"/>
                  </a:lnTo>
                  <a:lnTo>
                    <a:pt x="90" y="201"/>
                  </a:lnTo>
                  <a:lnTo>
                    <a:pt x="90" y="216"/>
                  </a:lnTo>
                  <a:lnTo>
                    <a:pt x="38" y="235"/>
                  </a:lnTo>
                  <a:lnTo>
                    <a:pt x="33" y="232"/>
                  </a:lnTo>
                  <a:lnTo>
                    <a:pt x="2" y="218"/>
                  </a:lnTo>
                  <a:lnTo>
                    <a:pt x="0" y="216"/>
                  </a:lnTo>
                  <a:lnTo>
                    <a:pt x="0" y="213"/>
                  </a:lnTo>
                  <a:lnTo>
                    <a:pt x="0" y="154"/>
                  </a:lnTo>
                  <a:lnTo>
                    <a:pt x="0" y="147"/>
                  </a:lnTo>
                  <a:lnTo>
                    <a:pt x="7" y="145"/>
                  </a:lnTo>
                  <a:lnTo>
                    <a:pt x="47" y="128"/>
                  </a:lnTo>
                  <a:lnTo>
                    <a:pt x="50" y="128"/>
                  </a:lnTo>
                  <a:lnTo>
                    <a:pt x="80" y="145"/>
                  </a:lnTo>
                  <a:lnTo>
                    <a:pt x="90" y="147"/>
                  </a:lnTo>
                  <a:lnTo>
                    <a:pt x="90" y="194"/>
                  </a:lnTo>
                  <a:lnTo>
                    <a:pt x="99" y="199"/>
                  </a:lnTo>
                  <a:lnTo>
                    <a:pt x="99" y="126"/>
                  </a:lnTo>
                  <a:lnTo>
                    <a:pt x="76" y="114"/>
                  </a:lnTo>
                  <a:lnTo>
                    <a:pt x="76" y="142"/>
                  </a:lnTo>
                  <a:lnTo>
                    <a:pt x="68" y="138"/>
                  </a:lnTo>
                  <a:lnTo>
                    <a:pt x="68" y="109"/>
                  </a:lnTo>
                  <a:lnTo>
                    <a:pt x="68" y="102"/>
                  </a:lnTo>
                  <a:close/>
                  <a:moveTo>
                    <a:pt x="139" y="95"/>
                  </a:moveTo>
                  <a:lnTo>
                    <a:pt x="149" y="100"/>
                  </a:lnTo>
                  <a:lnTo>
                    <a:pt x="158" y="102"/>
                  </a:lnTo>
                  <a:lnTo>
                    <a:pt x="158" y="171"/>
                  </a:lnTo>
                  <a:lnTo>
                    <a:pt x="165" y="175"/>
                  </a:lnTo>
                  <a:lnTo>
                    <a:pt x="165" y="43"/>
                  </a:lnTo>
                  <a:lnTo>
                    <a:pt x="139" y="31"/>
                  </a:lnTo>
                  <a:lnTo>
                    <a:pt x="139" y="95"/>
                  </a:lnTo>
                  <a:close/>
                  <a:moveTo>
                    <a:pt x="19" y="149"/>
                  </a:moveTo>
                  <a:lnTo>
                    <a:pt x="38" y="159"/>
                  </a:lnTo>
                  <a:lnTo>
                    <a:pt x="71" y="147"/>
                  </a:lnTo>
                  <a:lnTo>
                    <a:pt x="47" y="138"/>
                  </a:lnTo>
                  <a:lnTo>
                    <a:pt x="19" y="149"/>
                  </a:lnTo>
                  <a:close/>
                  <a:moveTo>
                    <a:pt x="173" y="38"/>
                  </a:moveTo>
                  <a:lnTo>
                    <a:pt x="173" y="36"/>
                  </a:lnTo>
                  <a:lnTo>
                    <a:pt x="173" y="38"/>
                  </a:lnTo>
                  <a:close/>
                </a:path>
              </a:pathLst>
            </a:custGeom>
            <a:solidFill>
              <a:schemeClr val="tx1"/>
            </a:solidFill>
            <a:ln w="9525">
              <a:no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 name="矩形 9"/>
            <p:cNvSpPr/>
            <p:nvPr/>
          </p:nvSpPr>
          <p:spPr>
            <a:xfrm>
              <a:off x="10325585" y="3121454"/>
              <a:ext cx="1438389" cy="1439863"/>
            </a:xfrm>
            <a:prstGeom prst="rect">
              <a:avLst/>
            </a:prstGeom>
            <a:noFill/>
            <a:ln w="38100">
              <a:solidFill>
                <a:srgbClr val="03A5D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3" name="TextBox 2"/>
          <p:cNvSpPr txBox="1"/>
          <p:nvPr/>
        </p:nvSpPr>
        <p:spPr>
          <a:xfrm>
            <a:off x="2451797" y="1121923"/>
            <a:ext cx="8827704" cy="1077218"/>
          </a:xfrm>
          <a:prstGeom prst="rect">
            <a:avLst/>
          </a:prstGeom>
          <a:noFill/>
        </p:spPr>
        <p:txBody>
          <a:bodyPr wrap="square" rtlCol="0">
            <a:spAutoFit/>
          </a:bodyPr>
          <a:lstStyle/>
          <a:p>
            <a:r>
              <a:rPr lang="zh-CN" altLang="en-US" sz="3200" dirty="0"/>
              <a:t>○</a:t>
            </a:r>
            <a:r>
              <a:rPr lang="en-US" altLang="zh-CN" sz="3200" dirty="0"/>
              <a:t>The host country adopts the mode of combining offline exhibitions with online platforms.</a:t>
            </a:r>
            <a:endParaRPr lang="zh-CN" altLang="en-US" sz="3200" dirty="0"/>
          </a:p>
        </p:txBody>
      </p:sp>
      <p:sp>
        <p:nvSpPr>
          <p:cNvPr id="7" name="TextBox 6"/>
          <p:cNvSpPr txBox="1"/>
          <p:nvPr/>
        </p:nvSpPr>
        <p:spPr>
          <a:xfrm>
            <a:off x="2451797" y="2614990"/>
            <a:ext cx="7365442" cy="1569660"/>
          </a:xfrm>
          <a:prstGeom prst="rect">
            <a:avLst/>
          </a:prstGeom>
          <a:noFill/>
        </p:spPr>
        <p:txBody>
          <a:bodyPr wrap="square" rtlCol="0">
            <a:spAutoFit/>
          </a:bodyPr>
          <a:lstStyle/>
          <a:p>
            <a:r>
              <a:rPr lang="en-US" altLang="zh-CN" sz="3200" dirty="0"/>
              <a:t>○All countries pay more attention to the challenges and transformation measures faced by the global publishing industry.</a:t>
            </a:r>
          </a:p>
        </p:txBody>
      </p:sp>
      <p:sp>
        <p:nvSpPr>
          <p:cNvPr id="11" name="TextBox 10"/>
          <p:cNvSpPr txBox="1"/>
          <p:nvPr/>
        </p:nvSpPr>
        <p:spPr>
          <a:xfrm>
            <a:off x="2522135" y="4513262"/>
            <a:ext cx="7566409" cy="1569660"/>
          </a:xfrm>
          <a:prstGeom prst="rect">
            <a:avLst/>
          </a:prstGeom>
          <a:noFill/>
        </p:spPr>
        <p:txBody>
          <a:bodyPr wrap="square" rtlCol="0">
            <a:spAutoFit/>
          </a:bodyPr>
          <a:lstStyle/>
          <a:p>
            <a:r>
              <a:rPr lang="en-US" altLang="zh-CN" sz="3200" dirty="0"/>
              <a:t>○Chinese publishing units display works to introduce traditional Chinese culture.</a:t>
            </a:r>
          </a:p>
          <a:p>
            <a:endParaRPr lang="zh-CN" altLang="en-US" sz="3200" dirty="0"/>
          </a:p>
        </p:txBody>
      </p:sp>
    </p:spTree>
    <p:extLst>
      <p:ext uri="{BB962C8B-B14F-4D97-AF65-F5344CB8AC3E}">
        <p14:creationId xmlns:p14="http://schemas.microsoft.com/office/powerpoint/2010/main" val="12139973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484" y="838745"/>
            <a:ext cx="4144943" cy="2953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59154" y="838745"/>
            <a:ext cx="4009294" cy="2953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67349" y="3792737"/>
            <a:ext cx="4230357" cy="2891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32205" y="3792737"/>
            <a:ext cx="4024366" cy="2891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59387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2527" y="0"/>
            <a:ext cx="12192000" cy="6858000"/>
          </a:xfrm>
          <a:prstGeom prst="rect">
            <a:avLst/>
          </a:prstGeom>
          <a:solidFill>
            <a:srgbClr val="E7F9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p:nvGrpSpPr>
        <p:grpSpPr>
          <a:xfrm>
            <a:off x="571011" y="2012896"/>
            <a:ext cx="551035" cy="551035"/>
            <a:chOff x="6132004" y="1552154"/>
            <a:chExt cx="959568" cy="959568"/>
          </a:xfrm>
        </p:grpSpPr>
        <p:sp>
          <p:nvSpPr>
            <p:cNvPr id="10" name="椭圆 9"/>
            <p:cNvSpPr/>
            <p:nvPr/>
          </p:nvSpPr>
          <p:spPr bwMode="auto">
            <a:xfrm>
              <a:off x="6132004" y="1552154"/>
              <a:ext cx="959568" cy="959568"/>
            </a:xfrm>
            <a:prstGeom prst="ellipse">
              <a:avLst/>
            </a:prstGeom>
            <a:noFill/>
            <a:ln w="12700" cap="flat" cmpd="sng" algn="ctr">
              <a:solidFill>
                <a:schemeClr val="tx1"/>
              </a:solidFill>
              <a:prstDash val="solid"/>
              <a:round/>
              <a:headEnd type="none" w="med" len="med"/>
              <a:tailEnd type="none" w="med" len="med"/>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5" dirty="0"/>
            </a:p>
          </p:txBody>
        </p:sp>
        <p:sp>
          <p:nvSpPr>
            <p:cNvPr id="11" name="椭圆 10"/>
            <p:cNvSpPr/>
            <p:nvPr/>
          </p:nvSpPr>
          <p:spPr bwMode="auto">
            <a:xfrm>
              <a:off x="6200476" y="1620626"/>
              <a:ext cx="822623" cy="822623"/>
            </a:xfrm>
            <a:prstGeom prst="ellipse">
              <a:avLst/>
            </a:prstGeom>
            <a:solidFill>
              <a:schemeClr val="tx1"/>
            </a:solidFill>
            <a:ln w="19050">
              <a:noFill/>
              <a:round/>
            </a:ln>
          </p:spPr>
          <p:txBody>
            <a:bodyPr vert="horz" wrap="none" lIns="91440" tIns="45720" rIns="91440" bIns="45720" anchor="ctr" anchorCtr="1" compatLnSpc="1">
              <a:normAutofit fontScale="62500"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altLang="zh-CN" sz="2400" dirty="0">
                  <a:solidFill>
                    <a:schemeClr val="bg1"/>
                  </a:solidFill>
                  <a:latin typeface="Impact" panose="020B0806030902050204" pitchFamily="34" charset="0"/>
                </a:rPr>
                <a:t>01</a:t>
              </a:r>
            </a:p>
          </p:txBody>
        </p:sp>
      </p:grpSp>
      <p:sp>
        <p:nvSpPr>
          <p:cNvPr id="4" name="TextBox 3"/>
          <p:cNvSpPr txBox="1"/>
          <p:nvPr/>
        </p:nvSpPr>
        <p:spPr>
          <a:xfrm>
            <a:off x="1196533" y="1950181"/>
            <a:ext cx="9134514" cy="3477875"/>
          </a:xfrm>
          <a:prstGeom prst="rect">
            <a:avLst/>
          </a:prstGeom>
          <a:noFill/>
        </p:spPr>
        <p:txBody>
          <a:bodyPr wrap="square" rtlCol="0">
            <a:spAutoFit/>
          </a:bodyPr>
          <a:lstStyle/>
          <a:p>
            <a:r>
              <a:rPr lang="en-US" altLang="zh-CN" sz="4400" dirty="0"/>
              <a:t>Chinese publishing units held five online copyright promotion activities from five popular publishing categories. In each activity, the publishing units recommended key books on a topic.</a:t>
            </a:r>
            <a:endParaRPr lang="zh-CN" altLang="en-US" sz="4400"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011" y="231112"/>
            <a:ext cx="6342255" cy="1296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rgbClr val="E7F9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PA_淘宝店chenying0907: 圆角 5"/>
          <p:cNvSpPr/>
          <p:nvPr/>
        </p:nvSpPr>
        <p:spPr>
          <a:xfrm>
            <a:off x="0" y="488586"/>
            <a:ext cx="6832880" cy="891821"/>
          </a:xfrm>
          <a:prstGeom prst="roundRect">
            <a:avLst>
              <a:gd name="adj" fmla="val 50000"/>
            </a:avLst>
          </a:prstGeom>
          <a:solidFill>
            <a:srgbClr val="9ADEEB"/>
          </a:solidFill>
          <a:ln>
            <a:noFill/>
          </a:ln>
        </p:spPr>
        <p:style>
          <a:lnRef idx="2">
            <a:schemeClr val="accent1">
              <a:shade val="50000"/>
            </a:schemeClr>
          </a:lnRef>
          <a:fillRef idx="1">
            <a:schemeClr val="accent1"/>
          </a:fillRef>
          <a:effectRef idx="0">
            <a:schemeClr val="accent1"/>
          </a:effectRef>
          <a:fontRef idx="minor">
            <a:schemeClr val="lt1"/>
          </a:fontRef>
        </p:style>
        <p:txBody>
          <a:bodyPr lIns="68568" tIns="34284" rIns="68568" bIns="34284" rtlCol="0" anchor="ctr"/>
          <a:lstStyle>
            <a:defPPr>
              <a:defRPr lang="en-US">
                <a:solidFill>
                  <a:schemeClr val="lt1"/>
                </a:solidFill>
              </a:defRPr>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algn="ctr"/>
            <a:r>
              <a:rPr lang="en-US" altLang="zh-CN" sz="3200" dirty="0">
                <a:solidFill>
                  <a:schemeClr val="tx1"/>
                </a:solidFill>
                <a:latin typeface="Impact" panose="020B0806030902050204" pitchFamily="34" charset="0"/>
              </a:rPr>
              <a:t>Related Books</a:t>
            </a:r>
            <a:endParaRPr lang="zh-CN" altLang="en-US" sz="3200" dirty="0">
              <a:solidFill>
                <a:schemeClr val="tx1"/>
              </a:solidFill>
              <a:latin typeface="Impact" panose="020B0806030902050204" pitchFamily="34"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894" y="2782789"/>
            <a:ext cx="2591820" cy="3346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6556" y="2669759"/>
            <a:ext cx="3810000" cy="3459735"/>
          </a:xfrm>
          <a:prstGeom prst="rect">
            <a:avLst/>
          </a:prstGeom>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0975" y="1952260"/>
            <a:ext cx="3048000" cy="566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60848" y="1952260"/>
            <a:ext cx="3048000" cy="566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60230" y="1904897"/>
            <a:ext cx="3048000" cy="566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图片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93725" y="2928792"/>
            <a:ext cx="3014505" cy="3054699"/>
          </a:xfrm>
          <a:prstGeom prst="rect">
            <a:avLst/>
          </a:prstGeom>
        </p:spPr>
      </p:pic>
    </p:spTree>
    <p:extLst>
      <p:ext uri="{BB962C8B-B14F-4D97-AF65-F5344CB8AC3E}">
        <p14:creationId xmlns:p14="http://schemas.microsoft.com/office/powerpoint/2010/main" val="22093454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2527" y="0"/>
            <a:ext cx="12192000" cy="6858000"/>
          </a:xfrm>
          <a:prstGeom prst="rect">
            <a:avLst/>
          </a:prstGeom>
          <a:solidFill>
            <a:srgbClr val="E7F9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p:nvGrpSpPr>
        <p:grpSpPr>
          <a:xfrm>
            <a:off x="645498" y="1910860"/>
            <a:ext cx="551035" cy="551035"/>
            <a:chOff x="6132004" y="1552154"/>
            <a:chExt cx="959568" cy="959568"/>
          </a:xfrm>
        </p:grpSpPr>
        <p:sp>
          <p:nvSpPr>
            <p:cNvPr id="10" name="椭圆 9"/>
            <p:cNvSpPr/>
            <p:nvPr/>
          </p:nvSpPr>
          <p:spPr bwMode="auto">
            <a:xfrm>
              <a:off x="6132004" y="1552154"/>
              <a:ext cx="959568" cy="959568"/>
            </a:xfrm>
            <a:prstGeom prst="ellipse">
              <a:avLst/>
            </a:prstGeom>
            <a:noFill/>
            <a:ln w="12700" cap="flat" cmpd="sng" algn="ctr">
              <a:solidFill>
                <a:schemeClr val="tx1"/>
              </a:solidFill>
              <a:prstDash val="solid"/>
              <a:round/>
              <a:headEnd type="none" w="med" len="med"/>
              <a:tailEnd type="none" w="med" len="med"/>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5" dirty="0"/>
            </a:p>
          </p:txBody>
        </p:sp>
        <p:sp>
          <p:nvSpPr>
            <p:cNvPr id="11" name="椭圆 10"/>
            <p:cNvSpPr/>
            <p:nvPr/>
          </p:nvSpPr>
          <p:spPr bwMode="auto">
            <a:xfrm>
              <a:off x="6200476" y="1620626"/>
              <a:ext cx="822623" cy="822623"/>
            </a:xfrm>
            <a:prstGeom prst="ellipse">
              <a:avLst/>
            </a:prstGeom>
            <a:solidFill>
              <a:schemeClr val="tx1"/>
            </a:solidFill>
            <a:ln w="19050">
              <a:noFill/>
              <a:round/>
            </a:ln>
          </p:spPr>
          <p:txBody>
            <a:bodyPr vert="horz" wrap="none" lIns="91440" tIns="45720" rIns="91440" bIns="45720" anchor="ctr" anchorCtr="1" compatLnSpc="1">
              <a:normAutofit fontScale="62500"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altLang="zh-CN" sz="2400" dirty="0">
                  <a:solidFill>
                    <a:schemeClr val="bg1"/>
                  </a:solidFill>
                  <a:latin typeface="Impact" panose="020B0806030902050204" pitchFamily="34" charset="0"/>
                </a:rPr>
                <a:t>02</a:t>
              </a:r>
            </a:p>
          </p:txBody>
        </p:sp>
      </p:grpSp>
      <p:sp>
        <p:nvSpPr>
          <p:cNvPr id="4" name="TextBox 3"/>
          <p:cNvSpPr txBox="1"/>
          <p:nvPr/>
        </p:nvSpPr>
        <p:spPr>
          <a:xfrm>
            <a:off x="1426304" y="1674663"/>
            <a:ext cx="9214339" cy="4154984"/>
          </a:xfrm>
          <a:prstGeom prst="rect">
            <a:avLst/>
          </a:prstGeom>
          <a:noFill/>
        </p:spPr>
        <p:txBody>
          <a:bodyPr wrap="square" rtlCol="0">
            <a:spAutoFit/>
          </a:bodyPr>
          <a:lstStyle/>
          <a:p>
            <a:r>
              <a:rPr lang="en-US" altLang="zh-CN" sz="4400" dirty="0"/>
              <a:t>Chinese publishing units invite foreign copyright principals to exchange and communicate with each other through online platforms to carry out accurate copyright recommendation and negotiation</a:t>
            </a:r>
            <a:endParaRPr lang="zh-CN" altLang="en-US" sz="4400" dirty="0"/>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819" y="310052"/>
            <a:ext cx="6389221" cy="896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91562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192000" cy="6858000"/>
          </a:xfrm>
          <a:prstGeom prst="rect">
            <a:avLst/>
          </a:prstGeom>
          <a:solidFill>
            <a:srgbClr val="E7F9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13831" y="1074199"/>
            <a:ext cx="5283435" cy="3510006"/>
          </a:xfrm>
          <a:prstGeom prst="rect">
            <a:avLst/>
          </a:prstGeom>
        </p:spPr>
      </p:pic>
      <p:sp>
        <p:nvSpPr>
          <p:cNvPr id="4" name="文本框 7"/>
          <p:cNvSpPr txBox="1"/>
          <p:nvPr/>
        </p:nvSpPr>
        <p:spPr>
          <a:xfrm>
            <a:off x="4927208" y="4413418"/>
            <a:ext cx="2659498" cy="70788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4000" b="1" dirty="0">
                <a:latin typeface="Bodoni MT Black" panose="02070A03080606020203" pitchFamily="18" charset="0"/>
                <a:ea typeface="汉仪良品线简" panose="00020600040101010101" pitchFamily="18" charset="-122"/>
                <a:cs typeface="+mn-ea"/>
                <a:sym typeface="+mn-lt"/>
              </a:rPr>
              <a:t>Part 01</a:t>
            </a:r>
            <a:endParaRPr lang="zh-CN" altLang="en-US" sz="4000" b="1" dirty="0">
              <a:latin typeface="Bodoni MT Black" panose="02070A03080606020203" pitchFamily="18" charset="0"/>
              <a:ea typeface="汉仪良品线简" panose="00020600040101010101" pitchFamily="18" charset="-122"/>
              <a:cs typeface="+mn-ea"/>
              <a:sym typeface="+mn-lt"/>
            </a:endParaRPr>
          </a:p>
        </p:txBody>
      </p:sp>
      <p:sp>
        <p:nvSpPr>
          <p:cNvPr id="7" name="文本框 6">
            <a:extLst>
              <a:ext uri="{FF2B5EF4-FFF2-40B4-BE49-F238E27FC236}">
                <a16:creationId xmlns:a16="http://schemas.microsoft.com/office/drawing/2014/main" id="{272DC456-C477-4E41-AA6C-0AFE8AEE9E55}"/>
              </a:ext>
            </a:extLst>
          </p:cNvPr>
          <p:cNvSpPr txBox="1"/>
          <p:nvPr/>
        </p:nvSpPr>
        <p:spPr>
          <a:xfrm>
            <a:off x="4165191" y="5182493"/>
            <a:ext cx="4183532" cy="1077218"/>
          </a:xfrm>
          <a:prstGeom prst="rect">
            <a:avLst/>
          </a:prstGeom>
          <a:noFill/>
        </p:spPr>
        <p:txBody>
          <a:bodyPr wrap="square" rtlCol="0">
            <a:spAutoFit/>
          </a:bodyPr>
          <a:lstStyle/>
          <a:p>
            <a:pPr algn="ctr"/>
            <a:r>
              <a:rPr lang="en-US" altLang="zh-CN" sz="3200" b="1" dirty="0">
                <a:solidFill>
                  <a:srgbClr val="002060"/>
                </a:solidFill>
              </a:rPr>
              <a:t>A Brief Introduction about Bookfairs</a:t>
            </a:r>
            <a:endParaRPr lang="zh-CN" altLang="zh-CN" sz="3200" b="1" dirty="0">
              <a:solidFill>
                <a:srgbClr val="002060"/>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2527" y="0"/>
            <a:ext cx="12192000" cy="6858000"/>
          </a:xfrm>
          <a:prstGeom prst="rect">
            <a:avLst/>
          </a:prstGeom>
          <a:solidFill>
            <a:srgbClr val="E7F9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p:nvGrpSpPr>
        <p:grpSpPr>
          <a:xfrm>
            <a:off x="645497" y="2147056"/>
            <a:ext cx="551035" cy="551035"/>
            <a:chOff x="6132004" y="1552154"/>
            <a:chExt cx="959568" cy="959568"/>
          </a:xfrm>
        </p:grpSpPr>
        <p:sp>
          <p:nvSpPr>
            <p:cNvPr id="10" name="椭圆 9"/>
            <p:cNvSpPr/>
            <p:nvPr/>
          </p:nvSpPr>
          <p:spPr bwMode="auto">
            <a:xfrm>
              <a:off x="6132004" y="1552154"/>
              <a:ext cx="959568" cy="959568"/>
            </a:xfrm>
            <a:prstGeom prst="ellipse">
              <a:avLst/>
            </a:prstGeom>
            <a:noFill/>
            <a:ln w="12700" cap="flat" cmpd="sng" algn="ctr">
              <a:solidFill>
                <a:schemeClr val="tx1"/>
              </a:solidFill>
              <a:prstDash val="solid"/>
              <a:round/>
              <a:headEnd type="none" w="med" len="med"/>
              <a:tailEnd type="none" w="med" len="med"/>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5" dirty="0"/>
            </a:p>
          </p:txBody>
        </p:sp>
        <p:sp>
          <p:nvSpPr>
            <p:cNvPr id="11" name="椭圆 10"/>
            <p:cNvSpPr/>
            <p:nvPr/>
          </p:nvSpPr>
          <p:spPr bwMode="auto">
            <a:xfrm>
              <a:off x="6200476" y="1620626"/>
              <a:ext cx="822623" cy="822623"/>
            </a:xfrm>
            <a:prstGeom prst="ellipse">
              <a:avLst/>
            </a:prstGeom>
            <a:solidFill>
              <a:schemeClr val="tx1"/>
            </a:solidFill>
            <a:ln w="19050">
              <a:noFill/>
              <a:round/>
            </a:ln>
          </p:spPr>
          <p:txBody>
            <a:bodyPr vert="horz" wrap="none" lIns="91440" tIns="45720" rIns="91440" bIns="45720" anchor="ctr" anchorCtr="1" compatLnSpc="1">
              <a:normAutofit fontScale="62500"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altLang="zh-CN" sz="2400" dirty="0">
                  <a:solidFill>
                    <a:schemeClr val="bg1"/>
                  </a:solidFill>
                  <a:latin typeface="Impact" panose="020B0806030902050204" pitchFamily="34" charset="0"/>
                </a:rPr>
                <a:t>03</a:t>
              </a:r>
            </a:p>
          </p:txBody>
        </p:sp>
      </p:grpSp>
      <p:sp>
        <p:nvSpPr>
          <p:cNvPr id="4" name="TextBox 3"/>
          <p:cNvSpPr txBox="1"/>
          <p:nvPr/>
        </p:nvSpPr>
        <p:spPr>
          <a:xfrm>
            <a:off x="1426303" y="2028616"/>
            <a:ext cx="9214339" cy="2800767"/>
          </a:xfrm>
          <a:prstGeom prst="rect">
            <a:avLst/>
          </a:prstGeom>
          <a:noFill/>
        </p:spPr>
        <p:txBody>
          <a:bodyPr wrap="square" rtlCol="0">
            <a:spAutoFit/>
          </a:bodyPr>
          <a:lstStyle/>
          <a:p>
            <a:r>
              <a:rPr lang="en-US" altLang="zh-CN" sz="4400" dirty="0"/>
              <a:t>A number of publishing houses jointly held promotion meetings to show the achievements of China's copyright export to the world.</a:t>
            </a:r>
            <a:endParaRPr lang="zh-CN" altLang="en-US" sz="4400"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5498" y="461823"/>
            <a:ext cx="6709895" cy="93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35992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rgbClr val="E7F9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PA_淘宝店chenying0907: 圆角 5"/>
          <p:cNvSpPr/>
          <p:nvPr/>
        </p:nvSpPr>
        <p:spPr>
          <a:xfrm>
            <a:off x="0" y="488586"/>
            <a:ext cx="6832880" cy="891821"/>
          </a:xfrm>
          <a:prstGeom prst="roundRect">
            <a:avLst>
              <a:gd name="adj" fmla="val 50000"/>
            </a:avLst>
          </a:prstGeom>
          <a:solidFill>
            <a:srgbClr val="9ADEEB"/>
          </a:solidFill>
          <a:ln>
            <a:noFill/>
          </a:ln>
        </p:spPr>
        <p:style>
          <a:lnRef idx="2">
            <a:schemeClr val="accent1">
              <a:shade val="50000"/>
            </a:schemeClr>
          </a:lnRef>
          <a:fillRef idx="1">
            <a:schemeClr val="accent1"/>
          </a:fillRef>
          <a:effectRef idx="0">
            <a:schemeClr val="accent1"/>
          </a:effectRef>
          <a:fontRef idx="minor">
            <a:schemeClr val="lt1"/>
          </a:fontRef>
        </p:style>
        <p:txBody>
          <a:bodyPr lIns="68568" tIns="34284" rIns="68568" bIns="34284" rtlCol="0" anchor="ctr"/>
          <a:lstStyle>
            <a:defPPr>
              <a:defRPr lang="en-US">
                <a:solidFill>
                  <a:schemeClr val="lt1"/>
                </a:solidFill>
              </a:defRPr>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algn="ctr"/>
            <a:r>
              <a:rPr lang="en-US" altLang="zh-CN" sz="3200" dirty="0">
                <a:solidFill>
                  <a:schemeClr val="tx1"/>
                </a:solidFill>
                <a:latin typeface="Impact" panose="020B0806030902050204" pitchFamily="34" charset="0"/>
              </a:rPr>
              <a:t>Related Books</a:t>
            </a:r>
            <a:endParaRPr lang="zh-CN" altLang="en-US" sz="3200" dirty="0">
              <a:solidFill>
                <a:schemeClr val="tx1"/>
              </a:solidFill>
              <a:latin typeface="Impact" panose="020B0806030902050204" pitchFamily="34" charset="0"/>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997" y="1751293"/>
            <a:ext cx="3590925" cy="61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9550" y="2518997"/>
            <a:ext cx="3211818" cy="4090287"/>
          </a:xfrm>
          <a:prstGeom prst="rect">
            <a:avLst/>
          </a:prstGeom>
        </p:spPr>
      </p:pic>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06093" y="1751293"/>
            <a:ext cx="3590925" cy="61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图片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06093" y="2455568"/>
            <a:ext cx="3637503" cy="4137650"/>
          </a:xfrm>
          <a:prstGeom prst="rect">
            <a:avLst/>
          </a:prstGeom>
        </p:spPr>
      </p:pic>
      <p:pic>
        <p:nvPicPr>
          <p:cNvPr id="8196"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05514" y="1751293"/>
            <a:ext cx="3590925" cy="61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图片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20519" y="2518998"/>
            <a:ext cx="3275920" cy="3845380"/>
          </a:xfrm>
          <a:prstGeom prst="rect">
            <a:avLst/>
          </a:prstGeom>
        </p:spPr>
      </p:pic>
    </p:spTree>
    <p:extLst>
      <p:ext uri="{BB962C8B-B14F-4D97-AF65-F5344CB8AC3E}">
        <p14:creationId xmlns:p14="http://schemas.microsoft.com/office/powerpoint/2010/main" val="11363082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192000" cy="6858000"/>
          </a:xfrm>
          <a:prstGeom prst="rect">
            <a:avLst/>
          </a:prstGeom>
          <a:solidFill>
            <a:srgbClr val="E7F9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13831" y="1074199"/>
            <a:ext cx="5283435" cy="3510006"/>
          </a:xfrm>
          <a:prstGeom prst="rect">
            <a:avLst/>
          </a:prstGeom>
        </p:spPr>
      </p:pic>
      <p:sp>
        <p:nvSpPr>
          <p:cNvPr id="4" name="文本框 7"/>
          <p:cNvSpPr txBox="1"/>
          <p:nvPr/>
        </p:nvSpPr>
        <p:spPr>
          <a:xfrm>
            <a:off x="4931168" y="4085000"/>
            <a:ext cx="3539591" cy="70788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4000" b="1" dirty="0">
                <a:latin typeface="Bodoni MT Black" panose="02070A03080606020203" pitchFamily="18" charset="0"/>
                <a:ea typeface="汉仪良品线简" panose="00020600040101010101" pitchFamily="18" charset="-122"/>
                <a:cs typeface="+mn-ea"/>
                <a:sym typeface="+mn-lt"/>
              </a:rPr>
              <a:t>Conclusion</a:t>
            </a:r>
            <a:endParaRPr lang="zh-CN" altLang="en-US" sz="4000" b="1" dirty="0">
              <a:latin typeface="Bodoni MT Black" panose="02070A03080606020203" pitchFamily="18" charset="0"/>
              <a:ea typeface="汉仪良品线简" panose="00020600040101010101" pitchFamily="18" charset="-122"/>
              <a:cs typeface="+mn-ea"/>
              <a:sym typeface="+mn-lt"/>
            </a:endParaRPr>
          </a:p>
        </p:txBody>
      </p:sp>
    </p:spTree>
    <p:extLst>
      <p:ext uri="{BB962C8B-B14F-4D97-AF65-F5344CB8AC3E}">
        <p14:creationId xmlns:p14="http://schemas.microsoft.com/office/powerpoint/2010/main" val="41026225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rgbClr val="E7F9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圆角 17"/>
          <p:cNvSpPr/>
          <p:nvPr/>
        </p:nvSpPr>
        <p:spPr>
          <a:xfrm>
            <a:off x="911817" y="391887"/>
            <a:ext cx="10368366" cy="5777802"/>
          </a:xfrm>
          <a:prstGeom prst="roundRect">
            <a:avLst>
              <a:gd name="adj" fmla="val 2747"/>
            </a:avLst>
          </a:prstGeom>
          <a:solidFill>
            <a:schemeClr val="bg1"/>
          </a:solid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pic>
        <p:nvPicPr>
          <p:cNvPr id="3074" name="Picture 2" descr="clouds #小清新#"/>
          <p:cNvPicPr>
            <a:picLocks noChangeAspect="1" noChangeArrowheads="1"/>
          </p:cNvPicPr>
          <p:nvPr/>
        </p:nvPicPr>
        <p:blipFill rotWithShape="1">
          <a:blip r:embed="rId2">
            <a:extLst>
              <a:ext uri="{28A0092B-C50C-407E-A947-70E740481C1C}">
                <a14:useLocalDpi xmlns:a14="http://schemas.microsoft.com/office/drawing/2010/main" val="0"/>
              </a:ext>
            </a:extLst>
          </a:blip>
          <a:srcRect t="18641" b="27304"/>
          <a:stretch>
            <a:fillRect/>
          </a:stretch>
        </p:blipFill>
        <p:spPr bwMode="auto">
          <a:xfrm>
            <a:off x="1193654" y="736448"/>
            <a:ext cx="3375194" cy="273671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712677" y="736448"/>
            <a:ext cx="5777802" cy="5016758"/>
          </a:xfrm>
          <a:prstGeom prst="rect">
            <a:avLst/>
          </a:prstGeom>
          <a:noFill/>
        </p:spPr>
        <p:txBody>
          <a:bodyPr wrap="square" rtlCol="0">
            <a:spAutoFit/>
          </a:bodyPr>
          <a:lstStyle/>
          <a:p>
            <a:r>
              <a:rPr lang="zh-CN" altLang="en-US" sz="3200" dirty="0"/>
              <a:t>√ </a:t>
            </a:r>
            <a:r>
              <a:rPr lang="en-US" altLang="zh-CN" sz="3200" dirty="0"/>
              <a:t>The cultural products exported by China are changing from those concerning </a:t>
            </a:r>
            <a:r>
              <a:rPr lang="en-US" altLang="zh-CN" sz="3200" dirty="0">
                <a:solidFill>
                  <a:schemeClr val="accent2">
                    <a:lumMod val="75000"/>
                  </a:schemeClr>
                </a:solidFill>
              </a:rPr>
              <a:t>traditional culture </a:t>
            </a:r>
            <a:r>
              <a:rPr lang="en-US" altLang="zh-CN" sz="3200" dirty="0"/>
              <a:t>to </a:t>
            </a:r>
            <a:r>
              <a:rPr lang="en-US" altLang="zh-CN" sz="3200" dirty="0">
                <a:solidFill>
                  <a:srgbClr val="0070C0"/>
                </a:solidFill>
              </a:rPr>
              <a:t>modern scientific and cultural products</a:t>
            </a:r>
            <a:r>
              <a:rPr lang="en-US" altLang="zh-CN" sz="3200" dirty="0"/>
              <a:t>. </a:t>
            </a:r>
          </a:p>
          <a:p>
            <a:endParaRPr lang="en-US" altLang="zh-CN" sz="3200" dirty="0"/>
          </a:p>
          <a:p>
            <a:r>
              <a:rPr lang="zh-CN" altLang="en-US" sz="3200" dirty="0"/>
              <a:t>√ </a:t>
            </a:r>
            <a:r>
              <a:rPr lang="en-US" altLang="zh-CN" sz="3200" dirty="0"/>
              <a:t>Now, Chinese books are closer to readers. Chinese publishing industry as a whole is also more professional and open.</a:t>
            </a:r>
            <a:endParaRPr lang="zh-CN" altLang="en-US" sz="32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rgbClr val="E7F9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圆角 17"/>
          <p:cNvSpPr/>
          <p:nvPr/>
        </p:nvSpPr>
        <p:spPr>
          <a:xfrm>
            <a:off x="911817" y="703385"/>
            <a:ext cx="10368366" cy="4762918"/>
          </a:xfrm>
          <a:prstGeom prst="roundRect">
            <a:avLst>
              <a:gd name="adj" fmla="val 2747"/>
            </a:avLst>
          </a:prstGeom>
          <a:solidFill>
            <a:schemeClr val="bg1"/>
          </a:solid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pic>
        <p:nvPicPr>
          <p:cNvPr id="3074" name="Picture 2" descr="clouds #小清新#"/>
          <p:cNvPicPr>
            <a:picLocks noChangeAspect="1" noChangeArrowheads="1"/>
          </p:cNvPicPr>
          <p:nvPr/>
        </p:nvPicPr>
        <p:blipFill rotWithShape="1">
          <a:blip r:embed="rId2">
            <a:extLst>
              <a:ext uri="{28A0092B-C50C-407E-A947-70E740481C1C}">
                <a14:useLocalDpi xmlns:a14="http://schemas.microsoft.com/office/drawing/2010/main" val="0"/>
              </a:ext>
            </a:extLst>
          </a:blip>
          <a:srcRect t="18641" b="27304"/>
          <a:stretch>
            <a:fillRect/>
          </a:stretch>
        </p:blipFill>
        <p:spPr bwMode="auto">
          <a:xfrm>
            <a:off x="1193654" y="1379542"/>
            <a:ext cx="3375194" cy="273671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853354" y="1098188"/>
            <a:ext cx="5777802" cy="3539430"/>
          </a:xfrm>
          <a:prstGeom prst="rect">
            <a:avLst/>
          </a:prstGeom>
          <a:noFill/>
        </p:spPr>
        <p:txBody>
          <a:bodyPr wrap="square" rtlCol="0">
            <a:spAutoFit/>
          </a:bodyPr>
          <a:lstStyle/>
          <a:p>
            <a:r>
              <a:rPr lang="zh-CN" altLang="en-US" sz="3200" dirty="0"/>
              <a:t>√ </a:t>
            </a:r>
            <a:r>
              <a:rPr lang="en-US" altLang="zh-CN" sz="3200" dirty="0"/>
              <a:t>Since the Eighteenth National Congress of the Communist Party of China, Chinese publishing industry launched a number of theme publications that deeply </a:t>
            </a:r>
            <a:r>
              <a:rPr lang="en-US" altLang="zh-CN" sz="3200" dirty="0">
                <a:solidFill>
                  <a:schemeClr val="accent1">
                    <a:lumMod val="50000"/>
                  </a:schemeClr>
                </a:solidFill>
              </a:rPr>
              <a:t>reflect the voice of the party, the voice of the people</a:t>
            </a:r>
            <a:r>
              <a:rPr lang="en-US" altLang="zh-CN" sz="3200" dirty="0"/>
              <a:t>. </a:t>
            </a:r>
            <a:endParaRPr lang="zh-CN" altLang="en-US" sz="3200" dirty="0"/>
          </a:p>
        </p:txBody>
      </p:sp>
    </p:spTree>
    <p:extLst>
      <p:ext uri="{BB962C8B-B14F-4D97-AF65-F5344CB8AC3E}">
        <p14:creationId xmlns:p14="http://schemas.microsoft.com/office/powerpoint/2010/main" val="34660031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192000" cy="6858000"/>
          </a:xfrm>
          <a:prstGeom prst="rect">
            <a:avLst/>
          </a:prstGeom>
          <a:solidFill>
            <a:srgbClr val="E7F9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13831" y="1074199"/>
            <a:ext cx="5283435" cy="3510006"/>
          </a:xfrm>
          <a:prstGeom prst="rect">
            <a:avLst/>
          </a:prstGeom>
        </p:spPr>
      </p:pic>
      <p:sp>
        <p:nvSpPr>
          <p:cNvPr id="4" name="文本框 7"/>
          <p:cNvSpPr txBox="1"/>
          <p:nvPr/>
        </p:nvSpPr>
        <p:spPr>
          <a:xfrm>
            <a:off x="4931168" y="4085000"/>
            <a:ext cx="3539591" cy="70788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4000" b="1" dirty="0">
                <a:latin typeface="Bodoni MT Black" panose="02070A03080606020203" pitchFamily="18" charset="0"/>
                <a:ea typeface="汉仪良品线简" panose="00020600040101010101" pitchFamily="18" charset="-122"/>
                <a:cs typeface="+mn-ea"/>
                <a:sym typeface="+mn-lt"/>
              </a:rPr>
              <a:t>Appendix</a:t>
            </a:r>
            <a:endParaRPr lang="zh-CN" altLang="en-US" sz="4000" b="1" dirty="0">
              <a:latin typeface="Bodoni MT Black" panose="02070A03080606020203" pitchFamily="18" charset="0"/>
              <a:ea typeface="汉仪良品线简" panose="00020600040101010101" pitchFamily="18" charset="-122"/>
              <a:cs typeface="+mn-ea"/>
              <a:sym typeface="+mn-lt"/>
            </a:endParaRPr>
          </a:p>
        </p:txBody>
      </p:sp>
    </p:spTree>
    <p:extLst>
      <p:ext uri="{BB962C8B-B14F-4D97-AF65-F5344CB8AC3E}">
        <p14:creationId xmlns:p14="http://schemas.microsoft.com/office/powerpoint/2010/main" val="30009633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rgbClr val="E7F9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150759" y="1349371"/>
            <a:ext cx="4029323" cy="3732436"/>
            <a:chOff x="875420" y="1322766"/>
            <a:chExt cx="4547538" cy="4212468"/>
          </a:xfrm>
        </p:grpSpPr>
        <p:sp>
          <p:nvSpPr>
            <p:cNvPr id="14" name="椭圆 13"/>
            <p:cNvSpPr/>
            <p:nvPr/>
          </p:nvSpPr>
          <p:spPr bwMode="auto">
            <a:xfrm>
              <a:off x="2276621" y="1322766"/>
              <a:ext cx="1745137" cy="1745137"/>
            </a:xfrm>
            <a:prstGeom prst="ellipse">
              <a:avLst/>
            </a:prstGeom>
            <a:solidFill>
              <a:srgbClr val="9ADEEB"/>
            </a:solidFill>
            <a:ln w="19050">
              <a:noFill/>
              <a:round/>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5"/>
            </a:p>
          </p:txBody>
        </p:sp>
        <p:sp>
          <p:nvSpPr>
            <p:cNvPr id="15" name="椭圆 14"/>
            <p:cNvSpPr/>
            <p:nvPr/>
          </p:nvSpPr>
          <p:spPr bwMode="auto">
            <a:xfrm>
              <a:off x="875420" y="3790097"/>
              <a:ext cx="1745137" cy="1745137"/>
            </a:xfrm>
            <a:prstGeom prst="ellipse">
              <a:avLst/>
            </a:prstGeom>
            <a:solidFill>
              <a:schemeClr val="accent2">
                <a:lumMod val="60000"/>
                <a:lumOff val="40000"/>
              </a:schemeClr>
            </a:solidFill>
            <a:ln w="19050">
              <a:noFill/>
              <a:round/>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5"/>
            </a:p>
          </p:txBody>
        </p:sp>
        <p:sp>
          <p:nvSpPr>
            <p:cNvPr id="16" name="椭圆 15"/>
            <p:cNvSpPr/>
            <p:nvPr/>
          </p:nvSpPr>
          <p:spPr bwMode="auto">
            <a:xfrm>
              <a:off x="3677821" y="3790097"/>
              <a:ext cx="1745137" cy="1745137"/>
            </a:xfrm>
            <a:prstGeom prst="ellipse">
              <a:avLst/>
            </a:prstGeom>
            <a:solidFill>
              <a:srgbClr val="F095BA"/>
            </a:solidFill>
            <a:ln w="19050">
              <a:solidFill>
                <a:srgbClr val="F095BA"/>
              </a:solidFill>
              <a:round/>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5"/>
            </a:p>
          </p:txBody>
        </p:sp>
        <p:sp>
          <p:nvSpPr>
            <p:cNvPr id="17" name="等腰三角形 16"/>
            <p:cNvSpPr/>
            <p:nvPr/>
          </p:nvSpPr>
          <p:spPr bwMode="auto">
            <a:xfrm>
              <a:off x="1309797" y="1834816"/>
              <a:ext cx="3680230" cy="3172614"/>
            </a:xfrm>
            <a:prstGeom prst="triangle">
              <a:avLst/>
            </a:prstGeom>
            <a:solidFill>
              <a:schemeClr val="bg1"/>
            </a:solidFill>
            <a:ln w="19050">
              <a:solidFill>
                <a:schemeClr val="bg2"/>
              </a:solidFill>
              <a:round/>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5"/>
            </a:p>
          </p:txBody>
        </p:sp>
        <p:sp>
          <p:nvSpPr>
            <p:cNvPr id="18" name="椭圆 17"/>
            <p:cNvSpPr/>
            <p:nvPr/>
          </p:nvSpPr>
          <p:spPr bwMode="auto">
            <a:xfrm>
              <a:off x="2382070" y="1428215"/>
              <a:ext cx="1534239" cy="1534239"/>
            </a:xfrm>
            <a:prstGeom prst="ellipse">
              <a:avLst/>
            </a:prstGeom>
            <a:solidFill>
              <a:schemeClr val="bg1"/>
            </a:solidFill>
            <a:ln w="57150" cap="flat" cmpd="sng" algn="ctr">
              <a:solidFill>
                <a:srgbClr val="9ADEEB"/>
              </a:solidFill>
              <a:prstDash val="solid"/>
              <a:round/>
              <a:headEnd type="none" w="med" len="med"/>
              <a:tailEnd type="none" w="med" len="med"/>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5" dirty="0"/>
            </a:p>
          </p:txBody>
        </p:sp>
        <p:sp>
          <p:nvSpPr>
            <p:cNvPr id="19" name="椭圆 18"/>
            <p:cNvSpPr/>
            <p:nvPr/>
          </p:nvSpPr>
          <p:spPr bwMode="auto">
            <a:xfrm>
              <a:off x="980869" y="3895546"/>
              <a:ext cx="1534239" cy="1534239"/>
            </a:xfrm>
            <a:prstGeom prst="ellipse">
              <a:avLst/>
            </a:prstGeom>
            <a:solidFill>
              <a:schemeClr val="bg1"/>
            </a:solidFill>
            <a:ln w="57150" cap="flat" cmpd="sng" algn="ctr">
              <a:solidFill>
                <a:schemeClr val="accent2">
                  <a:lumMod val="60000"/>
                  <a:lumOff val="40000"/>
                </a:schemeClr>
              </a:solidFill>
              <a:prstDash val="solid"/>
              <a:round/>
              <a:headEnd type="none" w="med" len="med"/>
              <a:tailEnd type="none" w="med" len="med"/>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5"/>
            </a:p>
          </p:txBody>
        </p:sp>
        <p:sp>
          <p:nvSpPr>
            <p:cNvPr id="20" name="椭圆 19"/>
            <p:cNvSpPr/>
            <p:nvPr/>
          </p:nvSpPr>
          <p:spPr bwMode="auto">
            <a:xfrm>
              <a:off x="3783270" y="3895546"/>
              <a:ext cx="1534239" cy="1534239"/>
            </a:xfrm>
            <a:prstGeom prst="ellipse">
              <a:avLst/>
            </a:prstGeom>
            <a:solidFill>
              <a:schemeClr val="bg1"/>
            </a:solidFill>
            <a:ln w="57150" cap="flat" cmpd="sng" algn="ctr">
              <a:solidFill>
                <a:srgbClr val="F095BA"/>
              </a:solidFill>
              <a:prstDash val="solid"/>
              <a:round/>
              <a:headEnd type="none" w="med" len="med"/>
              <a:tailEnd type="none" w="med" len="med"/>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5"/>
            </a:p>
          </p:txBody>
        </p:sp>
        <p:sp>
          <p:nvSpPr>
            <p:cNvPr id="21" name="椭圆 20"/>
            <p:cNvSpPr/>
            <p:nvPr/>
          </p:nvSpPr>
          <p:spPr bwMode="auto">
            <a:xfrm>
              <a:off x="2506007" y="1552152"/>
              <a:ext cx="1286364" cy="1286364"/>
            </a:xfrm>
            <a:prstGeom prst="ellipse">
              <a:avLst/>
            </a:prstGeom>
            <a:solidFill>
              <a:srgbClr val="9ADEEB"/>
            </a:solidFill>
            <a:ln w="19050">
              <a:noFill/>
              <a:round/>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5" dirty="0"/>
            </a:p>
          </p:txBody>
        </p:sp>
        <p:sp>
          <p:nvSpPr>
            <p:cNvPr id="22" name="椭圆 21"/>
            <p:cNvSpPr/>
            <p:nvPr/>
          </p:nvSpPr>
          <p:spPr bwMode="auto">
            <a:xfrm>
              <a:off x="1104806" y="4019484"/>
              <a:ext cx="1286364" cy="1286364"/>
            </a:xfrm>
            <a:prstGeom prst="ellipse">
              <a:avLst/>
            </a:prstGeom>
            <a:solidFill>
              <a:schemeClr val="accent2">
                <a:lumMod val="60000"/>
                <a:lumOff val="40000"/>
              </a:schemeClr>
            </a:solidFill>
            <a:ln w="19050">
              <a:noFill/>
              <a:round/>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5"/>
            </a:p>
          </p:txBody>
        </p:sp>
        <p:sp>
          <p:nvSpPr>
            <p:cNvPr id="23" name="椭圆 22"/>
            <p:cNvSpPr/>
            <p:nvPr/>
          </p:nvSpPr>
          <p:spPr bwMode="auto">
            <a:xfrm>
              <a:off x="3907208" y="4019484"/>
              <a:ext cx="1286364" cy="1286364"/>
            </a:xfrm>
            <a:prstGeom prst="ellipse">
              <a:avLst/>
            </a:prstGeom>
            <a:solidFill>
              <a:srgbClr val="F095BA"/>
            </a:solidFill>
            <a:ln w="19050">
              <a:solidFill>
                <a:srgbClr val="F095BA"/>
              </a:solidFill>
              <a:round/>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5"/>
            </a:p>
          </p:txBody>
        </p:sp>
        <p:sp>
          <p:nvSpPr>
            <p:cNvPr id="24" name="任意多边形: 形状 23"/>
            <p:cNvSpPr/>
            <p:nvPr/>
          </p:nvSpPr>
          <p:spPr>
            <a:xfrm>
              <a:off x="1561458" y="4476137"/>
              <a:ext cx="373062" cy="373060"/>
            </a:xfrm>
            <a:custGeom>
              <a:avLst/>
              <a:gdLst/>
              <a:ahLst/>
              <a:cxnLst>
                <a:cxn ang="0">
                  <a:pos x="wd2" y="hd2"/>
                </a:cxn>
                <a:cxn ang="5400000">
                  <a:pos x="wd2" y="hd2"/>
                </a:cxn>
                <a:cxn ang="10800000">
                  <a:pos x="wd2" y="hd2"/>
                </a:cxn>
                <a:cxn ang="16200000">
                  <a:pos x="wd2" y="hd2"/>
                </a:cxn>
              </a:cxnLst>
              <a:rect l="0" t="0" r="r" b="b"/>
              <a:pathLst>
                <a:path w="21551" h="21600" extrusionOk="0">
                  <a:moveTo>
                    <a:pt x="19313" y="4353"/>
                  </a:moveTo>
                  <a:lnTo>
                    <a:pt x="16178" y="7496"/>
                  </a:lnTo>
                  <a:cubicBezTo>
                    <a:pt x="16034" y="7640"/>
                    <a:pt x="15980" y="7851"/>
                    <a:pt x="16036" y="8047"/>
                  </a:cubicBezTo>
                  <a:lnTo>
                    <a:pt x="18732" y="17470"/>
                  </a:lnTo>
                  <a:cubicBezTo>
                    <a:pt x="18788" y="17666"/>
                    <a:pt x="18734" y="17878"/>
                    <a:pt x="18590" y="18022"/>
                  </a:cubicBezTo>
                  <a:lnTo>
                    <a:pt x="17170" y="19445"/>
                  </a:lnTo>
                  <a:cubicBezTo>
                    <a:pt x="17059" y="19556"/>
                    <a:pt x="16916" y="19609"/>
                    <a:pt x="16775" y="19609"/>
                  </a:cubicBezTo>
                  <a:cubicBezTo>
                    <a:pt x="16581" y="19609"/>
                    <a:pt x="16390" y="19510"/>
                    <a:pt x="16285" y="19322"/>
                  </a:cubicBezTo>
                  <a:lnTo>
                    <a:pt x="12375" y="12317"/>
                  </a:lnTo>
                  <a:cubicBezTo>
                    <a:pt x="12271" y="12129"/>
                    <a:pt x="12079" y="12029"/>
                    <a:pt x="11886" y="12029"/>
                  </a:cubicBezTo>
                  <a:cubicBezTo>
                    <a:pt x="11744" y="12029"/>
                    <a:pt x="11602" y="12083"/>
                    <a:pt x="11491" y="12194"/>
                  </a:cubicBezTo>
                  <a:lnTo>
                    <a:pt x="8519" y="15172"/>
                  </a:lnTo>
                  <a:cubicBezTo>
                    <a:pt x="8388" y="15304"/>
                    <a:pt x="8330" y="15492"/>
                    <a:pt x="8365" y="15674"/>
                  </a:cubicBezTo>
                  <a:lnTo>
                    <a:pt x="8996" y="18989"/>
                  </a:lnTo>
                  <a:cubicBezTo>
                    <a:pt x="9031" y="19171"/>
                    <a:pt x="8973" y="19359"/>
                    <a:pt x="8842" y="19491"/>
                  </a:cubicBezTo>
                  <a:lnTo>
                    <a:pt x="8441" y="19893"/>
                  </a:lnTo>
                  <a:cubicBezTo>
                    <a:pt x="8330" y="20004"/>
                    <a:pt x="8187" y="20058"/>
                    <a:pt x="8046" y="20058"/>
                  </a:cubicBezTo>
                  <a:cubicBezTo>
                    <a:pt x="7852" y="20058"/>
                    <a:pt x="7661" y="19958"/>
                    <a:pt x="7556" y="19770"/>
                  </a:cubicBezTo>
                  <a:lnTo>
                    <a:pt x="5577" y="16226"/>
                  </a:lnTo>
                  <a:cubicBezTo>
                    <a:pt x="5526" y="16136"/>
                    <a:pt x="5452" y="16061"/>
                    <a:pt x="5362" y="16010"/>
                  </a:cubicBezTo>
                  <a:lnTo>
                    <a:pt x="1826" y="14027"/>
                  </a:lnTo>
                  <a:cubicBezTo>
                    <a:pt x="1502" y="13845"/>
                    <a:pt x="1441" y="13403"/>
                    <a:pt x="1703" y="13141"/>
                  </a:cubicBezTo>
                  <a:lnTo>
                    <a:pt x="2105" y="12738"/>
                  </a:lnTo>
                  <a:cubicBezTo>
                    <a:pt x="2211" y="12632"/>
                    <a:pt x="2354" y="12574"/>
                    <a:pt x="2501" y="12574"/>
                  </a:cubicBezTo>
                  <a:cubicBezTo>
                    <a:pt x="2536" y="12574"/>
                    <a:pt x="2571" y="12577"/>
                    <a:pt x="2606" y="12584"/>
                  </a:cubicBezTo>
                  <a:lnTo>
                    <a:pt x="5913" y="13216"/>
                  </a:lnTo>
                  <a:cubicBezTo>
                    <a:pt x="5948" y="13223"/>
                    <a:pt x="5983" y="13226"/>
                    <a:pt x="6018" y="13226"/>
                  </a:cubicBezTo>
                  <a:cubicBezTo>
                    <a:pt x="6165" y="13226"/>
                    <a:pt x="6308" y="13168"/>
                    <a:pt x="6414" y="13062"/>
                  </a:cubicBezTo>
                  <a:lnTo>
                    <a:pt x="9385" y="10083"/>
                  </a:lnTo>
                  <a:cubicBezTo>
                    <a:pt x="9648" y="9820"/>
                    <a:pt x="9587" y="9379"/>
                    <a:pt x="9263" y="9197"/>
                  </a:cubicBezTo>
                  <a:lnTo>
                    <a:pt x="2273" y="5278"/>
                  </a:lnTo>
                  <a:cubicBezTo>
                    <a:pt x="1949" y="5097"/>
                    <a:pt x="1888" y="4655"/>
                    <a:pt x="2150" y="4392"/>
                  </a:cubicBezTo>
                  <a:lnTo>
                    <a:pt x="3571" y="2968"/>
                  </a:lnTo>
                  <a:cubicBezTo>
                    <a:pt x="3677" y="2862"/>
                    <a:pt x="3820" y="2804"/>
                    <a:pt x="3966" y="2804"/>
                  </a:cubicBezTo>
                  <a:cubicBezTo>
                    <a:pt x="4018" y="2804"/>
                    <a:pt x="4070" y="2811"/>
                    <a:pt x="4121" y="2826"/>
                  </a:cubicBezTo>
                  <a:lnTo>
                    <a:pt x="13523" y="5528"/>
                  </a:lnTo>
                  <a:cubicBezTo>
                    <a:pt x="13574" y="5543"/>
                    <a:pt x="13625" y="5550"/>
                    <a:pt x="13677" y="5550"/>
                  </a:cubicBezTo>
                  <a:cubicBezTo>
                    <a:pt x="13823" y="5550"/>
                    <a:pt x="13966" y="5493"/>
                    <a:pt x="14073" y="5386"/>
                  </a:cubicBezTo>
                  <a:lnTo>
                    <a:pt x="17208" y="2243"/>
                  </a:lnTo>
                  <a:cubicBezTo>
                    <a:pt x="17593" y="1857"/>
                    <a:pt x="18321" y="1542"/>
                    <a:pt x="18937" y="1542"/>
                  </a:cubicBezTo>
                  <a:cubicBezTo>
                    <a:pt x="19252" y="1542"/>
                    <a:pt x="19538" y="1624"/>
                    <a:pt x="19734" y="1821"/>
                  </a:cubicBezTo>
                  <a:cubicBezTo>
                    <a:pt x="20316" y="2404"/>
                    <a:pt x="19895" y="3770"/>
                    <a:pt x="19313" y="4353"/>
                  </a:cubicBezTo>
                  <a:cubicBezTo>
                    <a:pt x="19313" y="4353"/>
                    <a:pt x="19313" y="4353"/>
                    <a:pt x="19313" y="4353"/>
                  </a:cubicBezTo>
                  <a:close/>
                  <a:moveTo>
                    <a:pt x="20822" y="731"/>
                  </a:moveTo>
                  <a:cubicBezTo>
                    <a:pt x="20557" y="465"/>
                    <a:pt x="20235" y="268"/>
                    <a:pt x="19866" y="145"/>
                  </a:cubicBezTo>
                  <a:cubicBezTo>
                    <a:pt x="19578" y="49"/>
                    <a:pt x="19266" y="0"/>
                    <a:pt x="18937" y="0"/>
                  </a:cubicBezTo>
                  <a:cubicBezTo>
                    <a:pt x="18441" y="0"/>
                    <a:pt x="17909" y="111"/>
                    <a:pt x="17399" y="322"/>
                  </a:cubicBezTo>
                  <a:cubicBezTo>
                    <a:pt x="16897" y="530"/>
                    <a:pt x="16455" y="817"/>
                    <a:pt x="16120" y="1153"/>
                  </a:cubicBezTo>
                  <a:lnTo>
                    <a:pt x="13392" y="3887"/>
                  </a:lnTo>
                  <a:lnTo>
                    <a:pt x="4545" y="1343"/>
                  </a:lnTo>
                  <a:cubicBezTo>
                    <a:pt x="4357" y="1289"/>
                    <a:pt x="4162" y="1262"/>
                    <a:pt x="3966" y="1262"/>
                  </a:cubicBezTo>
                  <a:cubicBezTo>
                    <a:pt x="3691" y="1262"/>
                    <a:pt x="3423" y="1315"/>
                    <a:pt x="3169" y="1420"/>
                  </a:cubicBezTo>
                  <a:cubicBezTo>
                    <a:pt x="2911" y="1526"/>
                    <a:pt x="2680" y="1680"/>
                    <a:pt x="2482" y="1878"/>
                  </a:cubicBezTo>
                  <a:lnTo>
                    <a:pt x="1062" y="3301"/>
                  </a:lnTo>
                  <a:cubicBezTo>
                    <a:pt x="828" y="3536"/>
                    <a:pt x="650" y="3827"/>
                    <a:pt x="549" y="4142"/>
                  </a:cubicBezTo>
                  <a:cubicBezTo>
                    <a:pt x="452" y="4442"/>
                    <a:pt x="424" y="4765"/>
                    <a:pt x="467" y="5077"/>
                  </a:cubicBezTo>
                  <a:cubicBezTo>
                    <a:pt x="511" y="5389"/>
                    <a:pt x="625" y="5693"/>
                    <a:pt x="799" y="5955"/>
                  </a:cubicBezTo>
                  <a:cubicBezTo>
                    <a:pt x="982" y="6230"/>
                    <a:pt x="1232" y="6462"/>
                    <a:pt x="1522" y="6624"/>
                  </a:cubicBezTo>
                  <a:lnTo>
                    <a:pt x="7382" y="9910"/>
                  </a:lnTo>
                  <a:lnTo>
                    <a:pt x="5692" y="11604"/>
                  </a:lnTo>
                  <a:lnTo>
                    <a:pt x="2894" y="11069"/>
                  </a:lnTo>
                  <a:cubicBezTo>
                    <a:pt x="2765" y="11044"/>
                    <a:pt x="2632" y="11031"/>
                    <a:pt x="2501" y="11031"/>
                  </a:cubicBezTo>
                  <a:cubicBezTo>
                    <a:pt x="2225" y="11031"/>
                    <a:pt x="1956" y="11085"/>
                    <a:pt x="1701" y="11190"/>
                  </a:cubicBezTo>
                  <a:cubicBezTo>
                    <a:pt x="1444" y="11296"/>
                    <a:pt x="1213" y="11450"/>
                    <a:pt x="1017" y="11647"/>
                  </a:cubicBezTo>
                  <a:lnTo>
                    <a:pt x="615" y="12050"/>
                  </a:lnTo>
                  <a:cubicBezTo>
                    <a:pt x="380" y="12285"/>
                    <a:pt x="203" y="12576"/>
                    <a:pt x="101" y="12891"/>
                  </a:cubicBezTo>
                  <a:cubicBezTo>
                    <a:pt x="5" y="13191"/>
                    <a:pt x="-23" y="13513"/>
                    <a:pt x="20" y="13826"/>
                  </a:cubicBezTo>
                  <a:cubicBezTo>
                    <a:pt x="63" y="14138"/>
                    <a:pt x="178" y="14441"/>
                    <a:pt x="352" y="14703"/>
                  </a:cubicBezTo>
                  <a:cubicBezTo>
                    <a:pt x="535" y="14979"/>
                    <a:pt x="785" y="15210"/>
                    <a:pt x="1074" y="15373"/>
                  </a:cubicBezTo>
                  <a:lnTo>
                    <a:pt x="4369" y="17221"/>
                  </a:lnTo>
                  <a:lnTo>
                    <a:pt x="6213" y="20524"/>
                  </a:lnTo>
                  <a:cubicBezTo>
                    <a:pt x="6584" y="21188"/>
                    <a:pt x="7286" y="21600"/>
                    <a:pt x="8046" y="21600"/>
                  </a:cubicBezTo>
                  <a:cubicBezTo>
                    <a:pt x="8606" y="21600"/>
                    <a:pt x="9132" y="21381"/>
                    <a:pt x="9529" y="20984"/>
                  </a:cubicBezTo>
                  <a:lnTo>
                    <a:pt x="9930" y="20581"/>
                  </a:lnTo>
                  <a:cubicBezTo>
                    <a:pt x="10422" y="20088"/>
                    <a:pt x="10638" y="19385"/>
                    <a:pt x="10508" y="18700"/>
                  </a:cubicBezTo>
                  <a:lnTo>
                    <a:pt x="9974" y="15896"/>
                  </a:lnTo>
                  <a:lnTo>
                    <a:pt x="11664" y="14201"/>
                  </a:lnTo>
                  <a:lnTo>
                    <a:pt x="14942" y="20075"/>
                  </a:lnTo>
                  <a:cubicBezTo>
                    <a:pt x="15313" y="20739"/>
                    <a:pt x="16015" y="21152"/>
                    <a:pt x="16775" y="21152"/>
                  </a:cubicBezTo>
                  <a:cubicBezTo>
                    <a:pt x="17335" y="21152"/>
                    <a:pt x="17861" y="20933"/>
                    <a:pt x="18258" y="20536"/>
                  </a:cubicBezTo>
                  <a:lnTo>
                    <a:pt x="19678" y="19113"/>
                  </a:lnTo>
                  <a:cubicBezTo>
                    <a:pt x="20217" y="18572"/>
                    <a:pt x="20422" y="17780"/>
                    <a:pt x="20211" y="17045"/>
                  </a:cubicBezTo>
                  <a:lnTo>
                    <a:pt x="17674" y="8178"/>
                  </a:lnTo>
                  <a:lnTo>
                    <a:pt x="20402" y="5443"/>
                  </a:lnTo>
                  <a:cubicBezTo>
                    <a:pt x="20900" y="4943"/>
                    <a:pt x="21298" y="4185"/>
                    <a:pt x="21464" y="3413"/>
                  </a:cubicBezTo>
                  <a:cubicBezTo>
                    <a:pt x="21559" y="2971"/>
                    <a:pt x="21577" y="2546"/>
                    <a:pt x="21517" y="2149"/>
                  </a:cubicBezTo>
                  <a:cubicBezTo>
                    <a:pt x="21432" y="1592"/>
                    <a:pt x="21192" y="1102"/>
                    <a:pt x="20822" y="731"/>
                  </a:cubicBezTo>
                  <a:cubicBezTo>
                    <a:pt x="20822" y="731"/>
                    <a:pt x="20822" y="731"/>
                    <a:pt x="20822" y="731"/>
                  </a:cubicBezTo>
                  <a:close/>
                </a:path>
              </a:pathLst>
            </a:custGeom>
            <a:solidFill>
              <a:schemeClr val="tx1"/>
            </a:solidFill>
            <a:ln w="12700" cap="flat">
              <a:noFill/>
              <a:miter lim="400000"/>
            </a:ln>
            <a:effec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5"/>
            </a:p>
          </p:txBody>
        </p:sp>
        <p:sp>
          <p:nvSpPr>
            <p:cNvPr id="25" name="任意多边形: 形状 24"/>
            <p:cNvSpPr/>
            <p:nvPr/>
          </p:nvSpPr>
          <p:spPr>
            <a:xfrm>
              <a:off x="2948100" y="2031938"/>
              <a:ext cx="402178" cy="326794"/>
            </a:xfrm>
            <a:custGeom>
              <a:avLst/>
              <a:gdLst/>
              <a:ahLst/>
              <a:cxnLst>
                <a:cxn ang="0">
                  <a:pos x="wd2" y="hd2"/>
                </a:cxn>
                <a:cxn ang="5400000">
                  <a:pos x="wd2" y="hd2"/>
                </a:cxn>
                <a:cxn ang="10800000">
                  <a:pos x="wd2" y="hd2"/>
                </a:cxn>
                <a:cxn ang="16200000">
                  <a:pos x="wd2" y="hd2"/>
                </a:cxn>
              </a:cxnLst>
              <a:rect l="0" t="0" r="r" b="b"/>
              <a:pathLst>
                <a:path w="21600" h="21600" extrusionOk="0">
                  <a:moveTo>
                    <a:pt x="2024" y="0"/>
                  </a:moveTo>
                  <a:cubicBezTo>
                    <a:pt x="912" y="0"/>
                    <a:pt x="0" y="1122"/>
                    <a:pt x="0" y="2491"/>
                  </a:cubicBezTo>
                  <a:lnTo>
                    <a:pt x="0" y="11634"/>
                  </a:lnTo>
                  <a:cubicBezTo>
                    <a:pt x="0" y="13008"/>
                    <a:pt x="912" y="14134"/>
                    <a:pt x="2024" y="14134"/>
                  </a:cubicBezTo>
                  <a:lnTo>
                    <a:pt x="2024" y="16617"/>
                  </a:lnTo>
                  <a:cubicBezTo>
                    <a:pt x="2024" y="17994"/>
                    <a:pt x="2935" y="19109"/>
                    <a:pt x="4049" y="19109"/>
                  </a:cubicBezTo>
                  <a:lnTo>
                    <a:pt x="4822" y="19109"/>
                  </a:lnTo>
                  <a:cubicBezTo>
                    <a:pt x="5125" y="20540"/>
                    <a:pt x="6166" y="21600"/>
                    <a:pt x="7423" y="21600"/>
                  </a:cubicBezTo>
                  <a:cubicBezTo>
                    <a:pt x="8673" y="21600"/>
                    <a:pt x="9726" y="20540"/>
                    <a:pt x="10030" y="19109"/>
                  </a:cubicBezTo>
                  <a:lnTo>
                    <a:pt x="13594" y="19109"/>
                  </a:lnTo>
                  <a:cubicBezTo>
                    <a:pt x="13897" y="20540"/>
                    <a:pt x="14942" y="21600"/>
                    <a:pt x="16202" y="21600"/>
                  </a:cubicBezTo>
                  <a:cubicBezTo>
                    <a:pt x="17449" y="21600"/>
                    <a:pt x="18498" y="20540"/>
                    <a:pt x="18803" y="19109"/>
                  </a:cubicBezTo>
                  <a:lnTo>
                    <a:pt x="19576" y="19109"/>
                  </a:lnTo>
                  <a:cubicBezTo>
                    <a:pt x="20692" y="19109"/>
                    <a:pt x="21600" y="17994"/>
                    <a:pt x="21600" y="16617"/>
                  </a:cubicBezTo>
                  <a:lnTo>
                    <a:pt x="21600" y="11634"/>
                  </a:lnTo>
                  <a:cubicBezTo>
                    <a:pt x="21600" y="11142"/>
                    <a:pt x="21482" y="10663"/>
                    <a:pt x="21259" y="10248"/>
                  </a:cubicBezTo>
                  <a:lnTo>
                    <a:pt x="18554" y="5265"/>
                  </a:lnTo>
                  <a:cubicBezTo>
                    <a:pt x="18182" y="4566"/>
                    <a:pt x="17557" y="4160"/>
                    <a:pt x="16876" y="4160"/>
                  </a:cubicBezTo>
                  <a:lnTo>
                    <a:pt x="14177" y="4160"/>
                  </a:lnTo>
                  <a:lnTo>
                    <a:pt x="14177" y="2491"/>
                  </a:lnTo>
                  <a:cubicBezTo>
                    <a:pt x="14177" y="1122"/>
                    <a:pt x="13265" y="0"/>
                    <a:pt x="12146" y="0"/>
                  </a:cubicBezTo>
                  <a:lnTo>
                    <a:pt x="2024" y="0"/>
                  </a:lnTo>
                  <a:close/>
                  <a:moveTo>
                    <a:pt x="2024" y="1669"/>
                  </a:moveTo>
                  <a:lnTo>
                    <a:pt x="12146" y="1669"/>
                  </a:lnTo>
                  <a:cubicBezTo>
                    <a:pt x="12524" y="1669"/>
                    <a:pt x="12821" y="2034"/>
                    <a:pt x="12821" y="2491"/>
                  </a:cubicBezTo>
                  <a:lnTo>
                    <a:pt x="12821" y="11634"/>
                  </a:lnTo>
                  <a:cubicBezTo>
                    <a:pt x="12821" y="12090"/>
                    <a:pt x="12524" y="12465"/>
                    <a:pt x="12146" y="12465"/>
                  </a:cubicBezTo>
                  <a:cubicBezTo>
                    <a:pt x="12146" y="12465"/>
                    <a:pt x="2024" y="12465"/>
                    <a:pt x="2024" y="12465"/>
                  </a:cubicBezTo>
                  <a:cubicBezTo>
                    <a:pt x="1649" y="12465"/>
                    <a:pt x="1350" y="12090"/>
                    <a:pt x="1350" y="11634"/>
                  </a:cubicBezTo>
                  <a:lnTo>
                    <a:pt x="1350" y="2491"/>
                  </a:lnTo>
                  <a:cubicBezTo>
                    <a:pt x="1350" y="2034"/>
                    <a:pt x="1649" y="1669"/>
                    <a:pt x="2024" y="1669"/>
                  </a:cubicBezTo>
                  <a:close/>
                  <a:moveTo>
                    <a:pt x="14177" y="5821"/>
                  </a:moveTo>
                  <a:lnTo>
                    <a:pt x="16876" y="5821"/>
                  </a:lnTo>
                  <a:cubicBezTo>
                    <a:pt x="17102" y="5821"/>
                    <a:pt x="17311" y="5958"/>
                    <a:pt x="17440" y="6184"/>
                  </a:cubicBezTo>
                  <a:lnTo>
                    <a:pt x="20132" y="11175"/>
                  </a:lnTo>
                  <a:cubicBezTo>
                    <a:pt x="20206" y="11307"/>
                    <a:pt x="20250" y="11475"/>
                    <a:pt x="20250" y="11634"/>
                  </a:cubicBezTo>
                  <a:cubicBezTo>
                    <a:pt x="20250" y="11634"/>
                    <a:pt x="20250" y="16617"/>
                    <a:pt x="20250" y="16617"/>
                  </a:cubicBezTo>
                  <a:cubicBezTo>
                    <a:pt x="20250" y="17074"/>
                    <a:pt x="19946" y="17448"/>
                    <a:pt x="19576" y="17448"/>
                  </a:cubicBezTo>
                  <a:lnTo>
                    <a:pt x="18803" y="17448"/>
                  </a:lnTo>
                  <a:cubicBezTo>
                    <a:pt x="18498" y="16016"/>
                    <a:pt x="17455" y="14956"/>
                    <a:pt x="16202" y="14956"/>
                  </a:cubicBezTo>
                  <a:cubicBezTo>
                    <a:pt x="14942" y="14956"/>
                    <a:pt x="13897" y="16016"/>
                    <a:pt x="13594" y="17448"/>
                  </a:cubicBezTo>
                  <a:lnTo>
                    <a:pt x="10030" y="17448"/>
                  </a:lnTo>
                  <a:cubicBezTo>
                    <a:pt x="9729" y="16016"/>
                    <a:pt x="8678" y="14956"/>
                    <a:pt x="7423" y="14956"/>
                  </a:cubicBezTo>
                  <a:cubicBezTo>
                    <a:pt x="6166" y="14956"/>
                    <a:pt x="5125" y="16016"/>
                    <a:pt x="4822" y="17448"/>
                  </a:cubicBezTo>
                  <a:lnTo>
                    <a:pt x="4049" y="17448"/>
                  </a:lnTo>
                  <a:cubicBezTo>
                    <a:pt x="3676" y="17448"/>
                    <a:pt x="3374" y="17074"/>
                    <a:pt x="3374" y="16617"/>
                  </a:cubicBezTo>
                  <a:lnTo>
                    <a:pt x="3374" y="14134"/>
                  </a:lnTo>
                  <a:lnTo>
                    <a:pt x="12146" y="14134"/>
                  </a:lnTo>
                  <a:cubicBezTo>
                    <a:pt x="13265" y="14134"/>
                    <a:pt x="14177" y="13008"/>
                    <a:pt x="14177" y="11634"/>
                  </a:cubicBezTo>
                  <a:lnTo>
                    <a:pt x="14177" y="5821"/>
                  </a:lnTo>
                  <a:close/>
                  <a:moveTo>
                    <a:pt x="15553" y="6450"/>
                  </a:moveTo>
                  <a:cubicBezTo>
                    <a:pt x="15182" y="6450"/>
                    <a:pt x="14885" y="6824"/>
                    <a:pt x="14885" y="7281"/>
                  </a:cubicBezTo>
                  <a:lnTo>
                    <a:pt x="14885" y="12263"/>
                  </a:lnTo>
                  <a:cubicBezTo>
                    <a:pt x="14885" y="12721"/>
                    <a:pt x="15182" y="13102"/>
                    <a:pt x="15553" y="13102"/>
                  </a:cubicBezTo>
                  <a:lnTo>
                    <a:pt x="18259" y="13102"/>
                  </a:lnTo>
                  <a:cubicBezTo>
                    <a:pt x="18629" y="13102"/>
                    <a:pt x="18934" y="12721"/>
                    <a:pt x="18934" y="12263"/>
                  </a:cubicBezTo>
                  <a:lnTo>
                    <a:pt x="18934" y="11022"/>
                  </a:lnTo>
                  <a:cubicBezTo>
                    <a:pt x="18934" y="10857"/>
                    <a:pt x="18888" y="10694"/>
                    <a:pt x="18816" y="10554"/>
                  </a:cubicBezTo>
                  <a:cubicBezTo>
                    <a:pt x="18816" y="10554"/>
                    <a:pt x="16798" y="6829"/>
                    <a:pt x="16798" y="6829"/>
                  </a:cubicBezTo>
                  <a:cubicBezTo>
                    <a:pt x="16673" y="6592"/>
                    <a:pt x="16460" y="6450"/>
                    <a:pt x="16234" y="6450"/>
                  </a:cubicBezTo>
                  <a:lnTo>
                    <a:pt x="15553" y="6450"/>
                  </a:lnTo>
                  <a:close/>
                  <a:moveTo>
                    <a:pt x="15553" y="7281"/>
                  </a:moveTo>
                  <a:lnTo>
                    <a:pt x="16234" y="7281"/>
                  </a:lnTo>
                  <a:lnTo>
                    <a:pt x="18259" y="11022"/>
                  </a:lnTo>
                  <a:cubicBezTo>
                    <a:pt x="18259" y="11022"/>
                    <a:pt x="18259" y="12263"/>
                    <a:pt x="18259" y="12263"/>
                  </a:cubicBezTo>
                  <a:lnTo>
                    <a:pt x="15553" y="12263"/>
                  </a:lnTo>
                  <a:lnTo>
                    <a:pt x="15553" y="7281"/>
                  </a:lnTo>
                  <a:close/>
                  <a:moveTo>
                    <a:pt x="7423" y="16617"/>
                  </a:moveTo>
                  <a:cubicBezTo>
                    <a:pt x="8167" y="16617"/>
                    <a:pt x="8772" y="17365"/>
                    <a:pt x="8772" y="18278"/>
                  </a:cubicBezTo>
                  <a:cubicBezTo>
                    <a:pt x="8772" y="19191"/>
                    <a:pt x="8167" y="19939"/>
                    <a:pt x="7423" y="19939"/>
                  </a:cubicBezTo>
                  <a:cubicBezTo>
                    <a:pt x="6677" y="19939"/>
                    <a:pt x="6073" y="19191"/>
                    <a:pt x="6073" y="18278"/>
                  </a:cubicBezTo>
                  <a:cubicBezTo>
                    <a:pt x="6073" y="17365"/>
                    <a:pt x="6677" y="16617"/>
                    <a:pt x="7423" y="16617"/>
                  </a:cubicBezTo>
                  <a:close/>
                  <a:moveTo>
                    <a:pt x="16202" y="16617"/>
                  </a:moveTo>
                  <a:cubicBezTo>
                    <a:pt x="16943" y="16617"/>
                    <a:pt x="17551" y="17365"/>
                    <a:pt x="17551" y="18278"/>
                  </a:cubicBezTo>
                  <a:cubicBezTo>
                    <a:pt x="17551" y="19191"/>
                    <a:pt x="16943" y="19939"/>
                    <a:pt x="16202" y="19939"/>
                  </a:cubicBezTo>
                  <a:cubicBezTo>
                    <a:pt x="15454" y="19939"/>
                    <a:pt x="14852" y="19191"/>
                    <a:pt x="14852" y="18278"/>
                  </a:cubicBezTo>
                  <a:cubicBezTo>
                    <a:pt x="14852" y="17365"/>
                    <a:pt x="15454" y="16617"/>
                    <a:pt x="16202" y="16617"/>
                  </a:cubicBezTo>
                  <a:close/>
                </a:path>
              </a:pathLst>
            </a:custGeom>
            <a:solidFill>
              <a:schemeClr val="tx1"/>
            </a:solidFill>
            <a:ln w="12700" cap="flat">
              <a:noFill/>
              <a:miter lim="400000"/>
            </a:ln>
            <a:effec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5"/>
            </a:p>
          </p:txBody>
        </p:sp>
        <p:sp>
          <p:nvSpPr>
            <p:cNvPr id="26" name="任意多边形: 形状 25"/>
            <p:cNvSpPr/>
            <p:nvPr/>
          </p:nvSpPr>
          <p:spPr>
            <a:xfrm>
              <a:off x="4376380" y="4441928"/>
              <a:ext cx="348020" cy="441478"/>
            </a:xfrm>
            <a:custGeom>
              <a:avLst/>
              <a:gdLst/>
              <a:ahLst/>
              <a:cxnLst>
                <a:cxn ang="0">
                  <a:pos x="wd2" y="hd2"/>
                </a:cxn>
                <a:cxn ang="5400000">
                  <a:pos x="wd2" y="hd2"/>
                </a:cxn>
                <a:cxn ang="10800000">
                  <a:pos x="wd2" y="hd2"/>
                </a:cxn>
                <a:cxn ang="16200000">
                  <a:pos x="wd2" y="hd2"/>
                </a:cxn>
              </a:cxnLst>
              <a:rect l="0" t="0" r="r" b="b"/>
              <a:pathLst>
                <a:path w="21600" h="21600" extrusionOk="0">
                  <a:moveTo>
                    <a:pt x="18003" y="6729"/>
                  </a:moveTo>
                  <a:cubicBezTo>
                    <a:pt x="17891" y="6790"/>
                    <a:pt x="17842" y="6883"/>
                    <a:pt x="17842" y="6994"/>
                  </a:cubicBezTo>
                  <a:cubicBezTo>
                    <a:pt x="17842" y="7080"/>
                    <a:pt x="17901" y="7139"/>
                    <a:pt x="18015" y="7191"/>
                  </a:cubicBezTo>
                  <a:cubicBezTo>
                    <a:pt x="18122" y="7230"/>
                    <a:pt x="18344" y="7284"/>
                    <a:pt x="18697" y="7352"/>
                  </a:cubicBezTo>
                  <a:cubicBezTo>
                    <a:pt x="19207" y="7434"/>
                    <a:pt x="19552" y="7540"/>
                    <a:pt x="19715" y="7661"/>
                  </a:cubicBezTo>
                  <a:cubicBezTo>
                    <a:pt x="19899" y="7775"/>
                    <a:pt x="19976" y="7963"/>
                    <a:pt x="19976" y="8220"/>
                  </a:cubicBezTo>
                  <a:cubicBezTo>
                    <a:pt x="19976" y="8479"/>
                    <a:pt x="19851" y="8684"/>
                    <a:pt x="19591" y="8842"/>
                  </a:cubicBezTo>
                  <a:cubicBezTo>
                    <a:pt x="19332" y="8993"/>
                    <a:pt x="18985" y="9069"/>
                    <a:pt x="18546" y="9069"/>
                  </a:cubicBezTo>
                  <a:cubicBezTo>
                    <a:pt x="18091" y="9069"/>
                    <a:pt x="17748" y="8987"/>
                    <a:pt x="17505" y="8826"/>
                  </a:cubicBezTo>
                  <a:cubicBezTo>
                    <a:pt x="17256" y="8660"/>
                    <a:pt x="17122" y="8433"/>
                    <a:pt x="17105" y="8130"/>
                  </a:cubicBezTo>
                  <a:lnTo>
                    <a:pt x="17814" y="8130"/>
                  </a:lnTo>
                  <a:cubicBezTo>
                    <a:pt x="17814" y="8283"/>
                    <a:pt x="17879" y="8395"/>
                    <a:pt x="18015" y="8471"/>
                  </a:cubicBezTo>
                  <a:cubicBezTo>
                    <a:pt x="18132" y="8553"/>
                    <a:pt x="18312" y="8592"/>
                    <a:pt x="18546" y="8592"/>
                  </a:cubicBezTo>
                  <a:cubicBezTo>
                    <a:pt x="18773" y="8592"/>
                    <a:pt x="18957" y="8562"/>
                    <a:pt x="19091" y="8501"/>
                  </a:cubicBezTo>
                  <a:cubicBezTo>
                    <a:pt x="19217" y="8442"/>
                    <a:pt x="19283" y="8356"/>
                    <a:pt x="19283" y="8253"/>
                  </a:cubicBezTo>
                  <a:cubicBezTo>
                    <a:pt x="19283" y="8152"/>
                    <a:pt x="19234" y="8078"/>
                    <a:pt x="19148" y="8024"/>
                  </a:cubicBezTo>
                  <a:cubicBezTo>
                    <a:pt x="19054" y="7973"/>
                    <a:pt x="18860" y="7926"/>
                    <a:pt x="18555" y="7874"/>
                  </a:cubicBezTo>
                  <a:cubicBezTo>
                    <a:pt x="18003" y="7775"/>
                    <a:pt x="17623" y="7669"/>
                    <a:pt x="17440" y="7554"/>
                  </a:cubicBezTo>
                  <a:cubicBezTo>
                    <a:pt x="17256" y="7442"/>
                    <a:pt x="17161" y="7268"/>
                    <a:pt x="17161" y="7024"/>
                  </a:cubicBezTo>
                  <a:cubicBezTo>
                    <a:pt x="17161" y="6759"/>
                    <a:pt x="17278" y="6550"/>
                    <a:pt x="17527" y="6388"/>
                  </a:cubicBezTo>
                  <a:cubicBezTo>
                    <a:pt x="17776" y="6230"/>
                    <a:pt x="18103" y="6154"/>
                    <a:pt x="18524" y="6154"/>
                  </a:cubicBezTo>
                  <a:cubicBezTo>
                    <a:pt x="18919" y="6154"/>
                    <a:pt x="19234" y="6230"/>
                    <a:pt x="19487" y="6397"/>
                  </a:cubicBezTo>
                  <a:cubicBezTo>
                    <a:pt x="19737" y="6563"/>
                    <a:pt x="19868" y="6785"/>
                    <a:pt x="19899" y="7063"/>
                  </a:cubicBezTo>
                  <a:lnTo>
                    <a:pt x="19179" y="7063"/>
                  </a:lnTo>
                  <a:cubicBezTo>
                    <a:pt x="19169" y="6926"/>
                    <a:pt x="19091" y="6820"/>
                    <a:pt x="18967" y="6747"/>
                  </a:cubicBezTo>
                  <a:cubicBezTo>
                    <a:pt x="18832" y="6670"/>
                    <a:pt x="18648" y="6631"/>
                    <a:pt x="18437" y="6631"/>
                  </a:cubicBezTo>
                  <a:cubicBezTo>
                    <a:pt x="18257" y="6631"/>
                    <a:pt x="18103" y="6661"/>
                    <a:pt x="18003" y="6729"/>
                  </a:cubicBezTo>
                  <a:cubicBezTo>
                    <a:pt x="18003" y="6729"/>
                    <a:pt x="18003" y="6729"/>
                    <a:pt x="18003" y="6729"/>
                  </a:cubicBezTo>
                  <a:close/>
                  <a:moveTo>
                    <a:pt x="15761" y="7344"/>
                  </a:moveTo>
                  <a:cubicBezTo>
                    <a:pt x="15665" y="7405"/>
                    <a:pt x="15528" y="7434"/>
                    <a:pt x="15338" y="7434"/>
                  </a:cubicBezTo>
                  <a:lnTo>
                    <a:pt x="14490" y="7434"/>
                  </a:lnTo>
                  <a:lnTo>
                    <a:pt x="14490" y="6707"/>
                  </a:lnTo>
                  <a:lnTo>
                    <a:pt x="15366" y="6707"/>
                  </a:lnTo>
                  <a:cubicBezTo>
                    <a:pt x="15549" y="6707"/>
                    <a:pt x="15675" y="6738"/>
                    <a:pt x="15768" y="6798"/>
                  </a:cubicBezTo>
                  <a:cubicBezTo>
                    <a:pt x="15865" y="6857"/>
                    <a:pt x="15902" y="6950"/>
                    <a:pt x="15902" y="7070"/>
                  </a:cubicBezTo>
                  <a:cubicBezTo>
                    <a:pt x="15902" y="7191"/>
                    <a:pt x="15855" y="7284"/>
                    <a:pt x="15761" y="7344"/>
                  </a:cubicBezTo>
                  <a:cubicBezTo>
                    <a:pt x="15761" y="7344"/>
                    <a:pt x="15761" y="7344"/>
                    <a:pt x="15761" y="7344"/>
                  </a:cubicBezTo>
                  <a:close/>
                  <a:moveTo>
                    <a:pt x="16633" y="6994"/>
                  </a:moveTo>
                  <a:cubicBezTo>
                    <a:pt x="16633" y="6769"/>
                    <a:pt x="16526" y="6579"/>
                    <a:pt x="16326" y="6435"/>
                  </a:cubicBezTo>
                  <a:cubicBezTo>
                    <a:pt x="16124" y="6299"/>
                    <a:pt x="15855" y="6230"/>
                    <a:pt x="15518" y="6230"/>
                  </a:cubicBezTo>
                  <a:lnTo>
                    <a:pt x="13751" y="6230"/>
                  </a:lnTo>
                  <a:lnTo>
                    <a:pt x="13751" y="8993"/>
                  </a:lnTo>
                  <a:lnTo>
                    <a:pt x="14490" y="8993"/>
                  </a:lnTo>
                  <a:lnTo>
                    <a:pt x="14490" y="7904"/>
                  </a:lnTo>
                  <a:lnTo>
                    <a:pt x="15210" y="7904"/>
                  </a:lnTo>
                  <a:cubicBezTo>
                    <a:pt x="15432" y="7904"/>
                    <a:pt x="15577" y="7926"/>
                    <a:pt x="15665" y="7980"/>
                  </a:cubicBezTo>
                  <a:cubicBezTo>
                    <a:pt x="15761" y="8032"/>
                    <a:pt x="15800" y="8122"/>
                    <a:pt x="15800" y="8245"/>
                  </a:cubicBezTo>
                  <a:lnTo>
                    <a:pt x="15806" y="8494"/>
                  </a:lnTo>
                  <a:cubicBezTo>
                    <a:pt x="15806" y="8609"/>
                    <a:pt x="15815" y="8706"/>
                    <a:pt x="15837" y="8805"/>
                  </a:cubicBezTo>
                  <a:cubicBezTo>
                    <a:pt x="15855" y="8895"/>
                    <a:pt x="15865" y="8963"/>
                    <a:pt x="15886" y="8987"/>
                  </a:cubicBezTo>
                  <a:lnTo>
                    <a:pt x="16692" y="8987"/>
                  </a:lnTo>
                  <a:lnTo>
                    <a:pt x="16692" y="8919"/>
                  </a:lnTo>
                  <a:cubicBezTo>
                    <a:pt x="16633" y="8895"/>
                    <a:pt x="16585" y="8864"/>
                    <a:pt x="16575" y="8826"/>
                  </a:cubicBezTo>
                  <a:cubicBezTo>
                    <a:pt x="16547" y="8788"/>
                    <a:pt x="16538" y="8720"/>
                    <a:pt x="16526" y="8638"/>
                  </a:cubicBezTo>
                  <a:lnTo>
                    <a:pt x="16519" y="8184"/>
                  </a:lnTo>
                  <a:cubicBezTo>
                    <a:pt x="16508" y="7963"/>
                    <a:pt x="16401" y="7805"/>
                    <a:pt x="16202" y="7707"/>
                  </a:cubicBezTo>
                  <a:cubicBezTo>
                    <a:pt x="16174" y="7691"/>
                    <a:pt x="16135" y="7685"/>
                    <a:pt x="16086" y="7661"/>
                  </a:cubicBezTo>
                  <a:cubicBezTo>
                    <a:pt x="16163" y="7639"/>
                    <a:pt x="16230" y="7609"/>
                    <a:pt x="16298" y="7579"/>
                  </a:cubicBezTo>
                  <a:cubicBezTo>
                    <a:pt x="16519" y="7456"/>
                    <a:pt x="16633" y="7260"/>
                    <a:pt x="16633" y="6994"/>
                  </a:cubicBezTo>
                  <a:cubicBezTo>
                    <a:pt x="16633" y="6994"/>
                    <a:pt x="16633" y="6994"/>
                    <a:pt x="16633" y="6994"/>
                  </a:cubicBezTo>
                  <a:close/>
                  <a:moveTo>
                    <a:pt x="12311" y="8993"/>
                  </a:moveTo>
                  <a:lnTo>
                    <a:pt x="12311" y="7737"/>
                  </a:lnTo>
                  <a:lnTo>
                    <a:pt x="10936" y="7737"/>
                  </a:lnTo>
                  <a:lnTo>
                    <a:pt x="10936" y="8993"/>
                  </a:lnTo>
                  <a:lnTo>
                    <a:pt x="10200" y="8993"/>
                  </a:lnTo>
                  <a:lnTo>
                    <a:pt x="10200" y="6230"/>
                  </a:lnTo>
                  <a:lnTo>
                    <a:pt x="10936" y="6230"/>
                  </a:lnTo>
                  <a:lnTo>
                    <a:pt x="10936" y="7268"/>
                  </a:lnTo>
                  <a:lnTo>
                    <a:pt x="12311" y="7268"/>
                  </a:lnTo>
                  <a:lnTo>
                    <a:pt x="12311" y="6230"/>
                  </a:lnTo>
                  <a:lnTo>
                    <a:pt x="13033" y="6230"/>
                  </a:lnTo>
                  <a:lnTo>
                    <a:pt x="13033" y="8993"/>
                  </a:lnTo>
                  <a:cubicBezTo>
                    <a:pt x="13033" y="8993"/>
                    <a:pt x="12311" y="8993"/>
                    <a:pt x="12311" y="8993"/>
                  </a:cubicBezTo>
                  <a:close/>
                  <a:moveTo>
                    <a:pt x="16086" y="3348"/>
                  </a:moveTo>
                  <a:lnTo>
                    <a:pt x="16135" y="3271"/>
                  </a:lnTo>
                  <a:lnTo>
                    <a:pt x="17787" y="1111"/>
                  </a:lnTo>
                  <a:lnTo>
                    <a:pt x="17787" y="3348"/>
                  </a:lnTo>
                  <a:cubicBezTo>
                    <a:pt x="17787" y="3348"/>
                    <a:pt x="16086" y="3348"/>
                    <a:pt x="16086" y="3348"/>
                  </a:cubicBezTo>
                  <a:close/>
                  <a:moveTo>
                    <a:pt x="17787" y="5367"/>
                  </a:moveTo>
                  <a:lnTo>
                    <a:pt x="19104" y="5367"/>
                  </a:lnTo>
                  <a:lnTo>
                    <a:pt x="19104" y="4180"/>
                  </a:lnTo>
                  <a:lnTo>
                    <a:pt x="19868" y="4180"/>
                  </a:lnTo>
                  <a:lnTo>
                    <a:pt x="19868" y="3348"/>
                  </a:lnTo>
                  <a:lnTo>
                    <a:pt x="19104" y="3348"/>
                  </a:lnTo>
                  <a:lnTo>
                    <a:pt x="19104" y="0"/>
                  </a:lnTo>
                  <a:lnTo>
                    <a:pt x="17613" y="0"/>
                  </a:lnTo>
                  <a:lnTo>
                    <a:pt x="15106" y="3271"/>
                  </a:lnTo>
                  <a:lnTo>
                    <a:pt x="15106" y="4180"/>
                  </a:lnTo>
                  <a:lnTo>
                    <a:pt x="17787" y="4180"/>
                  </a:lnTo>
                  <a:cubicBezTo>
                    <a:pt x="17787" y="4180"/>
                    <a:pt x="17787" y="5367"/>
                    <a:pt x="17787" y="5367"/>
                  </a:cubicBezTo>
                  <a:close/>
                  <a:moveTo>
                    <a:pt x="14415" y="5367"/>
                  </a:moveTo>
                  <a:lnTo>
                    <a:pt x="9776" y="5367"/>
                  </a:lnTo>
                  <a:lnTo>
                    <a:pt x="9776" y="5360"/>
                  </a:lnTo>
                  <a:cubicBezTo>
                    <a:pt x="9776" y="4876"/>
                    <a:pt x="9929" y="4451"/>
                    <a:pt x="10247" y="4095"/>
                  </a:cubicBezTo>
                  <a:cubicBezTo>
                    <a:pt x="10563" y="3746"/>
                    <a:pt x="11159" y="3340"/>
                    <a:pt x="12024" y="2853"/>
                  </a:cubicBezTo>
                  <a:cubicBezTo>
                    <a:pt x="12410" y="2643"/>
                    <a:pt x="12676" y="2443"/>
                    <a:pt x="12841" y="2271"/>
                  </a:cubicBezTo>
                  <a:cubicBezTo>
                    <a:pt x="13003" y="2089"/>
                    <a:pt x="13081" y="1892"/>
                    <a:pt x="13081" y="1674"/>
                  </a:cubicBezTo>
                  <a:cubicBezTo>
                    <a:pt x="13081" y="1440"/>
                    <a:pt x="12995" y="1243"/>
                    <a:pt x="12820" y="1106"/>
                  </a:cubicBezTo>
                  <a:cubicBezTo>
                    <a:pt x="12648" y="954"/>
                    <a:pt x="12416" y="885"/>
                    <a:pt x="12121" y="885"/>
                  </a:cubicBezTo>
                  <a:cubicBezTo>
                    <a:pt x="11824" y="885"/>
                    <a:pt x="11581" y="976"/>
                    <a:pt x="11419" y="1158"/>
                  </a:cubicBezTo>
                  <a:cubicBezTo>
                    <a:pt x="11235" y="1342"/>
                    <a:pt x="11159" y="1590"/>
                    <a:pt x="11169" y="1892"/>
                  </a:cubicBezTo>
                  <a:lnTo>
                    <a:pt x="9863" y="1892"/>
                  </a:lnTo>
                  <a:cubicBezTo>
                    <a:pt x="9842" y="1317"/>
                    <a:pt x="10038" y="855"/>
                    <a:pt x="10449" y="514"/>
                  </a:cubicBezTo>
                  <a:cubicBezTo>
                    <a:pt x="10851" y="175"/>
                    <a:pt x="11419" y="0"/>
                    <a:pt x="12139" y="0"/>
                  </a:cubicBezTo>
                  <a:cubicBezTo>
                    <a:pt x="12801" y="0"/>
                    <a:pt x="13348" y="159"/>
                    <a:pt x="13779" y="470"/>
                  </a:cubicBezTo>
                  <a:cubicBezTo>
                    <a:pt x="14194" y="786"/>
                    <a:pt x="14415" y="1188"/>
                    <a:pt x="14415" y="1679"/>
                  </a:cubicBezTo>
                  <a:cubicBezTo>
                    <a:pt x="14415" y="2089"/>
                    <a:pt x="14290" y="2430"/>
                    <a:pt x="14051" y="2695"/>
                  </a:cubicBezTo>
                  <a:cubicBezTo>
                    <a:pt x="13810" y="2960"/>
                    <a:pt x="13358" y="3263"/>
                    <a:pt x="12697" y="3595"/>
                  </a:cubicBezTo>
                  <a:cubicBezTo>
                    <a:pt x="12080" y="3907"/>
                    <a:pt x="11668" y="4180"/>
                    <a:pt x="11438" y="4429"/>
                  </a:cubicBezTo>
                  <a:lnTo>
                    <a:pt x="11438" y="4437"/>
                  </a:lnTo>
                  <a:lnTo>
                    <a:pt x="14415" y="4437"/>
                  </a:lnTo>
                  <a:cubicBezTo>
                    <a:pt x="14415" y="4437"/>
                    <a:pt x="14415" y="5367"/>
                    <a:pt x="14415" y="5367"/>
                  </a:cubicBezTo>
                  <a:close/>
                  <a:moveTo>
                    <a:pt x="11045" y="20298"/>
                  </a:moveTo>
                  <a:cubicBezTo>
                    <a:pt x="11045" y="21008"/>
                    <a:pt x="10314" y="21600"/>
                    <a:pt x="9403" y="21600"/>
                  </a:cubicBezTo>
                  <a:cubicBezTo>
                    <a:pt x="8489" y="21600"/>
                    <a:pt x="7750" y="21008"/>
                    <a:pt x="7750" y="20298"/>
                  </a:cubicBezTo>
                  <a:cubicBezTo>
                    <a:pt x="7750" y="19577"/>
                    <a:pt x="8489" y="18995"/>
                    <a:pt x="9403" y="18995"/>
                  </a:cubicBezTo>
                  <a:cubicBezTo>
                    <a:pt x="10314" y="18995"/>
                    <a:pt x="11045" y="19577"/>
                    <a:pt x="11045" y="20298"/>
                  </a:cubicBezTo>
                  <a:cubicBezTo>
                    <a:pt x="11045" y="20298"/>
                    <a:pt x="11045" y="20298"/>
                    <a:pt x="11045" y="20298"/>
                  </a:cubicBezTo>
                  <a:close/>
                  <a:moveTo>
                    <a:pt x="5175" y="20298"/>
                  </a:moveTo>
                  <a:cubicBezTo>
                    <a:pt x="5175" y="21008"/>
                    <a:pt x="4448" y="21600"/>
                    <a:pt x="3541" y="21600"/>
                  </a:cubicBezTo>
                  <a:cubicBezTo>
                    <a:pt x="2625" y="21600"/>
                    <a:pt x="1882" y="21008"/>
                    <a:pt x="1882" y="20298"/>
                  </a:cubicBezTo>
                  <a:cubicBezTo>
                    <a:pt x="1882" y="19577"/>
                    <a:pt x="2625" y="18995"/>
                    <a:pt x="3541" y="18995"/>
                  </a:cubicBezTo>
                  <a:cubicBezTo>
                    <a:pt x="4448" y="18995"/>
                    <a:pt x="5175" y="19577"/>
                    <a:pt x="5175" y="20298"/>
                  </a:cubicBezTo>
                  <a:cubicBezTo>
                    <a:pt x="5175" y="20298"/>
                    <a:pt x="5175" y="20298"/>
                    <a:pt x="5175" y="20298"/>
                  </a:cubicBezTo>
                  <a:close/>
                  <a:moveTo>
                    <a:pt x="21600" y="12006"/>
                  </a:moveTo>
                  <a:cubicBezTo>
                    <a:pt x="21600" y="12259"/>
                    <a:pt x="21339" y="12460"/>
                    <a:pt x="21021" y="12460"/>
                  </a:cubicBezTo>
                  <a:lnTo>
                    <a:pt x="16990" y="12460"/>
                  </a:lnTo>
                  <a:lnTo>
                    <a:pt x="13714" y="18359"/>
                  </a:lnTo>
                  <a:cubicBezTo>
                    <a:pt x="13627" y="18526"/>
                    <a:pt x="13417" y="18624"/>
                    <a:pt x="13184" y="18624"/>
                  </a:cubicBezTo>
                  <a:lnTo>
                    <a:pt x="847" y="18624"/>
                  </a:lnTo>
                  <a:cubicBezTo>
                    <a:pt x="523" y="18624"/>
                    <a:pt x="264" y="18428"/>
                    <a:pt x="264" y="18177"/>
                  </a:cubicBezTo>
                  <a:cubicBezTo>
                    <a:pt x="264" y="17928"/>
                    <a:pt x="523" y="17723"/>
                    <a:pt x="847" y="17723"/>
                  </a:cubicBezTo>
                  <a:lnTo>
                    <a:pt x="12810" y="17723"/>
                  </a:lnTo>
                  <a:lnTo>
                    <a:pt x="16086" y="11824"/>
                  </a:lnTo>
                  <a:cubicBezTo>
                    <a:pt x="16174" y="11657"/>
                    <a:pt x="16384" y="11554"/>
                    <a:pt x="16613" y="11554"/>
                  </a:cubicBezTo>
                  <a:lnTo>
                    <a:pt x="21021" y="11554"/>
                  </a:lnTo>
                  <a:cubicBezTo>
                    <a:pt x="21339" y="11554"/>
                    <a:pt x="21600" y="11758"/>
                    <a:pt x="21600" y="12006"/>
                  </a:cubicBezTo>
                  <a:cubicBezTo>
                    <a:pt x="21600" y="12006"/>
                    <a:pt x="21600" y="12006"/>
                    <a:pt x="21600" y="12006"/>
                  </a:cubicBezTo>
                  <a:close/>
                  <a:moveTo>
                    <a:pt x="3650" y="4466"/>
                  </a:moveTo>
                  <a:cubicBezTo>
                    <a:pt x="5034" y="4466"/>
                    <a:pt x="6147" y="5345"/>
                    <a:pt x="6147" y="6435"/>
                  </a:cubicBezTo>
                  <a:lnTo>
                    <a:pt x="6147" y="9675"/>
                  </a:lnTo>
                  <a:lnTo>
                    <a:pt x="1158" y="9675"/>
                  </a:lnTo>
                  <a:lnTo>
                    <a:pt x="1158" y="6435"/>
                  </a:lnTo>
                  <a:cubicBezTo>
                    <a:pt x="1158" y="5345"/>
                    <a:pt x="2273" y="4466"/>
                    <a:pt x="3650" y="4466"/>
                  </a:cubicBezTo>
                  <a:cubicBezTo>
                    <a:pt x="3650" y="4466"/>
                    <a:pt x="3650" y="4466"/>
                    <a:pt x="3650" y="4466"/>
                  </a:cubicBezTo>
                  <a:close/>
                  <a:moveTo>
                    <a:pt x="10936" y="11113"/>
                  </a:moveTo>
                  <a:lnTo>
                    <a:pt x="5982" y="15080"/>
                  </a:lnTo>
                  <a:cubicBezTo>
                    <a:pt x="4963" y="13984"/>
                    <a:pt x="5059" y="12430"/>
                    <a:pt x="6310" y="11431"/>
                  </a:cubicBezTo>
                  <a:cubicBezTo>
                    <a:pt x="6992" y="10888"/>
                    <a:pt x="7903" y="10585"/>
                    <a:pt x="8872" y="10585"/>
                  </a:cubicBezTo>
                  <a:cubicBezTo>
                    <a:pt x="9620" y="10590"/>
                    <a:pt x="10341" y="10772"/>
                    <a:pt x="10936" y="11113"/>
                  </a:cubicBezTo>
                  <a:cubicBezTo>
                    <a:pt x="10936" y="11113"/>
                    <a:pt x="10936" y="11113"/>
                    <a:pt x="10936" y="11113"/>
                  </a:cubicBezTo>
                  <a:close/>
                  <a:moveTo>
                    <a:pt x="11438" y="15405"/>
                  </a:moveTo>
                  <a:cubicBezTo>
                    <a:pt x="10228" y="16366"/>
                    <a:pt x="8201" y="16481"/>
                    <a:pt x="6809" y="15716"/>
                  </a:cubicBezTo>
                  <a:lnTo>
                    <a:pt x="11765" y="11750"/>
                  </a:lnTo>
                  <a:cubicBezTo>
                    <a:pt x="12784" y="12856"/>
                    <a:pt x="12685" y="14398"/>
                    <a:pt x="11438" y="15405"/>
                  </a:cubicBezTo>
                  <a:cubicBezTo>
                    <a:pt x="11438" y="15405"/>
                    <a:pt x="11438" y="15405"/>
                    <a:pt x="11438" y="15405"/>
                  </a:cubicBezTo>
                  <a:close/>
                  <a:moveTo>
                    <a:pt x="1158" y="14082"/>
                  </a:moveTo>
                  <a:lnTo>
                    <a:pt x="1158" y="10585"/>
                  </a:lnTo>
                  <a:lnTo>
                    <a:pt x="5811" y="10585"/>
                  </a:lnTo>
                  <a:cubicBezTo>
                    <a:pt x="5704" y="10652"/>
                    <a:pt x="5590" y="10720"/>
                    <a:pt x="5493" y="10794"/>
                  </a:cubicBezTo>
                  <a:cubicBezTo>
                    <a:pt x="3821" y="12135"/>
                    <a:pt x="3713" y="14218"/>
                    <a:pt x="5109" y="15670"/>
                  </a:cubicBezTo>
                  <a:cubicBezTo>
                    <a:pt x="4686" y="15913"/>
                    <a:pt x="4187" y="16050"/>
                    <a:pt x="3650" y="16050"/>
                  </a:cubicBezTo>
                  <a:cubicBezTo>
                    <a:pt x="2273" y="16050"/>
                    <a:pt x="1158" y="15170"/>
                    <a:pt x="1158" y="14082"/>
                  </a:cubicBezTo>
                  <a:cubicBezTo>
                    <a:pt x="1158" y="14082"/>
                    <a:pt x="1158" y="14082"/>
                    <a:pt x="1158" y="14082"/>
                  </a:cubicBezTo>
                  <a:close/>
                  <a:moveTo>
                    <a:pt x="3650" y="16958"/>
                  </a:moveTo>
                  <a:cubicBezTo>
                    <a:pt x="4485" y="16958"/>
                    <a:pt x="5271" y="16732"/>
                    <a:pt x="5916" y="16323"/>
                  </a:cubicBezTo>
                  <a:cubicBezTo>
                    <a:pt x="6761" y="16852"/>
                    <a:pt x="7778" y="17155"/>
                    <a:pt x="8872" y="17155"/>
                  </a:cubicBezTo>
                  <a:cubicBezTo>
                    <a:pt x="10151" y="17155"/>
                    <a:pt x="11360" y="16761"/>
                    <a:pt x="12252" y="16041"/>
                  </a:cubicBezTo>
                  <a:cubicBezTo>
                    <a:pt x="14088" y="14573"/>
                    <a:pt x="14067" y="12195"/>
                    <a:pt x="12204" y="10750"/>
                  </a:cubicBezTo>
                  <a:cubicBezTo>
                    <a:pt x="11304" y="10059"/>
                    <a:pt x="10123" y="9675"/>
                    <a:pt x="8872" y="9675"/>
                  </a:cubicBezTo>
                  <a:cubicBezTo>
                    <a:pt x="8326" y="9675"/>
                    <a:pt x="7799" y="9764"/>
                    <a:pt x="7297" y="9902"/>
                  </a:cubicBezTo>
                  <a:lnTo>
                    <a:pt x="7297" y="6435"/>
                  </a:lnTo>
                  <a:cubicBezTo>
                    <a:pt x="7297" y="4846"/>
                    <a:pt x="5667" y="3557"/>
                    <a:pt x="3650" y="3557"/>
                  </a:cubicBezTo>
                  <a:cubicBezTo>
                    <a:pt x="1639" y="3557"/>
                    <a:pt x="0" y="4846"/>
                    <a:pt x="0" y="6435"/>
                  </a:cubicBezTo>
                  <a:lnTo>
                    <a:pt x="0" y="14082"/>
                  </a:lnTo>
                  <a:cubicBezTo>
                    <a:pt x="0" y="15670"/>
                    <a:pt x="1639" y="16958"/>
                    <a:pt x="3650" y="16958"/>
                  </a:cubicBezTo>
                  <a:cubicBezTo>
                    <a:pt x="3650" y="16958"/>
                    <a:pt x="3650" y="16958"/>
                    <a:pt x="3650" y="16958"/>
                  </a:cubicBezTo>
                  <a:close/>
                </a:path>
              </a:pathLst>
            </a:custGeom>
            <a:solidFill>
              <a:schemeClr val="tx1"/>
            </a:solidFill>
            <a:ln w="12700" cap="flat">
              <a:noFill/>
              <a:miter lim="400000"/>
            </a:ln>
            <a:effec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5"/>
            </a:p>
          </p:txBody>
        </p:sp>
        <p:sp>
          <p:nvSpPr>
            <p:cNvPr id="27" name="任意多边形: 形状 26"/>
            <p:cNvSpPr/>
            <p:nvPr/>
          </p:nvSpPr>
          <p:spPr>
            <a:xfrm>
              <a:off x="2837108" y="3463792"/>
              <a:ext cx="625608" cy="625608"/>
            </a:xfrm>
            <a:custGeom>
              <a:avLst/>
              <a:gdLst/>
              <a:ahLst/>
              <a:cxnLst>
                <a:cxn ang="0">
                  <a:pos x="wd2" y="hd2"/>
                </a:cxn>
                <a:cxn ang="5400000">
                  <a:pos x="wd2" y="hd2"/>
                </a:cxn>
                <a:cxn ang="10800000">
                  <a:pos x="wd2" y="hd2"/>
                </a:cxn>
                <a:cxn ang="16200000">
                  <a:pos x="wd2" y="hd2"/>
                </a:cxn>
              </a:cxnLst>
              <a:rect l="0" t="0" r="r" b="b"/>
              <a:pathLst>
                <a:path w="21600" h="21600" extrusionOk="0">
                  <a:moveTo>
                    <a:pt x="14896" y="15577"/>
                  </a:moveTo>
                  <a:cubicBezTo>
                    <a:pt x="12144" y="16865"/>
                    <a:pt x="9844" y="18851"/>
                    <a:pt x="8177" y="21278"/>
                  </a:cubicBezTo>
                  <a:cubicBezTo>
                    <a:pt x="9017" y="21487"/>
                    <a:pt x="9895" y="21600"/>
                    <a:pt x="10801" y="21600"/>
                  </a:cubicBezTo>
                  <a:cubicBezTo>
                    <a:pt x="12429" y="21600"/>
                    <a:pt x="13973" y="21237"/>
                    <a:pt x="15358" y="20591"/>
                  </a:cubicBezTo>
                  <a:cubicBezTo>
                    <a:pt x="15580" y="19502"/>
                    <a:pt x="15699" y="18376"/>
                    <a:pt x="15699" y="17222"/>
                  </a:cubicBezTo>
                  <a:cubicBezTo>
                    <a:pt x="15699" y="16807"/>
                    <a:pt x="15679" y="16394"/>
                    <a:pt x="15648" y="15985"/>
                  </a:cubicBezTo>
                  <a:cubicBezTo>
                    <a:pt x="15371" y="15896"/>
                    <a:pt x="15116" y="15757"/>
                    <a:pt x="14896" y="15577"/>
                  </a:cubicBezTo>
                  <a:close/>
                  <a:moveTo>
                    <a:pt x="18049" y="2796"/>
                  </a:moveTo>
                  <a:cubicBezTo>
                    <a:pt x="16319" y="2963"/>
                    <a:pt x="14667" y="3397"/>
                    <a:pt x="13127" y="4050"/>
                  </a:cubicBezTo>
                  <a:cubicBezTo>
                    <a:pt x="13136" y="4125"/>
                    <a:pt x="13139" y="4202"/>
                    <a:pt x="13139" y="4280"/>
                  </a:cubicBezTo>
                  <a:cubicBezTo>
                    <a:pt x="13139" y="4642"/>
                    <a:pt x="13052" y="4984"/>
                    <a:pt x="12904" y="5289"/>
                  </a:cubicBezTo>
                  <a:cubicBezTo>
                    <a:pt x="14441" y="7094"/>
                    <a:pt x="15635" y="9198"/>
                    <a:pt x="16388" y="11500"/>
                  </a:cubicBezTo>
                  <a:cubicBezTo>
                    <a:pt x="17323" y="11517"/>
                    <a:pt x="18121" y="12090"/>
                    <a:pt x="18465" y="12903"/>
                  </a:cubicBezTo>
                  <a:cubicBezTo>
                    <a:pt x="19505" y="12797"/>
                    <a:pt x="20517" y="12599"/>
                    <a:pt x="21493" y="12312"/>
                  </a:cubicBezTo>
                  <a:cubicBezTo>
                    <a:pt x="21562" y="11817"/>
                    <a:pt x="21600" y="11314"/>
                    <a:pt x="21600" y="10799"/>
                  </a:cubicBezTo>
                  <a:cubicBezTo>
                    <a:pt x="21600" y="7626"/>
                    <a:pt x="20230" y="4772"/>
                    <a:pt x="18049" y="2796"/>
                  </a:cubicBezTo>
                  <a:close/>
                  <a:moveTo>
                    <a:pt x="13739" y="14349"/>
                  </a:moveTo>
                  <a:cubicBezTo>
                    <a:pt x="11074" y="13908"/>
                    <a:pt x="8601" y="12890"/>
                    <a:pt x="6450" y="11433"/>
                  </a:cubicBezTo>
                  <a:cubicBezTo>
                    <a:pt x="6101" y="11646"/>
                    <a:pt x="5691" y="11773"/>
                    <a:pt x="5251" y="11773"/>
                  </a:cubicBezTo>
                  <a:cubicBezTo>
                    <a:pt x="5090" y="11773"/>
                    <a:pt x="4933" y="11755"/>
                    <a:pt x="4781" y="11724"/>
                  </a:cubicBezTo>
                  <a:cubicBezTo>
                    <a:pt x="3750" y="13677"/>
                    <a:pt x="3093" y="15854"/>
                    <a:pt x="2903" y="18164"/>
                  </a:cubicBezTo>
                  <a:cubicBezTo>
                    <a:pt x="3931" y="19266"/>
                    <a:pt x="5186" y="20154"/>
                    <a:pt x="6595" y="20750"/>
                  </a:cubicBezTo>
                  <a:cubicBezTo>
                    <a:pt x="8345" y="18059"/>
                    <a:pt x="10792" y="15833"/>
                    <a:pt x="13739" y="14349"/>
                  </a:cubicBezTo>
                  <a:close/>
                  <a:moveTo>
                    <a:pt x="17258" y="15906"/>
                  </a:moveTo>
                  <a:cubicBezTo>
                    <a:pt x="17290" y="16340"/>
                    <a:pt x="17306" y="16780"/>
                    <a:pt x="17306" y="17222"/>
                  </a:cubicBezTo>
                  <a:cubicBezTo>
                    <a:pt x="17306" y="18003"/>
                    <a:pt x="17256" y="18770"/>
                    <a:pt x="17163" y="19525"/>
                  </a:cubicBezTo>
                  <a:cubicBezTo>
                    <a:pt x="18993" y="18186"/>
                    <a:pt x="20389" y="16288"/>
                    <a:pt x="21091" y="14080"/>
                  </a:cubicBezTo>
                  <a:cubicBezTo>
                    <a:pt x="20259" y="14281"/>
                    <a:pt x="19403" y="14425"/>
                    <a:pt x="18531" y="14508"/>
                  </a:cubicBezTo>
                  <a:cubicBezTo>
                    <a:pt x="18326" y="15137"/>
                    <a:pt x="17860" y="15646"/>
                    <a:pt x="17258" y="15906"/>
                  </a:cubicBezTo>
                  <a:close/>
                  <a:moveTo>
                    <a:pt x="14278" y="12804"/>
                  </a:moveTo>
                  <a:cubicBezTo>
                    <a:pt x="14421" y="12507"/>
                    <a:pt x="14624" y="12244"/>
                    <a:pt x="14874" y="12035"/>
                  </a:cubicBezTo>
                  <a:cubicBezTo>
                    <a:pt x="14196" y="9947"/>
                    <a:pt x="13122" y="8037"/>
                    <a:pt x="11738" y="6396"/>
                  </a:cubicBezTo>
                  <a:cubicBezTo>
                    <a:pt x="11462" y="6512"/>
                    <a:pt x="11160" y="6577"/>
                    <a:pt x="10842" y="6577"/>
                  </a:cubicBezTo>
                  <a:cubicBezTo>
                    <a:pt x="10343" y="6577"/>
                    <a:pt x="9883" y="6417"/>
                    <a:pt x="9507" y="6147"/>
                  </a:cubicBezTo>
                  <a:cubicBezTo>
                    <a:pt x="8673" y="6781"/>
                    <a:pt x="7903" y="7490"/>
                    <a:pt x="7202" y="8265"/>
                  </a:cubicBezTo>
                  <a:cubicBezTo>
                    <a:pt x="7421" y="8615"/>
                    <a:pt x="7550" y="9030"/>
                    <a:pt x="7550" y="9475"/>
                  </a:cubicBezTo>
                  <a:cubicBezTo>
                    <a:pt x="7550" y="9715"/>
                    <a:pt x="7513" y="9946"/>
                    <a:pt x="7444" y="10163"/>
                  </a:cubicBezTo>
                  <a:cubicBezTo>
                    <a:pt x="9459" y="11510"/>
                    <a:pt x="11779" y="12433"/>
                    <a:pt x="14278" y="12804"/>
                  </a:cubicBezTo>
                  <a:close/>
                  <a:moveTo>
                    <a:pt x="10842" y="1982"/>
                  </a:moveTo>
                  <a:cubicBezTo>
                    <a:pt x="11448" y="1982"/>
                    <a:pt x="11999" y="2219"/>
                    <a:pt x="12409" y="2604"/>
                  </a:cubicBezTo>
                  <a:cubicBezTo>
                    <a:pt x="13608" y="2088"/>
                    <a:pt x="14870" y="1692"/>
                    <a:pt x="16183" y="1439"/>
                  </a:cubicBezTo>
                  <a:cubicBezTo>
                    <a:pt x="14599" y="526"/>
                    <a:pt x="12761" y="0"/>
                    <a:pt x="10801" y="0"/>
                  </a:cubicBezTo>
                  <a:cubicBezTo>
                    <a:pt x="9464" y="0"/>
                    <a:pt x="8183" y="245"/>
                    <a:pt x="7001" y="690"/>
                  </a:cubicBezTo>
                  <a:cubicBezTo>
                    <a:pt x="7940" y="1152"/>
                    <a:pt x="8833" y="1693"/>
                    <a:pt x="9674" y="2303"/>
                  </a:cubicBezTo>
                  <a:cubicBezTo>
                    <a:pt x="10018" y="2100"/>
                    <a:pt x="10415" y="1982"/>
                    <a:pt x="10842" y="1982"/>
                  </a:cubicBezTo>
                  <a:close/>
                  <a:moveTo>
                    <a:pt x="2954" y="9475"/>
                  </a:moveTo>
                  <a:cubicBezTo>
                    <a:pt x="2954" y="9153"/>
                    <a:pt x="3021" y="8844"/>
                    <a:pt x="3141" y="8566"/>
                  </a:cubicBezTo>
                  <a:cubicBezTo>
                    <a:pt x="2404" y="7757"/>
                    <a:pt x="1736" y="6884"/>
                    <a:pt x="1151" y="5952"/>
                  </a:cubicBezTo>
                  <a:cubicBezTo>
                    <a:pt x="417" y="7410"/>
                    <a:pt x="0" y="9056"/>
                    <a:pt x="0" y="10799"/>
                  </a:cubicBezTo>
                  <a:cubicBezTo>
                    <a:pt x="0" y="12819"/>
                    <a:pt x="556" y="14708"/>
                    <a:pt x="1521" y="16325"/>
                  </a:cubicBezTo>
                  <a:cubicBezTo>
                    <a:pt x="1866" y="14381"/>
                    <a:pt x="2520" y="12545"/>
                    <a:pt x="3424" y="10861"/>
                  </a:cubicBezTo>
                  <a:cubicBezTo>
                    <a:pt x="3130" y="10477"/>
                    <a:pt x="2954" y="9996"/>
                    <a:pt x="2954" y="9475"/>
                  </a:cubicBezTo>
                  <a:close/>
                  <a:moveTo>
                    <a:pt x="5251" y="7176"/>
                  </a:moveTo>
                  <a:cubicBezTo>
                    <a:pt x="5487" y="7176"/>
                    <a:pt x="5715" y="7213"/>
                    <a:pt x="5930" y="7278"/>
                  </a:cubicBezTo>
                  <a:cubicBezTo>
                    <a:pt x="6738" y="6372"/>
                    <a:pt x="7636" y="5547"/>
                    <a:pt x="8608" y="4813"/>
                  </a:cubicBezTo>
                  <a:cubicBezTo>
                    <a:pt x="8567" y="4642"/>
                    <a:pt x="8543" y="4464"/>
                    <a:pt x="8543" y="4280"/>
                  </a:cubicBezTo>
                  <a:cubicBezTo>
                    <a:pt x="8543" y="4026"/>
                    <a:pt x="8587" y="3781"/>
                    <a:pt x="8663" y="3552"/>
                  </a:cubicBezTo>
                  <a:cubicBezTo>
                    <a:pt x="7575" y="2771"/>
                    <a:pt x="6391" y="2115"/>
                    <a:pt x="5131" y="1609"/>
                  </a:cubicBezTo>
                  <a:cubicBezTo>
                    <a:pt x="3949" y="2338"/>
                    <a:pt x="2920" y="3289"/>
                    <a:pt x="2099" y="4405"/>
                  </a:cubicBezTo>
                  <a:cubicBezTo>
                    <a:pt x="2708" y="5484"/>
                    <a:pt x="3433" y="6491"/>
                    <a:pt x="4256" y="7407"/>
                  </a:cubicBezTo>
                  <a:cubicBezTo>
                    <a:pt x="4557" y="7261"/>
                    <a:pt x="4895" y="7176"/>
                    <a:pt x="5251" y="7176"/>
                  </a:cubicBezTo>
                  <a:close/>
                </a:path>
              </a:pathLst>
            </a:custGeom>
            <a:solidFill>
              <a:schemeClr val="tx1"/>
            </a:solidFill>
            <a:ln w="12700">
              <a:miter lim="400000"/>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5"/>
            </a:p>
          </p:txBody>
        </p:sp>
      </p:grpSp>
      <p:graphicFrame>
        <p:nvGraphicFramePr>
          <p:cNvPr id="4" name="表格 3"/>
          <p:cNvGraphicFramePr>
            <a:graphicFrameLocks noGrp="1"/>
          </p:cNvGraphicFramePr>
          <p:nvPr>
            <p:extLst/>
          </p:nvPr>
        </p:nvGraphicFramePr>
        <p:xfrm>
          <a:off x="4330840" y="1015116"/>
          <a:ext cx="7566407" cy="4400947"/>
        </p:xfrm>
        <a:graphic>
          <a:graphicData uri="http://schemas.openxmlformats.org/drawingml/2006/table">
            <a:tbl>
              <a:tblPr firstRow="1" bandRow="1">
                <a:tableStyleId>{5C22544A-7EE6-4342-B048-85BDC9FD1C3A}</a:tableStyleId>
              </a:tblPr>
              <a:tblGrid>
                <a:gridCol w="1031352">
                  <a:extLst>
                    <a:ext uri="{9D8B030D-6E8A-4147-A177-3AD203B41FA5}">
                      <a16:colId xmlns:a16="http://schemas.microsoft.com/office/drawing/2014/main" val="20000"/>
                    </a:ext>
                  </a:extLst>
                </a:gridCol>
                <a:gridCol w="6535055">
                  <a:extLst>
                    <a:ext uri="{9D8B030D-6E8A-4147-A177-3AD203B41FA5}">
                      <a16:colId xmlns:a16="http://schemas.microsoft.com/office/drawing/2014/main" val="20001"/>
                    </a:ext>
                  </a:extLst>
                </a:gridCol>
              </a:tblGrid>
              <a:tr h="543513">
                <a:tc>
                  <a:txBody>
                    <a:bodyPr/>
                    <a:lstStyle/>
                    <a:p>
                      <a:pPr algn="ctr"/>
                      <a:r>
                        <a:rPr lang="zh-CN" altLang="en-US" dirty="0"/>
                        <a:t>序号</a:t>
                      </a:r>
                    </a:p>
                  </a:txBody>
                  <a:tcPr/>
                </a:tc>
                <a:tc>
                  <a:txBody>
                    <a:bodyPr/>
                    <a:lstStyle/>
                    <a:p>
                      <a:pPr algn="ctr"/>
                      <a:r>
                        <a:rPr lang="zh-CN" altLang="en-US" dirty="0"/>
                        <a:t>书籍</a:t>
                      </a:r>
                    </a:p>
                  </a:txBody>
                  <a:tcPr/>
                </a:tc>
                <a:extLst>
                  <a:ext uri="{0D108BD9-81ED-4DB2-BD59-A6C34878D82A}">
                    <a16:rowId xmlns:a16="http://schemas.microsoft.com/office/drawing/2014/main" val="10000"/>
                  </a:ext>
                </a:extLst>
              </a:tr>
              <a:tr h="551062">
                <a:tc>
                  <a:txBody>
                    <a:bodyPr/>
                    <a:lstStyle/>
                    <a:p>
                      <a:r>
                        <a:rPr lang="zh-CN" altLang="en-US" dirty="0"/>
                        <a:t>①</a:t>
                      </a:r>
                    </a:p>
                  </a:txBody>
                  <a:tcPr/>
                </a:tc>
                <a:tc>
                  <a:txBody>
                    <a:bodyPr/>
                    <a:lstStyle/>
                    <a:p>
                      <a:pPr algn="ctr"/>
                      <a:r>
                        <a:rPr lang="en-US" altLang="zh-CN" sz="2000" dirty="0"/>
                        <a:t>《</a:t>
                      </a:r>
                      <a:r>
                        <a:rPr lang="zh-CN" altLang="en-US" sz="2000" dirty="0"/>
                        <a:t>寒夜</a:t>
                      </a:r>
                      <a:r>
                        <a:rPr lang="en-US" altLang="zh-CN" sz="2000" dirty="0"/>
                        <a:t>》</a:t>
                      </a:r>
                      <a:r>
                        <a:rPr lang="en-US" altLang="zh-CN" sz="2000" i="1" dirty="0"/>
                        <a:t>Cold Night</a:t>
                      </a:r>
                      <a:endParaRPr lang="zh-CN" altLang="en-US" sz="2000" i="1" dirty="0"/>
                    </a:p>
                  </a:txBody>
                  <a:tcPr/>
                </a:tc>
                <a:extLst>
                  <a:ext uri="{0D108BD9-81ED-4DB2-BD59-A6C34878D82A}">
                    <a16:rowId xmlns:a16="http://schemas.microsoft.com/office/drawing/2014/main" val="10001"/>
                  </a:ext>
                </a:extLst>
              </a:tr>
              <a:tr h="551062">
                <a:tc>
                  <a:txBody>
                    <a:bodyPr/>
                    <a:lstStyle/>
                    <a:p>
                      <a:r>
                        <a:rPr lang="zh-CN" altLang="en-US" dirty="0"/>
                        <a:t>②</a:t>
                      </a:r>
                    </a:p>
                  </a:txBody>
                  <a:tcPr/>
                </a:tc>
                <a:tc>
                  <a:txBody>
                    <a:bodyPr/>
                    <a:lstStyle/>
                    <a:p>
                      <a:pPr algn="ctr"/>
                      <a:r>
                        <a:rPr lang="en-US" altLang="zh-CN" sz="2000" dirty="0"/>
                        <a:t>《</a:t>
                      </a:r>
                      <a:r>
                        <a:rPr lang="zh-CN" altLang="en-US" sz="2000" dirty="0"/>
                        <a:t>习近平治国理政</a:t>
                      </a:r>
                      <a:r>
                        <a:rPr lang="en-US" altLang="zh-CN" sz="2000" dirty="0"/>
                        <a:t>》</a:t>
                      </a:r>
                      <a:r>
                        <a:rPr lang="en-US" altLang="zh-CN" sz="2000" i="1" dirty="0"/>
                        <a:t>Xi </a:t>
                      </a:r>
                      <a:r>
                        <a:rPr lang="en-US" altLang="zh-CN" sz="2000" i="1" dirty="0" err="1"/>
                        <a:t>Jinping</a:t>
                      </a:r>
                      <a:r>
                        <a:rPr lang="en-US" altLang="zh-CN" sz="2000" i="1" dirty="0"/>
                        <a:t> on Governing the Country</a:t>
                      </a:r>
                      <a:endParaRPr lang="zh-CN" altLang="en-US" sz="2000" i="1" dirty="0"/>
                    </a:p>
                  </a:txBody>
                  <a:tcPr/>
                </a:tc>
                <a:extLst>
                  <a:ext uri="{0D108BD9-81ED-4DB2-BD59-A6C34878D82A}">
                    <a16:rowId xmlns:a16="http://schemas.microsoft.com/office/drawing/2014/main" val="10002"/>
                  </a:ext>
                </a:extLst>
              </a:tr>
              <a:tr h="551062">
                <a:tc>
                  <a:txBody>
                    <a:bodyPr/>
                    <a:lstStyle/>
                    <a:p>
                      <a:r>
                        <a:rPr lang="zh-CN" altLang="en-US" dirty="0"/>
                        <a:t>③</a:t>
                      </a:r>
                    </a:p>
                  </a:txBody>
                  <a:tcPr/>
                </a:tc>
                <a:tc>
                  <a:txBody>
                    <a:bodyPr/>
                    <a:lstStyle/>
                    <a:p>
                      <a:pPr algn="ctr"/>
                      <a:r>
                        <a:rPr lang="en-US" altLang="zh-CN" dirty="0"/>
                        <a:t>《</a:t>
                      </a:r>
                      <a:r>
                        <a:rPr lang="zh-CN" altLang="en-US" dirty="0"/>
                        <a:t>读懂中国</a:t>
                      </a:r>
                      <a:r>
                        <a:rPr lang="en-US" altLang="zh-CN" dirty="0"/>
                        <a:t>》</a:t>
                      </a:r>
                      <a:r>
                        <a:rPr lang="en-US" altLang="zh-CN" i="1" dirty="0"/>
                        <a:t>Reading China</a:t>
                      </a:r>
                      <a:endParaRPr lang="zh-CN" altLang="en-US" i="1" dirty="0"/>
                    </a:p>
                  </a:txBody>
                  <a:tcPr/>
                </a:tc>
                <a:extLst>
                  <a:ext uri="{0D108BD9-81ED-4DB2-BD59-A6C34878D82A}">
                    <a16:rowId xmlns:a16="http://schemas.microsoft.com/office/drawing/2014/main" val="10003"/>
                  </a:ext>
                </a:extLst>
              </a:tr>
              <a:tr h="551062">
                <a:tc>
                  <a:txBody>
                    <a:bodyPr/>
                    <a:lstStyle/>
                    <a:p>
                      <a:r>
                        <a:rPr lang="zh-CN" altLang="en-US" dirty="0"/>
                        <a:t>④</a:t>
                      </a:r>
                    </a:p>
                  </a:txBody>
                  <a:tcPr/>
                </a:tc>
                <a:tc>
                  <a:txBody>
                    <a:bodyPr/>
                    <a:lstStyle/>
                    <a:p>
                      <a:pPr algn="ctr"/>
                      <a:r>
                        <a:rPr lang="en-US" altLang="zh-CN" dirty="0"/>
                        <a:t>《</a:t>
                      </a:r>
                      <a:r>
                        <a:rPr lang="zh-CN" altLang="en-US" dirty="0"/>
                        <a:t>三体</a:t>
                      </a:r>
                      <a:r>
                        <a:rPr lang="en-US" altLang="zh-CN" dirty="0"/>
                        <a:t>》</a:t>
                      </a:r>
                      <a:r>
                        <a:rPr lang="en-US" altLang="zh-CN" i="1" dirty="0"/>
                        <a:t>Three-body</a:t>
                      </a:r>
                      <a:endParaRPr lang="zh-CN" altLang="en-US" i="1" dirty="0"/>
                    </a:p>
                  </a:txBody>
                  <a:tcPr/>
                </a:tc>
                <a:extLst>
                  <a:ext uri="{0D108BD9-81ED-4DB2-BD59-A6C34878D82A}">
                    <a16:rowId xmlns:a16="http://schemas.microsoft.com/office/drawing/2014/main" val="10004"/>
                  </a:ext>
                </a:extLst>
              </a:tr>
              <a:tr h="551062">
                <a:tc>
                  <a:txBody>
                    <a:bodyPr/>
                    <a:lstStyle/>
                    <a:p>
                      <a:r>
                        <a:rPr lang="zh-CN" altLang="en-US" dirty="0"/>
                        <a:t>⑤</a:t>
                      </a:r>
                    </a:p>
                  </a:txBody>
                  <a:tcPr/>
                </a:tc>
                <a:tc>
                  <a:txBody>
                    <a:bodyPr/>
                    <a:lstStyle/>
                    <a:p>
                      <a:pPr algn="ctr"/>
                      <a:r>
                        <a:rPr lang="en-US" altLang="zh-CN" dirty="0"/>
                        <a:t>《</a:t>
                      </a:r>
                      <a:r>
                        <a:rPr lang="zh-CN" altLang="en-US" dirty="0"/>
                        <a:t>平凡的世界</a:t>
                      </a:r>
                      <a:r>
                        <a:rPr lang="en-US" altLang="zh-CN" dirty="0"/>
                        <a:t>》</a:t>
                      </a:r>
                      <a:r>
                        <a:rPr lang="en-US" altLang="zh-CN" i="1" dirty="0"/>
                        <a:t>Ordinary World</a:t>
                      </a:r>
                      <a:endParaRPr lang="zh-CN" altLang="en-US" i="1" dirty="0"/>
                    </a:p>
                  </a:txBody>
                  <a:tcPr/>
                </a:tc>
                <a:extLst>
                  <a:ext uri="{0D108BD9-81ED-4DB2-BD59-A6C34878D82A}">
                    <a16:rowId xmlns:a16="http://schemas.microsoft.com/office/drawing/2014/main" val="10005"/>
                  </a:ext>
                </a:extLst>
              </a:tr>
              <a:tr h="551062">
                <a:tc>
                  <a:txBody>
                    <a:bodyPr/>
                    <a:lstStyle/>
                    <a:p>
                      <a:r>
                        <a:rPr lang="zh-CN" altLang="en-US" dirty="0"/>
                        <a:t>⑥</a:t>
                      </a:r>
                    </a:p>
                  </a:txBody>
                  <a:tcPr/>
                </a:tc>
                <a:tc>
                  <a:txBody>
                    <a:bodyPr/>
                    <a:lstStyle/>
                    <a:p>
                      <a:pPr algn="ctr"/>
                      <a:r>
                        <a:rPr lang="en-US" altLang="zh-CN" dirty="0"/>
                        <a:t>《</a:t>
                      </a:r>
                      <a:r>
                        <a:rPr lang="zh-CN" altLang="en-US" dirty="0"/>
                        <a:t>解密</a:t>
                      </a:r>
                      <a:r>
                        <a:rPr lang="en-US" altLang="zh-CN" dirty="0"/>
                        <a:t>》</a:t>
                      </a:r>
                      <a:r>
                        <a:rPr lang="en-US" altLang="zh-CN" i="1" dirty="0"/>
                        <a:t>Decryption</a:t>
                      </a:r>
                      <a:endParaRPr lang="zh-CN" altLang="en-US" i="1" dirty="0"/>
                    </a:p>
                  </a:txBody>
                  <a:tcPr/>
                </a:tc>
                <a:extLst>
                  <a:ext uri="{0D108BD9-81ED-4DB2-BD59-A6C34878D82A}">
                    <a16:rowId xmlns:a16="http://schemas.microsoft.com/office/drawing/2014/main" val="10006"/>
                  </a:ext>
                </a:extLst>
              </a:tr>
              <a:tr h="551062">
                <a:tc>
                  <a:txBody>
                    <a:bodyPr/>
                    <a:lstStyle/>
                    <a:p>
                      <a:r>
                        <a:rPr lang="zh-CN" altLang="en-US" dirty="0"/>
                        <a:t>⑦</a:t>
                      </a:r>
                    </a:p>
                  </a:txBody>
                  <a:tcPr/>
                </a:tc>
                <a:tc>
                  <a:txBody>
                    <a:bodyPr/>
                    <a:lstStyle/>
                    <a:p>
                      <a:pPr algn="ctr"/>
                      <a:r>
                        <a:rPr lang="en-US" altLang="zh-CN" dirty="0"/>
                        <a:t>《</a:t>
                      </a:r>
                      <a:r>
                        <a:rPr lang="zh-CN" altLang="en-US" dirty="0"/>
                        <a:t>羽毛</a:t>
                      </a:r>
                      <a:r>
                        <a:rPr lang="en-US" altLang="zh-CN" dirty="0"/>
                        <a:t>》</a:t>
                      </a:r>
                      <a:r>
                        <a:rPr lang="en-US" altLang="zh-CN" i="1" dirty="0"/>
                        <a:t>Feathers</a:t>
                      </a:r>
                      <a:endParaRPr lang="zh-CN" altLang="en-US" i="1" dirty="0"/>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7427689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rgbClr val="E7F9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150759" y="1491765"/>
            <a:ext cx="4029323" cy="3732436"/>
            <a:chOff x="875420" y="1322766"/>
            <a:chExt cx="4547538" cy="4212468"/>
          </a:xfrm>
        </p:grpSpPr>
        <p:sp>
          <p:nvSpPr>
            <p:cNvPr id="14" name="椭圆 13"/>
            <p:cNvSpPr/>
            <p:nvPr/>
          </p:nvSpPr>
          <p:spPr bwMode="auto">
            <a:xfrm>
              <a:off x="2276621" y="1322766"/>
              <a:ext cx="1745137" cy="1745137"/>
            </a:xfrm>
            <a:prstGeom prst="ellipse">
              <a:avLst/>
            </a:prstGeom>
            <a:solidFill>
              <a:srgbClr val="9ADEEB"/>
            </a:solidFill>
            <a:ln w="19050">
              <a:noFill/>
              <a:round/>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5"/>
            </a:p>
          </p:txBody>
        </p:sp>
        <p:sp>
          <p:nvSpPr>
            <p:cNvPr id="15" name="椭圆 14"/>
            <p:cNvSpPr/>
            <p:nvPr/>
          </p:nvSpPr>
          <p:spPr bwMode="auto">
            <a:xfrm>
              <a:off x="875420" y="3790097"/>
              <a:ext cx="1745137" cy="1745137"/>
            </a:xfrm>
            <a:prstGeom prst="ellipse">
              <a:avLst/>
            </a:prstGeom>
            <a:solidFill>
              <a:schemeClr val="accent2">
                <a:lumMod val="60000"/>
                <a:lumOff val="40000"/>
              </a:schemeClr>
            </a:solidFill>
            <a:ln w="19050">
              <a:noFill/>
              <a:round/>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5"/>
            </a:p>
          </p:txBody>
        </p:sp>
        <p:sp>
          <p:nvSpPr>
            <p:cNvPr id="16" name="椭圆 15"/>
            <p:cNvSpPr/>
            <p:nvPr/>
          </p:nvSpPr>
          <p:spPr bwMode="auto">
            <a:xfrm>
              <a:off x="3677821" y="3790097"/>
              <a:ext cx="1745137" cy="1745137"/>
            </a:xfrm>
            <a:prstGeom prst="ellipse">
              <a:avLst/>
            </a:prstGeom>
            <a:solidFill>
              <a:srgbClr val="F095BA"/>
            </a:solidFill>
            <a:ln w="19050">
              <a:solidFill>
                <a:srgbClr val="F095BA"/>
              </a:solidFill>
              <a:round/>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5"/>
            </a:p>
          </p:txBody>
        </p:sp>
        <p:sp>
          <p:nvSpPr>
            <p:cNvPr id="17" name="等腰三角形 16"/>
            <p:cNvSpPr/>
            <p:nvPr/>
          </p:nvSpPr>
          <p:spPr bwMode="auto">
            <a:xfrm>
              <a:off x="1309797" y="1834816"/>
              <a:ext cx="3680230" cy="3172614"/>
            </a:xfrm>
            <a:prstGeom prst="triangle">
              <a:avLst/>
            </a:prstGeom>
            <a:solidFill>
              <a:schemeClr val="bg1"/>
            </a:solidFill>
            <a:ln w="19050">
              <a:solidFill>
                <a:schemeClr val="bg2"/>
              </a:solidFill>
              <a:round/>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5"/>
            </a:p>
          </p:txBody>
        </p:sp>
        <p:sp>
          <p:nvSpPr>
            <p:cNvPr id="18" name="椭圆 17"/>
            <p:cNvSpPr/>
            <p:nvPr/>
          </p:nvSpPr>
          <p:spPr bwMode="auto">
            <a:xfrm>
              <a:off x="2382070" y="1428215"/>
              <a:ext cx="1534239" cy="1534239"/>
            </a:xfrm>
            <a:prstGeom prst="ellipse">
              <a:avLst/>
            </a:prstGeom>
            <a:solidFill>
              <a:schemeClr val="bg1"/>
            </a:solidFill>
            <a:ln w="57150" cap="flat" cmpd="sng" algn="ctr">
              <a:solidFill>
                <a:srgbClr val="9ADEEB"/>
              </a:solidFill>
              <a:prstDash val="solid"/>
              <a:round/>
              <a:headEnd type="none" w="med" len="med"/>
              <a:tailEnd type="none" w="med" len="med"/>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5" dirty="0"/>
            </a:p>
          </p:txBody>
        </p:sp>
        <p:sp>
          <p:nvSpPr>
            <p:cNvPr id="19" name="椭圆 18"/>
            <p:cNvSpPr/>
            <p:nvPr/>
          </p:nvSpPr>
          <p:spPr bwMode="auto">
            <a:xfrm>
              <a:off x="980869" y="3895546"/>
              <a:ext cx="1534239" cy="1534239"/>
            </a:xfrm>
            <a:prstGeom prst="ellipse">
              <a:avLst/>
            </a:prstGeom>
            <a:solidFill>
              <a:schemeClr val="bg1"/>
            </a:solidFill>
            <a:ln w="57150" cap="flat" cmpd="sng" algn="ctr">
              <a:solidFill>
                <a:schemeClr val="accent2">
                  <a:lumMod val="60000"/>
                  <a:lumOff val="40000"/>
                </a:schemeClr>
              </a:solidFill>
              <a:prstDash val="solid"/>
              <a:round/>
              <a:headEnd type="none" w="med" len="med"/>
              <a:tailEnd type="none" w="med" len="med"/>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5"/>
            </a:p>
          </p:txBody>
        </p:sp>
        <p:sp>
          <p:nvSpPr>
            <p:cNvPr id="20" name="椭圆 19"/>
            <p:cNvSpPr/>
            <p:nvPr/>
          </p:nvSpPr>
          <p:spPr bwMode="auto">
            <a:xfrm>
              <a:off x="3783270" y="3895546"/>
              <a:ext cx="1534239" cy="1534239"/>
            </a:xfrm>
            <a:prstGeom prst="ellipse">
              <a:avLst/>
            </a:prstGeom>
            <a:solidFill>
              <a:schemeClr val="bg1"/>
            </a:solidFill>
            <a:ln w="57150" cap="flat" cmpd="sng" algn="ctr">
              <a:solidFill>
                <a:srgbClr val="F095BA"/>
              </a:solidFill>
              <a:prstDash val="solid"/>
              <a:round/>
              <a:headEnd type="none" w="med" len="med"/>
              <a:tailEnd type="none" w="med" len="med"/>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5"/>
            </a:p>
          </p:txBody>
        </p:sp>
        <p:sp>
          <p:nvSpPr>
            <p:cNvPr id="21" name="椭圆 20"/>
            <p:cNvSpPr/>
            <p:nvPr/>
          </p:nvSpPr>
          <p:spPr bwMode="auto">
            <a:xfrm>
              <a:off x="2506007" y="1552152"/>
              <a:ext cx="1286364" cy="1286364"/>
            </a:xfrm>
            <a:prstGeom prst="ellipse">
              <a:avLst/>
            </a:prstGeom>
            <a:solidFill>
              <a:srgbClr val="9ADEEB"/>
            </a:solidFill>
            <a:ln w="19050">
              <a:noFill/>
              <a:round/>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5" dirty="0"/>
            </a:p>
          </p:txBody>
        </p:sp>
        <p:sp>
          <p:nvSpPr>
            <p:cNvPr id="22" name="椭圆 21"/>
            <p:cNvSpPr/>
            <p:nvPr/>
          </p:nvSpPr>
          <p:spPr bwMode="auto">
            <a:xfrm>
              <a:off x="1104806" y="4019484"/>
              <a:ext cx="1286364" cy="1286364"/>
            </a:xfrm>
            <a:prstGeom prst="ellipse">
              <a:avLst/>
            </a:prstGeom>
            <a:solidFill>
              <a:schemeClr val="accent2">
                <a:lumMod val="60000"/>
                <a:lumOff val="40000"/>
              </a:schemeClr>
            </a:solidFill>
            <a:ln w="19050">
              <a:noFill/>
              <a:round/>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5"/>
            </a:p>
          </p:txBody>
        </p:sp>
        <p:sp>
          <p:nvSpPr>
            <p:cNvPr id="23" name="椭圆 22"/>
            <p:cNvSpPr/>
            <p:nvPr/>
          </p:nvSpPr>
          <p:spPr bwMode="auto">
            <a:xfrm>
              <a:off x="3907208" y="4019484"/>
              <a:ext cx="1286364" cy="1286364"/>
            </a:xfrm>
            <a:prstGeom prst="ellipse">
              <a:avLst/>
            </a:prstGeom>
            <a:solidFill>
              <a:srgbClr val="F095BA"/>
            </a:solidFill>
            <a:ln w="19050">
              <a:solidFill>
                <a:srgbClr val="F095BA"/>
              </a:solidFill>
              <a:round/>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5"/>
            </a:p>
          </p:txBody>
        </p:sp>
        <p:sp>
          <p:nvSpPr>
            <p:cNvPr id="24" name="任意多边形: 形状 23"/>
            <p:cNvSpPr/>
            <p:nvPr/>
          </p:nvSpPr>
          <p:spPr>
            <a:xfrm>
              <a:off x="1561458" y="4476137"/>
              <a:ext cx="373062" cy="373060"/>
            </a:xfrm>
            <a:custGeom>
              <a:avLst/>
              <a:gdLst/>
              <a:ahLst/>
              <a:cxnLst>
                <a:cxn ang="0">
                  <a:pos x="wd2" y="hd2"/>
                </a:cxn>
                <a:cxn ang="5400000">
                  <a:pos x="wd2" y="hd2"/>
                </a:cxn>
                <a:cxn ang="10800000">
                  <a:pos x="wd2" y="hd2"/>
                </a:cxn>
                <a:cxn ang="16200000">
                  <a:pos x="wd2" y="hd2"/>
                </a:cxn>
              </a:cxnLst>
              <a:rect l="0" t="0" r="r" b="b"/>
              <a:pathLst>
                <a:path w="21551" h="21600" extrusionOk="0">
                  <a:moveTo>
                    <a:pt x="19313" y="4353"/>
                  </a:moveTo>
                  <a:lnTo>
                    <a:pt x="16178" y="7496"/>
                  </a:lnTo>
                  <a:cubicBezTo>
                    <a:pt x="16034" y="7640"/>
                    <a:pt x="15980" y="7851"/>
                    <a:pt x="16036" y="8047"/>
                  </a:cubicBezTo>
                  <a:lnTo>
                    <a:pt x="18732" y="17470"/>
                  </a:lnTo>
                  <a:cubicBezTo>
                    <a:pt x="18788" y="17666"/>
                    <a:pt x="18734" y="17878"/>
                    <a:pt x="18590" y="18022"/>
                  </a:cubicBezTo>
                  <a:lnTo>
                    <a:pt x="17170" y="19445"/>
                  </a:lnTo>
                  <a:cubicBezTo>
                    <a:pt x="17059" y="19556"/>
                    <a:pt x="16916" y="19609"/>
                    <a:pt x="16775" y="19609"/>
                  </a:cubicBezTo>
                  <a:cubicBezTo>
                    <a:pt x="16581" y="19609"/>
                    <a:pt x="16390" y="19510"/>
                    <a:pt x="16285" y="19322"/>
                  </a:cubicBezTo>
                  <a:lnTo>
                    <a:pt x="12375" y="12317"/>
                  </a:lnTo>
                  <a:cubicBezTo>
                    <a:pt x="12271" y="12129"/>
                    <a:pt x="12079" y="12029"/>
                    <a:pt x="11886" y="12029"/>
                  </a:cubicBezTo>
                  <a:cubicBezTo>
                    <a:pt x="11744" y="12029"/>
                    <a:pt x="11602" y="12083"/>
                    <a:pt x="11491" y="12194"/>
                  </a:cubicBezTo>
                  <a:lnTo>
                    <a:pt x="8519" y="15172"/>
                  </a:lnTo>
                  <a:cubicBezTo>
                    <a:pt x="8388" y="15304"/>
                    <a:pt x="8330" y="15492"/>
                    <a:pt x="8365" y="15674"/>
                  </a:cubicBezTo>
                  <a:lnTo>
                    <a:pt x="8996" y="18989"/>
                  </a:lnTo>
                  <a:cubicBezTo>
                    <a:pt x="9031" y="19171"/>
                    <a:pt x="8973" y="19359"/>
                    <a:pt x="8842" y="19491"/>
                  </a:cubicBezTo>
                  <a:lnTo>
                    <a:pt x="8441" y="19893"/>
                  </a:lnTo>
                  <a:cubicBezTo>
                    <a:pt x="8330" y="20004"/>
                    <a:pt x="8187" y="20058"/>
                    <a:pt x="8046" y="20058"/>
                  </a:cubicBezTo>
                  <a:cubicBezTo>
                    <a:pt x="7852" y="20058"/>
                    <a:pt x="7661" y="19958"/>
                    <a:pt x="7556" y="19770"/>
                  </a:cubicBezTo>
                  <a:lnTo>
                    <a:pt x="5577" y="16226"/>
                  </a:lnTo>
                  <a:cubicBezTo>
                    <a:pt x="5526" y="16136"/>
                    <a:pt x="5452" y="16061"/>
                    <a:pt x="5362" y="16010"/>
                  </a:cubicBezTo>
                  <a:lnTo>
                    <a:pt x="1826" y="14027"/>
                  </a:lnTo>
                  <a:cubicBezTo>
                    <a:pt x="1502" y="13845"/>
                    <a:pt x="1441" y="13403"/>
                    <a:pt x="1703" y="13141"/>
                  </a:cubicBezTo>
                  <a:lnTo>
                    <a:pt x="2105" y="12738"/>
                  </a:lnTo>
                  <a:cubicBezTo>
                    <a:pt x="2211" y="12632"/>
                    <a:pt x="2354" y="12574"/>
                    <a:pt x="2501" y="12574"/>
                  </a:cubicBezTo>
                  <a:cubicBezTo>
                    <a:pt x="2536" y="12574"/>
                    <a:pt x="2571" y="12577"/>
                    <a:pt x="2606" y="12584"/>
                  </a:cubicBezTo>
                  <a:lnTo>
                    <a:pt x="5913" y="13216"/>
                  </a:lnTo>
                  <a:cubicBezTo>
                    <a:pt x="5948" y="13223"/>
                    <a:pt x="5983" y="13226"/>
                    <a:pt x="6018" y="13226"/>
                  </a:cubicBezTo>
                  <a:cubicBezTo>
                    <a:pt x="6165" y="13226"/>
                    <a:pt x="6308" y="13168"/>
                    <a:pt x="6414" y="13062"/>
                  </a:cubicBezTo>
                  <a:lnTo>
                    <a:pt x="9385" y="10083"/>
                  </a:lnTo>
                  <a:cubicBezTo>
                    <a:pt x="9648" y="9820"/>
                    <a:pt x="9587" y="9379"/>
                    <a:pt x="9263" y="9197"/>
                  </a:cubicBezTo>
                  <a:lnTo>
                    <a:pt x="2273" y="5278"/>
                  </a:lnTo>
                  <a:cubicBezTo>
                    <a:pt x="1949" y="5097"/>
                    <a:pt x="1888" y="4655"/>
                    <a:pt x="2150" y="4392"/>
                  </a:cubicBezTo>
                  <a:lnTo>
                    <a:pt x="3571" y="2968"/>
                  </a:lnTo>
                  <a:cubicBezTo>
                    <a:pt x="3677" y="2862"/>
                    <a:pt x="3820" y="2804"/>
                    <a:pt x="3966" y="2804"/>
                  </a:cubicBezTo>
                  <a:cubicBezTo>
                    <a:pt x="4018" y="2804"/>
                    <a:pt x="4070" y="2811"/>
                    <a:pt x="4121" y="2826"/>
                  </a:cubicBezTo>
                  <a:lnTo>
                    <a:pt x="13523" y="5528"/>
                  </a:lnTo>
                  <a:cubicBezTo>
                    <a:pt x="13574" y="5543"/>
                    <a:pt x="13625" y="5550"/>
                    <a:pt x="13677" y="5550"/>
                  </a:cubicBezTo>
                  <a:cubicBezTo>
                    <a:pt x="13823" y="5550"/>
                    <a:pt x="13966" y="5493"/>
                    <a:pt x="14073" y="5386"/>
                  </a:cubicBezTo>
                  <a:lnTo>
                    <a:pt x="17208" y="2243"/>
                  </a:lnTo>
                  <a:cubicBezTo>
                    <a:pt x="17593" y="1857"/>
                    <a:pt x="18321" y="1542"/>
                    <a:pt x="18937" y="1542"/>
                  </a:cubicBezTo>
                  <a:cubicBezTo>
                    <a:pt x="19252" y="1542"/>
                    <a:pt x="19538" y="1624"/>
                    <a:pt x="19734" y="1821"/>
                  </a:cubicBezTo>
                  <a:cubicBezTo>
                    <a:pt x="20316" y="2404"/>
                    <a:pt x="19895" y="3770"/>
                    <a:pt x="19313" y="4353"/>
                  </a:cubicBezTo>
                  <a:cubicBezTo>
                    <a:pt x="19313" y="4353"/>
                    <a:pt x="19313" y="4353"/>
                    <a:pt x="19313" y="4353"/>
                  </a:cubicBezTo>
                  <a:close/>
                  <a:moveTo>
                    <a:pt x="20822" y="731"/>
                  </a:moveTo>
                  <a:cubicBezTo>
                    <a:pt x="20557" y="465"/>
                    <a:pt x="20235" y="268"/>
                    <a:pt x="19866" y="145"/>
                  </a:cubicBezTo>
                  <a:cubicBezTo>
                    <a:pt x="19578" y="49"/>
                    <a:pt x="19266" y="0"/>
                    <a:pt x="18937" y="0"/>
                  </a:cubicBezTo>
                  <a:cubicBezTo>
                    <a:pt x="18441" y="0"/>
                    <a:pt x="17909" y="111"/>
                    <a:pt x="17399" y="322"/>
                  </a:cubicBezTo>
                  <a:cubicBezTo>
                    <a:pt x="16897" y="530"/>
                    <a:pt x="16455" y="817"/>
                    <a:pt x="16120" y="1153"/>
                  </a:cubicBezTo>
                  <a:lnTo>
                    <a:pt x="13392" y="3887"/>
                  </a:lnTo>
                  <a:lnTo>
                    <a:pt x="4545" y="1343"/>
                  </a:lnTo>
                  <a:cubicBezTo>
                    <a:pt x="4357" y="1289"/>
                    <a:pt x="4162" y="1262"/>
                    <a:pt x="3966" y="1262"/>
                  </a:cubicBezTo>
                  <a:cubicBezTo>
                    <a:pt x="3691" y="1262"/>
                    <a:pt x="3423" y="1315"/>
                    <a:pt x="3169" y="1420"/>
                  </a:cubicBezTo>
                  <a:cubicBezTo>
                    <a:pt x="2911" y="1526"/>
                    <a:pt x="2680" y="1680"/>
                    <a:pt x="2482" y="1878"/>
                  </a:cubicBezTo>
                  <a:lnTo>
                    <a:pt x="1062" y="3301"/>
                  </a:lnTo>
                  <a:cubicBezTo>
                    <a:pt x="828" y="3536"/>
                    <a:pt x="650" y="3827"/>
                    <a:pt x="549" y="4142"/>
                  </a:cubicBezTo>
                  <a:cubicBezTo>
                    <a:pt x="452" y="4442"/>
                    <a:pt x="424" y="4765"/>
                    <a:pt x="467" y="5077"/>
                  </a:cubicBezTo>
                  <a:cubicBezTo>
                    <a:pt x="511" y="5389"/>
                    <a:pt x="625" y="5693"/>
                    <a:pt x="799" y="5955"/>
                  </a:cubicBezTo>
                  <a:cubicBezTo>
                    <a:pt x="982" y="6230"/>
                    <a:pt x="1232" y="6462"/>
                    <a:pt x="1522" y="6624"/>
                  </a:cubicBezTo>
                  <a:lnTo>
                    <a:pt x="7382" y="9910"/>
                  </a:lnTo>
                  <a:lnTo>
                    <a:pt x="5692" y="11604"/>
                  </a:lnTo>
                  <a:lnTo>
                    <a:pt x="2894" y="11069"/>
                  </a:lnTo>
                  <a:cubicBezTo>
                    <a:pt x="2765" y="11044"/>
                    <a:pt x="2632" y="11031"/>
                    <a:pt x="2501" y="11031"/>
                  </a:cubicBezTo>
                  <a:cubicBezTo>
                    <a:pt x="2225" y="11031"/>
                    <a:pt x="1956" y="11085"/>
                    <a:pt x="1701" y="11190"/>
                  </a:cubicBezTo>
                  <a:cubicBezTo>
                    <a:pt x="1444" y="11296"/>
                    <a:pt x="1213" y="11450"/>
                    <a:pt x="1017" y="11647"/>
                  </a:cubicBezTo>
                  <a:lnTo>
                    <a:pt x="615" y="12050"/>
                  </a:lnTo>
                  <a:cubicBezTo>
                    <a:pt x="380" y="12285"/>
                    <a:pt x="203" y="12576"/>
                    <a:pt x="101" y="12891"/>
                  </a:cubicBezTo>
                  <a:cubicBezTo>
                    <a:pt x="5" y="13191"/>
                    <a:pt x="-23" y="13513"/>
                    <a:pt x="20" y="13826"/>
                  </a:cubicBezTo>
                  <a:cubicBezTo>
                    <a:pt x="63" y="14138"/>
                    <a:pt x="178" y="14441"/>
                    <a:pt x="352" y="14703"/>
                  </a:cubicBezTo>
                  <a:cubicBezTo>
                    <a:pt x="535" y="14979"/>
                    <a:pt x="785" y="15210"/>
                    <a:pt x="1074" y="15373"/>
                  </a:cubicBezTo>
                  <a:lnTo>
                    <a:pt x="4369" y="17221"/>
                  </a:lnTo>
                  <a:lnTo>
                    <a:pt x="6213" y="20524"/>
                  </a:lnTo>
                  <a:cubicBezTo>
                    <a:pt x="6584" y="21188"/>
                    <a:pt x="7286" y="21600"/>
                    <a:pt x="8046" y="21600"/>
                  </a:cubicBezTo>
                  <a:cubicBezTo>
                    <a:pt x="8606" y="21600"/>
                    <a:pt x="9132" y="21381"/>
                    <a:pt x="9529" y="20984"/>
                  </a:cubicBezTo>
                  <a:lnTo>
                    <a:pt x="9930" y="20581"/>
                  </a:lnTo>
                  <a:cubicBezTo>
                    <a:pt x="10422" y="20088"/>
                    <a:pt x="10638" y="19385"/>
                    <a:pt x="10508" y="18700"/>
                  </a:cubicBezTo>
                  <a:lnTo>
                    <a:pt x="9974" y="15896"/>
                  </a:lnTo>
                  <a:lnTo>
                    <a:pt x="11664" y="14201"/>
                  </a:lnTo>
                  <a:lnTo>
                    <a:pt x="14942" y="20075"/>
                  </a:lnTo>
                  <a:cubicBezTo>
                    <a:pt x="15313" y="20739"/>
                    <a:pt x="16015" y="21152"/>
                    <a:pt x="16775" y="21152"/>
                  </a:cubicBezTo>
                  <a:cubicBezTo>
                    <a:pt x="17335" y="21152"/>
                    <a:pt x="17861" y="20933"/>
                    <a:pt x="18258" y="20536"/>
                  </a:cubicBezTo>
                  <a:lnTo>
                    <a:pt x="19678" y="19113"/>
                  </a:lnTo>
                  <a:cubicBezTo>
                    <a:pt x="20217" y="18572"/>
                    <a:pt x="20422" y="17780"/>
                    <a:pt x="20211" y="17045"/>
                  </a:cubicBezTo>
                  <a:lnTo>
                    <a:pt x="17674" y="8178"/>
                  </a:lnTo>
                  <a:lnTo>
                    <a:pt x="20402" y="5443"/>
                  </a:lnTo>
                  <a:cubicBezTo>
                    <a:pt x="20900" y="4943"/>
                    <a:pt x="21298" y="4185"/>
                    <a:pt x="21464" y="3413"/>
                  </a:cubicBezTo>
                  <a:cubicBezTo>
                    <a:pt x="21559" y="2971"/>
                    <a:pt x="21577" y="2546"/>
                    <a:pt x="21517" y="2149"/>
                  </a:cubicBezTo>
                  <a:cubicBezTo>
                    <a:pt x="21432" y="1592"/>
                    <a:pt x="21192" y="1102"/>
                    <a:pt x="20822" y="731"/>
                  </a:cubicBezTo>
                  <a:cubicBezTo>
                    <a:pt x="20822" y="731"/>
                    <a:pt x="20822" y="731"/>
                    <a:pt x="20822" y="731"/>
                  </a:cubicBezTo>
                  <a:close/>
                </a:path>
              </a:pathLst>
            </a:custGeom>
            <a:solidFill>
              <a:schemeClr val="tx1"/>
            </a:solidFill>
            <a:ln w="12700" cap="flat">
              <a:noFill/>
              <a:miter lim="400000"/>
            </a:ln>
            <a:effec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5"/>
            </a:p>
          </p:txBody>
        </p:sp>
        <p:sp>
          <p:nvSpPr>
            <p:cNvPr id="25" name="任意多边形: 形状 24"/>
            <p:cNvSpPr/>
            <p:nvPr/>
          </p:nvSpPr>
          <p:spPr>
            <a:xfrm>
              <a:off x="2948100" y="2031938"/>
              <a:ext cx="402178" cy="326794"/>
            </a:xfrm>
            <a:custGeom>
              <a:avLst/>
              <a:gdLst/>
              <a:ahLst/>
              <a:cxnLst>
                <a:cxn ang="0">
                  <a:pos x="wd2" y="hd2"/>
                </a:cxn>
                <a:cxn ang="5400000">
                  <a:pos x="wd2" y="hd2"/>
                </a:cxn>
                <a:cxn ang="10800000">
                  <a:pos x="wd2" y="hd2"/>
                </a:cxn>
                <a:cxn ang="16200000">
                  <a:pos x="wd2" y="hd2"/>
                </a:cxn>
              </a:cxnLst>
              <a:rect l="0" t="0" r="r" b="b"/>
              <a:pathLst>
                <a:path w="21600" h="21600" extrusionOk="0">
                  <a:moveTo>
                    <a:pt x="2024" y="0"/>
                  </a:moveTo>
                  <a:cubicBezTo>
                    <a:pt x="912" y="0"/>
                    <a:pt x="0" y="1122"/>
                    <a:pt x="0" y="2491"/>
                  </a:cubicBezTo>
                  <a:lnTo>
                    <a:pt x="0" y="11634"/>
                  </a:lnTo>
                  <a:cubicBezTo>
                    <a:pt x="0" y="13008"/>
                    <a:pt x="912" y="14134"/>
                    <a:pt x="2024" y="14134"/>
                  </a:cubicBezTo>
                  <a:lnTo>
                    <a:pt x="2024" y="16617"/>
                  </a:lnTo>
                  <a:cubicBezTo>
                    <a:pt x="2024" y="17994"/>
                    <a:pt x="2935" y="19109"/>
                    <a:pt x="4049" y="19109"/>
                  </a:cubicBezTo>
                  <a:lnTo>
                    <a:pt x="4822" y="19109"/>
                  </a:lnTo>
                  <a:cubicBezTo>
                    <a:pt x="5125" y="20540"/>
                    <a:pt x="6166" y="21600"/>
                    <a:pt x="7423" y="21600"/>
                  </a:cubicBezTo>
                  <a:cubicBezTo>
                    <a:pt x="8673" y="21600"/>
                    <a:pt x="9726" y="20540"/>
                    <a:pt x="10030" y="19109"/>
                  </a:cubicBezTo>
                  <a:lnTo>
                    <a:pt x="13594" y="19109"/>
                  </a:lnTo>
                  <a:cubicBezTo>
                    <a:pt x="13897" y="20540"/>
                    <a:pt x="14942" y="21600"/>
                    <a:pt x="16202" y="21600"/>
                  </a:cubicBezTo>
                  <a:cubicBezTo>
                    <a:pt x="17449" y="21600"/>
                    <a:pt x="18498" y="20540"/>
                    <a:pt x="18803" y="19109"/>
                  </a:cubicBezTo>
                  <a:lnTo>
                    <a:pt x="19576" y="19109"/>
                  </a:lnTo>
                  <a:cubicBezTo>
                    <a:pt x="20692" y="19109"/>
                    <a:pt x="21600" y="17994"/>
                    <a:pt x="21600" y="16617"/>
                  </a:cubicBezTo>
                  <a:lnTo>
                    <a:pt x="21600" y="11634"/>
                  </a:lnTo>
                  <a:cubicBezTo>
                    <a:pt x="21600" y="11142"/>
                    <a:pt x="21482" y="10663"/>
                    <a:pt x="21259" y="10248"/>
                  </a:cubicBezTo>
                  <a:lnTo>
                    <a:pt x="18554" y="5265"/>
                  </a:lnTo>
                  <a:cubicBezTo>
                    <a:pt x="18182" y="4566"/>
                    <a:pt x="17557" y="4160"/>
                    <a:pt x="16876" y="4160"/>
                  </a:cubicBezTo>
                  <a:lnTo>
                    <a:pt x="14177" y="4160"/>
                  </a:lnTo>
                  <a:lnTo>
                    <a:pt x="14177" y="2491"/>
                  </a:lnTo>
                  <a:cubicBezTo>
                    <a:pt x="14177" y="1122"/>
                    <a:pt x="13265" y="0"/>
                    <a:pt x="12146" y="0"/>
                  </a:cubicBezTo>
                  <a:lnTo>
                    <a:pt x="2024" y="0"/>
                  </a:lnTo>
                  <a:close/>
                  <a:moveTo>
                    <a:pt x="2024" y="1669"/>
                  </a:moveTo>
                  <a:lnTo>
                    <a:pt x="12146" y="1669"/>
                  </a:lnTo>
                  <a:cubicBezTo>
                    <a:pt x="12524" y="1669"/>
                    <a:pt x="12821" y="2034"/>
                    <a:pt x="12821" y="2491"/>
                  </a:cubicBezTo>
                  <a:lnTo>
                    <a:pt x="12821" y="11634"/>
                  </a:lnTo>
                  <a:cubicBezTo>
                    <a:pt x="12821" y="12090"/>
                    <a:pt x="12524" y="12465"/>
                    <a:pt x="12146" y="12465"/>
                  </a:cubicBezTo>
                  <a:cubicBezTo>
                    <a:pt x="12146" y="12465"/>
                    <a:pt x="2024" y="12465"/>
                    <a:pt x="2024" y="12465"/>
                  </a:cubicBezTo>
                  <a:cubicBezTo>
                    <a:pt x="1649" y="12465"/>
                    <a:pt x="1350" y="12090"/>
                    <a:pt x="1350" y="11634"/>
                  </a:cubicBezTo>
                  <a:lnTo>
                    <a:pt x="1350" y="2491"/>
                  </a:lnTo>
                  <a:cubicBezTo>
                    <a:pt x="1350" y="2034"/>
                    <a:pt x="1649" y="1669"/>
                    <a:pt x="2024" y="1669"/>
                  </a:cubicBezTo>
                  <a:close/>
                  <a:moveTo>
                    <a:pt x="14177" y="5821"/>
                  </a:moveTo>
                  <a:lnTo>
                    <a:pt x="16876" y="5821"/>
                  </a:lnTo>
                  <a:cubicBezTo>
                    <a:pt x="17102" y="5821"/>
                    <a:pt x="17311" y="5958"/>
                    <a:pt x="17440" y="6184"/>
                  </a:cubicBezTo>
                  <a:lnTo>
                    <a:pt x="20132" y="11175"/>
                  </a:lnTo>
                  <a:cubicBezTo>
                    <a:pt x="20206" y="11307"/>
                    <a:pt x="20250" y="11475"/>
                    <a:pt x="20250" y="11634"/>
                  </a:cubicBezTo>
                  <a:cubicBezTo>
                    <a:pt x="20250" y="11634"/>
                    <a:pt x="20250" y="16617"/>
                    <a:pt x="20250" y="16617"/>
                  </a:cubicBezTo>
                  <a:cubicBezTo>
                    <a:pt x="20250" y="17074"/>
                    <a:pt x="19946" y="17448"/>
                    <a:pt x="19576" y="17448"/>
                  </a:cubicBezTo>
                  <a:lnTo>
                    <a:pt x="18803" y="17448"/>
                  </a:lnTo>
                  <a:cubicBezTo>
                    <a:pt x="18498" y="16016"/>
                    <a:pt x="17455" y="14956"/>
                    <a:pt x="16202" y="14956"/>
                  </a:cubicBezTo>
                  <a:cubicBezTo>
                    <a:pt x="14942" y="14956"/>
                    <a:pt x="13897" y="16016"/>
                    <a:pt x="13594" y="17448"/>
                  </a:cubicBezTo>
                  <a:lnTo>
                    <a:pt x="10030" y="17448"/>
                  </a:lnTo>
                  <a:cubicBezTo>
                    <a:pt x="9729" y="16016"/>
                    <a:pt x="8678" y="14956"/>
                    <a:pt x="7423" y="14956"/>
                  </a:cubicBezTo>
                  <a:cubicBezTo>
                    <a:pt x="6166" y="14956"/>
                    <a:pt x="5125" y="16016"/>
                    <a:pt x="4822" y="17448"/>
                  </a:cubicBezTo>
                  <a:lnTo>
                    <a:pt x="4049" y="17448"/>
                  </a:lnTo>
                  <a:cubicBezTo>
                    <a:pt x="3676" y="17448"/>
                    <a:pt x="3374" y="17074"/>
                    <a:pt x="3374" y="16617"/>
                  </a:cubicBezTo>
                  <a:lnTo>
                    <a:pt x="3374" y="14134"/>
                  </a:lnTo>
                  <a:lnTo>
                    <a:pt x="12146" y="14134"/>
                  </a:lnTo>
                  <a:cubicBezTo>
                    <a:pt x="13265" y="14134"/>
                    <a:pt x="14177" y="13008"/>
                    <a:pt x="14177" y="11634"/>
                  </a:cubicBezTo>
                  <a:lnTo>
                    <a:pt x="14177" y="5821"/>
                  </a:lnTo>
                  <a:close/>
                  <a:moveTo>
                    <a:pt x="15553" y="6450"/>
                  </a:moveTo>
                  <a:cubicBezTo>
                    <a:pt x="15182" y="6450"/>
                    <a:pt x="14885" y="6824"/>
                    <a:pt x="14885" y="7281"/>
                  </a:cubicBezTo>
                  <a:lnTo>
                    <a:pt x="14885" y="12263"/>
                  </a:lnTo>
                  <a:cubicBezTo>
                    <a:pt x="14885" y="12721"/>
                    <a:pt x="15182" y="13102"/>
                    <a:pt x="15553" y="13102"/>
                  </a:cubicBezTo>
                  <a:lnTo>
                    <a:pt x="18259" y="13102"/>
                  </a:lnTo>
                  <a:cubicBezTo>
                    <a:pt x="18629" y="13102"/>
                    <a:pt x="18934" y="12721"/>
                    <a:pt x="18934" y="12263"/>
                  </a:cubicBezTo>
                  <a:lnTo>
                    <a:pt x="18934" y="11022"/>
                  </a:lnTo>
                  <a:cubicBezTo>
                    <a:pt x="18934" y="10857"/>
                    <a:pt x="18888" y="10694"/>
                    <a:pt x="18816" y="10554"/>
                  </a:cubicBezTo>
                  <a:cubicBezTo>
                    <a:pt x="18816" y="10554"/>
                    <a:pt x="16798" y="6829"/>
                    <a:pt x="16798" y="6829"/>
                  </a:cubicBezTo>
                  <a:cubicBezTo>
                    <a:pt x="16673" y="6592"/>
                    <a:pt x="16460" y="6450"/>
                    <a:pt x="16234" y="6450"/>
                  </a:cubicBezTo>
                  <a:lnTo>
                    <a:pt x="15553" y="6450"/>
                  </a:lnTo>
                  <a:close/>
                  <a:moveTo>
                    <a:pt x="15553" y="7281"/>
                  </a:moveTo>
                  <a:lnTo>
                    <a:pt x="16234" y="7281"/>
                  </a:lnTo>
                  <a:lnTo>
                    <a:pt x="18259" y="11022"/>
                  </a:lnTo>
                  <a:cubicBezTo>
                    <a:pt x="18259" y="11022"/>
                    <a:pt x="18259" y="12263"/>
                    <a:pt x="18259" y="12263"/>
                  </a:cubicBezTo>
                  <a:lnTo>
                    <a:pt x="15553" y="12263"/>
                  </a:lnTo>
                  <a:lnTo>
                    <a:pt x="15553" y="7281"/>
                  </a:lnTo>
                  <a:close/>
                  <a:moveTo>
                    <a:pt x="7423" y="16617"/>
                  </a:moveTo>
                  <a:cubicBezTo>
                    <a:pt x="8167" y="16617"/>
                    <a:pt x="8772" y="17365"/>
                    <a:pt x="8772" y="18278"/>
                  </a:cubicBezTo>
                  <a:cubicBezTo>
                    <a:pt x="8772" y="19191"/>
                    <a:pt x="8167" y="19939"/>
                    <a:pt x="7423" y="19939"/>
                  </a:cubicBezTo>
                  <a:cubicBezTo>
                    <a:pt x="6677" y="19939"/>
                    <a:pt x="6073" y="19191"/>
                    <a:pt x="6073" y="18278"/>
                  </a:cubicBezTo>
                  <a:cubicBezTo>
                    <a:pt x="6073" y="17365"/>
                    <a:pt x="6677" y="16617"/>
                    <a:pt x="7423" y="16617"/>
                  </a:cubicBezTo>
                  <a:close/>
                  <a:moveTo>
                    <a:pt x="16202" y="16617"/>
                  </a:moveTo>
                  <a:cubicBezTo>
                    <a:pt x="16943" y="16617"/>
                    <a:pt x="17551" y="17365"/>
                    <a:pt x="17551" y="18278"/>
                  </a:cubicBezTo>
                  <a:cubicBezTo>
                    <a:pt x="17551" y="19191"/>
                    <a:pt x="16943" y="19939"/>
                    <a:pt x="16202" y="19939"/>
                  </a:cubicBezTo>
                  <a:cubicBezTo>
                    <a:pt x="15454" y="19939"/>
                    <a:pt x="14852" y="19191"/>
                    <a:pt x="14852" y="18278"/>
                  </a:cubicBezTo>
                  <a:cubicBezTo>
                    <a:pt x="14852" y="17365"/>
                    <a:pt x="15454" y="16617"/>
                    <a:pt x="16202" y="16617"/>
                  </a:cubicBezTo>
                  <a:close/>
                </a:path>
              </a:pathLst>
            </a:custGeom>
            <a:solidFill>
              <a:schemeClr val="tx1"/>
            </a:solidFill>
            <a:ln w="12700" cap="flat">
              <a:noFill/>
              <a:miter lim="400000"/>
            </a:ln>
            <a:effec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5"/>
            </a:p>
          </p:txBody>
        </p:sp>
        <p:sp>
          <p:nvSpPr>
            <p:cNvPr id="26" name="任意多边形: 形状 25"/>
            <p:cNvSpPr/>
            <p:nvPr/>
          </p:nvSpPr>
          <p:spPr>
            <a:xfrm>
              <a:off x="4376380" y="4441928"/>
              <a:ext cx="348020" cy="441478"/>
            </a:xfrm>
            <a:custGeom>
              <a:avLst/>
              <a:gdLst/>
              <a:ahLst/>
              <a:cxnLst>
                <a:cxn ang="0">
                  <a:pos x="wd2" y="hd2"/>
                </a:cxn>
                <a:cxn ang="5400000">
                  <a:pos x="wd2" y="hd2"/>
                </a:cxn>
                <a:cxn ang="10800000">
                  <a:pos x="wd2" y="hd2"/>
                </a:cxn>
                <a:cxn ang="16200000">
                  <a:pos x="wd2" y="hd2"/>
                </a:cxn>
              </a:cxnLst>
              <a:rect l="0" t="0" r="r" b="b"/>
              <a:pathLst>
                <a:path w="21600" h="21600" extrusionOk="0">
                  <a:moveTo>
                    <a:pt x="18003" y="6729"/>
                  </a:moveTo>
                  <a:cubicBezTo>
                    <a:pt x="17891" y="6790"/>
                    <a:pt x="17842" y="6883"/>
                    <a:pt x="17842" y="6994"/>
                  </a:cubicBezTo>
                  <a:cubicBezTo>
                    <a:pt x="17842" y="7080"/>
                    <a:pt x="17901" y="7139"/>
                    <a:pt x="18015" y="7191"/>
                  </a:cubicBezTo>
                  <a:cubicBezTo>
                    <a:pt x="18122" y="7230"/>
                    <a:pt x="18344" y="7284"/>
                    <a:pt x="18697" y="7352"/>
                  </a:cubicBezTo>
                  <a:cubicBezTo>
                    <a:pt x="19207" y="7434"/>
                    <a:pt x="19552" y="7540"/>
                    <a:pt x="19715" y="7661"/>
                  </a:cubicBezTo>
                  <a:cubicBezTo>
                    <a:pt x="19899" y="7775"/>
                    <a:pt x="19976" y="7963"/>
                    <a:pt x="19976" y="8220"/>
                  </a:cubicBezTo>
                  <a:cubicBezTo>
                    <a:pt x="19976" y="8479"/>
                    <a:pt x="19851" y="8684"/>
                    <a:pt x="19591" y="8842"/>
                  </a:cubicBezTo>
                  <a:cubicBezTo>
                    <a:pt x="19332" y="8993"/>
                    <a:pt x="18985" y="9069"/>
                    <a:pt x="18546" y="9069"/>
                  </a:cubicBezTo>
                  <a:cubicBezTo>
                    <a:pt x="18091" y="9069"/>
                    <a:pt x="17748" y="8987"/>
                    <a:pt x="17505" y="8826"/>
                  </a:cubicBezTo>
                  <a:cubicBezTo>
                    <a:pt x="17256" y="8660"/>
                    <a:pt x="17122" y="8433"/>
                    <a:pt x="17105" y="8130"/>
                  </a:cubicBezTo>
                  <a:lnTo>
                    <a:pt x="17814" y="8130"/>
                  </a:lnTo>
                  <a:cubicBezTo>
                    <a:pt x="17814" y="8283"/>
                    <a:pt x="17879" y="8395"/>
                    <a:pt x="18015" y="8471"/>
                  </a:cubicBezTo>
                  <a:cubicBezTo>
                    <a:pt x="18132" y="8553"/>
                    <a:pt x="18312" y="8592"/>
                    <a:pt x="18546" y="8592"/>
                  </a:cubicBezTo>
                  <a:cubicBezTo>
                    <a:pt x="18773" y="8592"/>
                    <a:pt x="18957" y="8562"/>
                    <a:pt x="19091" y="8501"/>
                  </a:cubicBezTo>
                  <a:cubicBezTo>
                    <a:pt x="19217" y="8442"/>
                    <a:pt x="19283" y="8356"/>
                    <a:pt x="19283" y="8253"/>
                  </a:cubicBezTo>
                  <a:cubicBezTo>
                    <a:pt x="19283" y="8152"/>
                    <a:pt x="19234" y="8078"/>
                    <a:pt x="19148" y="8024"/>
                  </a:cubicBezTo>
                  <a:cubicBezTo>
                    <a:pt x="19054" y="7973"/>
                    <a:pt x="18860" y="7926"/>
                    <a:pt x="18555" y="7874"/>
                  </a:cubicBezTo>
                  <a:cubicBezTo>
                    <a:pt x="18003" y="7775"/>
                    <a:pt x="17623" y="7669"/>
                    <a:pt x="17440" y="7554"/>
                  </a:cubicBezTo>
                  <a:cubicBezTo>
                    <a:pt x="17256" y="7442"/>
                    <a:pt x="17161" y="7268"/>
                    <a:pt x="17161" y="7024"/>
                  </a:cubicBezTo>
                  <a:cubicBezTo>
                    <a:pt x="17161" y="6759"/>
                    <a:pt x="17278" y="6550"/>
                    <a:pt x="17527" y="6388"/>
                  </a:cubicBezTo>
                  <a:cubicBezTo>
                    <a:pt x="17776" y="6230"/>
                    <a:pt x="18103" y="6154"/>
                    <a:pt x="18524" y="6154"/>
                  </a:cubicBezTo>
                  <a:cubicBezTo>
                    <a:pt x="18919" y="6154"/>
                    <a:pt x="19234" y="6230"/>
                    <a:pt x="19487" y="6397"/>
                  </a:cubicBezTo>
                  <a:cubicBezTo>
                    <a:pt x="19737" y="6563"/>
                    <a:pt x="19868" y="6785"/>
                    <a:pt x="19899" y="7063"/>
                  </a:cubicBezTo>
                  <a:lnTo>
                    <a:pt x="19179" y="7063"/>
                  </a:lnTo>
                  <a:cubicBezTo>
                    <a:pt x="19169" y="6926"/>
                    <a:pt x="19091" y="6820"/>
                    <a:pt x="18967" y="6747"/>
                  </a:cubicBezTo>
                  <a:cubicBezTo>
                    <a:pt x="18832" y="6670"/>
                    <a:pt x="18648" y="6631"/>
                    <a:pt x="18437" y="6631"/>
                  </a:cubicBezTo>
                  <a:cubicBezTo>
                    <a:pt x="18257" y="6631"/>
                    <a:pt x="18103" y="6661"/>
                    <a:pt x="18003" y="6729"/>
                  </a:cubicBezTo>
                  <a:cubicBezTo>
                    <a:pt x="18003" y="6729"/>
                    <a:pt x="18003" y="6729"/>
                    <a:pt x="18003" y="6729"/>
                  </a:cubicBezTo>
                  <a:close/>
                  <a:moveTo>
                    <a:pt x="15761" y="7344"/>
                  </a:moveTo>
                  <a:cubicBezTo>
                    <a:pt x="15665" y="7405"/>
                    <a:pt x="15528" y="7434"/>
                    <a:pt x="15338" y="7434"/>
                  </a:cubicBezTo>
                  <a:lnTo>
                    <a:pt x="14490" y="7434"/>
                  </a:lnTo>
                  <a:lnTo>
                    <a:pt x="14490" y="6707"/>
                  </a:lnTo>
                  <a:lnTo>
                    <a:pt x="15366" y="6707"/>
                  </a:lnTo>
                  <a:cubicBezTo>
                    <a:pt x="15549" y="6707"/>
                    <a:pt x="15675" y="6738"/>
                    <a:pt x="15768" y="6798"/>
                  </a:cubicBezTo>
                  <a:cubicBezTo>
                    <a:pt x="15865" y="6857"/>
                    <a:pt x="15902" y="6950"/>
                    <a:pt x="15902" y="7070"/>
                  </a:cubicBezTo>
                  <a:cubicBezTo>
                    <a:pt x="15902" y="7191"/>
                    <a:pt x="15855" y="7284"/>
                    <a:pt x="15761" y="7344"/>
                  </a:cubicBezTo>
                  <a:cubicBezTo>
                    <a:pt x="15761" y="7344"/>
                    <a:pt x="15761" y="7344"/>
                    <a:pt x="15761" y="7344"/>
                  </a:cubicBezTo>
                  <a:close/>
                  <a:moveTo>
                    <a:pt x="16633" y="6994"/>
                  </a:moveTo>
                  <a:cubicBezTo>
                    <a:pt x="16633" y="6769"/>
                    <a:pt x="16526" y="6579"/>
                    <a:pt x="16326" y="6435"/>
                  </a:cubicBezTo>
                  <a:cubicBezTo>
                    <a:pt x="16124" y="6299"/>
                    <a:pt x="15855" y="6230"/>
                    <a:pt x="15518" y="6230"/>
                  </a:cubicBezTo>
                  <a:lnTo>
                    <a:pt x="13751" y="6230"/>
                  </a:lnTo>
                  <a:lnTo>
                    <a:pt x="13751" y="8993"/>
                  </a:lnTo>
                  <a:lnTo>
                    <a:pt x="14490" y="8993"/>
                  </a:lnTo>
                  <a:lnTo>
                    <a:pt x="14490" y="7904"/>
                  </a:lnTo>
                  <a:lnTo>
                    <a:pt x="15210" y="7904"/>
                  </a:lnTo>
                  <a:cubicBezTo>
                    <a:pt x="15432" y="7904"/>
                    <a:pt x="15577" y="7926"/>
                    <a:pt x="15665" y="7980"/>
                  </a:cubicBezTo>
                  <a:cubicBezTo>
                    <a:pt x="15761" y="8032"/>
                    <a:pt x="15800" y="8122"/>
                    <a:pt x="15800" y="8245"/>
                  </a:cubicBezTo>
                  <a:lnTo>
                    <a:pt x="15806" y="8494"/>
                  </a:lnTo>
                  <a:cubicBezTo>
                    <a:pt x="15806" y="8609"/>
                    <a:pt x="15815" y="8706"/>
                    <a:pt x="15837" y="8805"/>
                  </a:cubicBezTo>
                  <a:cubicBezTo>
                    <a:pt x="15855" y="8895"/>
                    <a:pt x="15865" y="8963"/>
                    <a:pt x="15886" y="8987"/>
                  </a:cubicBezTo>
                  <a:lnTo>
                    <a:pt x="16692" y="8987"/>
                  </a:lnTo>
                  <a:lnTo>
                    <a:pt x="16692" y="8919"/>
                  </a:lnTo>
                  <a:cubicBezTo>
                    <a:pt x="16633" y="8895"/>
                    <a:pt x="16585" y="8864"/>
                    <a:pt x="16575" y="8826"/>
                  </a:cubicBezTo>
                  <a:cubicBezTo>
                    <a:pt x="16547" y="8788"/>
                    <a:pt x="16538" y="8720"/>
                    <a:pt x="16526" y="8638"/>
                  </a:cubicBezTo>
                  <a:lnTo>
                    <a:pt x="16519" y="8184"/>
                  </a:lnTo>
                  <a:cubicBezTo>
                    <a:pt x="16508" y="7963"/>
                    <a:pt x="16401" y="7805"/>
                    <a:pt x="16202" y="7707"/>
                  </a:cubicBezTo>
                  <a:cubicBezTo>
                    <a:pt x="16174" y="7691"/>
                    <a:pt x="16135" y="7685"/>
                    <a:pt x="16086" y="7661"/>
                  </a:cubicBezTo>
                  <a:cubicBezTo>
                    <a:pt x="16163" y="7639"/>
                    <a:pt x="16230" y="7609"/>
                    <a:pt x="16298" y="7579"/>
                  </a:cubicBezTo>
                  <a:cubicBezTo>
                    <a:pt x="16519" y="7456"/>
                    <a:pt x="16633" y="7260"/>
                    <a:pt x="16633" y="6994"/>
                  </a:cubicBezTo>
                  <a:cubicBezTo>
                    <a:pt x="16633" y="6994"/>
                    <a:pt x="16633" y="6994"/>
                    <a:pt x="16633" y="6994"/>
                  </a:cubicBezTo>
                  <a:close/>
                  <a:moveTo>
                    <a:pt x="12311" y="8993"/>
                  </a:moveTo>
                  <a:lnTo>
                    <a:pt x="12311" y="7737"/>
                  </a:lnTo>
                  <a:lnTo>
                    <a:pt x="10936" y="7737"/>
                  </a:lnTo>
                  <a:lnTo>
                    <a:pt x="10936" y="8993"/>
                  </a:lnTo>
                  <a:lnTo>
                    <a:pt x="10200" y="8993"/>
                  </a:lnTo>
                  <a:lnTo>
                    <a:pt x="10200" y="6230"/>
                  </a:lnTo>
                  <a:lnTo>
                    <a:pt x="10936" y="6230"/>
                  </a:lnTo>
                  <a:lnTo>
                    <a:pt x="10936" y="7268"/>
                  </a:lnTo>
                  <a:lnTo>
                    <a:pt x="12311" y="7268"/>
                  </a:lnTo>
                  <a:lnTo>
                    <a:pt x="12311" y="6230"/>
                  </a:lnTo>
                  <a:lnTo>
                    <a:pt x="13033" y="6230"/>
                  </a:lnTo>
                  <a:lnTo>
                    <a:pt x="13033" y="8993"/>
                  </a:lnTo>
                  <a:cubicBezTo>
                    <a:pt x="13033" y="8993"/>
                    <a:pt x="12311" y="8993"/>
                    <a:pt x="12311" y="8993"/>
                  </a:cubicBezTo>
                  <a:close/>
                  <a:moveTo>
                    <a:pt x="16086" y="3348"/>
                  </a:moveTo>
                  <a:lnTo>
                    <a:pt x="16135" y="3271"/>
                  </a:lnTo>
                  <a:lnTo>
                    <a:pt x="17787" y="1111"/>
                  </a:lnTo>
                  <a:lnTo>
                    <a:pt x="17787" y="3348"/>
                  </a:lnTo>
                  <a:cubicBezTo>
                    <a:pt x="17787" y="3348"/>
                    <a:pt x="16086" y="3348"/>
                    <a:pt x="16086" y="3348"/>
                  </a:cubicBezTo>
                  <a:close/>
                  <a:moveTo>
                    <a:pt x="17787" y="5367"/>
                  </a:moveTo>
                  <a:lnTo>
                    <a:pt x="19104" y="5367"/>
                  </a:lnTo>
                  <a:lnTo>
                    <a:pt x="19104" y="4180"/>
                  </a:lnTo>
                  <a:lnTo>
                    <a:pt x="19868" y="4180"/>
                  </a:lnTo>
                  <a:lnTo>
                    <a:pt x="19868" y="3348"/>
                  </a:lnTo>
                  <a:lnTo>
                    <a:pt x="19104" y="3348"/>
                  </a:lnTo>
                  <a:lnTo>
                    <a:pt x="19104" y="0"/>
                  </a:lnTo>
                  <a:lnTo>
                    <a:pt x="17613" y="0"/>
                  </a:lnTo>
                  <a:lnTo>
                    <a:pt x="15106" y="3271"/>
                  </a:lnTo>
                  <a:lnTo>
                    <a:pt x="15106" y="4180"/>
                  </a:lnTo>
                  <a:lnTo>
                    <a:pt x="17787" y="4180"/>
                  </a:lnTo>
                  <a:cubicBezTo>
                    <a:pt x="17787" y="4180"/>
                    <a:pt x="17787" y="5367"/>
                    <a:pt x="17787" y="5367"/>
                  </a:cubicBezTo>
                  <a:close/>
                  <a:moveTo>
                    <a:pt x="14415" y="5367"/>
                  </a:moveTo>
                  <a:lnTo>
                    <a:pt x="9776" y="5367"/>
                  </a:lnTo>
                  <a:lnTo>
                    <a:pt x="9776" y="5360"/>
                  </a:lnTo>
                  <a:cubicBezTo>
                    <a:pt x="9776" y="4876"/>
                    <a:pt x="9929" y="4451"/>
                    <a:pt x="10247" y="4095"/>
                  </a:cubicBezTo>
                  <a:cubicBezTo>
                    <a:pt x="10563" y="3746"/>
                    <a:pt x="11159" y="3340"/>
                    <a:pt x="12024" y="2853"/>
                  </a:cubicBezTo>
                  <a:cubicBezTo>
                    <a:pt x="12410" y="2643"/>
                    <a:pt x="12676" y="2443"/>
                    <a:pt x="12841" y="2271"/>
                  </a:cubicBezTo>
                  <a:cubicBezTo>
                    <a:pt x="13003" y="2089"/>
                    <a:pt x="13081" y="1892"/>
                    <a:pt x="13081" y="1674"/>
                  </a:cubicBezTo>
                  <a:cubicBezTo>
                    <a:pt x="13081" y="1440"/>
                    <a:pt x="12995" y="1243"/>
                    <a:pt x="12820" y="1106"/>
                  </a:cubicBezTo>
                  <a:cubicBezTo>
                    <a:pt x="12648" y="954"/>
                    <a:pt x="12416" y="885"/>
                    <a:pt x="12121" y="885"/>
                  </a:cubicBezTo>
                  <a:cubicBezTo>
                    <a:pt x="11824" y="885"/>
                    <a:pt x="11581" y="976"/>
                    <a:pt x="11419" y="1158"/>
                  </a:cubicBezTo>
                  <a:cubicBezTo>
                    <a:pt x="11235" y="1342"/>
                    <a:pt x="11159" y="1590"/>
                    <a:pt x="11169" y="1892"/>
                  </a:cubicBezTo>
                  <a:lnTo>
                    <a:pt x="9863" y="1892"/>
                  </a:lnTo>
                  <a:cubicBezTo>
                    <a:pt x="9842" y="1317"/>
                    <a:pt x="10038" y="855"/>
                    <a:pt x="10449" y="514"/>
                  </a:cubicBezTo>
                  <a:cubicBezTo>
                    <a:pt x="10851" y="175"/>
                    <a:pt x="11419" y="0"/>
                    <a:pt x="12139" y="0"/>
                  </a:cubicBezTo>
                  <a:cubicBezTo>
                    <a:pt x="12801" y="0"/>
                    <a:pt x="13348" y="159"/>
                    <a:pt x="13779" y="470"/>
                  </a:cubicBezTo>
                  <a:cubicBezTo>
                    <a:pt x="14194" y="786"/>
                    <a:pt x="14415" y="1188"/>
                    <a:pt x="14415" y="1679"/>
                  </a:cubicBezTo>
                  <a:cubicBezTo>
                    <a:pt x="14415" y="2089"/>
                    <a:pt x="14290" y="2430"/>
                    <a:pt x="14051" y="2695"/>
                  </a:cubicBezTo>
                  <a:cubicBezTo>
                    <a:pt x="13810" y="2960"/>
                    <a:pt x="13358" y="3263"/>
                    <a:pt x="12697" y="3595"/>
                  </a:cubicBezTo>
                  <a:cubicBezTo>
                    <a:pt x="12080" y="3907"/>
                    <a:pt x="11668" y="4180"/>
                    <a:pt x="11438" y="4429"/>
                  </a:cubicBezTo>
                  <a:lnTo>
                    <a:pt x="11438" y="4437"/>
                  </a:lnTo>
                  <a:lnTo>
                    <a:pt x="14415" y="4437"/>
                  </a:lnTo>
                  <a:cubicBezTo>
                    <a:pt x="14415" y="4437"/>
                    <a:pt x="14415" y="5367"/>
                    <a:pt x="14415" y="5367"/>
                  </a:cubicBezTo>
                  <a:close/>
                  <a:moveTo>
                    <a:pt x="11045" y="20298"/>
                  </a:moveTo>
                  <a:cubicBezTo>
                    <a:pt x="11045" y="21008"/>
                    <a:pt x="10314" y="21600"/>
                    <a:pt x="9403" y="21600"/>
                  </a:cubicBezTo>
                  <a:cubicBezTo>
                    <a:pt x="8489" y="21600"/>
                    <a:pt x="7750" y="21008"/>
                    <a:pt x="7750" y="20298"/>
                  </a:cubicBezTo>
                  <a:cubicBezTo>
                    <a:pt x="7750" y="19577"/>
                    <a:pt x="8489" y="18995"/>
                    <a:pt x="9403" y="18995"/>
                  </a:cubicBezTo>
                  <a:cubicBezTo>
                    <a:pt x="10314" y="18995"/>
                    <a:pt x="11045" y="19577"/>
                    <a:pt x="11045" y="20298"/>
                  </a:cubicBezTo>
                  <a:cubicBezTo>
                    <a:pt x="11045" y="20298"/>
                    <a:pt x="11045" y="20298"/>
                    <a:pt x="11045" y="20298"/>
                  </a:cubicBezTo>
                  <a:close/>
                  <a:moveTo>
                    <a:pt x="5175" y="20298"/>
                  </a:moveTo>
                  <a:cubicBezTo>
                    <a:pt x="5175" y="21008"/>
                    <a:pt x="4448" y="21600"/>
                    <a:pt x="3541" y="21600"/>
                  </a:cubicBezTo>
                  <a:cubicBezTo>
                    <a:pt x="2625" y="21600"/>
                    <a:pt x="1882" y="21008"/>
                    <a:pt x="1882" y="20298"/>
                  </a:cubicBezTo>
                  <a:cubicBezTo>
                    <a:pt x="1882" y="19577"/>
                    <a:pt x="2625" y="18995"/>
                    <a:pt x="3541" y="18995"/>
                  </a:cubicBezTo>
                  <a:cubicBezTo>
                    <a:pt x="4448" y="18995"/>
                    <a:pt x="5175" y="19577"/>
                    <a:pt x="5175" y="20298"/>
                  </a:cubicBezTo>
                  <a:cubicBezTo>
                    <a:pt x="5175" y="20298"/>
                    <a:pt x="5175" y="20298"/>
                    <a:pt x="5175" y="20298"/>
                  </a:cubicBezTo>
                  <a:close/>
                  <a:moveTo>
                    <a:pt x="21600" y="12006"/>
                  </a:moveTo>
                  <a:cubicBezTo>
                    <a:pt x="21600" y="12259"/>
                    <a:pt x="21339" y="12460"/>
                    <a:pt x="21021" y="12460"/>
                  </a:cubicBezTo>
                  <a:lnTo>
                    <a:pt x="16990" y="12460"/>
                  </a:lnTo>
                  <a:lnTo>
                    <a:pt x="13714" y="18359"/>
                  </a:lnTo>
                  <a:cubicBezTo>
                    <a:pt x="13627" y="18526"/>
                    <a:pt x="13417" y="18624"/>
                    <a:pt x="13184" y="18624"/>
                  </a:cubicBezTo>
                  <a:lnTo>
                    <a:pt x="847" y="18624"/>
                  </a:lnTo>
                  <a:cubicBezTo>
                    <a:pt x="523" y="18624"/>
                    <a:pt x="264" y="18428"/>
                    <a:pt x="264" y="18177"/>
                  </a:cubicBezTo>
                  <a:cubicBezTo>
                    <a:pt x="264" y="17928"/>
                    <a:pt x="523" y="17723"/>
                    <a:pt x="847" y="17723"/>
                  </a:cubicBezTo>
                  <a:lnTo>
                    <a:pt x="12810" y="17723"/>
                  </a:lnTo>
                  <a:lnTo>
                    <a:pt x="16086" y="11824"/>
                  </a:lnTo>
                  <a:cubicBezTo>
                    <a:pt x="16174" y="11657"/>
                    <a:pt x="16384" y="11554"/>
                    <a:pt x="16613" y="11554"/>
                  </a:cubicBezTo>
                  <a:lnTo>
                    <a:pt x="21021" y="11554"/>
                  </a:lnTo>
                  <a:cubicBezTo>
                    <a:pt x="21339" y="11554"/>
                    <a:pt x="21600" y="11758"/>
                    <a:pt x="21600" y="12006"/>
                  </a:cubicBezTo>
                  <a:cubicBezTo>
                    <a:pt x="21600" y="12006"/>
                    <a:pt x="21600" y="12006"/>
                    <a:pt x="21600" y="12006"/>
                  </a:cubicBezTo>
                  <a:close/>
                  <a:moveTo>
                    <a:pt x="3650" y="4466"/>
                  </a:moveTo>
                  <a:cubicBezTo>
                    <a:pt x="5034" y="4466"/>
                    <a:pt x="6147" y="5345"/>
                    <a:pt x="6147" y="6435"/>
                  </a:cubicBezTo>
                  <a:lnTo>
                    <a:pt x="6147" y="9675"/>
                  </a:lnTo>
                  <a:lnTo>
                    <a:pt x="1158" y="9675"/>
                  </a:lnTo>
                  <a:lnTo>
                    <a:pt x="1158" y="6435"/>
                  </a:lnTo>
                  <a:cubicBezTo>
                    <a:pt x="1158" y="5345"/>
                    <a:pt x="2273" y="4466"/>
                    <a:pt x="3650" y="4466"/>
                  </a:cubicBezTo>
                  <a:cubicBezTo>
                    <a:pt x="3650" y="4466"/>
                    <a:pt x="3650" y="4466"/>
                    <a:pt x="3650" y="4466"/>
                  </a:cubicBezTo>
                  <a:close/>
                  <a:moveTo>
                    <a:pt x="10936" y="11113"/>
                  </a:moveTo>
                  <a:lnTo>
                    <a:pt x="5982" y="15080"/>
                  </a:lnTo>
                  <a:cubicBezTo>
                    <a:pt x="4963" y="13984"/>
                    <a:pt x="5059" y="12430"/>
                    <a:pt x="6310" y="11431"/>
                  </a:cubicBezTo>
                  <a:cubicBezTo>
                    <a:pt x="6992" y="10888"/>
                    <a:pt x="7903" y="10585"/>
                    <a:pt x="8872" y="10585"/>
                  </a:cubicBezTo>
                  <a:cubicBezTo>
                    <a:pt x="9620" y="10590"/>
                    <a:pt x="10341" y="10772"/>
                    <a:pt x="10936" y="11113"/>
                  </a:cubicBezTo>
                  <a:cubicBezTo>
                    <a:pt x="10936" y="11113"/>
                    <a:pt x="10936" y="11113"/>
                    <a:pt x="10936" y="11113"/>
                  </a:cubicBezTo>
                  <a:close/>
                  <a:moveTo>
                    <a:pt x="11438" y="15405"/>
                  </a:moveTo>
                  <a:cubicBezTo>
                    <a:pt x="10228" y="16366"/>
                    <a:pt x="8201" y="16481"/>
                    <a:pt x="6809" y="15716"/>
                  </a:cubicBezTo>
                  <a:lnTo>
                    <a:pt x="11765" y="11750"/>
                  </a:lnTo>
                  <a:cubicBezTo>
                    <a:pt x="12784" y="12856"/>
                    <a:pt x="12685" y="14398"/>
                    <a:pt x="11438" y="15405"/>
                  </a:cubicBezTo>
                  <a:cubicBezTo>
                    <a:pt x="11438" y="15405"/>
                    <a:pt x="11438" y="15405"/>
                    <a:pt x="11438" y="15405"/>
                  </a:cubicBezTo>
                  <a:close/>
                  <a:moveTo>
                    <a:pt x="1158" y="14082"/>
                  </a:moveTo>
                  <a:lnTo>
                    <a:pt x="1158" y="10585"/>
                  </a:lnTo>
                  <a:lnTo>
                    <a:pt x="5811" y="10585"/>
                  </a:lnTo>
                  <a:cubicBezTo>
                    <a:pt x="5704" y="10652"/>
                    <a:pt x="5590" y="10720"/>
                    <a:pt x="5493" y="10794"/>
                  </a:cubicBezTo>
                  <a:cubicBezTo>
                    <a:pt x="3821" y="12135"/>
                    <a:pt x="3713" y="14218"/>
                    <a:pt x="5109" y="15670"/>
                  </a:cubicBezTo>
                  <a:cubicBezTo>
                    <a:pt x="4686" y="15913"/>
                    <a:pt x="4187" y="16050"/>
                    <a:pt x="3650" y="16050"/>
                  </a:cubicBezTo>
                  <a:cubicBezTo>
                    <a:pt x="2273" y="16050"/>
                    <a:pt x="1158" y="15170"/>
                    <a:pt x="1158" y="14082"/>
                  </a:cubicBezTo>
                  <a:cubicBezTo>
                    <a:pt x="1158" y="14082"/>
                    <a:pt x="1158" y="14082"/>
                    <a:pt x="1158" y="14082"/>
                  </a:cubicBezTo>
                  <a:close/>
                  <a:moveTo>
                    <a:pt x="3650" y="16958"/>
                  </a:moveTo>
                  <a:cubicBezTo>
                    <a:pt x="4485" y="16958"/>
                    <a:pt x="5271" y="16732"/>
                    <a:pt x="5916" y="16323"/>
                  </a:cubicBezTo>
                  <a:cubicBezTo>
                    <a:pt x="6761" y="16852"/>
                    <a:pt x="7778" y="17155"/>
                    <a:pt x="8872" y="17155"/>
                  </a:cubicBezTo>
                  <a:cubicBezTo>
                    <a:pt x="10151" y="17155"/>
                    <a:pt x="11360" y="16761"/>
                    <a:pt x="12252" y="16041"/>
                  </a:cubicBezTo>
                  <a:cubicBezTo>
                    <a:pt x="14088" y="14573"/>
                    <a:pt x="14067" y="12195"/>
                    <a:pt x="12204" y="10750"/>
                  </a:cubicBezTo>
                  <a:cubicBezTo>
                    <a:pt x="11304" y="10059"/>
                    <a:pt x="10123" y="9675"/>
                    <a:pt x="8872" y="9675"/>
                  </a:cubicBezTo>
                  <a:cubicBezTo>
                    <a:pt x="8326" y="9675"/>
                    <a:pt x="7799" y="9764"/>
                    <a:pt x="7297" y="9902"/>
                  </a:cubicBezTo>
                  <a:lnTo>
                    <a:pt x="7297" y="6435"/>
                  </a:lnTo>
                  <a:cubicBezTo>
                    <a:pt x="7297" y="4846"/>
                    <a:pt x="5667" y="3557"/>
                    <a:pt x="3650" y="3557"/>
                  </a:cubicBezTo>
                  <a:cubicBezTo>
                    <a:pt x="1639" y="3557"/>
                    <a:pt x="0" y="4846"/>
                    <a:pt x="0" y="6435"/>
                  </a:cubicBezTo>
                  <a:lnTo>
                    <a:pt x="0" y="14082"/>
                  </a:lnTo>
                  <a:cubicBezTo>
                    <a:pt x="0" y="15670"/>
                    <a:pt x="1639" y="16958"/>
                    <a:pt x="3650" y="16958"/>
                  </a:cubicBezTo>
                  <a:cubicBezTo>
                    <a:pt x="3650" y="16958"/>
                    <a:pt x="3650" y="16958"/>
                    <a:pt x="3650" y="16958"/>
                  </a:cubicBezTo>
                  <a:close/>
                </a:path>
              </a:pathLst>
            </a:custGeom>
            <a:solidFill>
              <a:schemeClr val="tx1"/>
            </a:solidFill>
            <a:ln w="12700" cap="flat">
              <a:noFill/>
              <a:miter lim="400000"/>
            </a:ln>
            <a:effec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5"/>
            </a:p>
          </p:txBody>
        </p:sp>
        <p:sp>
          <p:nvSpPr>
            <p:cNvPr id="27" name="任意多边形: 形状 26"/>
            <p:cNvSpPr/>
            <p:nvPr/>
          </p:nvSpPr>
          <p:spPr>
            <a:xfrm>
              <a:off x="2837108" y="3463792"/>
              <a:ext cx="625608" cy="625608"/>
            </a:xfrm>
            <a:custGeom>
              <a:avLst/>
              <a:gdLst/>
              <a:ahLst/>
              <a:cxnLst>
                <a:cxn ang="0">
                  <a:pos x="wd2" y="hd2"/>
                </a:cxn>
                <a:cxn ang="5400000">
                  <a:pos x="wd2" y="hd2"/>
                </a:cxn>
                <a:cxn ang="10800000">
                  <a:pos x="wd2" y="hd2"/>
                </a:cxn>
                <a:cxn ang="16200000">
                  <a:pos x="wd2" y="hd2"/>
                </a:cxn>
              </a:cxnLst>
              <a:rect l="0" t="0" r="r" b="b"/>
              <a:pathLst>
                <a:path w="21600" h="21600" extrusionOk="0">
                  <a:moveTo>
                    <a:pt x="14896" y="15577"/>
                  </a:moveTo>
                  <a:cubicBezTo>
                    <a:pt x="12144" y="16865"/>
                    <a:pt x="9844" y="18851"/>
                    <a:pt x="8177" y="21278"/>
                  </a:cubicBezTo>
                  <a:cubicBezTo>
                    <a:pt x="9017" y="21487"/>
                    <a:pt x="9895" y="21600"/>
                    <a:pt x="10801" y="21600"/>
                  </a:cubicBezTo>
                  <a:cubicBezTo>
                    <a:pt x="12429" y="21600"/>
                    <a:pt x="13973" y="21237"/>
                    <a:pt x="15358" y="20591"/>
                  </a:cubicBezTo>
                  <a:cubicBezTo>
                    <a:pt x="15580" y="19502"/>
                    <a:pt x="15699" y="18376"/>
                    <a:pt x="15699" y="17222"/>
                  </a:cubicBezTo>
                  <a:cubicBezTo>
                    <a:pt x="15699" y="16807"/>
                    <a:pt x="15679" y="16394"/>
                    <a:pt x="15648" y="15985"/>
                  </a:cubicBezTo>
                  <a:cubicBezTo>
                    <a:pt x="15371" y="15896"/>
                    <a:pt x="15116" y="15757"/>
                    <a:pt x="14896" y="15577"/>
                  </a:cubicBezTo>
                  <a:close/>
                  <a:moveTo>
                    <a:pt x="18049" y="2796"/>
                  </a:moveTo>
                  <a:cubicBezTo>
                    <a:pt x="16319" y="2963"/>
                    <a:pt x="14667" y="3397"/>
                    <a:pt x="13127" y="4050"/>
                  </a:cubicBezTo>
                  <a:cubicBezTo>
                    <a:pt x="13136" y="4125"/>
                    <a:pt x="13139" y="4202"/>
                    <a:pt x="13139" y="4280"/>
                  </a:cubicBezTo>
                  <a:cubicBezTo>
                    <a:pt x="13139" y="4642"/>
                    <a:pt x="13052" y="4984"/>
                    <a:pt x="12904" y="5289"/>
                  </a:cubicBezTo>
                  <a:cubicBezTo>
                    <a:pt x="14441" y="7094"/>
                    <a:pt x="15635" y="9198"/>
                    <a:pt x="16388" y="11500"/>
                  </a:cubicBezTo>
                  <a:cubicBezTo>
                    <a:pt x="17323" y="11517"/>
                    <a:pt x="18121" y="12090"/>
                    <a:pt x="18465" y="12903"/>
                  </a:cubicBezTo>
                  <a:cubicBezTo>
                    <a:pt x="19505" y="12797"/>
                    <a:pt x="20517" y="12599"/>
                    <a:pt x="21493" y="12312"/>
                  </a:cubicBezTo>
                  <a:cubicBezTo>
                    <a:pt x="21562" y="11817"/>
                    <a:pt x="21600" y="11314"/>
                    <a:pt x="21600" y="10799"/>
                  </a:cubicBezTo>
                  <a:cubicBezTo>
                    <a:pt x="21600" y="7626"/>
                    <a:pt x="20230" y="4772"/>
                    <a:pt x="18049" y="2796"/>
                  </a:cubicBezTo>
                  <a:close/>
                  <a:moveTo>
                    <a:pt x="13739" y="14349"/>
                  </a:moveTo>
                  <a:cubicBezTo>
                    <a:pt x="11074" y="13908"/>
                    <a:pt x="8601" y="12890"/>
                    <a:pt x="6450" y="11433"/>
                  </a:cubicBezTo>
                  <a:cubicBezTo>
                    <a:pt x="6101" y="11646"/>
                    <a:pt x="5691" y="11773"/>
                    <a:pt x="5251" y="11773"/>
                  </a:cubicBezTo>
                  <a:cubicBezTo>
                    <a:pt x="5090" y="11773"/>
                    <a:pt x="4933" y="11755"/>
                    <a:pt x="4781" y="11724"/>
                  </a:cubicBezTo>
                  <a:cubicBezTo>
                    <a:pt x="3750" y="13677"/>
                    <a:pt x="3093" y="15854"/>
                    <a:pt x="2903" y="18164"/>
                  </a:cubicBezTo>
                  <a:cubicBezTo>
                    <a:pt x="3931" y="19266"/>
                    <a:pt x="5186" y="20154"/>
                    <a:pt x="6595" y="20750"/>
                  </a:cubicBezTo>
                  <a:cubicBezTo>
                    <a:pt x="8345" y="18059"/>
                    <a:pt x="10792" y="15833"/>
                    <a:pt x="13739" y="14349"/>
                  </a:cubicBezTo>
                  <a:close/>
                  <a:moveTo>
                    <a:pt x="17258" y="15906"/>
                  </a:moveTo>
                  <a:cubicBezTo>
                    <a:pt x="17290" y="16340"/>
                    <a:pt x="17306" y="16780"/>
                    <a:pt x="17306" y="17222"/>
                  </a:cubicBezTo>
                  <a:cubicBezTo>
                    <a:pt x="17306" y="18003"/>
                    <a:pt x="17256" y="18770"/>
                    <a:pt x="17163" y="19525"/>
                  </a:cubicBezTo>
                  <a:cubicBezTo>
                    <a:pt x="18993" y="18186"/>
                    <a:pt x="20389" y="16288"/>
                    <a:pt x="21091" y="14080"/>
                  </a:cubicBezTo>
                  <a:cubicBezTo>
                    <a:pt x="20259" y="14281"/>
                    <a:pt x="19403" y="14425"/>
                    <a:pt x="18531" y="14508"/>
                  </a:cubicBezTo>
                  <a:cubicBezTo>
                    <a:pt x="18326" y="15137"/>
                    <a:pt x="17860" y="15646"/>
                    <a:pt x="17258" y="15906"/>
                  </a:cubicBezTo>
                  <a:close/>
                  <a:moveTo>
                    <a:pt x="14278" y="12804"/>
                  </a:moveTo>
                  <a:cubicBezTo>
                    <a:pt x="14421" y="12507"/>
                    <a:pt x="14624" y="12244"/>
                    <a:pt x="14874" y="12035"/>
                  </a:cubicBezTo>
                  <a:cubicBezTo>
                    <a:pt x="14196" y="9947"/>
                    <a:pt x="13122" y="8037"/>
                    <a:pt x="11738" y="6396"/>
                  </a:cubicBezTo>
                  <a:cubicBezTo>
                    <a:pt x="11462" y="6512"/>
                    <a:pt x="11160" y="6577"/>
                    <a:pt x="10842" y="6577"/>
                  </a:cubicBezTo>
                  <a:cubicBezTo>
                    <a:pt x="10343" y="6577"/>
                    <a:pt x="9883" y="6417"/>
                    <a:pt x="9507" y="6147"/>
                  </a:cubicBezTo>
                  <a:cubicBezTo>
                    <a:pt x="8673" y="6781"/>
                    <a:pt x="7903" y="7490"/>
                    <a:pt x="7202" y="8265"/>
                  </a:cubicBezTo>
                  <a:cubicBezTo>
                    <a:pt x="7421" y="8615"/>
                    <a:pt x="7550" y="9030"/>
                    <a:pt x="7550" y="9475"/>
                  </a:cubicBezTo>
                  <a:cubicBezTo>
                    <a:pt x="7550" y="9715"/>
                    <a:pt x="7513" y="9946"/>
                    <a:pt x="7444" y="10163"/>
                  </a:cubicBezTo>
                  <a:cubicBezTo>
                    <a:pt x="9459" y="11510"/>
                    <a:pt x="11779" y="12433"/>
                    <a:pt x="14278" y="12804"/>
                  </a:cubicBezTo>
                  <a:close/>
                  <a:moveTo>
                    <a:pt x="10842" y="1982"/>
                  </a:moveTo>
                  <a:cubicBezTo>
                    <a:pt x="11448" y="1982"/>
                    <a:pt x="11999" y="2219"/>
                    <a:pt x="12409" y="2604"/>
                  </a:cubicBezTo>
                  <a:cubicBezTo>
                    <a:pt x="13608" y="2088"/>
                    <a:pt x="14870" y="1692"/>
                    <a:pt x="16183" y="1439"/>
                  </a:cubicBezTo>
                  <a:cubicBezTo>
                    <a:pt x="14599" y="526"/>
                    <a:pt x="12761" y="0"/>
                    <a:pt x="10801" y="0"/>
                  </a:cubicBezTo>
                  <a:cubicBezTo>
                    <a:pt x="9464" y="0"/>
                    <a:pt x="8183" y="245"/>
                    <a:pt x="7001" y="690"/>
                  </a:cubicBezTo>
                  <a:cubicBezTo>
                    <a:pt x="7940" y="1152"/>
                    <a:pt x="8833" y="1693"/>
                    <a:pt x="9674" y="2303"/>
                  </a:cubicBezTo>
                  <a:cubicBezTo>
                    <a:pt x="10018" y="2100"/>
                    <a:pt x="10415" y="1982"/>
                    <a:pt x="10842" y="1982"/>
                  </a:cubicBezTo>
                  <a:close/>
                  <a:moveTo>
                    <a:pt x="2954" y="9475"/>
                  </a:moveTo>
                  <a:cubicBezTo>
                    <a:pt x="2954" y="9153"/>
                    <a:pt x="3021" y="8844"/>
                    <a:pt x="3141" y="8566"/>
                  </a:cubicBezTo>
                  <a:cubicBezTo>
                    <a:pt x="2404" y="7757"/>
                    <a:pt x="1736" y="6884"/>
                    <a:pt x="1151" y="5952"/>
                  </a:cubicBezTo>
                  <a:cubicBezTo>
                    <a:pt x="417" y="7410"/>
                    <a:pt x="0" y="9056"/>
                    <a:pt x="0" y="10799"/>
                  </a:cubicBezTo>
                  <a:cubicBezTo>
                    <a:pt x="0" y="12819"/>
                    <a:pt x="556" y="14708"/>
                    <a:pt x="1521" y="16325"/>
                  </a:cubicBezTo>
                  <a:cubicBezTo>
                    <a:pt x="1866" y="14381"/>
                    <a:pt x="2520" y="12545"/>
                    <a:pt x="3424" y="10861"/>
                  </a:cubicBezTo>
                  <a:cubicBezTo>
                    <a:pt x="3130" y="10477"/>
                    <a:pt x="2954" y="9996"/>
                    <a:pt x="2954" y="9475"/>
                  </a:cubicBezTo>
                  <a:close/>
                  <a:moveTo>
                    <a:pt x="5251" y="7176"/>
                  </a:moveTo>
                  <a:cubicBezTo>
                    <a:pt x="5487" y="7176"/>
                    <a:pt x="5715" y="7213"/>
                    <a:pt x="5930" y="7278"/>
                  </a:cubicBezTo>
                  <a:cubicBezTo>
                    <a:pt x="6738" y="6372"/>
                    <a:pt x="7636" y="5547"/>
                    <a:pt x="8608" y="4813"/>
                  </a:cubicBezTo>
                  <a:cubicBezTo>
                    <a:pt x="8567" y="4642"/>
                    <a:pt x="8543" y="4464"/>
                    <a:pt x="8543" y="4280"/>
                  </a:cubicBezTo>
                  <a:cubicBezTo>
                    <a:pt x="8543" y="4026"/>
                    <a:pt x="8587" y="3781"/>
                    <a:pt x="8663" y="3552"/>
                  </a:cubicBezTo>
                  <a:cubicBezTo>
                    <a:pt x="7575" y="2771"/>
                    <a:pt x="6391" y="2115"/>
                    <a:pt x="5131" y="1609"/>
                  </a:cubicBezTo>
                  <a:cubicBezTo>
                    <a:pt x="3949" y="2338"/>
                    <a:pt x="2920" y="3289"/>
                    <a:pt x="2099" y="4405"/>
                  </a:cubicBezTo>
                  <a:cubicBezTo>
                    <a:pt x="2708" y="5484"/>
                    <a:pt x="3433" y="6491"/>
                    <a:pt x="4256" y="7407"/>
                  </a:cubicBezTo>
                  <a:cubicBezTo>
                    <a:pt x="4557" y="7261"/>
                    <a:pt x="4895" y="7176"/>
                    <a:pt x="5251" y="7176"/>
                  </a:cubicBezTo>
                  <a:close/>
                </a:path>
              </a:pathLst>
            </a:custGeom>
            <a:solidFill>
              <a:schemeClr val="tx1"/>
            </a:solidFill>
            <a:ln w="12700">
              <a:miter lim="400000"/>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5"/>
            </a:p>
          </p:txBody>
        </p:sp>
      </p:grpSp>
      <p:graphicFrame>
        <p:nvGraphicFramePr>
          <p:cNvPr id="4" name="表格 3"/>
          <p:cNvGraphicFramePr>
            <a:graphicFrameLocks noGrp="1"/>
          </p:cNvGraphicFramePr>
          <p:nvPr>
            <p:extLst/>
          </p:nvPr>
        </p:nvGraphicFramePr>
        <p:xfrm>
          <a:off x="4330840" y="1015116"/>
          <a:ext cx="7566407" cy="4400947"/>
        </p:xfrm>
        <a:graphic>
          <a:graphicData uri="http://schemas.openxmlformats.org/drawingml/2006/table">
            <a:tbl>
              <a:tblPr firstRow="1" bandRow="1">
                <a:tableStyleId>{5C22544A-7EE6-4342-B048-85BDC9FD1C3A}</a:tableStyleId>
              </a:tblPr>
              <a:tblGrid>
                <a:gridCol w="1031352">
                  <a:extLst>
                    <a:ext uri="{9D8B030D-6E8A-4147-A177-3AD203B41FA5}">
                      <a16:colId xmlns:a16="http://schemas.microsoft.com/office/drawing/2014/main" val="20000"/>
                    </a:ext>
                  </a:extLst>
                </a:gridCol>
                <a:gridCol w="6535055">
                  <a:extLst>
                    <a:ext uri="{9D8B030D-6E8A-4147-A177-3AD203B41FA5}">
                      <a16:colId xmlns:a16="http://schemas.microsoft.com/office/drawing/2014/main" val="20001"/>
                    </a:ext>
                  </a:extLst>
                </a:gridCol>
              </a:tblGrid>
              <a:tr h="543513">
                <a:tc>
                  <a:txBody>
                    <a:bodyPr/>
                    <a:lstStyle/>
                    <a:p>
                      <a:pPr algn="ctr"/>
                      <a:r>
                        <a:rPr lang="zh-CN" altLang="en-US" dirty="0"/>
                        <a:t>序号</a:t>
                      </a:r>
                    </a:p>
                  </a:txBody>
                  <a:tcPr/>
                </a:tc>
                <a:tc>
                  <a:txBody>
                    <a:bodyPr/>
                    <a:lstStyle/>
                    <a:p>
                      <a:pPr algn="ctr"/>
                      <a:r>
                        <a:rPr lang="zh-CN" altLang="en-US" dirty="0"/>
                        <a:t>书籍</a:t>
                      </a:r>
                    </a:p>
                  </a:txBody>
                  <a:tcPr/>
                </a:tc>
                <a:extLst>
                  <a:ext uri="{0D108BD9-81ED-4DB2-BD59-A6C34878D82A}">
                    <a16:rowId xmlns:a16="http://schemas.microsoft.com/office/drawing/2014/main" val="10000"/>
                  </a:ext>
                </a:extLst>
              </a:tr>
              <a:tr h="551062">
                <a:tc>
                  <a:txBody>
                    <a:bodyPr/>
                    <a:lstStyle/>
                    <a:p>
                      <a:r>
                        <a:rPr lang="zh-CN" altLang="en-US" dirty="0"/>
                        <a:t>①</a:t>
                      </a:r>
                    </a:p>
                  </a:txBody>
                  <a:tcPr/>
                </a:tc>
                <a:tc>
                  <a:txBody>
                    <a:bodyPr/>
                    <a:lstStyle/>
                    <a:p>
                      <a:pPr algn="ctr"/>
                      <a:r>
                        <a:rPr lang="en-US" altLang="zh-CN" sz="2000" dirty="0"/>
                        <a:t>《</a:t>
                      </a:r>
                      <a:r>
                        <a:rPr lang="zh-CN" altLang="en-US" sz="2000" dirty="0"/>
                        <a:t>汉字的智慧</a:t>
                      </a:r>
                      <a:r>
                        <a:rPr lang="en-US" altLang="zh-CN" sz="2000" dirty="0"/>
                        <a:t>》</a:t>
                      </a:r>
                      <a:r>
                        <a:rPr lang="en-US" altLang="zh-CN" sz="2000" i="1" dirty="0"/>
                        <a:t>Wisdom of Chinese Characters</a:t>
                      </a:r>
                      <a:endParaRPr lang="zh-CN" altLang="en-US" sz="2000" i="1" dirty="0"/>
                    </a:p>
                  </a:txBody>
                  <a:tcPr/>
                </a:tc>
                <a:extLst>
                  <a:ext uri="{0D108BD9-81ED-4DB2-BD59-A6C34878D82A}">
                    <a16:rowId xmlns:a16="http://schemas.microsoft.com/office/drawing/2014/main" val="10001"/>
                  </a:ext>
                </a:extLst>
              </a:tr>
              <a:tr h="551062">
                <a:tc>
                  <a:txBody>
                    <a:bodyPr/>
                    <a:lstStyle/>
                    <a:p>
                      <a:r>
                        <a:rPr lang="zh-CN" altLang="en-US" dirty="0"/>
                        <a:t>②</a:t>
                      </a:r>
                    </a:p>
                  </a:txBody>
                  <a:tcPr/>
                </a:tc>
                <a:tc>
                  <a:txBody>
                    <a:bodyPr/>
                    <a:lstStyle/>
                    <a:p>
                      <a:pPr algn="ctr"/>
                      <a:r>
                        <a:rPr lang="en-US" altLang="zh-CN" sz="2000" dirty="0"/>
                        <a:t>《</a:t>
                      </a:r>
                      <a:r>
                        <a:rPr lang="zh-CN" altLang="en-US" sz="2000" dirty="0"/>
                        <a:t>之江新语</a:t>
                      </a:r>
                      <a:r>
                        <a:rPr lang="en-US" altLang="zh-CN" sz="2000" dirty="0"/>
                        <a:t>》</a:t>
                      </a:r>
                      <a:r>
                        <a:rPr lang="en-US" altLang="zh-CN" sz="2000" i="1" dirty="0" err="1"/>
                        <a:t>Zhijiang</a:t>
                      </a:r>
                      <a:r>
                        <a:rPr lang="en-US" altLang="zh-CN" sz="2000" i="1" dirty="0"/>
                        <a:t> New Language</a:t>
                      </a:r>
                      <a:endParaRPr lang="zh-CN" altLang="en-US" sz="2000" i="1" dirty="0"/>
                    </a:p>
                  </a:txBody>
                  <a:tcPr/>
                </a:tc>
                <a:extLst>
                  <a:ext uri="{0D108BD9-81ED-4DB2-BD59-A6C34878D82A}">
                    <a16:rowId xmlns:a16="http://schemas.microsoft.com/office/drawing/2014/main" val="10002"/>
                  </a:ext>
                </a:extLst>
              </a:tr>
              <a:tr h="551062">
                <a:tc>
                  <a:txBody>
                    <a:bodyPr/>
                    <a:lstStyle/>
                    <a:p>
                      <a:r>
                        <a:rPr lang="zh-CN" altLang="en-US" dirty="0"/>
                        <a:t>③</a:t>
                      </a:r>
                    </a:p>
                  </a:txBody>
                  <a:tcPr/>
                </a:tc>
                <a:tc>
                  <a:txBody>
                    <a:bodyPr/>
                    <a:lstStyle/>
                    <a:p>
                      <a:pPr algn="ctr"/>
                      <a:r>
                        <a:rPr lang="en-US" altLang="zh-CN" dirty="0"/>
                        <a:t>《</a:t>
                      </a:r>
                      <a:r>
                        <a:rPr lang="zh-CN" altLang="en-US" dirty="0"/>
                        <a:t>茶经图说</a:t>
                      </a:r>
                      <a:r>
                        <a:rPr lang="en-US" altLang="zh-CN" dirty="0"/>
                        <a:t>》</a:t>
                      </a:r>
                      <a:r>
                        <a:rPr lang="en-US" altLang="zh-CN" i="1" dirty="0"/>
                        <a:t>Tea Sutra Illustrations</a:t>
                      </a:r>
                      <a:endParaRPr lang="zh-CN" altLang="en-US" i="1" dirty="0"/>
                    </a:p>
                  </a:txBody>
                  <a:tcPr/>
                </a:tc>
                <a:extLst>
                  <a:ext uri="{0D108BD9-81ED-4DB2-BD59-A6C34878D82A}">
                    <a16:rowId xmlns:a16="http://schemas.microsoft.com/office/drawing/2014/main" val="10003"/>
                  </a:ext>
                </a:extLst>
              </a:tr>
              <a:tr h="551062">
                <a:tc>
                  <a:txBody>
                    <a:bodyPr/>
                    <a:lstStyle/>
                    <a:p>
                      <a:r>
                        <a:rPr lang="zh-CN" altLang="en-US" dirty="0"/>
                        <a:t>④</a:t>
                      </a:r>
                    </a:p>
                  </a:txBody>
                  <a:tcPr/>
                </a:tc>
                <a:tc>
                  <a:txBody>
                    <a:bodyPr/>
                    <a:lstStyle/>
                    <a:p>
                      <a:pPr algn="ctr"/>
                      <a:r>
                        <a:rPr lang="en-US" altLang="zh-CN" dirty="0"/>
                        <a:t>《</a:t>
                      </a:r>
                      <a:r>
                        <a:rPr lang="zh-CN" altLang="en-US" dirty="0"/>
                        <a:t>木兰双城</a:t>
                      </a:r>
                      <a:r>
                        <a:rPr lang="en-US" altLang="zh-CN" dirty="0"/>
                        <a:t>》</a:t>
                      </a:r>
                      <a:r>
                        <a:rPr lang="en-US" altLang="zh-CN" i="1" dirty="0" err="1"/>
                        <a:t>Mulan</a:t>
                      </a:r>
                      <a:r>
                        <a:rPr lang="en-US" altLang="zh-CN" i="1" dirty="0"/>
                        <a:t> Twin Cities</a:t>
                      </a:r>
                      <a:endParaRPr lang="zh-CN" altLang="en-US" i="1" dirty="0"/>
                    </a:p>
                  </a:txBody>
                  <a:tcPr/>
                </a:tc>
                <a:extLst>
                  <a:ext uri="{0D108BD9-81ED-4DB2-BD59-A6C34878D82A}">
                    <a16:rowId xmlns:a16="http://schemas.microsoft.com/office/drawing/2014/main" val="10004"/>
                  </a:ext>
                </a:extLst>
              </a:tr>
              <a:tr h="551062">
                <a:tc>
                  <a:txBody>
                    <a:bodyPr/>
                    <a:lstStyle/>
                    <a:p>
                      <a:r>
                        <a:rPr lang="zh-CN" altLang="en-US" dirty="0"/>
                        <a:t>⑤</a:t>
                      </a:r>
                    </a:p>
                  </a:txBody>
                  <a:tcPr/>
                </a:tc>
                <a:tc>
                  <a:txBody>
                    <a:bodyPr/>
                    <a:lstStyle/>
                    <a:p>
                      <a:pPr algn="ctr"/>
                      <a:r>
                        <a:rPr lang="en-US" altLang="zh-CN" dirty="0"/>
                        <a:t>《</a:t>
                      </a:r>
                      <a:r>
                        <a:rPr lang="zh-CN" altLang="en-US" dirty="0"/>
                        <a:t>中国进行时</a:t>
                      </a:r>
                      <a:r>
                        <a:rPr lang="en-US" altLang="zh-CN" dirty="0"/>
                        <a:t>》</a:t>
                      </a:r>
                      <a:r>
                        <a:rPr lang="en-US" altLang="zh-CN" i="1" dirty="0"/>
                        <a:t>China in Progress</a:t>
                      </a:r>
                      <a:endParaRPr lang="zh-CN" altLang="en-US" i="1" dirty="0"/>
                    </a:p>
                  </a:txBody>
                  <a:tcPr/>
                </a:tc>
                <a:extLst>
                  <a:ext uri="{0D108BD9-81ED-4DB2-BD59-A6C34878D82A}">
                    <a16:rowId xmlns:a16="http://schemas.microsoft.com/office/drawing/2014/main" val="10005"/>
                  </a:ext>
                </a:extLst>
              </a:tr>
              <a:tr h="551062">
                <a:tc>
                  <a:txBody>
                    <a:bodyPr/>
                    <a:lstStyle/>
                    <a:p>
                      <a:r>
                        <a:rPr lang="zh-CN" altLang="en-US" dirty="0"/>
                        <a:t>⑥</a:t>
                      </a:r>
                    </a:p>
                  </a:txBody>
                  <a:tcPr/>
                </a:tc>
                <a:tc>
                  <a:txBody>
                    <a:bodyPr/>
                    <a:lstStyle/>
                    <a:p>
                      <a:pPr algn="ctr"/>
                      <a:r>
                        <a:rPr lang="en-US" altLang="zh-CN" dirty="0"/>
                        <a:t>《</a:t>
                      </a:r>
                      <a:r>
                        <a:rPr lang="zh-CN" altLang="en-US" dirty="0"/>
                        <a:t>海岛天堂</a:t>
                      </a:r>
                      <a:r>
                        <a:rPr lang="en-US" altLang="zh-CN" dirty="0"/>
                        <a:t>》</a:t>
                      </a:r>
                      <a:r>
                        <a:rPr lang="en-US" altLang="zh-CN" i="1" dirty="0"/>
                        <a:t>Island Paradise</a:t>
                      </a:r>
                      <a:endParaRPr lang="zh-CN" altLang="en-US" i="1" dirty="0"/>
                    </a:p>
                  </a:txBody>
                  <a:tcPr/>
                </a:tc>
                <a:extLst>
                  <a:ext uri="{0D108BD9-81ED-4DB2-BD59-A6C34878D82A}">
                    <a16:rowId xmlns:a16="http://schemas.microsoft.com/office/drawing/2014/main" val="10006"/>
                  </a:ext>
                </a:extLst>
              </a:tr>
              <a:tr h="551062">
                <a:tc>
                  <a:txBody>
                    <a:bodyPr/>
                    <a:lstStyle/>
                    <a:p>
                      <a:r>
                        <a:rPr lang="zh-CN" altLang="en-US" dirty="0"/>
                        <a:t>⑦</a:t>
                      </a:r>
                    </a:p>
                  </a:txBody>
                  <a:tcPr/>
                </a:tc>
                <a:tc>
                  <a:txBody>
                    <a:bodyPr/>
                    <a:lstStyle/>
                    <a:p>
                      <a:pPr algn="ctr"/>
                      <a:r>
                        <a:rPr lang="en-US" altLang="zh-CN" dirty="0"/>
                        <a:t>《</a:t>
                      </a:r>
                      <a:r>
                        <a:rPr lang="zh-CN" altLang="en-US" dirty="0"/>
                        <a:t>熊猫的故事</a:t>
                      </a:r>
                      <a:r>
                        <a:rPr lang="en-US" altLang="zh-CN" dirty="0"/>
                        <a:t>》</a:t>
                      </a:r>
                      <a:r>
                        <a:rPr lang="en-US" altLang="zh-CN" i="1" dirty="0"/>
                        <a:t>The Story of the Panda</a:t>
                      </a:r>
                      <a:endParaRPr lang="zh-CN" altLang="en-US" i="1" dirty="0"/>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6325710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cstate="print">
            <a:extLst>
              <a:ext uri="{28A0092B-C50C-407E-A947-70E740481C1C}">
                <a14:useLocalDpi xmlns:a14="http://schemas.microsoft.com/office/drawing/2010/main" val="0"/>
              </a:ext>
            </a:extLst>
          </a:blip>
          <a:srcRect r="41204"/>
          <a:stretch>
            <a:fillRect/>
          </a:stretch>
        </p:blipFill>
        <p:spPr>
          <a:xfrm>
            <a:off x="-65142" y="0"/>
            <a:ext cx="12322285" cy="6858000"/>
          </a:xfrm>
          <a:prstGeom prst="rect">
            <a:avLst/>
          </a:prstGeom>
        </p:spPr>
      </p:pic>
      <p:pic>
        <p:nvPicPr>
          <p:cNvPr id="3" name="图片 2"/>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tretch>
            <a:fillRect/>
          </a:stretch>
        </p:blipFill>
        <p:spPr>
          <a:xfrm rot="10800000">
            <a:off x="1724258" y="905839"/>
            <a:ext cx="8832264" cy="5046322"/>
          </a:xfrm>
          <a:prstGeom prst="rect">
            <a:avLst/>
          </a:prstGeom>
        </p:spPr>
      </p:pic>
      <p:pic>
        <p:nvPicPr>
          <p:cNvPr id="17" name="图片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15482" y="2867929"/>
            <a:ext cx="2221644" cy="2221644"/>
          </a:xfrm>
          <a:prstGeom prst="rect">
            <a:avLst/>
          </a:prstGeom>
        </p:spPr>
      </p:pic>
      <p:sp>
        <p:nvSpPr>
          <p:cNvPr id="4" name="TextBox 3"/>
          <p:cNvSpPr txBox="1"/>
          <p:nvPr/>
        </p:nvSpPr>
        <p:spPr>
          <a:xfrm>
            <a:off x="6511332" y="3034602"/>
            <a:ext cx="2903973" cy="1107996"/>
          </a:xfrm>
          <a:prstGeom prst="rect">
            <a:avLst/>
          </a:prstGeom>
          <a:noFill/>
        </p:spPr>
        <p:txBody>
          <a:bodyPr wrap="square" rtlCol="0">
            <a:spAutoFit/>
          </a:bodyPr>
          <a:lstStyle/>
          <a:p>
            <a:r>
              <a:rPr lang="en-US" altLang="zh-CN" sz="6600" dirty="0"/>
              <a:t>Thanks</a:t>
            </a:r>
            <a:endParaRPr lang="zh-CN" altLang="en-US" sz="66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rgbClr val="E7F9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577049" y="677519"/>
            <a:ext cx="4325609" cy="5305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algn="ctr"/>
            <a:endParaRPr lang="zh-CN" altLang="en-US"/>
          </a:p>
        </p:txBody>
      </p:sp>
      <p:sp>
        <p:nvSpPr>
          <p:cNvPr id="31" name="矩形 30"/>
          <p:cNvSpPr/>
          <p:nvPr/>
        </p:nvSpPr>
        <p:spPr>
          <a:xfrm>
            <a:off x="1542262" y="1056242"/>
            <a:ext cx="372540" cy="751840"/>
          </a:xfrm>
          <a:prstGeom prst="rect">
            <a:avLst/>
          </a:prstGeom>
          <a:solidFill>
            <a:srgbClr val="9ADE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algn="ctr"/>
            <a:endParaRPr lang="zh-CN" altLang="en-US">
              <a:solidFill>
                <a:schemeClr val="bg1"/>
              </a:solidFill>
            </a:endParaRPr>
          </a:p>
        </p:txBody>
      </p:sp>
      <p:sp>
        <p:nvSpPr>
          <p:cNvPr id="3" name="文本框 2">
            <a:extLst>
              <a:ext uri="{FF2B5EF4-FFF2-40B4-BE49-F238E27FC236}">
                <a16:creationId xmlns:a16="http://schemas.microsoft.com/office/drawing/2014/main" id="{235F35BF-7A41-470D-B490-82E7EBD1337B}"/>
              </a:ext>
            </a:extLst>
          </p:cNvPr>
          <p:cNvSpPr txBox="1"/>
          <p:nvPr/>
        </p:nvSpPr>
        <p:spPr>
          <a:xfrm>
            <a:off x="5930383" y="3736226"/>
            <a:ext cx="5247571" cy="2246769"/>
          </a:xfrm>
          <a:prstGeom prst="rect">
            <a:avLst/>
          </a:prstGeom>
          <a:noFill/>
        </p:spPr>
        <p:txBody>
          <a:bodyPr wrap="square" rtlCol="0">
            <a:spAutoFit/>
          </a:bodyPr>
          <a:lstStyle/>
          <a:p>
            <a:pPr algn="just"/>
            <a:r>
              <a:rPr lang="en-US" altLang="zh-CN" sz="2800" dirty="0"/>
              <a:t>There are about 40 or 50 countries in the world holding international book fairs every year and nearly 100 book fairs of various types around the world.</a:t>
            </a:r>
            <a:endParaRPr lang="zh-CN" altLang="en-US" sz="2800" dirty="0"/>
          </a:p>
        </p:txBody>
      </p:sp>
      <p:pic>
        <p:nvPicPr>
          <p:cNvPr id="1026" name="Picture 2" descr="https://img2.baidu.com/it/u=4243645208,1972404475&amp;fm=253&amp;fmt=auto&amp;app=138&amp;f=JPEG?w=1000&amp;h=500">
            <a:extLst>
              <a:ext uri="{FF2B5EF4-FFF2-40B4-BE49-F238E27FC236}">
                <a16:creationId xmlns:a16="http://schemas.microsoft.com/office/drawing/2014/main" id="{4E3633B3-0FD4-42C1-98A8-011FED1E3B6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 r="23406" b="178"/>
          <a:stretch/>
        </p:blipFill>
        <p:spPr bwMode="auto">
          <a:xfrm>
            <a:off x="6106969" y="468808"/>
            <a:ext cx="4542769" cy="2960192"/>
          </a:xfrm>
          <a:prstGeom prst="rect">
            <a:avLst/>
          </a:prstGeom>
          <a:noFill/>
          <a:extLst>
            <a:ext uri="{909E8E84-426E-40DD-AFC4-6F175D3DCCD1}">
              <a14:hiddenFill xmlns:a14="http://schemas.microsoft.com/office/drawing/2010/main">
                <a:solidFill>
                  <a:srgbClr val="FFFFFF"/>
                </a:solidFill>
              </a14:hiddenFill>
            </a:ext>
          </a:extLst>
        </p:spPr>
      </p:pic>
      <p:pic>
        <p:nvPicPr>
          <p:cNvPr id="5" name="图片 4">
            <a:extLst>
              <a:ext uri="{FF2B5EF4-FFF2-40B4-BE49-F238E27FC236}">
                <a16:creationId xmlns:a16="http://schemas.microsoft.com/office/drawing/2014/main" id="{8B734C87-5902-4C0C-A3C9-D72C319DAF29}"/>
              </a:ext>
            </a:extLst>
          </p:cNvPr>
          <p:cNvPicPr>
            <a:picLocks noChangeAspect="1"/>
          </p:cNvPicPr>
          <p:nvPr/>
        </p:nvPicPr>
        <p:blipFill>
          <a:blip r:embed="rId3"/>
          <a:stretch>
            <a:fillRect/>
          </a:stretch>
        </p:blipFill>
        <p:spPr>
          <a:xfrm>
            <a:off x="577048" y="677520"/>
            <a:ext cx="4325609" cy="5275302"/>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rgbClr val="E7F9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a:extLst>
              <a:ext uri="{FF2B5EF4-FFF2-40B4-BE49-F238E27FC236}">
                <a16:creationId xmlns:a16="http://schemas.microsoft.com/office/drawing/2014/main" id="{C522167E-ECED-4CD1-8043-A83D94818FE1}"/>
              </a:ext>
            </a:extLst>
          </p:cNvPr>
          <p:cNvSpPr txBox="1"/>
          <p:nvPr/>
        </p:nvSpPr>
        <p:spPr>
          <a:xfrm>
            <a:off x="4400214" y="745561"/>
            <a:ext cx="7105246" cy="5693866"/>
          </a:xfrm>
          <a:prstGeom prst="rect">
            <a:avLst/>
          </a:prstGeom>
          <a:noFill/>
        </p:spPr>
        <p:txBody>
          <a:bodyPr wrap="square" rtlCol="0">
            <a:spAutoFit/>
          </a:bodyPr>
          <a:lstStyle/>
          <a:p>
            <a:pPr algn="just"/>
            <a:r>
              <a:rPr lang="en-US" altLang="zh-CN" sz="2800" dirty="0"/>
              <a:t>The book fair can build a communication platform between publishers and book managers, shorten the distance between writers and readers, and enlarge marketing channels for book dealers.</a:t>
            </a:r>
          </a:p>
          <a:p>
            <a:pPr algn="just"/>
            <a:r>
              <a:rPr lang="en-US" altLang="zh-CN" sz="2800" dirty="0"/>
              <a:t>As it integrates display, publicity, sales, trade, exchange and cooperation, the book fair is a good opportunity to understand the international publishing industry and the book market and strengthen exchanges in the international publishing industry. </a:t>
            </a:r>
          </a:p>
          <a:p>
            <a:pPr algn="just"/>
            <a:r>
              <a:rPr lang="en-US" altLang="zh-CN" sz="2800" dirty="0"/>
              <a:t>It is an important channel for books from all countries to go to the world.</a:t>
            </a:r>
            <a:endParaRPr lang="zh-CN" altLang="zh-CN" sz="2800" dirty="0"/>
          </a:p>
        </p:txBody>
      </p:sp>
      <p:pic>
        <p:nvPicPr>
          <p:cNvPr id="2056" name="Picture 8" descr="https://gimg2.baidu.com/image_search/src=http%3A%2F%2Fwww.paperform.com.au%2Fwp-content%2Fuploads%2F2017%2F08%2FPaperform-Benja-Harney-NGV-Bookfair-2017-7.jpg&amp;refer=http%3A%2F%2Fwww.paperform.com.au&amp;app=2002&amp;size=f9999,10000&amp;q=a80&amp;n=0&amp;g=0n&amp;fmt=auto?sec=1654846890&amp;t=77053f39b73836f12d28ea6cad534d67">
            <a:extLst>
              <a:ext uri="{FF2B5EF4-FFF2-40B4-BE49-F238E27FC236}">
                <a16:creationId xmlns:a16="http://schemas.microsoft.com/office/drawing/2014/main" id="{B016EFEF-A88C-4039-92F8-540875EA21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010" y="1124873"/>
            <a:ext cx="3948194" cy="49352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90347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192000" cy="6858000"/>
          </a:xfrm>
          <a:prstGeom prst="rect">
            <a:avLst/>
          </a:prstGeom>
          <a:solidFill>
            <a:srgbClr val="E7F9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13831" y="1074199"/>
            <a:ext cx="5283435" cy="3510006"/>
          </a:xfrm>
          <a:prstGeom prst="rect">
            <a:avLst/>
          </a:prstGeom>
        </p:spPr>
      </p:pic>
      <p:sp>
        <p:nvSpPr>
          <p:cNvPr id="4" name="文本框 7"/>
          <p:cNvSpPr txBox="1"/>
          <p:nvPr/>
        </p:nvSpPr>
        <p:spPr>
          <a:xfrm>
            <a:off x="4931169" y="4085000"/>
            <a:ext cx="2659498" cy="70788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4000" b="1" dirty="0">
                <a:latin typeface="Bodoni MT Black" panose="02070A03080606020203" pitchFamily="18" charset="0"/>
                <a:ea typeface="汉仪良品线简" panose="00020600040101010101" pitchFamily="18" charset="-122"/>
                <a:cs typeface="+mn-ea"/>
                <a:sym typeface="+mn-lt"/>
              </a:rPr>
              <a:t>Part 02</a:t>
            </a:r>
            <a:endParaRPr lang="zh-CN" altLang="en-US" sz="4000" b="1" dirty="0">
              <a:latin typeface="Bodoni MT Black" panose="02070A03080606020203" pitchFamily="18" charset="0"/>
              <a:ea typeface="汉仪良品线简" panose="00020600040101010101" pitchFamily="18" charset="-122"/>
              <a:cs typeface="+mn-ea"/>
              <a:sym typeface="+mn-lt"/>
            </a:endParaRPr>
          </a:p>
        </p:txBody>
      </p:sp>
      <p:sp>
        <p:nvSpPr>
          <p:cNvPr id="7" name="文本框 6">
            <a:extLst>
              <a:ext uri="{FF2B5EF4-FFF2-40B4-BE49-F238E27FC236}">
                <a16:creationId xmlns:a16="http://schemas.microsoft.com/office/drawing/2014/main" id="{C78B7335-1F6A-4DE1-A6C5-8BD17E5C9663}"/>
              </a:ext>
            </a:extLst>
          </p:cNvPr>
          <p:cNvSpPr txBox="1"/>
          <p:nvPr/>
        </p:nvSpPr>
        <p:spPr>
          <a:xfrm>
            <a:off x="4012496" y="5119795"/>
            <a:ext cx="4496844" cy="1077218"/>
          </a:xfrm>
          <a:prstGeom prst="rect">
            <a:avLst/>
          </a:prstGeom>
          <a:noFill/>
        </p:spPr>
        <p:txBody>
          <a:bodyPr wrap="square" rtlCol="0">
            <a:spAutoFit/>
          </a:bodyPr>
          <a:lstStyle/>
          <a:p>
            <a:pPr algn="ctr"/>
            <a:r>
              <a:rPr lang="en-US" altLang="zh-CN" sz="3200" b="1" dirty="0">
                <a:solidFill>
                  <a:srgbClr val="002060"/>
                </a:solidFill>
              </a:rPr>
              <a:t>Different Bookfairs Worldwide</a:t>
            </a:r>
            <a:endParaRPr lang="zh-CN" altLang="zh-CN" sz="3200" b="1" dirty="0">
              <a:solidFill>
                <a:srgbClr val="00206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D0E98551-7615-4F37-AC1A-34B267F085F2}"/>
              </a:ext>
            </a:extLst>
          </p:cNvPr>
          <p:cNvSpPr/>
          <p:nvPr/>
        </p:nvSpPr>
        <p:spPr>
          <a:xfrm>
            <a:off x="0" y="0"/>
            <a:ext cx="12192000" cy="6858000"/>
          </a:xfrm>
          <a:prstGeom prst="rect">
            <a:avLst/>
          </a:prstGeom>
          <a:solidFill>
            <a:srgbClr val="E7F9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a:extLst>
              <a:ext uri="{FF2B5EF4-FFF2-40B4-BE49-F238E27FC236}">
                <a16:creationId xmlns:a16="http://schemas.microsoft.com/office/drawing/2014/main" id="{05FF9A2A-55EA-4631-9A7D-CD82A12BBC5C}"/>
              </a:ext>
            </a:extLst>
          </p:cNvPr>
          <p:cNvSpPr/>
          <p:nvPr/>
        </p:nvSpPr>
        <p:spPr>
          <a:xfrm>
            <a:off x="872537" y="521667"/>
            <a:ext cx="7492692" cy="523220"/>
          </a:xfrm>
          <a:prstGeom prst="rect">
            <a:avLst/>
          </a:prstGeom>
        </p:spPr>
        <p:txBody>
          <a:bodyPr wrap="none">
            <a:spAutoFit/>
          </a:bodyPr>
          <a:lstStyle/>
          <a:p>
            <a:pPr algn="just">
              <a:spcAft>
                <a:spcPts val="0"/>
              </a:spcAft>
            </a:pPr>
            <a:r>
              <a:rPr lang="en-US" altLang="zh-CN" sz="2800" kern="100" dirty="0">
                <a:latin typeface="Times New Roman" panose="02020603050405020304" pitchFamily="18" charset="0"/>
                <a:cs typeface="Times New Roman" panose="02020603050405020304" pitchFamily="18" charset="0"/>
              </a:rPr>
              <a:t>The functions and types of book fairs are different:</a:t>
            </a:r>
            <a:endParaRPr lang="zh-CN" altLang="zh-CN" sz="2800" kern="100" dirty="0">
              <a:latin typeface="Times New Roman" panose="02020603050405020304" pitchFamily="18" charset="0"/>
              <a:cs typeface="Times New Roman" panose="02020603050405020304" pitchFamily="18" charset="0"/>
            </a:endParaRPr>
          </a:p>
        </p:txBody>
      </p:sp>
      <p:sp>
        <p:nvSpPr>
          <p:cNvPr id="3" name="矩形 2">
            <a:extLst>
              <a:ext uri="{FF2B5EF4-FFF2-40B4-BE49-F238E27FC236}">
                <a16:creationId xmlns:a16="http://schemas.microsoft.com/office/drawing/2014/main" id="{731FCF76-9C19-4200-811E-49CD2B0123B0}"/>
              </a:ext>
            </a:extLst>
          </p:cNvPr>
          <p:cNvSpPr/>
          <p:nvPr/>
        </p:nvSpPr>
        <p:spPr>
          <a:xfrm>
            <a:off x="4716537" y="1375749"/>
            <a:ext cx="6416061" cy="1815882"/>
          </a:xfrm>
          <a:prstGeom prst="rect">
            <a:avLst/>
          </a:prstGeom>
        </p:spPr>
        <p:txBody>
          <a:bodyPr wrap="square">
            <a:spAutoFit/>
          </a:bodyPr>
          <a:lstStyle/>
          <a:p>
            <a:pPr algn="just">
              <a:spcAft>
                <a:spcPts val="0"/>
              </a:spcAft>
            </a:pPr>
            <a:r>
              <a:rPr lang="en-US" altLang="zh-CN" sz="2800" kern="100" dirty="0">
                <a:latin typeface="Times New Roman" panose="02020603050405020304" pitchFamily="18" charset="0"/>
                <a:cs typeface="Times New Roman" panose="02020603050405020304" pitchFamily="18" charset="0"/>
              </a:rPr>
              <a:t>1 The London Book Fair features copyright trade. It has the world's largest copyright trade center to facilitate copyright trade for publishing institutions in various countries;</a:t>
            </a:r>
            <a:endParaRPr lang="zh-CN" altLang="zh-CN" sz="2800" kern="100" dirty="0">
              <a:latin typeface="Times New Roman" panose="02020603050405020304" pitchFamily="18" charset="0"/>
              <a:cs typeface="Times New Roman" panose="02020603050405020304" pitchFamily="18" charset="0"/>
            </a:endParaRPr>
          </a:p>
        </p:txBody>
      </p:sp>
      <p:sp>
        <p:nvSpPr>
          <p:cNvPr id="6" name="文本框 5">
            <a:extLst>
              <a:ext uri="{FF2B5EF4-FFF2-40B4-BE49-F238E27FC236}">
                <a16:creationId xmlns:a16="http://schemas.microsoft.com/office/drawing/2014/main" id="{6C8BD33D-FCCF-444F-B102-BDB911DC8F9E}"/>
              </a:ext>
            </a:extLst>
          </p:cNvPr>
          <p:cNvSpPr txBox="1"/>
          <p:nvPr/>
        </p:nvSpPr>
        <p:spPr>
          <a:xfrm>
            <a:off x="948289" y="4187853"/>
            <a:ext cx="5004510" cy="1384995"/>
          </a:xfrm>
          <a:prstGeom prst="rect">
            <a:avLst/>
          </a:prstGeom>
          <a:noFill/>
        </p:spPr>
        <p:txBody>
          <a:bodyPr wrap="square" rtlCol="0">
            <a:spAutoFit/>
          </a:bodyPr>
          <a:lstStyle/>
          <a:p>
            <a:pPr algn="just"/>
            <a:r>
              <a:rPr lang="en-US" altLang="zh-CN" sz="2800" dirty="0">
                <a:latin typeface="Times New Roman" panose="02020603050405020304" pitchFamily="18" charset="0"/>
                <a:cs typeface="Times New Roman" panose="02020603050405020304" pitchFamily="18" charset="0"/>
              </a:rPr>
              <a:t>2 The Bologna Book Fair is the world's largest children's book fair;</a:t>
            </a:r>
            <a:endParaRPr lang="zh-CN" altLang="zh-CN" sz="2800" dirty="0">
              <a:latin typeface="Times New Roman" panose="02020603050405020304" pitchFamily="18" charset="0"/>
              <a:cs typeface="Times New Roman" panose="02020603050405020304" pitchFamily="18" charset="0"/>
            </a:endParaRPr>
          </a:p>
        </p:txBody>
      </p:sp>
      <p:pic>
        <p:nvPicPr>
          <p:cNvPr id="9" name="图片 8" descr="London Book Fair 伦敦书展">
            <a:extLst>
              <a:ext uri="{FF2B5EF4-FFF2-40B4-BE49-F238E27FC236}">
                <a16:creationId xmlns:a16="http://schemas.microsoft.com/office/drawing/2014/main" id="{96DC47A7-19DB-4FF1-B515-7FD62F9FEB9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48289" y="1285152"/>
            <a:ext cx="3201418" cy="1997076"/>
          </a:xfrm>
          <a:prstGeom prst="rect">
            <a:avLst/>
          </a:prstGeom>
          <a:noFill/>
          <a:ln>
            <a:noFill/>
          </a:ln>
        </p:spPr>
      </p:pic>
      <p:pic>
        <p:nvPicPr>
          <p:cNvPr id="6148" name="Picture 4" descr="https://img1.baidu.com/it/u=112867306,230630916&amp;fm=253&amp;fmt=auto&amp;app=138&amp;f=JPEG?w=667&amp;h=500">
            <a:extLst>
              <a:ext uri="{FF2B5EF4-FFF2-40B4-BE49-F238E27FC236}">
                <a16:creationId xmlns:a16="http://schemas.microsoft.com/office/drawing/2014/main" id="{63704EF1-11A6-426A-9B3C-24E8871FF5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2829" y="3349490"/>
            <a:ext cx="4469769" cy="3350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83168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D0E98551-7615-4F37-AC1A-34B267F085F2}"/>
              </a:ext>
            </a:extLst>
          </p:cNvPr>
          <p:cNvSpPr/>
          <p:nvPr/>
        </p:nvSpPr>
        <p:spPr>
          <a:xfrm>
            <a:off x="0" y="0"/>
            <a:ext cx="12192000" cy="6858000"/>
          </a:xfrm>
          <a:prstGeom prst="rect">
            <a:avLst/>
          </a:prstGeom>
          <a:solidFill>
            <a:srgbClr val="E7F9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a:extLst>
              <a:ext uri="{FF2B5EF4-FFF2-40B4-BE49-F238E27FC236}">
                <a16:creationId xmlns:a16="http://schemas.microsoft.com/office/drawing/2014/main" id="{05FF9A2A-55EA-4631-9A7D-CD82A12BBC5C}"/>
              </a:ext>
            </a:extLst>
          </p:cNvPr>
          <p:cNvSpPr/>
          <p:nvPr/>
        </p:nvSpPr>
        <p:spPr>
          <a:xfrm>
            <a:off x="990387" y="742133"/>
            <a:ext cx="4261258" cy="954107"/>
          </a:xfrm>
          <a:prstGeom prst="rect">
            <a:avLst/>
          </a:prstGeom>
        </p:spPr>
        <p:txBody>
          <a:bodyPr wrap="square">
            <a:spAutoFit/>
          </a:bodyPr>
          <a:lstStyle/>
          <a:p>
            <a:r>
              <a:rPr lang="en-US" altLang="zh-CN" sz="2800" dirty="0">
                <a:latin typeface="Times New Roman" panose="02020603050405020304" pitchFamily="18" charset="0"/>
                <a:cs typeface="Times New Roman" panose="02020603050405020304" pitchFamily="18" charset="0"/>
              </a:rPr>
              <a:t>3 The Leipzig Book Fair focuses on literary books;</a:t>
            </a:r>
            <a:endParaRPr lang="zh-CN" altLang="zh-CN" sz="2800" dirty="0">
              <a:latin typeface="Times New Roman" panose="02020603050405020304" pitchFamily="18" charset="0"/>
              <a:cs typeface="Times New Roman" panose="02020603050405020304" pitchFamily="18" charset="0"/>
            </a:endParaRPr>
          </a:p>
        </p:txBody>
      </p:sp>
      <p:sp>
        <p:nvSpPr>
          <p:cNvPr id="5" name="矩形 4">
            <a:extLst>
              <a:ext uri="{FF2B5EF4-FFF2-40B4-BE49-F238E27FC236}">
                <a16:creationId xmlns:a16="http://schemas.microsoft.com/office/drawing/2014/main" id="{E9EC6748-4B34-4145-980E-E9D248AFD3B5}"/>
              </a:ext>
            </a:extLst>
          </p:cNvPr>
          <p:cNvSpPr/>
          <p:nvPr/>
        </p:nvSpPr>
        <p:spPr>
          <a:xfrm>
            <a:off x="6591193" y="526690"/>
            <a:ext cx="4261259" cy="1384995"/>
          </a:xfrm>
          <a:prstGeom prst="rect">
            <a:avLst/>
          </a:prstGeom>
        </p:spPr>
        <p:txBody>
          <a:bodyPr wrap="square">
            <a:spAutoFit/>
          </a:bodyPr>
          <a:lstStyle/>
          <a:p>
            <a:pPr algn="just">
              <a:spcAft>
                <a:spcPts val="0"/>
              </a:spcAft>
            </a:pPr>
            <a:r>
              <a:rPr lang="en-US" altLang="zh-CN" sz="2800" kern="100" dirty="0">
                <a:latin typeface="Times New Roman" panose="02020603050405020304" pitchFamily="18" charset="0"/>
              </a:rPr>
              <a:t>4 The Frankfurt Book Fair is the largest comprehensive book fair in the world.</a:t>
            </a:r>
            <a:endParaRPr lang="zh-CN" altLang="zh-CN" sz="2800" kern="100" dirty="0">
              <a:latin typeface="Times New Roman" panose="02020603050405020304" pitchFamily="18" charset="0"/>
            </a:endParaRPr>
          </a:p>
        </p:txBody>
      </p:sp>
      <p:pic>
        <p:nvPicPr>
          <p:cNvPr id="10" name="图片 9" descr="Leipzig Book Fair;Germany;book">
            <a:extLst>
              <a:ext uri="{FF2B5EF4-FFF2-40B4-BE49-F238E27FC236}">
                <a16:creationId xmlns:a16="http://schemas.microsoft.com/office/drawing/2014/main" id="{94FBD7B6-AAC1-4F13-804B-1920332325D1}"/>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3585" y="2318381"/>
            <a:ext cx="4657280" cy="3747341"/>
          </a:xfrm>
          <a:prstGeom prst="rect">
            <a:avLst/>
          </a:prstGeom>
          <a:noFill/>
          <a:ln>
            <a:noFill/>
          </a:ln>
        </p:spPr>
      </p:pic>
      <p:pic>
        <p:nvPicPr>
          <p:cNvPr id="11" name="图片 10">
            <a:extLst>
              <a:ext uri="{FF2B5EF4-FFF2-40B4-BE49-F238E27FC236}">
                <a16:creationId xmlns:a16="http://schemas.microsoft.com/office/drawing/2014/main" id="{82C8C879-D065-44B9-9597-70B474A46EA7}"/>
              </a:ext>
            </a:extLst>
          </p:cNvPr>
          <p:cNvPicPr/>
          <p:nvPr/>
        </p:nvPicPr>
        <p:blipFill>
          <a:blip r:embed="rId3"/>
          <a:stretch>
            <a:fillRect/>
          </a:stretch>
        </p:blipFill>
        <p:spPr>
          <a:xfrm>
            <a:off x="6591193" y="2407371"/>
            <a:ext cx="4787222" cy="3598586"/>
          </a:xfrm>
          <a:prstGeom prst="rect">
            <a:avLst/>
          </a:prstGeom>
        </p:spPr>
      </p:pic>
    </p:spTree>
    <p:extLst>
      <p:ext uri="{BB962C8B-B14F-4D97-AF65-F5344CB8AC3E}">
        <p14:creationId xmlns:p14="http://schemas.microsoft.com/office/powerpoint/2010/main" val="6659304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192000" cy="6858000"/>
          </a:xfrm>
          <a:prstGeom prst="rect">
            <a:avLst/>
          </a:prstGeom>
          <a:solidFill>
            <a:srgbClr val="E7F9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13831" y="1074199"/>
            <a:ext cx="5283435" cy="3510006"/>
          </a:xfrm>
          <a:prstGeom prst="rect">
            <a:avLst/>
          </a:prstGeom>
        </p:spPr>
      </p:pic>
      <p:sp>
        <p:nvSpPr>
          <p:cNvPr id="4" name="文本框 7"/>
          <p:cNvSpPr txBox="1"/>
          <p:nvPr/>
        </p:nvSpPr>
        <p:spPr>
          <a:xfrm>
            <a:off x="4931169" y="4085000"/>
            <a:ext cx="2659498" cy="70788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4000" b="1" dirty="0">
                <a:latin typeface="Bodoni MT Black" panose="02070A03080606020203" pitchFamily="18" charset="0"/>
                <a:ea typeface="汉仪良品线简" panose="00020600040101010101" pitchFamily="18" charset="-122"/>
                <a:cs typeface="+mn-ea"/>
                <a:sym typeface="+mn-lt"/>
              </a:rPr>
              <a:t>Part 03</a:t>
            </a:r>
            <a:endParaRPr lang="zh-CN" altLang="en-US" sz="4000" b="1" dirty="0">
              <a:latin typeface="Bodoni MT Black" panose="02070A03080606020203" pitchFamily="18" charset="0"/>
              <a:ea typeface="汉仪良品线简" panose="00020600040101010101" pitchFamily="18" charset="-122"/>
              <a:cs typeface="+mn-ea"/>
              <a:sym typeface="+mn-lt"/>
            </a:endParaRPr>
          </a:p>
        </p:txBody>
      </p:sp>
      <p:sp>
        <p:nvSpPr>
          <p:cNvPr id="7" name="文本框 6">
            <a:extLst>
              <a:ext uri="{FF2B5EF4-FFF2-40B4-BE49-F238E27FC236}">
                <a16:creationId xmlns:a16="http://schemas.microsoft.com/office/drawing/2014/main" id="{E50B64AB-16CA-48D1-9B4B-07A66900DD42}"/>
              </a:ext>
            </a:extLst>
          </p:cNvPr>
          <p:cNvSpPr txBox="1"/>
          <p:nvPr/>
        </p:nvSpPr>
        <p:spPr>
          <a:xfrm>
            <a:off x="3913831" y="4863907"/>
            <a:ext cx="5283435" cy="1077218"/>
          </a:xfrm>
          <a:prstGeom prst="rect">
            <a:avLst/>
          </a:prstGeom>
          <a:noFill/>
        </p:spPr>
        <p:txBody>
          <a:bodyPr wrap="square" rtlCol="0">
            <a:spAutoFit/>
          </a:bodyPr>
          <a:lstStyle/>
          <a:p>
            <a:pPr algn="ctr"/>
            <a:r>
              <a:rPr lang="en-US" altLang="zh-CN" sz="3200" b="1" dirty="0">
                <a:solidFill>
                  <a:srgbClr val="002060"/>
                </a:solidFill>
              </a:rPr>
              <a:t>What Overseas Bookfairs Mean to Chinese Literature</a:t>
            </a:r>
            <a:endParaRPr lang="zh-CN" altLang="zh-CN" sz="3200" b="1" dirty="0">
              <a:solidFill>
                <a:srgbClr val="002060"/>
              </a:solidFill>
            </a:endParaRPr>
          </a:p>
        </p:txBody>
      </p:sp>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99</TotalTime>
  <Words>1125</Words>
  <Application>Microsoft Office PowerPoint</Application>
  <PresentationFormat>宽屏</PresentationFormat>
  <Paragraphs>114</Paragraphs>
  <Slides>38</Slides>
  <Notes>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38</vt:i4>
      </vt:variant>
    </vt:vector>
  </HeadingPairs>
  <TitlesOfParts>
    <vt:vector size="50" baseType="lpstr">
      <vt:lpstr>Gill Sans</vt:lpstr>
      <vt:lpstr>汉仪良品线简</vt:lpstr>
      <vt:lpstr>楷体</vt:lpstr>
      <vt:lpstr>宋体</vt:lpstr>
      <vt:lpstr>微软雅黑</vt:lpstr>
      <vt:lpstr>Arial</vt:lpstr>
      <vt:lpstr>Bodoni MT Black</vt:lpstr>
      <vt:lpstr>Calibri</vt:lpstr>
      <vt:lpstr>Calibri Light</vt:lpstr>
      <vt:lpstr>Impact</vt:lpstr>
      <vt:lpstr>Times New Roman</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刘丹</dc:creator>
  <cp:lastModifiedBy>Pepper</cp:lastModifiedBy>
  <cp:revision>30</cp:revision>
  <dcterms:created xsi:type="dcterms:W3CDTF">2018-08-19T01:28:00Z</dcterms:created>
  <dcterms:modified xsi:type="dcterms:W3CDTF">2022-05-11T14:44:47Z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2052-11.1.0.8612</vt:lpwstr>
  </property>
</Properties>
</file>