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26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inimized">
    <p:restoredLeft sz="0" autoAdjust="0"/>
    <p:restoredTop sz="0" autoAdjust="0"/>
  </p:normalViewPr>
  <p:slideViewPr>
    <p:cSldViewPr snapToGrid="0">
      <p:cViewPr varScale="1">
        <p:scale>
          <a:sx n="11" d="100"/>
          <a:sy n="11" d="100"/>
        </p:scale>
        <p:origin x="3398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49" name="Shape 14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大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作者和日期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1340" y="11859862"/>
            <a:ext cx="21971003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701675">
              <a:lnSpc>
                <a:spcPct val="100000"/>
              </a:lnSpc>
              <a:spcBef>
                <a:spcPts val="0"/>
              </a:spcBef>
              <a:buSzTx/>
              <a:buNone/>
              <a:defRPr sz="3060" b="1"/>
            </a:lvl1pPr>
          </a:lstStyle>
          <a:p>
            <a:r>
              <a:t>作者和日期</a:t>
            </a:r>
          </a:p>
        </p:txBody>
      </p:sp>
      <p:sp>
        <p:nvSpPr>
          <p:cNvPr id="12" name="簡報標題"/>
          <p:cNvSpPr txBox="1">
            <a:spLocks noGrp="1"/>
          </p:cNvSpPr>
          <p:nvPr>
            <p:ph type="title" hasCustomPrompt="1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</p:spPr>
        <p:txBody>
          <a:bodyPr anchor="b"/>
          <a:lstStyle>
            <a:lvl1pPr>
              <a:defRPr sz="11600" spc="-232"/>
            </a:lvl1pPr>
          </a:lstStyle>
          <a:p>
            <a:r>
              <a:t>簡報標題</a:t>
            </a:r>
          </a:p>
        </p:txBody>
      </p:sp>
      <p:sp>
        <p:nvSpPr>
          <p:cNvPr id="13" name="內文層級一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1342" y="7223190"/>
            <a:ext cx="21971001" cy="1905001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t>簡報子標題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幻燈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聲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內文層級一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聲明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9" name="幻燈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重要事實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內文層級一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1075927"/>
            <a:ext cx="21971000" cy="7241584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5pPr>
          </a:lstStyle>
          <a:p>
            <a:r>
              <a:t>100%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07" name="詳細資訊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726440">
              <a:lnSpc>
                <a:spcPct val="100000"/>
              </a:lnSpc>
              <a:spcBef>
                <a:spcPts val="0"/>
              </a:spcBef>
              <a:buSzTx/>
              <a:buNone/>
              <a:defRPr sz="4840" b="1"/>
            </a:lvl1pPr>
          </a:lstStyle>
          <a:p>
            <a:r>
              <a:t>詳細資訊</a:t>
            </a:r>
          </a:p>
        </p:txBody>
      </p:sp>
      <p:sp>
        <p:nvSpPr>
          <p:cNvPr id="108" name="幻燈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名言語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出處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2430025" y="10675453"/>
            <a:ext cx="20200052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701675">
              <a:lnSpc>
                <a:spcPct val="100000"/>
              </a:lnSpc>
              <a:spcBef>
                <a:spcPts val="0"/>
              </a:spcBef>
              <a:buSzTx/>
              <a:buNone/>
              <a:defRPr sz="3060" b="1"/>
            </a:lvl1pPr>
          </a:lstStyle>
          <a:p>
            <a:r>
              <a:t>出處</a:t>
            </a:r>
          </a:p>
        </p:txBody>
      </p:sp>
      <p:sp>
        <p:nvSpPr>
          <p:cNvPr id="116" name="內文層級一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</p:spPr>
        <p:txBody>
          <a:bodyPr/>
          <a:lstStyle>
            <a:lvl1pPr marL="638923" indent="-4699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638923" indent="-127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638923" indent="4445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638923" indent="9017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638923" indent="13589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「著名的引言」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7" name="幻燈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照片 - 一頁三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一碗沙拉搭配炒飯、水煮蛋和筷子"/>
          <p:cNvSpPr>
            <a:spLocks noGrp="1"/>
          </p:cNvSpPr>
          <p:nvPr>
            <p:ph type="pic" sz="quarter" idx="21"/>
          </p:nvPr>
        </p:nvSpPr>
        <p:spPr>
          <a:xfrm>
            <a:off x="15760700" y="1016000"/>
            <a:ext cx="7439099" cy="594967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5" name="一碗鮭魚餅、沙拉和鷹嘴豆泥 "/>
          <p:cNvSpPr>
            <a:spLocks noGrp="1"/>
          </p:cNvSpPr>
          <p:nvPr>
            <p:ph type="pic" sz="half" idx="22"/>
          </p:nvPr>
        </p:nvSpPr>
        <p:spPr>
          <a:xfrm>
            <a:off x="13500100" y="3978275"/>
            <a:ext cx="10439400" cy="1215018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6" name="一碗搭配洋香菜奶油、烤榛子和刨絲帕瑪森起司的特寬麵"/>
          <p:cNvSpPr>
            <a:spLocks noGrp="1"/>
          </p:cNvSpPr>
          <p:nvPr>
            <p:ph type="pic" idx="23"/>
          </p:nvPr>
        </p:nvSpPr>
        <p:spPr>
          <a:xfrm>
            <a:off x="-139700" y="495300"/>
            <a:ext cx="16611600" cy="124587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7" name="幻燈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照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一碗沙拉搭配炒飯、水煮蛋和筷子"/>
          <p:cNvSpPr>
            <a:spLocks noGrp="1"/>
          </p:cNvSpPr>
          <p:nvPr>
            <p:ph type="pic" idx="21"/>
          </p:nvPr>
        </p:nvSpPr>
        <p:spPr>
          <a:xfrm>
            <a:off x="-1333500" y="-5524500"/>
            <a:ext cx="27051000" cy="21640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35" name="幻燈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幻燈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大標題與照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酪梨與萊姆"/>
          <p:cNvSpPr>
            <a:spLocks noGrp="1"/>
          </p:cNvSpPr>
          <p:nvPr>
            <p:ph type="pic" idx="21"/>
          </p:nvPr>
        </p:nvSpPr>
        <p:spPr>
          <a:xfrm>
            <a:off x="-1155700" y="-1295400"/>
            <a:ext cx="26746200" cy="1601893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" name="簡報標題"/>
          <p:cNvSpPr txBox="1">
            <a:spLocks noGrp="1"/>
          </p:cNvSpPr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z="11600" spc="-232"/>
            </a:lvl1pPr>
          </a:lstStyle>
          <a:p>
            <a:r>
              <a:t>簡報標題</a:t>
            </a:r>
          </a:p>
        </p:txBody>
      </p:sp>
      <p:sp>
        <p:nvSpPr>
          <p:cNvPr id="23" name="作者和日期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1207690" y="1106137"/>
            <a:ext cx="21968621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701675">
              <a:lnSpc>
                <a:spcPct val="100000"/>
              </a:lnSpc>
              <a:spcBef>
                <a:spcPts val="0"/>
              </a:spcBef>
              <a:buSzTx/>
              <a:buNone/>
              <a:defRPr sz="3060" b="1"/>
            </a:lvl1pPr>
          </a:lstStyle>
          <a:p>
            <a:r>
              <a:t>作者和日期</a:t>
            </a:r>
          </a:p>
        </p:txBody>
      </p:sp>
      <p:sp>
        <p:nvSpPr>
          <p:cNvPr id="24" name="內文層級一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11609910"/>
            <a:ext cx="21971000" cy="1116952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t>簡報子標題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5" name="幻燈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大標題與替用照片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一碗鮭魚餅、沙拉和鷹嘴豆泥"/>
          <p:cNvSpPr>
            <a:spLocks noGrp="1"/>
          </p:cNvSpPr>
          <p:nvPr>
            <p:ph type="pic" idx="21"/>
          </p:nvPr>
        </p:nvSpPr>
        <p:spPr>
          <a:xfrm>
            <a:off x="10972800" y="-203200"/>
            <a:ext cx="12144837" cy="141351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3" name="幻燈片標題"/>
          <p:cNvSpPr txBox="1">
            <a:spLocks noGrp="1"/>
          </p:cNvSpPr>
          <p:nvPr>
            <p:ph type="title" hasCustomPrompt="1"/>
          </p:nvPr>
        </p:nvSpPr>
        <p:spPr>
          <a:xfrm>
            <a:off x="1206500" y="1270000"/>
            <a:ext cx="9779000" cy="5882273"/>
          </a:xfrm>
          <a:prstGeom prst="rect">
            <a:avLst/>
          </a:prstGeom>
        </p:spPr>
        <p:txBody>
          <a:bodyPr anchor="b"/>
          <a:lstStyle/>
          <a:p>
            <a:r>
              <a:t>幻燈片標題</a:t>
            </a:r>
          </a:p>
        </p:txBody>
      </p:sp>
      <p:sp>
        <p:nvSpPr>
          <p:cNvPr id="34" name="內文層級一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t>幻燈片子標題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5" name="幻燈片編號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大標題與項目符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幻燈片標題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幻燈片標題</a:t>
            </a:r>
          </a:p>
        </p:txBody>
      </p:sp>
      <p:sp>
        <p:nvSpPr>
          <p:cNvPr id="43" name="幻燈片子標題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726440">
              <a:lnSpc>
                <a:spcPct val="100000"/>
              </a:lnSpc>
              <a:spcBef>
                <a:spcPts val="0"/>
              </a:spcBef>
              <a:buSzTx/>
              <a:buNone/>
              <a:defRPr sz="4840" b="1"/>
            </a:lvl1pPr>
          </a:lstStyle>
          <a:p>
            <a:r>
              <a:t>幻燈片子標題</a:t>
            </a:r>
          </a:p>
        </p:txBody>
      </p:sp>
      <p:sp>
        <p:nvSpPr>
          <p:cNvPr id="44" name="內文層級一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幻燈片項目符號文字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5" name="幻燈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項目符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內文層級一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r>
              <a:t>幻燈片項目符號文字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幻燈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大標題、項目符號與照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幻燈片子標題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726440">
              <a:lnSpc>
                <a:spcPct val="100000"/>
              </a:lnSpc>
              <a:spcBef>
                <a:spcPts val="0"/>
              </a:spcBef>
              <a:buSzTx/>
              <a:buNone/>
              <a:defRPr sz="4840" b="1"/>
            </a:lvl1pPr>
          </a:lstStyle>
          <a:p>
            <a:r>
              <a:t>幻燈片子標題</a:t>
            </a:r>
          </a:p>
        </p:txBody>
      </p:sp>
      <p:sp>
        <p:nvSpPr>
          <p:cNvPr id="61" name="內文層級一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r>
              <a:t>幻燈片項目符號文字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2" name="一碗搭配洋香菜奶油、烤榛子和刨絲帕瑪森起司的特寬麵"/>
          <p:cNvSpPr>
            <a:spLocks noGrp="1"/>
          </p:cNvSpPr>
          <p:nvPr>
            <p:ph type="pic" idx="22"/>
          </p:nvPr>
        </p:nvSpPr>
        <p:spPr>
          <a:xfrm>
            <a:off x="12192000" y="-407266"/>
            <a:ext cx="10916874" cy="1455583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3" name="幻燈片標題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r>
              <a:t>幻燈片標題</a:t>
            </a:r>
          </a:p>
        </p:txBody>
      </p:sp>
      <p:sp>
        <p:nvSpPr>
          <p:cNvPr id="64" name="幻燈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章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章節標題"/>
          <p:cNvSpPr txBox="1">
            <a:spLocks noGrp="1"/>
          </p:cNvSpPr>
          <p:nvPr>
            <p:ph type="title" hasCustomPrompt="1"/>
          </p:nvPr>
        </p:nvSpPr>
        <p:spPr>
          <a:xfrm>
            <a:off x="1206496" y="4533900"/>
            <a:ext cx="21971004" cy="4648200"/>
          </a:xfrm>
          <a:prstGeom prst="rect">
            <a:avLst/>
          </a:prstGeom>
        </p:spPr>
        <p:txBody>
          <a:bodyPr anchor="ctr"/>
          <a:lstStyle>
            <a:lvl1pPr>
              <a:defRPr sz="11600" b="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章節標題</a:t>
            </a:r>
          </a:p>
        </p:txBody>
      </p:sp>
      <p:sp>
        <p:nvSpPr>
          <p:cNvPr id="72" name="幻燈片編號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只有大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幻燈片標題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4949"/>
          </a:xfrm>
          <a:prstGeom prst="rect">
            <a:avLst/>
          </a:prstGeom>
        </p:spPr>
        <p:txBody>
          <a:bodyPr/>
          <a:lstStyle/>
          <a:p>
            <a:r>
              <a:t>幻燈片標題</a:t>
            </a:r>
          </a:p>
        </p:txBody>
      </p:sp>
      <p:sp>
        <p:nvSpPr>
          <p:cNvPr id="80" name="幻燈片子標題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726440">
              <a:lnSpc>
                <a:spcPct val="100000"/>
              </a:lnSpc>
              <a:spcBef>
                <a:spcPts val="0"/>
              </a:spcBef>
              <a:buSzTx/>
              <a:buNone/>
              <a:defRPr sz="4840" b="1"/>
            </a:lvl1pPr>
          </a:lstStyle>
          <a:p>
            <a:r>
              <a:t>幻燈片子標題</a:t>
            </a:r>
          </a:p>
        </p:txBody>
      </p:sp>
      <p:sp>
        <p:nvSpPr>
          <p:cNvPr id="81" name="幻燈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議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議程標題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5100"/>
          </a:xfrm>
          <a:prstGeom prst="rect">
            <a:avLst/>
          </a:prstGeom>
        </p:spPr>
        <p:txBody>
          <a:bodyPr/>
          <a:lstStyle/>
          <a:p>
            <a:r>
              <a:t>議程標題</a:t>
            </a:r>
          </a:p>
        </p:txBody>
      </p:sp>
      <p:sp>
        <p:nvSpPr>
          <p:cNvPr id="89" name="議程副標題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726440">
              <a:lnSpc>
                <a:spcPct val="100000"/>
              </a:lnSpc>
              <a:spcBef>
                <a:spcPts val="0"/>
              </a:spcBef>
              <a:buSzTx/>
              <a:buNone/>
              <a:defRPr sz="4840" b="1"/>
            </a:lvl1pPr>
          </a:lstStyle>
          <a:p>
            <a:r>
              <a:t>議程副標題</a:t>
            </a:r>
          </a:p>
        </p:txBody>
      </p:sp>
      <p:sp>
        <p:nvSpPr>
          <p:cNvPr id="90" name="內文層級一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1pPr>
            <a:lvl2pPr marL="0" indent="4572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2pPr>
            <a:lvl3pPr marL="0" indent="9144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3pPr>
            <a:lvl4pPr marL="0" indent="13716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4pPr>
            <a:lvl5pPr marL="0" indent="18288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5pPr>
          </a:lstStyle>
          <a:p>
            <a:r>
              <a:t>議程主題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1" name="幻燈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燈片標題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幻燈片標題</a:t>
            </a:r>
          </a:p>
        </p:txBody>
      </p:sp>
      <p:sp>
        <p:nvSpPr>
          <p:cNvPr id="3" name="內文層級一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幻燈片項目符號文字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幻燈片編號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defRPr sz="1800"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ransition spd="med"/>
  <p:txStyles>
    <p:titleStyle>
      <a:lvl1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609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1219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828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2438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30480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3657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4267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4876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5486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4C9">
            <a:alpha val="95582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論…"/>
          <p:cNvSpPr txBox="1"/>
          <p:nvPr/>
        </p:nvSpPr>
        <p:spPr>
          <a:xfrm>
            <a:off x="19965665" y="-127000"/>
            <a:ext cx="3848101" cy="13970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lnSpc>
                <a:spcPct val="80000"/>
              </a:lnSpc>
              <a:defRPr sz="30000" spc="-600">
                <a:solidFill>
                  <a:schemeClr val="accent5">
                    <a:lumOff val="-29866"/>
                  </a:schemeClr>
                </a:solidFill>
                <a:latin typeface="Kaiti TC Bold"/>
                <a:ea typeface="Kaiti TC Bold"/>
                <a:cs typeface="Kaiti TC Bold"/>
                <a:sym typeface="Kaiti TC Bold"/>
              </a:defRPr>
            </a:pPr>
            <a:r>
              <a:t>論</a:t>
            </a:r>
          </a:p>
          <a:p>
            <a:pPr algn="l">
              <a:lnSpc>
                <a:spcPct val="80000"/>
              </a:lnSpc>
              <a:defRPr sz="30000" spc="-600">
                <a:solidFill>
                  <a:schemeClr val="accent5">
                    <a:lumOff val="-29866"/>
                  </a:schemeClr>
                </a:solidFill>
                <a:latin typeface="Kaiti TC Bold"/>
                <a:ea typeface="Kaiti TC Bold"/>
                <a:cs typeface="Kaiti TC Bold"/>
                <a:sym typeface="Kaiti TC Bold"/>
              </a:defRPr>
            </a:pPr>
            <a:r>
              <a:t>文</a:t>
            </a:r>
          </a:p>
          <a:p>
            <a:pPr algn="l">
              <a:lnSpc>
                <a:spcPct val="80000"/>
              </a:lnSpc>
              <a:defRPr sz="30000" spc="-600">
                <a:solidFill>
                  <a:schemeClr val="accent5">
                    <a:lumOff val="-29866"/>
                  </a:schemeClr>
                </a:solidFill>
                <a:latin typeface="Kaiti TC Bold"/>
                <a:ea typeface="Kaiti TC Bold"/>
                <a:cs typeface="Kaiti TC Bold"/>
                <a:sym typeface="Kaiti TC Bold"/>
              </a:defRPr>
            </a:pPr>
            <a:r>
              <a:t>二</a:t>
            </a:r>
          </a:p>
        </p:txBody>
      </p:sp>
      <p:sp>
        <p:nvSpPr>
          <p:cNvPr id="152" name="Marcin Paszek"/>
          <p:cNvSpPr txBox="1"/>
          <p:nvPr/>
        </p:nvSpPr>
        <p:spPr>
          <a:xfrm>
            <a:off x="15372087" y="5134119"/>
            <a:ext cx="102657" cy="15799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r">
              <a:lnSpc>
                <a:spcPct val="80000"/>
              </a:lnSpc>
              <a:defRPr sz="12000" b="1" spc="-239">
                <a:solidFill>
                  <a:srgbClr val="000000"/>
                </a:solidFill>
              </a:defRPr>
            </a:lvl1pPr>
          </a:lstStyle>
          <a:p>
            <a:endParaRPr dirty="0"/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998FCD5A-E951-CAC4-25A2-06A06A6543BB}"/>
              </a:ext>
            </a:extLst>
          </p:cNvPr>
          <p:cNvSpPr txBox="1"/>
          <p:nvPr/>
        </p:nvSpPr>
        <p:spPr>
          <a:xfrm>
            <a:off x="3479586" y="5583571"/>
            <a:ext cx="13227980" cy="187230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11500" b="0" i="0" u="none" strike="noStrike" cap="none" spc="0" normalizeH="0" baseline="0" dirty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Student </a:t>
            </a:r>
            <a:r>
              <a:rPr kumimoji="0" lang="de-DE" sz="11500" b="0" i="0" u="none" strike="noStrike" cap="none" spc="0" normalizeH="0" baseline="0" dirty="0" err="1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contribution</a:t>
            </a:r>
            <a:endParaRPr kumimoji="0" lang="de-DE" sz="11500" b="0" i="0" u="none" strike="noStrike" cap="none" spc="0" normalizeH="0" baseline="0" dirty="0">
              <a:ln>
                <a:noFill/>
              </a:ln>
              <a:solidFill>
                <a:srgbClr val="5E5E5E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4C9">
            <a:alpha val="95582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The Master smiled at him. He then asked: ”Qiu (Ran You), and what do you wish for?”"/>
          <p:cNvSpPr txBox="1"/>
          <p:nvPr/>
        </p:nvSpPr>
        <p:spPr>
          <a:xfrm>
            <a:off x="1778507" y="9105404"/>
            <a:ext cx="20826985" cy="19590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defTabSz="825500">
              <a:defRPr sz="6000" b="1">
                <a:solidFill>
                  <a:srgbClr val="000000"/>
                </a:solidFill>
              </a:defRPr>
            </a:pPr>
            <a:r>
              <a:t>The Master smiled at him. He then asked: ”Qiu (Ran You),</a:t>
            </a:r>
            <a:br/>
            <a:r>
              <a:t>and what do you wish for?” </a:t>
            </a:r>
          </a:p>
        </p:txBody>
      </p:sp>
      <p:sp>
        <p:nvSpPr>
          <p:cNvPr id="211" name="夫子哂之。「求！爾何如？」"/>
          <p:cNvSpPr txBox="1"/>
          <p:nvPr/>
        </p:nvSpPr>
        <p:spPr>
          <a:xfrm>
            <a:off x="4044950" y="4700267"/>
            <a:ext cx="16294101" cy="1879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lnSpc>
                <a:spcPct val="80000"/>
              </a:lnSpc>
              <a:defRPr sz="10000" spc="-200">
                <a:solidFill>
                  <a:srgbClr val="000000"/>
                </a:solidFill>
                <a:latin typeface="Kaiti TC Bold"/>
                <a:ea typeface="Kaiti TC Bold"/>
                <a:cs typeface="Kaiti TC Bold"/>
                <a:sym typeface="Kaiti TC Bold"/>
              </a:defRPr>
            </a:lvl1pPr>
          </a:lstStyle>
          <a:p>
            <a:r>
              <a:t>夫子哂之。「求！爾何如？」</a:t>
            </a:r>
          </a:p>
        </p:txBody>
      </p:sp>
      <p:sp>
        <p:nvSpPr>
          <p:cNvPr id="212" name="尔"/>
          <p:cNvSpPr txBox="1"/>
          <p:nvPr/>
        </p:nvSpPr>
        <p:spPr>
          <a:xfrm>
            <a:off x="14165902" y="3859105"/>
            <a:ext cx="1109981" cy="1524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80000"/>
              </a:lnSpc>
              <a:defRPr sz="8000" spc="-159">
                <a:solidFill>
                  <a:schemeClr val="accent5">
                    <a:lumOff val="-29866"/>
                  </a:schemeClr>
                </a:solidFill>
                <a:latin typeface="Kaiti TC Bold"/>
                <a:ea typeface="Kaiti TC Bold"/>
                <a:cs typeface="Kaiti TC Bold"/>
                <a:sym typeface="Kaiti TC Bold"/>
              </a:defRPr>
            </a:lvl1pPr>
          </a:lstStyle>
          <a:p>
            <a:r>
              <a:t>尔</a:t>
            </a:r>
          </a:p>
        </p:txBody>
      </p:sp>
      <p:sp>
        <p:nvSpPr>
          <p:cNvPr id="213" name="fū zǐ shěn zhī   qiú  ěr hé rú"/>
          <p:cNvSpPr txBox="1"/>
          <p:nvPr/>
        </p:nvSpPr>
        <p:spPr>
          <a:xfrm>
            <a:off x="8756650" y="6249859"/>
            <a:ext cx="6870701" cy="7091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825500">
              <a:defRPr sz="4000" b="1">
                <a:solidFill>
                  <a:srgbClr val="929292"/>
                </a:solidFill>
              </a:defRPr>
            </a:lvl1pPr>
          </a:lstStyle>
          <a:p>
            <a:r>
              <a:t>fū zǐ shěn zhī   qiú  ěr hé rú  </a:t>
            </a:r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4C9">
            <a:alpha val="95582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Qiu replied, “Imagine a state of sixty or seventy square li,…"/>
          <p:cNvSpPr txBox="1"/>
          <p:nvPr/>
        </p:nvSpPr>
        <p:spPr>
          <a:xfrm>
            <a:off x="1722500" y="9593310"/>
            <a:ext cx="20938999" cy="19590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defTabSz="825500">
              <a:defRPr sz="6000" b="1">
                <a:solidFill>
                  <a:srgbClr val="000000"/>
                </a:solidFill>
              </a:defRPr>
            </a:pPr>
            <a:r>
              <a:t>Qiu replied, “Imagine a state of sixty or seventy square li, </a:t>
            </a:r>
          </a:p>
          <a:p>
            <a:pPr defTabSz="825500">
              <a:defRPr sz="6000" b="1">
                <a:solidFill>
                  <a:srgbClr val="000000"/>
                </a:solidFill>
              </a:defRPr>
            </a:pPr>
            <a:r>
              <a:t>or one of fifty or sixty, and let me govern it, …</a:t>
            </a:r>
          </a:p>
        </p:txBody>
      </p:sp>
      <p:sp>
        <p:nvSpPr>
          <p:cNvPr id="216" name="qiú yě wéi zhī  bǐ jí sān nián  kě shǐ jù mín"/>
          <p:cNvSpPr txBox="1"/>
          <p:nvPr/>
        </p:nvSpPr>
        <p:spPr>
          <a:xfrm>
            <a:off x="7177785" y="7742757"/>
            <a:ext cx="10028429" cy="7091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825500">
              <a:defRPr sz="4000" b="1">
                <a:solidFill>
                  <a:srgbClr val="929292"/>
                </a:solidFill>
              </a:defRPr>
            </a:lvl1pPr>
          </a:lstStyle>
          <a:p>
            <a:r>
              <a:t>qiú yě wéi zhī  bǐ jí sān nián  kě shǐ jù mín</a:t>
            </a:r>
          </a:p>
        </p:txBody>
      </p:sp>
      <p:sp>
        <p:nvSpPr>
          <p:cNvPr id="217" name="對曰：「方六七十，如五六十，  求也爲之，（1/2）"/>
          <p:cNvSpPr txBox="1"/>
          <p:nvPr/>
        </p:nvSpPr>
        <p:spPr>
          <a:xfrm>
            <a:off x="3422649" y="3277867"/>
            <a:ext cx="17538701" cy="4724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lnSpc>
                <a:spcPct val="80000"/>
              </a:lnSpc>
              <a:defRPr sz="10000" spc="-200">
                <a:solidFill>
                  <a:srgbClr val="000000"/>
                </a:solidFill>
                <a:latin typeface="Kaiti TC Bold"/>
                <a:ea typeface="Kaiti TC Bold"/>
                <a:cs typeface="Kaiti TC Bold"/>
                <a:sym typeface="Kaiti TC Bold"/>
              </a:defRPr>
            </a:pPr>
            <a:r>
              <a:t>對曰：「方六七十，如五六十，</a:t>
            </a:r>
            <a:br/>
            <a:br/>
            <a:r>
              <a:t>求也爲之，（1/2）</a:t>
            </a:r>
          </a:p>
        </p:txBody>
      </p:sp>
      <p:sp>
        <p:nvSpPr>
          <p:cNvPr id="218" name="对"/>
          <p:cNvSpPr txBox="1"/>
          <p:nvPr/>
        </p:nvSpPr>
        <p:spPr>
          <a:xfrm>
            <a:off x="3519377" y="2398420"/>
            <a:ext cx="1109981" cy="1524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80000"/>
              </a:lnSpc>
              <a:defRPr sz="8000" spc="-159">
                <a:solidFill>
                  <a:schemeClr val="accent5">
                    <a:lumOff val="-29866"/>
                  </a:schemeClr>
                </a:solidFill>
                <a:latin typeface="Kaiti TC Bold"/>
                <a:ea typeface="Kaiti TC Bold"/>
                <a:cs typeface="Kaiti TC Bold"/>
                <a:sym typeface="Kaiti TC Bold"/>
              </a:defRPr>
            </a:lvl1pPr>
          </a:lstStyle>
          <a:p>
            <a:r>
              <a:t>对</a:t>
            </a:r>
          </a:p>
        </p:txBody>
      </p:sp>
      <p:sp>
        <p:nvSpPr>
          <p:cNvPr id="219" name="duì yuē   fāng liù qī shí  rú wǔ liù shí"/>
          <p:cNvSpPr txBox="1"/>
          <p:nvPr/>
        </p:nvSpPr>
        <p:spPr>
          <a:xfrm>
            <a:off x="7851140" y="4804355"/>
            <a:ext cx="8681721" cy="7091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825500">
              <a:defRPr sz="4000" b="1">
                <a:solidFill>
                  <a:srgbClr val="929292"/>
                </a:solidFill>
              </a:defRPr>
            </a:lvl1pPr>
          </a:lstStyle>
          <a:p>
            <a:r>
              <a:t>duì yuē   fāng liù qī shí  rú wǔ liù shí</a:t>
            </a:r>
          </a:p>
        </p:txBody>
      </p:sp>
      <p:sp>
        <p:nvSpPr>
          <p:cNvPr id="220" name="为"/>
          <p:cNvSpPr txBox="1"/>
          <p:nvPr/>
        </p:nvSpPr>
        <p:spPr>
          <a:xfrm>
            <a:off x="9470977" y="5280912"/>
            <a:ext cx="1109981" cy="1524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80000"/>
              </a:lnSpc>
              <a:defRPr sz="8000" spc="-159">
                <a:solidFill>
                  <a:schemeClr val="accent5">
                    <a:lumOff val="-29866"/>
                  </a:schemeClr>
                </a:solidFill>
                <a:latin typeface="Kaiti TC Bold"/>
                <a:ea typeface="Kaiti TC Bold"/>
                <a:cs typeface="Kaiti TC Bold"/>
                <a:sym typeface="Kaiti TC Bold"/>
              </a:defRPr>
            </a:lvl1pPr>
          </a:lstStyle>
          <a:p>
            <a:r>
              <a:t>为</a:t>
            </a:r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4C9">
            <a:alpha val="95582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…in three years, I could make the people prosperous. And when it comes to teaching them the principles of propriety and music, I must wait for the rise of a better man to do that.&quot;"/>
          <p:cNvSpPr txBox="1"/>
          <p:nvPr/>
        </p:nvSpPr>
        <p:spPr>
          <a:xfrm>
            <a:off x="84582" y="9057857"/>
            <a:ext cx="24214837" cy="28988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825500">
              <a:defRPr sz="6000" b="1">
                <a:solidFill>
                  <a:srgbClr val="000000"/>
                </a:solidFill>
              </a:defRPr>
            </a:lvl1pPr>
          </a:lstStyle>
          <a:p>
            <a:r>
              <a:t>…in three years, I could make the people prosperous. And when it comes to teaching them the principles of propriety and music, I must wait for the rise of a better man to do that." </a:t>
            </a:r>
          </a:p>
        </p:txBody>
      </p:sp>
      <p:sp>
        <p:nvSpPr>
          <p:cNvPr id="223" name="bǐ jí sān nián  kě shǐ jù mín"/>
          <p:cNvSpPr txBox="1"/>
          <p:nvPr/>
        </p:nvSpPr>
        <p:spPr>
          <a:xfrm>
            <a:off x="8804655" y="4804355"/>
            <a:ext cx="6774689" cy="7091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825500">
              <a:defRPr sz="4000" b="1">
                <a:solidFill>
                  <a:srgbClr val="929292"/>
                </a:solidFill>
              </a:defRPr>
            </a:lvl1pPr>
          </a:lstStyle>
          <a:p>
            <a:r>
              <a:t>  bǐ jí sān nián  kě shǐ jù mín</a:t>
            </a:r>
          </a:p>
        </p:txBody>
      </p:sp>
      <p:sp>
        <p:nvSpPr>
          <p:cNvPr id="224" name="比及三年，可使足民。  如其禮樂，以俟君子。」（2/2）"/>
          <p:cNvSpPr txBox="1"/>
          <p:nvPr/>
        </p:nvSpPr>
        <p:spPr>
          <a:xfrm>
            <a:off x="3169919" y="3277867"/>
            <a:ext cx="18044161" cy="4724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lnSpc>
                <a:spcPct val="80000"/>
              </a:lnSpc>
              <a:defRPr sz="10000" spc="-200">
                <a:solidFill>
                  <a:srgbClr val="000000"/>
                </a:solidFill>
                <a:latin typeface="Kaiti TC Bold"/>
                <a:ea typeface="Kaiti TC Bold"/>
                <a:cs typeface="Kaiti TC Bold"/>
                <a:sym typeface="Kaiti TC Bold"/>
              </a:defRPr>
            </a:pPr>
            <a:r>
              <a:t>比及三年，可使足民。</a:t>
            </a:r>
            <a:br/>
            <a:br/>
            <a:r>
              <a:t>如其禮樂，以俟君子。」（2/2）</a:t>
            </a:r>
          </a:p>
        </p:txBody>
      </p:sp>
      <p:sp>
        <p:nvSpPr>
          <p:cNvPr id="225" name="礼"/>
          <p:cNvSpPr txBox="1"/>
          <p:nvPr/>
        </p:nvSpPr>
        <p:spPr>
          <a:xfrm>
            <a:off x="7992917" y="2398420"/>
            <a:ext cx="1109981" cy="1524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80000"/>
              </a:lnSpc>
              <a:defRPr sz="8000" spc="-159">
                <a:solidFill>
                  <a:schemeClr val="accent5">
                    <a:lumOff val="-29866"/>
                  </a:schemeClr>
                </a:solidFill>
                <a:latin typeface="Kaiti TC Bold"/>
                <a:ea typeface="Kaiti TC Bold"/>
                <a:cs typeface="Kaiti TC Bold"/>
                <a:sym typeface="Kaiti TC Bold"/>
              </a:defRPr>
            </a:lvl1pPr>
          </a:lstStyle>
          <a:p>
            <a:r>
              <a:t>礼</a:t>
            </a:r>
          </a:p>
        </p:txBody>
      </p:sp>
      <p:sp>
        <p:nvSpPr>
          <p:cNvPr id="226" name="乐"/>
          <p:cNvSpPr txBox="1"/>
          <p:nvPr/>
        </p:nvSpPr>
        <p:spPr>
          <a:xfrm>
            <a:off x="9157945" y="2398420"/>
            <a:ext cx="1109981" cy="1524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80000"/>
              </a:lnSpc>
              <a:defRPr sz="8000" spc="-159">
                <a:solidFill>
                  <a:schemeClr val="accent5">
                    <a:lumOff val="-29866"/>
                  </a:schemeClr>
                </a:solidFill>
                <a:latin typeface="Kaiti TC Bold"/>
                <a:ea typeface="Kaiti TC Bold"/>
                <a:cs typeface="Kaiti TC Bold"/>
                <a:sym typeface="Kaiti TC Bold"/>
              </a:defRPr>
            </a:lvl1pPr>
          </a:lstStyle>
          <a:p>
            <a:r>
              <a:t>乐</a:t>
            </a:r>
          </a:p>
        </p:txBody>
      </p:sp>
      <p:sp>
        <p:nvSpPr>
          <p:cNvPr id="227" name="rú qí lǐ yuè  yǐ sì jūn zǐ"/>
          <p:cNvSpPr txBox="1"/>
          <p:nvPr/>
        </p:nvSpPr>
        <p:spPr>
          <a:xfrm>
            <a:off x="9556750" y="7742757"/>
            <a:ext cx="5270500" cy="7091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825500">
              <a:defRPr sz="4000" b="1">
                <a:solidFill>
                  <a:srgbClr val="929292"/>
                </a:solidFill>
              </a:defRPr>
            </a:lvl1pPr>
          </a:lstStyle>
          <a:p>
            <a:r>
              <a:t>rú qí lǐ yuè  yǐ sì jūn zǐ</a:t>
            </a:r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4C9">
            <a:alpha val="95582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「赤！爾何如？」"/>
          <p:cNvSpPr txBox="1"/>
          <p:nvPr/>
        </p:nvSpPr>
        <p:spPr>
          <a:xfrm>
            <a:off x="7156450" y="4700267"/>
            <a:ext cx="10071101" cy="1879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80000"/>
              </a:lnSpc>
              <a:defRPr sz="10000" spc="-200">
                <a:solidFill>
                  <a:srgbClr val="000000"/>
                </a:solidFill>
                <a:latin typeface="Kaiti TC Bold"/>
                <a:ea typeface="Kaiti TC Bold"/>
                <a:cs typeface="Kaiti TC Bold"/>
                <a:sym typeface="Kaiti TC Bold"/>
              </a:defRPr>
            </a:lvl1pPr>
          </a:lstStyle>
          <a:p>
            <a:r>
              <a:t>「赤！爾何如？」</a:t>
            </a:r>
          </a:p>
        </p:txBody>
      </p:sp>
      <p:sp>
        <p:nvSpPr>
          <p:cNvPr id="230" name="尔"/>
          <p:cNvSpPr txBox="1"/>
          <p:nvPr/>
        </p:nvSpPr>
        <p:spPr>
          <a:xfrm>
            <a:off x="11052325" y="3891318"/>
            <a:ext cx="1109981" cy="1524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80000"/>
              </a:lnSpc>
              <a:defRPr sz="8000" spc="-159">
                <a:solidFill>
                  <a:schemeClr val="accent5">
                    <a:lumOff val="-29866"/>
                  </a:schemeClr>
                </a:solidFill>
                <a:latin typeface="Kaiti TC Bold"/>
                <a:ea typeface="Kaiti TC Bold"/>
                <a:cs typeface="Kaiti TC Bold"/>
                <a:sym typeface="Kaiti TC Bold"/>
              </a:defRPr>
            </a:lvl1pPr>
          </a:lstStyle>
          <a:p>
            <a:r>
              <a:t>尔</a:t>
            </a:r>
          </a:p>
        </p:txBody>
      </p:sp>
      <p:sp>
        <p:nvSpPr>
          <p:cNvPr id="231" name="chì  ěr hé rú"/>
          <p:cNvSpPr txBox="1"/>
          <p:nvPr/>
        </p:nvSpPr>
        <p:spPr>
          <a:xfrm>
            <a:off x="10629392" y="6313843"/>
            <a:ext cx="3125217" cy="7091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825500">
              <a:defRPr sz="4000" b="1">
                <a:solidFill>
                  <a:srgbClr val="929292"/>
                </a:solidFill>
              </a:defRPr>
            </a:lvl1pPr>
          </a:lstStyle>
          <a:p>
            <a:r>
              <a:t>chì  ěr hé rú </a:t>
            </a:r>
          </a:p>
        </p:txBody>
      </p:sp>
      <p:sp>
        <p:nvSpPr>
          <p:cNvPr id="232" name="Master then asked: ”What are your wishes, Chi (Gong Xi Hua)?”"/>
          <p:cNvSpPr txBox="1"/>
          <p:nvPr/>
        </p:nvSpPr>
        <p:spPr>
          <a:xfrm>
            <a:off x="654938" y="9575304"/>
            <a:ext cx="23074123" cy="10192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825500">
              <a:defRPr sz="6000" b="1">
                <a:solidFill>
                  <a:srgbClr val="000000"/>
                </a:solidFill>
              </a:defRPr>
            </a:lvl1pPr>
          </a:lstStyle>
          <a:p>
            <a:r>
              <a:t>Master then asked: ”What are your wishes, Chi (Gong Xi Hua)?”</a:t>
            </a:r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4C9">
            <a:alpha val="95582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Chi replied, “I do not believe I can compare myself with the two’s abilities, but I aspire to learn them. I shall serve at the ancestral temple, and express gratitude when asked to assist the princes and the sovereign, dressed in a dark robe and black li"/>
          <p:cNvSpPr txBox="1"/>
          <p:nvPr/>
        </p:nvSpPr>
        <p:spPr>
          <a:xfrm>
            <a:off x="291845" y="9080480"/>
            <a:ext cx="23800309" cy="38386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825500">
              <a:defRPr sz="6000" b="1">
                <a:solidFill>
                  <a:srgbClr val="000000"/>
                </a:solidFill>
              </a:defRPr>
            </a:lvl1pPr>
          </a:lstStyle>
          <a:p>
            <a:r>
              <a:t>Chi replied, “I do not believe I can compare myself with the two’s abilities, but I aspire to learn them. I shall serve at the ancestral temple, and express gratitude when asked to assist the princes and the sovereign, dressed in a dark robe and black linen cap”.</a:t>
            </a:r>
          </a:p>
        </p:txBody>
      </p:sp>
      <p:sp>
        <p:nvSpPr>
          <p:cNvPr id="235" name="rú huì tóng  duān zhāng fǔ  yuàn wéi xiǎo xiāng yān"/>
          <p:cNvSpPr txBox="1"/>
          <p:nvPr/>
        </p:nvSpPr>
        <p:spPr>
          <a:xfrm>
            <a:off x="5967729" y="7742757"/>
            <a:ext cx="12448541" cy="7091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825500">
              <a:defRPr sz="4000" b="1">
                <a:solidFill>
                  <a:srgbClr val="929292"/>
                </a:solidFill>
              </a:defRPr>
            </a:lvl1pPr>
          </a:lstStyle>
          <a:p>
            <a:r>
              <a:t>rú huì tóng  duān zhāng fǔ  yuàn wéi xiǎo xiāng yān</a:t>
            </a:r>
          </a:p>
        </p:txBody>
      </p:sp>
      <p:sp>
        <p:nvSpPr>
          <p:cNvPr id="236" name="duì yuē   fēi yuē néng zhī  yuàn xué yān  zōng miào zhī shì"/>
          <p:cNvSpPr txBox="1"/>
          <p:nvPr/>
        </p:nvSpPr>
        <p:spPr>
          <a:xfrm>
            <a:off x="5201158" y="4804355"/>
            <a:ext cx="13981685" cy="7091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825500">
              <a:defRPr sz="4000" b="1">
                <a:solidFill>
                  <a:srgbClr val="929292"/>
                </a:solidFill>
              </a:defRPr>
            </a:lvl1pPr>
          </a:lstStyle>
          <a:p>
            <a:r>
              <a:t>duì yuē   fēi yuē néng zhī  yuàn xué yān  zōng miào zhī shì</a:t>
            </a:r>
          </a:p>
        </p:txBody>
      </p:sp>
      <p:sp>
        <p:nvSpPr>
          <p:cNvPr id="237" name="對曰：「非曰能之，願學焉。宗廟之事，  如會同，端章甫，願爲小相焉。」"/>
          <p:cNvSpPr txBox="1"/>
          <p:nvPr/>
        </p:nvSpPr>
        <p:spPr>
          <a:xfrm>
            <a:off x="933450" y="3277867"/>
            <a:ext cx="22517101" cy="4724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lnSpc>
                <a:spcPct val="80000"/>
              </a:lnSpc>
              <a:defRPr sz="10000" spc="-200">
                <a:solidFill>
                  <a:srgbClr val="000000"/>
                </a:solidFill>
                <a:latin typeface="Kaiti TC Bold"/>
                <a:ea typeface="Kaiti TC Bold"/>
                <a:cs typeface="Kaiti TC Bold"/>
                <a:sym typeface="Kaiti TC Bold"/>
              </a:defRPr>
            </a:pPr>
            <a:r>
              <a:t>對曰：「非曰能之，願學焉。宗廟之事，</a:t>
            </a:r>
            <a:br/>
            <a:br/>
            <a:r>
              <a:t>如會同，端章甫，願爲小相焉。」</a:t>
            </a:r>
          </a:p>
        </p:txBody>
      </p:sp>
      <p:sp>
        <p:nvSpPr>
          <p:cNvPr id="238" name="愿"/>
          <p:cNvSpPr txBox="1"/>
          <p:nvPr/>
        </p:nvSpPr>
        <p:spPr>
          <a:xfrm>
            <a:off x="12270000" y="2398420"/>
            <a:ext cx="1109981" cy="1524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80000"/>
              </a:lnSpc>
              <a:defRPr sz="8000" spc="-159">
                <a:solidFill>
                  <a:schemeClr val="accent5">
                    <a:lumOff val="-29866"/>
                  </a:schemeClr>
                </a:solidFill>
                <a:latin typeface="Kaiti TC Bold"/>
                <a:ea typeface="Kaiti TC Bold"/>
                <a:cs typeface="Kaiti TC Bold"/>
                <a:sym typeface="Kaiti TC Bold"/>
              </a:defRPr>
            </a:lvl1pPr>
          </a:lstStyle>
          <a:p>
            <a:r>
              <a:t>愿</a:t>
            </a:r>
          </a:p>
        </p:txBody>
      </p:sp>
      <p:sp>
        <p:nvSpPr>
          <p:cNvPr id="239" name="对"/>
          <p:cNvSpPr txBox="1"/>
          <p:nvPr/>
        </p:nvSpPr>
        <p:spPr>
          <a:xfrm>
            <a:off x="1031917" y="2398420"/>
            <a:ext cx="1109981" cy="1524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80000"/>
              </a:lnSpc>
              <a:defRPr sz="8000" spc="-159">
                <a:solidFill>
                  <a:schemeClr val="accent5">
                    <a:lumOff val="-29866"/>
                  </a:schemeClr>
                </a:solidFill>
                <a:latin typeface="Kaiti TC Bold"/>
                <a:ea typeface="Kaiti TC Bold"/>
                <a:cs typeface="Kaiti TC Bold"/>
                <a:sym typeface="Kaiti TC Bold"/>
              </a:defRPr>
            </a:lvl1pPr>
          </a:lstStyle>
          <a:p>
            <a:r>
              <a:t>对</a:t>
            </a:r>
          </a:p>
        </p:txBody>
      </p:sp>
      <p:sp>
        <p:nvSpPr>
          <p:cNvPr id="240" name="学"/>
          <p:cNvSpPr txBox="1"/>
          <p:nvPr/>
        </p:nvSpPr>
        <p:spPr>
          <a:xfrm>
            <a:off x="13461644" y="2398420"/>
            <a:ext cx="1109981" cy="1524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80000"/>
              </a:lnSpc>
              <a:defRPr sz="8000" spc="-159">
                <a:solidFill>
                  <a:schemeClr val="accent5">
                    <a:lumOff val="-29866"/>
                  </a:schemeClr>
                </a:solidFill>
                <a:latin typeface="Kaiti TC Bold"/>
                <a:ea typeface="Kaiti TC Bold"/>
                <a:cs typeface="Kaiti TC Bold"/>
                <a:sym typeface="Kaiti TC Bold"/>
              </a:defRPr>
            </a:lvl1pPr>
          </a:lstStyle>
          <a:p>
            <a:r>
              <a:t>学</a:t>
            </a:r>
          </a:p>
        </p:txBody>
      </p:sp>
      <p:sp>
        <p:nvSpPr>
          <p:cNvPr id="241" name="愿"/>
          <p:cNvSpPr txBox="1"/>
          <p:nvPr/>
        </p:nvSpPr>
        <p:spPr>
          <a:xfrm>
            <a:off x="12797410" y="5280912"/>
            <a:ext cx="1109981" cy="1524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80000"/>
              </a:lnSpc>
              <a:defRPr sz="8000" spc="-159">
                <a:solidFill>
                  <a:schemeClr val="accent5">
                    <a:lumOff val="-29866"/>
                  </a:schemeClr>
                </a:solidFill>
                <a:latin typeface="Kaiti TC Bold"/>
                <a:ea typeface="Kaiti TC Bold"/>
                <a:cs typeface="Kaiti TC Bold"/>
                <a:sym typeface="Kaiti TC Bold"/>
              </a:defRPr>
            </a:lvl1pPr>
          </a:lstStyle>
          <a:p>
            <a:r>
              <a:t>愿</a:t>
            </a:r>
          </a:p>
        </p:txBody>
      </p:sp>
      <p:sp>
        <p:nvSpPr>
          <p:cNvPr id="242" name="会"/>
          <p:cNvSpPr txBox="1"/>
          <p:nvPr/>
        </p:nvSpPr>
        <p:spPr>
          <a:xfrm>
            <a:off x="4141091" y="5280912"/>
            <a:ext cx="1109981" cy="1524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80000"/>
              </a:lnSpc>
              <a:defRPr sz="8000" spc="-159">
                <a:solidFill>
                  <a:schemeClr val="accent5">
                    <a:lumOff val="-29866"/>
                  </a:schemeClr>
                </a:solidFill>
                <a:latin typeface="Kaiti TC Bold"/>
                <a:ea typeface="Kaiti TC Bold"/>
                <a:cs typeface="Kaiti TC Bold"/>
                <a:sym typeface="Kaiti TC Bold"/>
              </a:defRPr>
            </a:lvl1pPr>
          </a:lstStyle>
          <a:p>
            <a:r>
              <a:t>会</a:t>
            </a:r>
          </a:p>
        </p:txBody>
      </p:sp>
      <p:sp>
        <p:nvSpPr>
          <p:cNvPr id="243" name="为"/>
          <p:cNvSpPr txBox="1"/>
          <p:nvPr/>
        </p:nvSpPr>
        <p:spPr>
          <a:xfrm>
            <a:off x="14068903" y="5280912"/>
            <a:ext cx="1109981" cy="1524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80000"/>
              </a:lnSpc>
              <a:defRPr sz="8000" spc="-159">
                <a:solidFill>
                  <a:schemeClr val="accent5">
                    <a:lumOff val="-29866"/>
                  </a:schemeClr>
                </a:solidFill>
                <a:latin typeface="Kaiti TC Bold"/>
                <a:ea typeface="Kaiti TC Bold"/>
                <a:cs typeface="Kaiti TC Bold"/>
                <a:sym typeface="Kaiti TC Bold"/>
              </a:defRPr>
            </a:lvl1pPr>
          </a:lstStyle>
          <a:p>
            <a:r>
              <a:t>为</a:t>
            </a:r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4C9">
            <a:alpha val="95582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Master then asked: ”Dian (Zeng Xi), what are your wishes?” The student stopped playing on his lute, and put the instrument aside."/>
          <p:cNvSpPr txBox="1"/>
          <p:nvPr/>
        </p:nvSpPr>
        <p:spPr>
          <a:xfrm>
            <a:off x="246888" y="9105404"/>
            <a:ext cx="23890225" cy="19590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825500">
              <a:defRPr sz="6000" b="1">
                <a:solidFill>
                  <a:srgbClr val="000000"/>
                </a:solidFill>
              </a:defRPr>
            </a:lvl1pPr>
          </a:lstStyle>
          <a:p>
            <a:r>
              <a:t>Master then asked: ”Dian (Zeng Xi), what are your wishes?” The student stopped playing on his lute, and put the instrument aside.</a:t>
            </a:r>
          </a:p>
        </p:txBody>
      </p:sp>
      <p:sp>
        <p:nvSpPr>
          <p:cNvPr id="246" name="「點！爾何如？」鼓瑟希，  鏗爾，舍瑟而作。"/>
          <p:cNvSpPr txBox="1"/>
          <p:nvPr/>
        </p:nvSpPr>
        <p:spPr>
          <a:xfrm>
            <a:off x="4667249" y="3277867"/>
            <a:ext cx="15049501" cy="4724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lnSpc>
                <a:spcPct val="80000"/>
              </a:lnSpc>
              <a:defRPr sz="10000" spc="-200">
                <a:solidFill>
                  <a:srgbClr val="000000"/>
                </a:solidFill>
                <a:latin typeface="Kaiti TC Bold"/>
                <a:ea typeface="Kaiti TC Bold"/>
                <a:cs typeface="Kaiti TC Bold"/>
                <a:sym typeface="Kaiti TC Bold"/>
              </a:defRPr>
            </a:pPr>
            <a:r>
              <a:t>「點！爾何如？」鼓瑟希，</a:t>
            </a:r>
            <a:br/>
            <a:br/>
            <a:r>
              <a:t>鏗爾，舍瑟而作。</a:t>
            </a:r>
          </a:p>
        </p:txBody>
      </p:sp>
      <p:sp>
        <p:nvSpPr>
          <p:cNvPr id="247" name="铿"/>
          <p:cNvSpPr txBox="1"/>
          <p:nvPr/>
        </p:nvSpPr>
        <p:spPr>
          <a:xfrm>
            <a:off x="7276800" y="5280912"/>
            <a:ext cx="1109981" cy="1524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80000"/>
              </a:lnSpc>
              <a:defRPr sz="8000" spc="-159">
                <a:solidFill>
                  <a:schemeClr val="accent5">
                    <a:lumOff val="-29866"/>
                  </a:schemeClr>
                </a:solidFill>
                <a:latin typeface="Kaiti TC Bold"/>
                <a:ea typeface="Kaiti TC Bold"/>
                <a:cs typeface="Kaiti TC Bold"/>
                <a:sym typeface="Kaiti TC Bold"/>
              </a:defRPr>
            </a:lvl1pPr>
          </a:lstStyle>
          <a:p>
            <a:r>
              <a:t>铿</a:t>
            </a:r>
          </a:p>
        </p:txBody>
      </p:sp>
      <p:sp>
        <p:nvSpPr>
          <p:cNvPr id="248" name="点"/>
          <p:cNvSpPr txBox="1"/>
          <p:nvPr/>
        </p:nvSpPr>
        <p:spPr>
          <a:xfrm>
            <a:off x="5976435" y="2398420"/>
            <a:ext cx="1109981" cy="1524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80000"/>
              </a:lnSpc>
              <a:defRPr sz="8000" spc="-159">
                <a:solidFill>
                  <a:schemeClr val="accent5">
                    <a:lumOff val="-29866"/>
                  </a:schemeClr>
                </a:solidFill>
                <a:latin typeface="Kaiti TC Bold"/>
                <a:ea typeface="Kaiti TC Bold"/>
                <a:cs typeface="Kaiti TC Bold"/>
                <a:sym typeface="Kaiti TC Bold"/>
              </a:defRPr>
            </a:lvl1pPr>
          </a:lstStyle>
          <a:p>
            <a:r>
              <a:t>点</a:t>
            </a:r>
          </a:p>
        </p:txBody>
      </p:sp>
      <p:sp>
        <p:nvSpPr>
          <p:cNvPr id="249" name="尔"/>
          <p:cNvSpPr txBox="1"/>
          <p:nvPr/>
        </p:nvSpPr>
        <p:spPr>
          <a:xfrm>
            <a:off x="8498886" y="2398420"/>
            <a:ext cx="1109981" cy="1524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80000"/>
              </a:lnSpc>
              <a:defRPr sz="8000" spc="-159">
                <a:solidFill>
                  <a:schemeClr val="accent5">
                    <a:lumOff val="-29866"/>
                  </a:schemeClr>
                </a:solidFill>
                <a:latin typeface="Kaiti TC Bold"/>
                <a:ea typeface="Kaiti TC Bold"/>
                <a:cs typeface="Kaiti TC Bold"/>
                <a:sym typeface="Kaiti TC Bold"/>
              </a:defRPr>
            </a:lvl1pPr>
          </a:lstStyle>
          <a:p>
            <a:r>
              <a:t>尔</a:t>
            </a:r>
          </a:p>
        </p:txBody>
      </p:sp>
      <p:sp>
        <p:nvSpPr>
          <p:cNvPr id="250" name="kēng ěr  shè sè ér zuō"/>
          <p:cNvSpPr txBox="1"/>
          <p:nvPr/>
        </p:nvSpPr>
        <p:spPr>
          <a:xfrm>
            <a:off x="9471914" y="7742757"/>
            <a:ext cx="5440173" cy="7091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825500">
              <a:defRPr sz="4000" b="1">
                <a:solidFill>
                  <a:srgbClr val="929292"/>
                </a:solidFill>
              </a:defRPr>
            </a:lvl1pPr>
          </a:lstStyle>
          <a:p>
            <a:r>
              <a:t>kēng ěr  shè sè ér zuō</a:t>
            </a:r>
          </a:p>
        </p:txBody>
      </p:sp>
      <p:sp>
        <p:nvSpPr>
          <p:cNvPr id="251" name="diǎn  ěr hé rú   gǔ sè xī"/>
          <p:cNvSpPr txBox="1"/>
          <p:nvPr/>
        </p:nvSpPr>
        <p:spPr>
          <a:xfrm>
            <a:off x="9331197" y="4804355"/>
            <a:ext cx="5721605" cy="7091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825500">
              <a:defRPr sz="4000" b="1">
                <a:solidFill>
                  <a:srgbClr val="929292"/>
                </a:solidFill>
              </a:defRPr>
            </a:lvl1pPr>
          </a:lstStyle>
          <a:p>
            <a:r>
              <a:t> diǎn  ěr hé rú   gǔ sè xī</a:t>
            </a:r>
          </a:p>
        </p:txBody>
      </p:sp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4C9">
            <a:alpha val="95582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He then replied: “I have different wishes from those of…"/>
          <p:cNvSpPr txBox="1"/>
          <p:nvPr/>
        </p:nvSpPr>
        <p:spPr>
          <a:xfrm>
            <a:off x="2276475" y="9105404"/>
            <a:ext cx="19831051" cy="19590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defTabSz="825500">
              <a:defRPr sz="6000" b="1">
                <a:solidFill>
                  <a:srgbClr val="000000"/>
                </a:solidFill>
              </a:defRPr>
            </a:pPr>
            <a:r>
              <a:t>He then replied: “I have different wishes from those of </a:t>
            </a:r>
          </a:p>
          <a:p>
            <a:pPr defTabSz="825500">
              <a:defRPr sz="6000" b="1">
                <a:solidFill>
                  <a:srgbClr val="000000"/>
                </a:solidFill>
              </a:defRPr>
            </a:pPr>
            <a:r>
              <a:t>of these three gentlemen.”</a:t>
            </a:r>
          </a:p>
        </p:txBody>
      </p:sp>
      <p:sp>
        <p:nvSpPr>
          <p:cNvPr id="254" name="對曰：「異乎三子者之撰。」"/>
          <p:cNvSpPr txBox="1"/>
          <p:nvPr/>
        </p:nvSpPr>
        <p:spPr>
          <a:xfrm>
            <a:off x="4044950" y="4700267"/>
            <a:ext cx="16294101" cy="1879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80000"/>
              </a:lnSpc>
              <a:defRPr sz="10000" spc="-200">
                <a:solidFill>
                  <a:srgbClr val="000000"/>
                </a:solidFill>
                <a:latin typeface="Kaiti TC Bold"/>
                <a:ea typeface="Kaiti TC Bold"/>
                <a:cs typeface="Kaiti TC Bold"/>
                <a:sym typeface="Kaiti TC Bold"/>
              </a:defRPr>
            </a:lvl1pPr>
          </a:lstStyle>
          <a:p>
            <a:r>
              <a:t>對曰：「異乎三子者之撰。」</a:t>
            </a:r>
          </a:p>
        </p:txBody>
      </p:sp>
      <p:sp>
        <p:nvSpPr>
          <p:cNvPr id="255" name="异"/>
          <p:cNvSpPr txBox="1"/>
          <p:nvPr/>
        </p:nvSpPr>
        <p:spPr>
          <a:xfrm>
            <a:off x="9172543" y="3859105"/>
            <a:ext cx="1109981" cy="1524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80000"/>
              </a:lnSpc>
              <a:defRPr sz="8000" spc="-159">
                <a:solidFill>
                  <a:schemeClr val="accent5">
                    <a:lumOff val="-29866"/>
                  </a:schemeClr>
                </a:solidFill>
                <a:latin typeface="Kaiti TC Bold"/>
                <a:ea typeface="Kaiti TC Bold"/>
                <a:cs typeface="Kaiti TC Bold"/>
                <a:sym typeface="Kaiti TC Bold"/>
              </a:defRPr>
            </a:lvl1pPr>
          </a:lstStyle>
          <a:p>
            <a:r>
              <a:t>异</a:t>
            </a:r>
          </a:p>
        </p:txBody>
      </p:sp>
      <p:sp>
        <p:nvSpPr>
          <p:cNvPr id="256" name="对"/>
          <p:cNvSpPr txBox="1"/>
          <p:nvPr/>
        </p:nvSpPr>
        <p:spPr>
          <a:xfrm>
            <a:off x="4181036" y="3859105"/>
            <a:ext cx="1109981" cy="1524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80000"/>
              </a:lnSpc>
              <a:defRPr sz="8000" spc="-159">
                <a:solidFill>
                  <a:schemeClr val="accent5">
                    <a:lumOff val="-29866"/>
                  </a:schemeClr>
                </a:solidFill>
                <a:latin typeface="Kaiti TC Bold"/>
                <a:ea typeface="Kaiti TC Bold"/>
                <a:cs typeface="Kaiti TC Bold"/>
                <a:sym typeface="Kaiti TC Bold"/>
              </a:defRPr>
            </a:lvl1pPr>
          </a:lstStyle>
          <a:p>
            <a:r>
              <a:t>对</a:t>
            </a:r>
          </a:p>
        </p:txBody>
      </p:sp>
      <p:sp>
        <p:nvSpPr>
          <p:cNvPr id="257" name="duì yuē   yì hū sān zǐ zhě zhī zhuàn"/>
          <p:cNvSpPr txBox="1"/>
          <p:nvPr/>
        </p:nvSpPr>
        <p:spPr>
          <a:xfrm>
            <a:off x="7989569" y="6249859"/>
            <a:ext cx="8404861" cy="7091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825500">
              <a:defRPr sz="4000" b="1">
                <a:solidFill>
                  <a:srgbClr val="929292"/>
                </a:solidFill>
              </a:defRPr>
            </a:lvl1pPr>
          </a:lstStyle>
          <a:p>
            <a:r>
              <a:t>duì yuē   yì hū sān zǐ zhě zhī zhuàn</a:t>
            </a:r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4C9">
            <a:alpha val="95582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The Master said, &quot;What could ever be wrong with that attitude?…"/>
          <p:cNvSpPr txBox="1"/>
          <p:nvPr/>
        </p:nvSpPr>
        <p:spPr>
          <a:xfrm>
            <a:off x="676656" y="9105404"/>
            <a:ext cx="23030689" cy="19590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defTabSz="825500">
              <a:defRPr sz="6000" b="1">
                <a:solidFill>
                  <a:srgbClr val="000000"/>
                </a:solidFill>
              </a:defRPr>
            </a:pPr>
            <a:r>
              <a:t>The Master said, "What could ever be wrong with that attitude?</a:t>
            </a:r>
          </a:p>
          <a:p>
            <a:pPr defTabSz="825500">
              <a:defRPr sz="6000" b="1">
                <a:solidFill>
                  <a:srgbClr val="000000"/>
                </a:solidFill>
              </a:defRPr>
            </a:pPr>
            <a:r>
              <a:t>I wish for you to express your desires as well”.</a:t>
            </a:r>
          </a:p>
        </p:txBody>
      </p:sp>
      <p:sp>
        <p:nvSpPr>
          <p:cNvPr id="260" name="子曰：「何傷乎？亦各言其志也。」"/>
          <p:cNvSpPr txBox="1"/>
          <p:nvPr/>
        </p:nvSpPr>
        <p:spPr>
          <a:xfrm>
            <a:off x="2178049" y="4700267"/>
            <a:ext cx="20027901" cy="1879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80000"/>
              </a:lnSpc>
              <a:defRPr sz="10000" spc="-200">
                <a:solidFill>
                  <a:srgbClr val="000000"/>
                </a:solidFill>
                <a:latin typeface="Kaiti TC Bold"/>
                <a:ea typeface="Kaiti TC Bold"/>
                <a:cs typeface="Kaiti TC Bold"/>
                <a:sym typeface="Kaiti TC Bold"/>
              </a:defRPr>
            </a:lvl1pPr>
          </a:lstStyle>
          <a:p>
            <a:r>
              <a:t>子曰：「何傷乎？亦各言其志也。」</a:t>
            </a:r>
          </a:p>
        </p:txBody>
      </p:sp>
      <p:sp>
        <p:nvSpPr>
          <p:cNvPr id="261" name="伤"/>
          <p:cNvSpPr txBox="1"/>
          <p:nvPr/>
        </p:nvSpPr>
        <p:spPr>
          <a:xfrm>
            <a:off x="8588639" y="3859105"/>
            <a:ext cx="1109981" cy="1524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80000"/>
              </a:lnSpc>
              <a:defRPr sz="8000" spc="-159">
                <a:solidFill>
                  <a:schemeClr val="accent5">
                    <a:lumOff val="-29866"/>
                  </a:schemeClr>
                </a:solidFill>
                <a:latin typeface="Kaiti TC Bold"/>
                <a:ea typeface="Kaiti TC Bold"/>
                <a:cs typeface="Kaiti TC Bold"/>
                <a:sym typeface="Kaiti TC Bold"/>
              </a:defRPr>
            </a:lvl1pPr>
          </a:lstStyle>
          <a:p>
            <a:r>
              <a:t>伤</a:t>
            </a:r>
          </a:p>
        </p:txBody>
      </p:sp>
      <p:sp>
        <p:nvSpPr>
          <p:cNvPr id="262" name="zǐ yuē   hé shāng hū  yì gè yán qí zhì yě"/>
          <p:cNvSpPr txBox="1"/>
          <p:nvPr/>
        </p:nvSpPr>
        <p:spPr>
          <a:xfrm>
            <a:off x="7476997" y="6249859"/>
            <a:ext cx="9430005" cy="7091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825500">
              <a:defRPr sz="4000" b="1">
                <a:solidFill>
                  <a:srgbClr val="929292"/>
                </a:solidFill>
              </a:defRPr>
            </a:lvl1pPr>
          </a:lstStyle>
          <a:p>
            <a:r>
              <a:t>zǐ yuē   hé shāng hū  yì gè yán qí zhì yě</a:t>
            </a:r>
          </a:p>
        </p:txBody>
      </p:sp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4C9">
            <a:alpha val="95582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He said &quot;In this last month of spring, when all of the fields have been ploughed, I shall gather five or six willing young men, and six or seven boys, …"/>
          <p:cNvSpPr txBox="1"/>
          <p:nvPr/>
        </p:nvSpPr>
        <p:spPr>
          <a:xfrm>
            <a:off x="23240" y="9085327"/>
            <a:ext cx="24337519" cy="28988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825500">
              <a:defRPr sz="6000" b="1">
                <a:solidFill>
                  <a:srgbClr val="000000"/>
                </a:solidFill>
              </a:defRPr>
            </a:lvl1pPr>
          </a:lstStyle>
          <a:p>
            <a:r>
              <a:t>He said "In this last month of spring, when all of the fields have been ploughed, I shall gather five or six willing young men, and six or seven boys, …</a:t>
            </a:r>
          </a:p>
        </p:txBody>
      </p:sp>
      <p:sp>
        <p:nvSpPr>
          <p:cNvPr id="265" name="曰：「莫春者，春服既成。  冠者五六人，童子六七人，（1/2）"/>
          <p:cNvSpPr txBox="1"/>
          <p:nvPr/>
        </p:nvSpPr>
        <p:spPr>
          <a:xfrm>
            <a:off x="2547620" y="3277867"/>
            <a:ext cx="19288761" cy="4724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lnSpc>
                <a:spcPct val="80000"/>
              </a:lnSpc>
              <a:defRPr sz="10000" spc="-200">
                <a:solidFill>
                  <a:srgbClr val="000000"/>
                </a:solidFill>
                <a:latin typeface="Kaiti TC Bold"/>
                <a:ea typeface="Kaiti TC Bold"/>
                <a:cs typeface="Kaiti TC Bold"/>
                <a:sym typeface="Kaiti TC Bold"/>
              </a:defRPr>
            </a:pPr>
            <a:r>
              <a:t>曰：「莫春者，春服既成。</a:t>
            </a:r>
            <a:br/>
            <a:br/>
            <a:r>
              <a:t>冠者五六人，童子六七人，（1/2）</a:t>
            </a:r>
          </a:p>
        </p:txBody>
      </p:sp>
      <p:sp>
        <p:nvSpPr>
          <p:cNvPr id="266" name="yuē   mò chūn zhě  chūn fú jì chéng"/>
          <p:cNvSpPr txBox="1"/>
          <p:nvPr/>
        </p:nvSpPr>
        <p:spPr>
          <a:xfrm>
            <a:off x="7872221" y="4804355"/>
            <a:ext cx="8639557" cy="7091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825500">
              <a:defRPr sz="4000" b="1">
                <a:solidFill>
                  <a:srgbClr val="929292"/>
                </a:solidFill>
              </a:defRPr>
            </a:lvl1pPr>
          </a:lstStyle>
          <a:p>
            <a:r>
              <a:t>yuē   mò chūn zhě  chūn fú jì chéng</a:t>
            </a:r>
          </a:p>
        </p:txBody>
      </p:sp>
      <p:sp>
        <p:nvSpPr>
          <p:cNvPr id="267" name="guàn zhě wǔ liù rén  tóng zǐ liù qī rén"/>
          <p:cNvSpPr txBox="1"/>
          <p:nvPr/>
        </p:nvSpPr>
        <p:spPr>
          <a:xfrm>
            <a:off x="7708900" y="7742757"/>
            <a:ext cx="8966201" cy="7091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825500">
              <a:defRPr sz="4000" b="1">
                <a:solidFill>
                  <a:srgbClr val="929292"/>
                </a:solidFill>
              </a:defRPr>
            </a:lvl1pPr>
          </a:lstStyle>
          <a:p>
            <a:r>
              <a:t>guàn zhě wǔ liù rén  tóng zǐ liù qī rén</a:t>
            </a:r>
          </a:p>
        </p:txBody>
      </p:sp>
    </p:spTree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4C9">
            <a:alpha val="95582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I shall take a bath in the county of Yi (Yishui, Zhejiang),  enjoy the spring breeze among rain altars, and return home while singing.”"/>
          <p:cNvSpPr txBox="1"/>
          <p:nvPr/>
        </p:nvSpPr>
        <p:spPr>
          <a:xfrm>
            <a:off x="2370323" y="9015529"/>
            <a:ext cx="20093179" cy="28988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defTabSz="825500">
              <a:defRPr sz="6000" b="1">
                <a:solidFill>
                  <a:srgbClr val="000000"/>
                </a:solidFill>
              </a:defRPr>
            </a:pPr>
            <a:r>
              <a:t>I shall take a bath in the county of Yi (Yishui, Zhejiang), </a:t>
            </a:r>
            <a:br/>
            <a:r>
              <a:t>enjoy the spring breeze among rain altars,</a:t>
            </a:r>
            <a:br/>
            <a:r>
              <a:t>and return home while singing.”</a:t>
            </a:r>
          </a:p>
        </p:txBody>
      </p:sp>
      <p:sp>
        <p:nvSpPr>
          <p:cNvPr id="270" name="浴乎沂，風乎舞雩，詠而歸。」（2/2）"/>
          <p:cNvSpPr txBox="1"/>
          <p:nvPr/>
        </p:nvSpPr>
        <p:spPr>
          <a:xfrm>
            <a:off x="1303019" y="4700267"/>
            <a:ext cx="21777961" cy="1879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80000"/>
              </a:lnSpc>
              <a:defRPr sz="10000" spc="-200">
                <a:solidFill>
                  <a:srgbClr val="000000"/>
                </a:solidFill>
                <a:latin typeface="Kaiti TC Bold"/>
                <a:ea typeface="Kaiti TC Bold"/>
                <a:cs typeface="Kaiti TC Bold"/>
                <a:sym typeface="Kaiti TC Bold"/>
              </a:defRPr>
            </a:lvl1pPr>
          </a:lstStyle>
          <a:p>
            <a:r>
              <a:t>浴乎沂，風乎舞雩，詠而歸。」（2/2）</a:t>
            </a:r>
          </a:p>
        </p:txBody>
      </p:sp>
      <p:sp>
        <p:nvSpPr>
          <p:cNvPr id="271" name="归"/>
          <p:cNvSpPr txBox="1"/>
          <p:nvPr/>
        </p:nvSpPr>
        <p:spPr>
          <a:xfrm>
            <a:off x="15113772" y="3859105"/>
            <a:ext cx="1109981" cy="1524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80000"/>
              </a:lnSpc>
              <a:defRPr sz="8000" spc="-159">
                <a:solidFill>
                  <a:schemeClr val="accent5">
                    <a:lumOff val="-29866"/>
                  </a:schemeClr>
                </a:solidFill>
                <a:latin typeface="Kaiti TC Bold"/>
                <a:ea typeface="Kaiti TC Bold"/>
                <a:cs typeface="Kaiti TC Bold"/>
                <a:sym typeface="Kaiti TC Bold"/>
              </a:defRPr>
            </a:lvl1pPr>
          </a:lstStyle>
          <a:p>
            <a:r>
              <a:t>归</a:t>
            </a:r>
          </a:p>
        </p:txBody>
      </p:sp>
      <p:sp>
        <p:nvSpPr>
          <p:cNvPr id="272" name="咏"/>
          <p:cNvSpPr txBox="1"/>
          <p:nvPr/>
        </p:nvSpPr>
        <p:spPr>
          <a:xfrm>
            <a:off x="12634125" y="3859105"/>
            <a:ext cx="1109981" cy="1524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80000"/>
              </a:lnSpc>
              <a:defRPr sz="8000" spc="-159">
                <a:solidFill>
                  <a:schemeClr val="accent5">
                    <a:lumOff val="-29866"/>
                  </a:schemeClr>
                </a:solidFill>
                <a:latin typeface="Kaiti TC Bold"/>
                <a:ea typeface="Kaiti TC Bold"/>
                <a:cs typeface="Kaiti TC Bold"/>
                <a:sym typeface="Kaiti TC Bold"/>
              </a:defRPr>
            </a:lvl1pPr>
          </a:lstStyle>
          <a:p>
            <a:r>
              <a:t>咏</a:t>
            </a:r>
          </a:p>
        </p:txBody>
      </p:sp>
      <p:sp>
        <p:nvSpPr>
          <p:cNvPr id="273" name="风"/>
          <p:cNvSpPr txBox="1"/>
          <p:nvPr/>
        </p:nvSpPr>
        <p:spPr>
          <a:xfrm>
            <a:off x="6410385" y="3859105"/>
            <a:ext cx="1109981" cy="1524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80000"/>
              </a:lnSpc>
              <a:defRPr sz="8000" spc="-159">
                <a:solidFill>
                  <a:schemeClr val="accent5">
                    <a:lumOff val="-29866"/>
                  </a:schemeClr>
                </a:solidFill>
                <a:latin typeface="Kaiti TC Bold"/>
                <a:ea typeface="Kaiti TC Bold"/>
                <a:cs typeface="Kaiti TC Bold"/>
                <a:sym typeface="Kaiti TC Bold"/>
              </a:defRPr>
            </a:lvl1pPr>
          </a:lstStyle>
          <a:p>
            <a:r>
              <a:t>风</a:t>
            </a:r>
          </a:p>
        </p:txBody>
      </p:sp>
      <p:sp>
        <p:nvSpPr>
          <p:cNvPr id="274" name="yù hū yí  fēng hū wǔ yú  yǒng ér guī"/>
          <p:cNvSpPr txBox="1"/>
          <p:nvPr/>
        </p:nvSpPr>
        <p:spPr>
          <a:xfrm>
            <a:off x="7886445" y="6249859"/>
            <a:ext cx="8611109" cy="7091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825500">
              <a:defRPr sz="4000" b="1">
                <a:solidFill>
                  <a:srgbClr val="929292"/>
                </a:solidFill>
              </a:defRPr>
            </a:lvl1pPr>
          </a:lstStyle>
          <a:p>
            <a:r>
              <a:t>yù hū yí  fēng hū wǔ yú  yǒng ér guī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4C9">
            <a:alpha val="95582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*爲 - 为…"/>
          <p:cNvSpPr txBox="1"/>
          <p:nvPr/>
        </p:nvSpPr>
        <p:spPr>
          <a:xfrm>
            <a:off x="5404478" y="4174197"/>
            <a:ext cx="4869181" cy="56489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r">
              <a:lnSpc>
                <a:spcPct val="80000"/>
              </a:lnSpc>
              <a:defRPr sz="12000" spc="-239">
                <a:solidFill>
                  <a:srgbClr val="000000"/>
                </a:solidFill>
                <a:latin typeface="Kaiti TC Bold"/>
                <a:ea typeface="Kaiti TC Bold"/>
                <a:cs typeface="Kaiti TC Bold"/>
                <a:sym typeface="Kaiti TC Bold"/>
              </a:defRPr>
            </a:pPr>
            <a:r>
              <a:t>*爲 - 为</a:t>
            </a:r>
          </a:p>
          <a:p>
            <a:pPr algn="r">
              <a:lnSpc>
                <a:spcPct val="80000"/>
              </a:lnSpc>
              <a:defRPr sz="12000" spc="-239">
                <a:solidFill>
                  <a:srgbClr val="000000"/>
                </a:solidFill>
                <a:latin typeface="Kaiti TC Bold"/>
                <a:ea typeface="Kaiti TC Bold"/>
                <a:cs typeface="Kaiti TC Bold"/>
                <a:sym typeface="Kaiti TC Bold"/>
              </a:defRPr>
            </a:pPr>
            <a:r>
              <a:t>爾 - 尔</a:t>
            </a:r>
          </a:p>
          <a:p>
            <a:pPr algn="r">
              <a:lnSpc>
                <a:spcPct val="80000"/>
              </a:lnSpc>
              <a:defRPr sz="12000" spc="-239">
                <a:solidFill>
                  <a:srgbClr val="000000"/>
                </a:solidFill>
                <a:latin typeface="Kaiti TC Bold"/>
                <a:ea typeface="Kaiti TC Bold"/>
                <a:cs typeface="Kaiti TC Bold"/>
                <a:sym typeface="Kaiti TC Bold"/>
              </a:defRPr>
            </a:pPr>
            <a:r>
              <a:t>國 - 国</a:t>
            </a:r>
          </a:p>
        </p:txBody>
      </p:sp>
      <p:sp>
        <p:nvSpPr>
          <p:cNvPr id="156" name="常用单字（1/2）："/>
          <p:cNvSpPr txBox="1"/>
          <p:nvPr/>
        </p:nvSpPr>
        <p:spPr>
          <a:xfrm>
            <a:off x="7426832" y="1360551"/>
            <a:ext cx="9530335" cy="1701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lnSpc>
                <a:spcPct val="80000"/>
              </a:lnSpc>
              <a:defRPr sz="9000" spc="-180">
                <a:solidFill>
                  <a:srgbClr val="000000"/>
                </a:solidFill>
                <a:latin typeface="Kaiti TC Bold"/>
                <a:ea typeface="Kaiti TC Bold"/>
                <a:cs typeface="Kaiti TC Bold"/>
                <a:sym typeface="Kaiti TC Bold"/>
              </a:defRPr>
            </a:lvl1pPr>
          </a:lstStyle>
          <a:p>
            <a:r>
              <a:t>常用单字（1/2）：</a:t>
            </a:r>
          </a:p>
        </p:txBody>
      </p:sp>
      <p:sp>
        <p:nvSpPr>
          <p:cNvPr id="157" name="（*台湾：為）"/>
          <p:cNvSpPr txBox="1"/>
          <p:nvPr/>
        </p:nvSpPr>
        <p:spPr>
          <a:xfrm>
            <a:off x="16109760" y="11645899"/>
            <a:ext cx="7300342" cy="1701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r">
              <a:lnSpc>
                <a:spcPct val="80000"/>
              </a:lnSpc>
              <a:defRPr sz="9000" spc="-180">
                <a:solidFill>
                  <a:srgbClr val="000000"/>
                </a:solidFill>
                <a:latin typeface="Kaiti TC Bold"/>
                <a:ea typeface="Kaiti TC Bold"/>
                <a:cs typeface="Kaiti TC Bold"/>
                <a:sym typeface="Kaiti TC Bold"/>
              </a:defRPr>
            </a:lvl1pPr>
          </a:lstStyle>
          <a:p>
            <a:r>
              <a:t>（*台湾：為）</a:t>
            </a:r>
          </a:p>
        </p:txBody>
      </p:sp>
      <p:sp>
        <p:nvSpPr>
          <p:cNvPr id="158" name="禮 - 礼…"/>
          <p:cNvSpPr txBox="1"/>
          <p:nvPr/>
        </p:nvSpPr>
        <p:spPr>
          <a:xfrm>
            <a:off x="13479881" y="4174194"/>
            <a:ext cx="4248913" cy="56489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r">
              <a:lnSpc>
                <a:spcPct val="80000"/>
              </a:lnSpc>
              <a:defRPr sz="12000" spc="-239">
                <a:solidFill>
                  <a:srgbClr val="000000"/>
                </a:solidFill>
                <a:latin typeface="Kaiti TC Bold"/>
                <a:ea typeface="Kaiti TC Bold"/>
                <a:cs typeface="Kaiti TC Bold"/>
                <a:sym typeface="Kaiti TC Bold"/>
              </a:defRPr>
            </a:pPr>
            <a:r>
              <a:t>禮 - 礼</a:t>
            </a:r>
          </a:p>
          <a:p>
            <a:pPr algn="r">
              <a:lnSpc>
                <a:spcPct val="80000"/>
              </a:lnSpc>
              <a:defRPr sz="12000" spc="-239">
                <a:solidFill>
                  <a:srgbClr val="000000"/>
                </a:solidFill>
                <a:latin typeface="Kaiti TC Bold"/>
                <a:ea typeface="Kaiti TC Bold"/>
                <a:cs typeface="Kaiti TC Bold"/>
                <a:sym typeface="Kaiti TC Bold"/>
              </a:defRPr>
            </a:pPr>
            <a:r>
              <a:t>樂 - 乐</a:t>
            </a:r>
          </a:p>
          <a:p>
            <a:pPr algn="r">
              <a:lnSpc>
                <a:spcPct val="80000"/>
              </a:lnSpc>
              <a:defRPr sz="12000" spc="-239">
                <a:solidFill>
                  <a:srgbClr val="000000"/>
                </a:solidFill>
                <a:latin typeface="Kaiti TC Bold"/>
                <a:ea typeface="Kaiti TC Bold"/>
                <a:cs typeface="Kaiti TC Bold"/>
                <a:sym typeface="Kaiti TC Bold"/>
              </a:defRPr>
            </a:pPr>
            <a:r>
              <a:t>對 - 对</a:t>
            </a:r>
          </a:p>
        </p:txBody>
      </p: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4C9">
            <a:alpha val="95582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The Master let out a sigh of relief and said,  &quot;I give my sincerest approval to Dian.&quot;"/>
          <p:cNvSpPr txBox="1"/>
          <p:nvPr/>
        </p:nvSpPr>
        <p:spPr>
          <a:xfrm>
            <a:off x="4304538" y="9105404"/>
            <a:ext cx="15774925" cy="19590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defTabSz="825500">
              <a:defRPr sz="6000" b="1">
                <a:solidFill>
                  <a:srgbClr val="000000"/>
                </a:solidFill>
              </a:defRPr>
            </a:pPr>
            <a:r>
              <a:t>The Master let out a sigh of relief and said, </a:t>
            </a:r>
            <a:br/>
            <a:r>
              <a:t>"I give my sincerest approval to Dian."</a:t>
            </a:r>
          </a:p>
        </p:txBody>
      </p:sp>
      <p:sp>
        <p:nvSpPr>
          <p:cNvPr id="277" name="夫子喟然歎曰：「吾與點也！」"/>
          <p:cNvSpPr txBox="1"/>
          <p:nvPr/>
        </p:nvSpPr>
        <p:spPr>
          <a:xfrm>
            <a:off x="3422649" y="4700267"/>
            <a:ext cx="17538701" cy="1879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80000"/>
              </a:lnSpc>
              <a:defRPr sz="10000" spc="-200">
                <a:solidFill>
                  <a:srgbClr val="000000"/>
                </a:solidFill>
                <a:latin typeface="Kaiti TC Bold"/>
                <a:ea typeface="Kaiti TC Bold"/>
                <a:cs typeface="Kaiti TC Bold"/>
                <a:sym typeface="Kaiti TC Bold"/>
              </a:defRPr>
            </a:lvl1pPr>
          </a:lstStyle>
          <a:p>
            <a:r>
              <a:t>夫子喟然歎曰：「吾與點也！」</a:t>
            </a:r>
          </a:p>
        </p:txBody>
      </p:sp>
      <p:sp>
        <p:nvSpPr>
          <p:cNvPr id="278" name="叹"/>
          <p:cNvSpPr txBox="1"/>
          <p:nvPr/>
        </p:nvSpPr>
        <p:spPr>
          <a:xfrm>
            <a:off x="8541246" y="3859105"/>
            <a:ext cx="1109981" cy="1524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80000"/>
              </a:lnSpc>
              <a:defRPr sz="8000" spc="-159">
                <a:solidFill>
                  <a:schemeClr val="accent5">
                    <a:lumOff val="-29866"/>
                  </a:schemeClr>
                </a:solidFill>
                <a:latin typeface="Kaiti TC Bold"/>
                <a:ea typeface="Kaiti TC Bold"/>
                <a:cs typeface="Kaiti TC Bold"/>
                <a:sym typeface="Kaiti TC Bold"/>
              </a:defRPr>
            </a:lvl1pPr>
          </a:lstStyle>
          <a:p>
            <a:r>
              <a:t>叹</a:t>
            </a:r>
          </a:p>
        </p:txBody>
      </p:sp>
      <p:sp>
        <p:nvSpPr>
          <p:cNvPr id="279" name="与"/>
          <p:cNvSpPr txBox="1"/>
          <p:nvPr/>
        </p:nvSpPr>
        <p:spPr>
          <a:xfrm>
            <a:off x="14782019" y="3859105"/>
            <a:ext cx="1109981" cy="1524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80000"/>
              </a:lnSpc>
              <a:defRPr sz="8000" spc="-159">
                <a:solidFill>
                  <a:schemeClr val="accent5">
                    <a:lumOff val="-29866"/>
                  </a:schemeClr>
                </a:solidFill>
                <a:latin typeface="Kaiti TC Bold"/>
                <a:ea typeface="Kaiti TC Bold"/>
                <a:cs typeface="Kaiti TC Bold"/>
                <a:sym typeface="Kaiti TC Bold"/>
              </a:defRPr>
            </a:lvl1pPr>
          </a:lstStyle>
          <a:p>
            <a:r>
              <a:t>与</a:t>
            </a:r>
          </a:p>
        </p:txBody>
      </p:sp>
      <p:sp>
        <p:nvSpPr>
          <p:cNvPr id="280" name="点"/>
          <p:cNvSpPr txBox="1"/>
          <p:nvPr/>
        </p:nvSpPr>
        <p:spPr>
          <a:xfrm>
            <a:off x="15902433" y="3859105"/>
            <a:ext cx="1109981" cy="1524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80000"/>
              </a:lnSpc>
              <a:defRPr sz="8000" spc="-159">
                <a:solidFill>
                  <a:schemeClr val="accent5">
                    <a:lumOff val="-29866"/>
                  </a:schemeClr>
                </a:solidFill>
                <a:latin typeface="Kaiti TC Bold"/>
                <a:ea typeface="Kaiti TC Bold"/>
                <a:cs typeface="Kaiti TC Bold"/>
                <a:sym typeface="Kaiti TC Bold"/>
              </a:defRPr>
            </a:lvl1pPr>
          </a:lstStyle>
          <a:p>
            <a:r>
              <a:t>点</a:t>
            </a:r>
          </a:p>
        </p:txBody>
      </p:sp>
      <p:sp>
        <p:nvSpPr>
          <p:cNvPr id="281" name="fū zǐ kuì rán tàn yuē   wú yú diǎn yě"/>
          <p:cNvSpPr txBox="1"/>
          <p:nvPr/>
        </p:nvSpPr>
        <p:spPr>
          <a:xfrm>
            <a:off x="7919211" y="6249859"/>
            <a:ext cx="8545577" cy="7091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825500">
              <a:defRPr sz="4000" b="1">
                <a:solidFill>
                  <a:srgbClr val="929292"/>
                </a:solidFill>
              </a:defRPr>
            </a:lvl1pPr>
          </a:lstStyle>
          <a:p>
            <a:r>
              <a:t>fū zǐ kuì rán tàn yuē   wú yú diǎn yě</a:t>
            </a:r>
          </a:p>
        </p:txBody>
      </p:sp>
    </p:spTree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4C9">
            <a:alpha val="95582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謝謝大家的聆聽！"/>
          <p:cNvSpPr txBox="1"/>
          <p:nvPr/>
        </p:nvSpPr>
        <p:spPr>
          <a:xfrm>
            <a:off x="2178049" y="5029199"/>
            <a:ext cx="20027901" cy="3657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r">
              <a:lnSpc>
                <a:spcPct val="80000"/>
              </a:lnSpc>
              <a:defRPr sz="20000" spc="-400">
                <a:solidFill>
                  <a:srgbClr val="000000"/>
                </a:solidFill>
                <a:latin typeface="Kaiti TC Bold"/>
                <a:ea typeface="Kaiti TC Bold"/>
                <a:cs typeface="Kaiti TC Bold"/>
                <a:sym typeface="Kaiti TC Bold"/>
              </a:defRPr>
            </a:lvl1pPr>
          </a:lstStyle>
          <a:p>
            <a:r>
              <a:t>謝謝大家的聆聽！</a:t>
            </a:r>
          </a:p>
        </p:txBody>
      </p:sp>
      <p:sp>
        <p:nvSpPr>
          <p:cNvPr id="284" name="听"/>
          <p:cNvSpPr txBox="1"/>
          <p:nvPr/>
        </p:nvSpPr>
        <p:spPr>
          <a:xfrm>
            <a:off x="17255785" y="3049019"/>
            <a:ext cx="2292351" cy="3200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80000"/>
              </a:lnSpc>
              <a:defRPr sz="17500" spc="-350">
                <a:solidFill>
                  <a:schemeClr val="accent5">
                    <a:lumOff val="-29866"/>
                  </a:schemeClr>
                </a:solidFill>
                <a:latin typeface="Kaiti TC Bold"/>
                <a:ea typeface="Kaiti TC Bold"/>
                <a:cs typeface="Kaiti TC Bold"/>
                <a:sym typeface="Kaiti TC Bold"/>
              </a:defRPr>
            </a:lvl1pPr>
          </a:lstStyle>
          <a:p>
            <a:r>
              <a:t>听</a:t>
            </a:r>
          </a:p>
        </p:txBody>
      </p:sp>
      <p:sp>
        <p:nvSpPr>
          <p:cNvPr id="285" name="谢谢"/>
          <p:cNvSpPr txBox="1"/>
          <p:nvPr/>
        </p:nvSpPr>
        <p:spPr>
          <a:xfrm>
            <a:off x="2405457" y="3049019"/>
            <a:ext cx="4470401" cy="3200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80000"/>
              </a:lnSpc>
              <a:defRPr sz="17500" spc="-350">
                <a:solidFill>
                  <a:schemeClr val="accent5">
                    <a:lumOff val="-29866"/>
                  </a:schemeClr>
                </a:solidFill>
                <a:latin typeface="Kaiti TC Bold"/>
                <a:ea typeface="Kaiti TC Bold"/>
                <a:cs typeface="Kaiti TC Bold"/>
                <a:sym typeface="Kaiti TC Bold"/>
              </a:defRPr>
            </a:lvl1pPr>
          </a:lstStyle>
          <a:p>
            <a:r>
              <a:t>谢谢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4C9">
            <a:alpha val="95582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點 - 点…"/>
          <p:cNvSpPr txBox="1"/>
          <p:nvPr/>
        </p:nvSpPr>
        <p:spPr>
          <a:xfrm>
            <a:off x="6024746" y="4174197"/>
            <a:ext cx="4248913" cy="56489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r">
              <a:lnSpc>
                <a:spcPct val="80000"/>
              </a:lnSpc>
              <a:defRPr sz="12000" spc="-239">
                <a:solidFill>
                  <a:srgbClr val="000000"/>
                </a:solidFill>
                <a:latin typeface="Kaiti TC Bold"/>
                <a:ea typeface="Kaiti TC Bold"/>
                <a:cs typeface="Kaiti TC Bold"/>
                <a:sym typeface="Kaiti TC Bold"/>
              </a:defRPr>
            </a:pPr>
            <a:r>
              <a:t>點 - 点</a:t>
            </a:r>
          </a:p>
          <a:p>
            <a:pPr algn="r">
              <a:lnSpc>
                <a:spcPct val="80000"/>
              </a:lnSpc>
              <a:defRPr sz="12000" spc="-239">
                <a:solidFill>
                  <a:srgbClr val="000000"/>
                </a:solidFill>
                <a:latin typeface="Kaiti TC Bold"/>
                <a:ea typeface="Kaiti TC Bold"/>
                <a:cs typeface="Kaiti TC Bold"/>
                <a:sym typeface="Kaiti TC Bold"/>
              </a:defRPr>
            </a:pPr>
            <a:r>
              <a:t>願 - 愿</a:t>
            </a:r>
          </a:p>
          <a:p>
            <a:pPr algn="r">
              <a:lnSpc>
                <a:spcPct val="80000"/>
              </a:lnSpc>
              <a:defRPr sz="12000" spc="-239">
                <a:solidFill>
                  <a:srgbClr val="000000"/>
                </a:solidFill>
                <a:latin typeface="Kaiti TC Bold"/>
                <a:ea typeface="Kaiti TC Bold"/>
                <a:cs typeface="Kaiti TC Bold"/>
                <a:sym typeface="Kaiti TC Bold"/>
              </a:defRPr>
            </a:pPr>
            <a:r>
              <a:t>學 - 学</a:t>
            </a:r>
          </a:p>
        </p:txBody>
      </p:sp>
      <p:sp>
        <p:nvSpPr>
          <p:cNvPr id="161" name="常用单字（2/2）："/>
          <p:cNvSpPr txBox="1"/>
          <p:nvPr/>
        </p:nvSpPr>
        <p:spPr>
          <a:xfrm>
            <a:off x="7426832" y="1360551"/>
            <a:ext cx="9530335" cy="1701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lnSpc>
                <a:spcPct val="80000"/>
              </a:lnSpc>
              <a:defRPr sz="9000" spc="-180">
                <a:solidFill>
                  <a:srgbClr val="000000"/>
                </a:solidFill>
                <a:latin typeface="Kaiti TC Bold"/>
                <a:ea typeface="Kaiti TC Bold"/>
                <a:cs typeface="Kaiti TC Bold"/>
                <a:sym typeface="Kaiti TC Bold"/>
              </a:defRPr>
            </a:lvl1pPr>
          </a:lstStyle>
          <a:p>
            <a:r>
              <a:t>常用单字（2/2）：</a:t>
            </a:r>
          </a:p>
        </p:txBody>
      </p:sp>
      <p:sp>
        <p:nvSpPr>
          <p:cNvPr id="162" name="風 - 风…"/>
          <p:cNvSpPr txBox="1"/>
          <p:nvPr/>
        </p:nvSpPr>
        <p:spPr>
          <a:xfrm>
            <a:off x="13479881" y="4174194"/>
            <a:ext cx="4248913" cy="56489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r">
              <a:lnSpc>
                <a:spcPct val="80000"/>
              </a:lnSpc>
              <a:defRPr sz="12000" spc="-239">
                <a:solidFill>
                  <a:srgbClr val="000000"/>
                </a:solidFill>
                <a:latin typeface="Kaiti TC Bold"/>
                <a:ea typeface="Kaiti TC Bold"/>
                <a:cs typeface="Kaiti TC Bold"/>
                <a:sym typeface="Kaiti TC Bold"/>
              </a:defRPr>
            </a:pPr>
            <a:r>
              <a:t>風 - 风</a:t>
            </a:r>
          </a:p>
          <a:p>
            <a:pPr algn="r">
              <a:lnSpc>
                <a:spcPct val="80000"/>
              </a:lnSpc>
              <a:defRPr sz="12000" spc="-239">
                <a:solidFill>
                  <a:srgbClr val="000000"/>
                </a:solidFill>
                <a:latin typeface="Kaiti TC Bold"/>
                <a:ea typeface="Kaiti TC Bold"/>
                <a:cs typeface="Kaiti TC Bold"/>
                <a:sym typeface="Kaiti TC Bold"/>
              </a:defRPr>
            </a:pPr>
            <a:r>
              <a:t>會 - 会</a:t>
            </a:r>
          </a:p>
          <a:p>
            <a:pPr algn="r">
              <a:lnSpc>
                <a:spcPct val="80000"/>
              </a:lnSpc>
              <a:defRPr sz="12000" spc="-239">
                <a:solidFill>
                  <a:srgbClr val="000000"/>
                </a:solidFill>
                <a:latin typeface="Kaiti TC Bold"/>
                <a:ea typeface="Kaiti TC Bold"/>
                <a:cs typeface="Kaiti TC Bold"/>
                <a:sym typeface="Kaiti TC Bold"/>
              </a:defRPr>
            </a:pPr>
            <a:r>
              <a:t>與 - 与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4C9">
            <a:alpha val="95582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請學習繁體中文！"/>
          <p:cNvSpPr txBox="1"/>
          <p:nvPr/>
        </p:nvSpPr>
        <p:spPr>
          <a:xfrm>
            <a:off x="6160770" y="6344545"/>
            <a:ext cx="12062461" cy="2235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lnSpc>
                <a:spcPct val="80000"/>
              </a:lnSpc>
              <a:defRPr sz="12000" spc="-239">
                <a:solidFill>
                  <a:srgbClr val="000000"/>
                </a:solidFill>
                <a:latin typeface="Kaiti TC Bold"/>
                <a:ea typeface="Kaiti TC Bold"/>
                <a:cs typeface="Kaiti TC Bold"/>
                <a:sym typeface="Kaiti TC Bold"/>
              </a:defRPr>
            </a:lvl1pPr>
          </a:lstStyle>
          <a:p>
            <a:r>
              <a:t>請學習繁體中文！</a:t>
            </a:r>
          </a:p>
        </p:txBody>
      </p:sp>
      <p:sp>
        <p:nvSpPr>
          <p:cNvPr id="165" name="别着急同学们，…"/>
          <p:cNvSpPr txBox="1"/>
          <p:nvPr/>
        </p:nvSpPr>
        <p:spPr>
          <a:xfrm>
            <a:off x="7654290" y="693855"/>
            <a:ext cx="9075421" cy="29819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lnSpc>
                <a:spcPct val="80000"/>
              </a:lnSpc>
              <a:defRPr sz="9000" spc="-180">
                <a:solidFill>
                  <a:srgbClr val="000000"/>
                </a:solidFill>
                <a:latin typeface="Kaiti TC Bold"/>
                <a:ea typeface="Kaiti TC Bold"/>
                <a:cs typeface="Kaiti TC Bold"/>
                <a:sym typeface="Kaiti TC Bold"/>
              </a:defRPr>
            </a:pPr>
            <a:r>
              <a:t>别着急同学们，</a:t>
            </a:r>
          </a:p>
          <a:p>
            <a:pPr>
              <a:lnSpc>
                <a:spcPct val="80000"/>
              </a:lnSpc>
              <a:defRPr sz="9000" spc="-180">
                <a:solidFill>
                  <a:srgbClr val="000000"/>
                </a:solidFill>
                <a:latin typeface="Kaiti TC Bold"/>
                <a:ea typeface="Kaiti TC Bold"/>
                <a:cs typeface="Kaiti TC Bold"/>
                <a:sym typeface="Kaiti TC Bold"/>
              </a:defRPr>
            </a:pPr>
            <a:r>
              <a:rPr>
                <a:solidFill>
                  <a:schemeClr val="accent5">
                    <a:lumOff val="-29866"/>
                  </a:schemeClr>
                </a:solidFill>
              </a:rPr>
              <a:t>红色</a:t>
            </a:r>
            <a:r>
              <a:t>表示简体字！</a:t>
            </a:r>
          </a:p>
        </p:txBody>
      </p:sp>
      <p:sp>
        <p:nvSpPr>
          <p:cNvPr id="166" name="请"/>
          <p:cNvSpPr txBox="1"/>
          <p:nvPr/>
        </p:nvSpPr>
        <p:spPr>
          <a:xfrm>
            <a:off x="6274209" y="5189486"/>
            <a:ext cx="1358901" cy="1879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80000"/>
              </a:lnSpc>
              <a:defRPr sz="10000" spc="-200">
                <a:solidFill>
                  <a:schemeClr val="accent5">
                    <a:lumOff val="-29866"/>
                  </a:schemeClr>
                </a:solidFill>
                <a:latin typeface="Kaiti TC Bold"/>
                <a:ea typeface="Kaiti TC Bold"/>
                <a:cs typeface="Kaiti TC Bold"/>
                <a:sym typeface="Kaiti TC Bold"/>
              </a:defRPr>
            </a:lvl1pPr>
          </a:lstStyle>
          <a:p>
            <a:r>
              <a:t>请</a:t>
            </a:r>
          </a:p>
        </p:txBody>
      </p:sp>
      <p:sp>
        <p:nvSpPr>
          <p:cNvPr id="167" name="学"/>
          <p:cNvSpPr txBox="1"/>
          <p:nvPr/>
        </p:nvSpPr>
        <p:spPr>
          <a:xfrm>
            <a:off x="7772105" y="5189486"/>
            <a:ext cx="1358901" cy="1879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80000"/>
              </a:lnSpc>
              <a:defRPr sz="10000" spc="-200">
                <a:solidFill>
                  <a:schemeClr val="accent5">
                    <a:lumOff val="-29866"/>
                  </a:schemeClr>
                </a:solidFill>
                <a:latin typeface="Kaiti TC Bold"/>
                <a:ea typeface="Kaiti TC Bold"/>
                <a:cs typeface="Kaiti TC Bold"/>
                <a:sym typeface="Kaiti TC Bold"/>
              </a:defRPr>
            </a:lvl1pPr>
          </a:lstStyle>
          <a:p>
            <a:r>
              <a:t>学</a:t>
            </a:r>
          </a:p>
        </p:txBody>
      </p:sp>
      <p:sp>
        <p:nvSpPr>
          <p:cNvPr id="168" name="体"/>
          <p:cNvSpPr txBox="1"/>
          <p:nvPr/>
        </p:nvSpPr>
        <p:spPr>
          <a:xfrm>
            <a:off x="12265793" y="5189486"/>
            <a:ext cx="1358901" cy="1879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80000"/>
              </a:lnSpc>
              <a:defRPr sz="10000" spc="-200">
                <a:solidFill>
                  <a:schemeClr val="accent5">
                    <a:lumOff val="-29866"/>
                  </a:schemeClr>
                </a:solidFill>
                <a:latin typeface="Kaiti TC Bold"/>
                <a:ea typeface="Kaiti TC Bold"/>
                <a:cs typeface="Kaiti TC Bold"/>
                <a:sym typeface="Kaiti TC Bold"/>
              </a:defRPr>
            </a:lvl1pPr>
          </a:lstStyle>
          <a:p>
            <a:r>
              <a:t>体</a:t>
            </a:r>
          </a:p>
        </p:txBody>
      </p:sp>
      <p:sp>
        <p:nvSpPr>
          <p:cNvPr id="169" name="习"/>
          <p:cNvSpPr txBox="1"/>
          <p:nvPr/>
        </p:nvSpPr>
        <p:spPr>
          <a:xfrm>
            <a:off x="9270001" y="5189486"/>
            <a:ext cx="1358901" cy="1879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80000"/>
              </a:lnSpc>
              <a:defRPr sz="10000" spc="-200">
                <a:solidFill>
                  <a:schemeClr val="accent5">
                    <a:lumOff val="-29866"/>
                  </a:schemeClr>
                </a:solidFill>
                <a:latin typeface="Kaiti TC Bold"/>
                <a:ea typeface="Kaiti TC Bold"/>
                <a:cs typeface="Kaiti TC Bold"/>
                <a:sym typeface="Kaiti TC Bold"/>
              </a:defRPr>
            </a:lvl1pPr>
          </a:lstStyle>
          <a:p>
            <a:r>
              <a:t>习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4C9">
            <a:alpha val="95582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子路、曾皙、冉有、公西華侍坐。"/>
          <p:cNvSpPr txBox="1"/>
          <p:nvPr/>
        </p:nvSpPr>
        <p:spPr>
          <a:xfrm>
            <a:off x="2800350" y="4700267"/>
            <a:ext cx="18783301" cy="1879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lnSpc>
                <a:spcPct val="80000"/>
              </a:lnSpc>
              <a:defRPr sz="10000" spc="-200">
                <a:solidFill>
                  <a:srgbClr val="000000"/>
                </a:solidFill>
                <a:latin typeface="Kaiti TC Bold"/>
                <a:ea typeface="Kaiti TC Bold"/>
                <a:cs typeface="Kaiti TC Bold"/>
                <a:sym typeface="Kaiti TC Bold"/>
              </a:defRPr>
            </a:lvl1pPr>
          </a:lstStyle>
          <a:p>
            <a:r>
              <a:t>子路、曾皙、冉有、公西華侍坐。</a:t>
            </a:r>
          </a:p>
        </p:txBody>
      </p:sp>
      <p:sp>
        <p:nvSpPr>
          <p:cNvPr id="172" name="华"/>
          <p:cNvSpPr txBox="1"/>
          <p:nvPr/>
        </p:nvSpPr>
        <p:spPr>
          <a:xfrm>
            <a:off x="16574459" y="3835408"/>
            <a:ext cx="1109981" cy="1524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80000"/>
              </a:lnSpc>
              <a:defRPr sz="8000" spc="-159">
                <a:solidFill>
                  <a:schemeClr val="accent5">
                    <a:lumOff val="-29866"/>
                  </a:schemeClr>
                </a:solidFill>
                <a:latin typeface="Kaiti TC Bold"/>
                <a:ea typeface="Kaiti TC Bold"/>
                <a:cs typeface="Kaiti TC Bold"/>
                <a:sym typeface="Kaiti TC Bold"/>
              </a:defRPr>
            </a:lvl1pPr>
          </a:lstStyle>
          <a:p>
            <a:r>
              <a:t>华</a:t>
            </a:r>
          </a:p>
        </p:txBody>
      </p:sp>
      <p:sp>
        <p:nvSpPr>
          <p:cNvPr id="173" name="Zi Lu, Zeng Xi, Ran You, and Gong Xi Hua…"/>
          <p:cNvSpPr txBox="1"/>
          <p:nvPr/>
        </p:nvSpPr>
        <p:spPr>
          <a:xfrm>
            <a:off x="4556378" y="9105404"/>
            <a:ext cx="15271243" cy="19590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825500">
              <a:defRPr sz="6000" b="1">
                <a:solidFill>
                  <a:srgbClr val="000000"/>
                </a:solidFill>
              </a:defRPr>
            </a:pPr>
            <a:r>
              <a:t>Zi Lu, Zeng Xi, Ran You, and Gong Xi Hua </a:t>
            </a:r>
          </a:p>
          <a:p>
            <a:pPr algn="l" defTabSz="825500">
              <a:defRPr sz="6000" b="1">
                <a:solidFill>
                  <a:srgbClr val="000000"/>
                </a:solidFill>
              </a:defRPr>
            </a:pPr>
            <a:r>
              <a:t>were sitting by the Master (Confucius). </a:t>
            </a:r>
          </a:p>
        </p:txBody>
      </p:sp>
      <p:sp>
        <p:nvSpPr>
          <p:cNvPr id="174" name="zǐ lù  zēng xī  rǎn yǒu  gōng xī huá shì zuò"/>
          <p:cNvSpPr txBox="1"/>
          <p:nvPr/>
        </p:nvSpPr>
        <p:spPr>
          <a:xfrm>
            <a:off x="7058660" y="6249859"/>
            <a:ext cx="10266681" cy="7091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825500">
              <a:defRPr sz="4000" b="1">
                <a:solidFill>
                  <a:srgbClr val="929292"/>
                </a:solidFill>
              </a:defRPr>
            </a:lvl1pPr>
          </a:lstStyle>
          <a:p>
            <a:r>
              <a:t>zǐ lù  zēng xī  rǎn yǒu  gōng xī huá shì zuò 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4C9">
            <a:alpha val="95582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He said to them, “Even though I am a day or so…"/>
          <p:cNvSpPr txBox="1"/>
          <p:nvPr/>
        </p:nvSpPr>
        <p:spPr>
          <a:xfrm>
            <a:off x="2898648" y="9105404"/>
            <a:ext cx="18586705" cy="19590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defTabSz="825500">
              <a:defRPr sz="6000" b="1">
                <a:solidFill>
                  <a:srgbClr val="000000"/>
                </a:solidFill>
              </a:defRPr>
            </a:pPr>
            <a:r>
              <a:t>He said to them, “Even though I am a day or so</a:t>
            </a:r>
          </a:p>
          <a:p>
            <a:pPr defTabSz="825500">
              <a:defRPr sz="6000" b="1">
                <a:solidFill>
                  <a:srgbClr val="000000"/>
                </a:solidFill>
              </a:defRPr>
            </a:pPr>
            <a:r>
              <a:t> older than you, do not occupy your mind with that.</a:t>
            </a:r>
          </a:p>
        </p:txBody>
      </p:sp>
      <p:sp>
        <p:nvSpPr>
          <p:cNvPr id="177" name="子曰：「以吾一日長乎爾，毋吾以也。"/>
          <p:cNvSpPr txBox="1"/>
          <p:nvPr/>
        </p:nvSpPr>
        <p:spPr>
          <a:xfrm>
            <a:off x="1555750" y="4700267"/>
            <a:ext cx="21272501" cy="1879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lnSpc>
                <a:spcPct val="80000"/>
              </a:lnSpc>
              <a:defRPr sz="10000" spc="-200">
                <a:solidFill>
                  <a:srgbClr val="000000"/>
                </a:solidFill>
                <a:latin typeface="Kaiti TC Bold"/>
                <a:ea typeface="Kaiti TC Bold"/>
                <a:cs typeface="Kaiti TC Bold"/>
                <a:sym typeface="Kaiti TC Bold"/>
              </a:defRPr>
            </a:lvl1pPr>
          </a:lstStyle>
          <a:p>
            <a:r>
              <a:t>子曰：「以吾一日長乎爾，毋吾以也。</a:t>
            </a:r>
          </a:p>
        </p:txBody>
      </p:sp>
      <p:sp>
        <p:nvSpPr>
          <p:cNvPr id="178" name="长"/>
          <p:cNvSpPr txBox="1"/>
          <p:nvPr/>
        </p:nvSpPr>
        <p:spPr>
          <a:xfrm>
            <a:off x="11637009" y="3835408"/>
            <a:ext cx="1109981" cy="1524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80000"/>
              </a:lnSpc>
              <a:defRPr sz="8000" spc="-159">
                <a:solidFill>
                  <a:schemeClr val="accent5">
                    <a:lumOff val="-29866"/>
                  </a:schemeClr>
                </a:solidFill>
                <a:latin typeface="Kaiti TC Bold"/>
                <a:ea typeface="Kaiti TC Bold"/>
                <a:cs typeface="Kaiti TC Bold"/>
                <a:sym typeface="Kaiti TC Bold"/>
              </a:defRPr>
            </a:lvl1pPr>
          </a:lstStyle>
          <a:p>
            <a:r>
              <a:t>长</a:t>
            </a:r>
          </a:p>
        </p:txBody>
      </p:sp>
      <p:sp>
        <p:nvSpPr>
          <p:cNvPr id="179" name="尔"/>
          <p:cNvSpPr txBox="1"/>
          <p:nvPr/>
        </p:nvSpPr>
        <p:spPr>
          <a:xfrm>
            <a:off x="14062598" y="3835408"/>
            <a:ext cx="1109981" cy="1524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80000"/>
              </a:lnSpc>
              <a:defRPr sz="8000" spc="-159">
                <a:solidFill>
                  <a:schemeClr val="accent5">
                    <a:lumOff val="-29866"/>
                  </a:schemeClr>
                </a:solidFill>
                <a:latin typeface="Kaiti TC Bold"/>
                <a:ea typeface="Kaiti TC Bold"/>
                <a:cs typeface="Kaiti TC Bold"/>
                <a:sym typeface="Kaiti TC Bold"/>
              </a:defRPr>
            </a:lvl1pPr>
          </a:lstStyle>
          <a:p>
            <a:r>
              <a:t>尔</a:t>
            </a:r>
          </a:p>
        </p:txBody>
      </p:sp>
      <p:sp>
        <p:nvSpPr>
          <p:cNvPr id="180" name="zǐ yuē  yǐ wú yī rì cháng hū ěr  wú wú yǐ yě"/>
          <p:cNvSpPr txBox="1"/>
          <p:nvPr/>
        </p:nvSpPr>
        <p:spPr>
          <a:xfrm>
            <a:off x="7105395" y="6249859"/>
            <a:ext cx="10173209" cy="7091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825500">
              <a:defRPr sz="4000" b="1">
                <a:solidFill>
                  <a:srgbClr val="929292"/>
                </a:solidFill>
              </a:defRPr>
            </a:lvl1pPr>
          </a:lstStyle>
          <a:p>
            <a:r>
              <a:t>zǐ yuē  yǐ wú yī rì cháng hū ěr  wú wú yǐ yě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4C9">
            <a:alpha val="95582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Very often you keep saying, 'We aren’t known.'…"/>
          <p:cNvSpPr txBox="1"/>
          <p:nvPr/>
        </p:nvSpPr>
        <p:spPr>
          <a:xfrm>
            <a:off x="3381755" y="9035290"/>
            <a:ext cx="17620489" cy="28988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1" defTabSz="825500">
              <a:defRPr sz="6000" b="1">
                <a:solidFill>
                  <a:srgbClr val="000000"/>
                </a:solidFill>
              </a:defRPr>
            </a:pPr>
            <a:r>
              <a:t>Very often you keep saying, 'We aren’t known.' </a:t>
            </a:r>
          </a:p>
          <a:p>
            <a:pPr defTabSz="825500">
              <a:defRPr sz="6000" b="1">
                <a:solidFill>
                  <a:srgbClr val="000000"/>
                </a:solidFill>
              </a:defRPr>
            </a:pPr>
            <a:r>
              <a:t>If some ruler were to know you, </a:t>
            </a:r>
          </a:p>
          <a:p>
            <a:pPr defTabSz="825500">
              <a:defRPr sz="6000" b="1">
                <a:solidFill>
                  <a:srgbClr val="000000"/>
                </a:solidFill>
              </a:defRPr>
            </a:pPr>
            <a:r>
              <a:t>what would you like to do?" </a:t>
            </a:r>
          </a:p>
        </p:txBody>
      </p:sp>
      <p:sp>
        <p:nvSpPr>
          <p:cNvPr id="183" name="居則曰：「不吾知也！』  如或知爾，則何以哉？」"/>
          <p:cNvSpPr txBox="1"/>
          <p:nvPr/>
        </p:nvSpPr>
        <p:spPr>
          <a:xfrm>
            <a:off x="5289550" y="3277867"/>
            <a:ext cx="13804901" cy="4724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lnSpc>
                <a:spcPct val="80000"/>
              </a:lnSpc>
              <a:defRPr sz="10000" spc="-200">
                <a:solidFill>
                  <a:srgbClr val="000000"/>
                </a:solidFill>
                <a:latin typeface="Kaiti TC Bold"/>
                <a:ea typeface="Kaiti TC Bold"/>
                <a:cs typeface="Kaiti TC Bold"/>
                <a:sym typeface="Kaiti TC Bold"/>
              </a:defRPr>
            </a:pPr>
            <a:r>
              <a:t>居則曰：「不吾知也！』</a:t>
            </a:r>
            <a:br/>
            <a:br/>
            <a:r>
              <a:t>如或知爾，則何以哉？」</a:t>
            </a:r>
          </a:p>
        </p:txBody>
      </p:sp>
      <p:sp>
        <p:nvSpPr>
          <p:cNvPr id="184" name="饥"/>
          <p:cNvSpPr txBox="1"/>
          <p:nvPr/>
        </p:nvSpPr>
        <p:spPr>
          <a:xfrm>
            <a:off x="15128954" y="5280912"/>
            <a:ext cx="1109981" cy="1524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80000"/>
              </a:lnSpc>
              <a:defRPr sz="8000" spc="-159">
                <a:solidFill>
                  <a:schemeClr val="accent5">
                    <a:lumOff val="-29866"/>
                  </a:schemeClr>
                </a:solidFill>
                <a:latin typeface="Kaiti TC Bold"/>
                <a:ea typeface="Kaiti TC Bold"/>
                <a:cs typeface="Kaiti TC Bold"/>
                <a:sym typeface="Kaiti TC Bold"/>
              </a:defRPr>
            </a:lvl1pPr>
          </a:lstStyle>
          <a:p>
            <a:r>
              <a:t>饥</a:t>
            </a:r>
          </a:p>
        </p:txBody>
      </p:sp>
      <p:sp>
        <p:nvSpPr>
          <p:cNvPr id="185" name="尔"/>
          <p:cNvSpPr txBox="1"/>
          <p:nvPr/>
        </p:nvSpPr>
        <p:spPr>
          <a:xfrm>
            <a:off x="9165879" y="5280912"/>
            <a:ext cx="1109981" cy="1524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80000"/>
              </a:lnSpc>
              <a:defRPr sz="8000" spc="-159">
                <a:solidFill>
                  <a:schemeClr val="accent5">
                    <a:lumOff val="-29866"/>
                  </a:schemeClr>
                </a:solidFill>
                <a:latin typeface="Kaiti TC Bold"/>
                <a:ea typeface="Kaiti TC Bold"/>
                <a:cs typeface="Kaiti TC Bold"/>
                <a:sym typeface="Kaiti TC Bold"/>
              </a:defRPr>
            </a:lvl1pPr>
          </a:lstStyle>
          <a:p>
            <a:r>
              <a:t>尔</a:t>
            </a:r>
          </a:p>
        </p:txBody>
      </p:sp>
      <p:sp>
        <p:nvSpPr>
          <p:cNvPr id="186" name="则"/>
          <p:cNvSpPr txBox="1"/>
          <p:nvPr/>
        </p:nvSpPr>
        <p:spPr>
          <a:xfrm>
            <a:off x="6619893" y="2398420"/>
            <a:ext cx="1109981" cy="1524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80000"/>
              </a:lnSpc>
              <a:defRPr sz="8000" spc="-159">
                <a:solidFill>
                  <a:schemeClr val="accent5">
                    <a:lumOff val="-29866"/>
                  </a:schemeClr>
                </a:solidFill>
                <a:latin typeface="Kaiti TC Bold"/>
                <a:ea typeface="Kaiti TC Bold"/>
                <a:cs typeface="Kaiti TC Bold"/>
                <a:sym typeface="Kaiti TC Bold"/>
              </a:defRPr>
            </a:lvl1pPr>
          </a:lstStyle>
          <a:p>
            <a:r>
              <a:t>则</a:t>
            </a:r>
          </a:p>
        </p:txBody>
      </p:sp>
      <p:sp>
        <p:nvSpPr>
          <p:cNvPr id="187" name="rú huò zhī ěr  zé hé yǐ zāi"/>
          <p:cNvSpPr txBox="1"/>
          <p:nvPr/>
        </p:nvSpPr>
        <p:spPr>
          <a:xfrm>
            <a:off x="9010650" y="7766454"/>
            <a:ext cx="6362700" cy="7091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825500">
              <a:defRPr sz="4000" b="1">
                <a:solidFill>
                  <a:srgbClr val="929292"/>
                </a:solidFill>
              </a:defRPr>
            </a:lvl1pPr>
          </a:lstStyle>
          <a:p>
            <a:r>
              <a:t>rú huò zhī ěr  zé hé yǐ zāi  </a:t>
            </a:r>
          </a:p>
        </p:txBody>
      </p:sp>
      <p:sp>
        <p:nvSpPr>
          <p:cNvPr id="188" name="jū zé yuē   bù wú zhī yě"/>
          <p:cNvSpPr txBox="1"/>
          <p:nvPr/>
        </p:nvSpPr>
        <p:spPr>
          <a:xfrm>
            <a:off x="9283445" y="4804355"/>
            <a:ext cx="5817109" cy="7091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825500">
              <a:defRPr sz="4000" b="1">
                <a:solidFill>
                  <a:srgbClr val="929292"/>
                </a:solidFill>
              </a:defRPr>
            </a:lvl1pPr>
          </a:lstStyle>
          <a:p>
            <a:r>
              <a:t>jū zé yuē   bù wú zhī yě 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4C9">
            <a:alpha val="95582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Zi Lu replied hastily and in a lightly manner, &quot;Imagine a state of…"/>
          <p:cNvSpPr txBox="1"/>
          <p:nvPr/>
        </p:nvSpPr>
        <p:spPr>
          <a:xfrm>
            <a:off x="412623" y="9106307"/>
            <a:ext cx="23558755" cy="38386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defTabSz="825500">
              <a:defRPr sz="6000" b="1">
                <a:solidFill>
                  <a:srgbClr val="000000"/>
                </a:solidFill>
              </a:defRPr>
            </a:pPr>
            <a:r>
              <a:t>Zi Lu replied hastily and in a lightly manner, "Imagine a state of</a:t>
            </a:r>
          </a:p>
          <a:p>
            <a:pPr defTabSz="825500">
              <a:defRPr sz="6000" b="1">
                <a:solidFill>
                  <a:srgbClr val="000000"/>
                </a:solidFill>
              </a:defRPr>
            </a:pPr>
            <a:r>
              <a:t>ten thousand chariots; situated between other large states; let it be suffering from invaders; and on top of that give it a famine in corn and in all vegetables;</a:t>
            </a:r>
          </a:p>
        </p:txBody>
      </p:sp>
      <p:sp>
        <p:nvSpPr>
          <p:cNvPr id="191" name="zǐ lù lǜ ěr ér duì yuē   qiān chéng zhī guó  shè hū dà guó zhī"/>
          <p:cNvSpPr txBox="1"/>
          <p:nvPr/>
        </p:nvSpPr>
        <p:spPr>
          <a:xfrm>
            <a:off x="5017516" y="4804355"/>
            <a:ext cx="14348969" cy="7091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825500">
              <a:defRPr sz="4000" b="1">
                <a:solidFill>
                  <a:srgbClr val="929292"/>
                </a:solidFill>
              </a:defRPr>
            </a:lvl1pPr>
          </a:lstStyle>
          <a:p>
            <a:r>
              <a:t>zǐ lù lǜ ěr ér duì yuē   qiān chéng zhī guó  shè hū dà guó zhī</a:t>
            </a:r>
          </a:p>
        </p:txBody>
      </p:sp>
      <p:sp>
        <p:nvSpPr>
          <p:cNvPr id="192" name="子路率爾而對曰：「千乘之國，攝乎大國之…"/>
          <p:cNvSpPr txBox="1"/>
          <p:nvPr/>
        </p:nvSpPr>
        <p:spPr>
          <a:xfrm>
            <a:off x="311150" y="3277867"/>
            <a:ext cx="23761701" cy="4724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lnSpc>
                <a:spcPct val="80000"/>
              </a:lnSpc>
              <a:defRPr sz="10000" spc="-200">
                <a:solidFill>
                  <a:srgbClr val="000000"/>
                </a:solidFill>
                <a:latin typeface="Kaiti TC Bold"/>
                <a:ea typeface="Kaiti TC Bold"/>
                <a:cs typeface="Kaiti TC Bold"/>
                <a:sym typeface="Kaiti TC Bold"/>
              </a:defRPr>
            </a:pPr>
            <a:r>
              <a:t>子路率爾而對曰：「千乘之國，攝乎大國之</a:t>
            </a:r>
          </a:p>
          <a:p>
            <a:pPr>
              <a:lnSpc>
                <a:spcPct val="80000"/>
              </a:lnSpc>
              <a:defRPr sz="10000" spc="-200">
                <a:solidFill>
                  <a:srgbClr val="000000"/>
                </a:solidFill>
                <a:latin typeface="Kaiti TC Bold"/>
                <a:ea typeface="Kaiti TC Bold"/>
                <a:cs typeface="Kaiti TC Bold"/>
                <a:sym typeface="Kaiti TC Bold"/>
              </a:defRPr>
            </a:pPr>
            <a:endParaRPr/>
          </a:p>
          <a:p>
            <a:pPr>
              <a:lnSpc>
                <a:spcPct val="80000"/>
              </a:lnSpc>
              <a:defRPr sz="10000" spc="-200">
                <a:solidFill>
                  <a:srgbClr val="000000"/>
                </a:solidFill>
                <a:latin typeface="Kaiti TC Bold"/>
                <a:ea typeface="Kaiti TC Bold"/>
                <a:cs typeface="Kaiti TC Bold"/>
                <a:sym typeface="Kaiti TC Bold"/>
              </a:defRPr>
            </a:pPr>
            <a:r>
              <a:t>間，加之以師旅，因之以饑饉；（1/2）</a:t>
            </a:r>
          </a:p>
        </p:txBody>
      </p:sp>
      <p:sp>
        <p:nvSpPr>
          <p:cNvPr id="193" name="饥"/>
          <p:cNvSpPr txBox="1"/>
          <p:nvPr/>
        </p:nvSpPr>
        <p:spPr>
          <a:xfrm>
            <a:off x="15128954" y="5280912"/>
            <a:ext cx="1109981" cy="1524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80000"/>
              </a:lnSpc>
              <a:defRPr sz="8000" spc="-159">
                <a:solidFill>
                  <a:schemeClr val="accent5">
                    <a:lumOff val="-29866"/>
                  </a:schemeClr>
                </a:solidFill>
                <a:latin typeface="Kaiti TC Bold"/>
                <a:ea typeface="Kaiti TC Bold"/>
                <a:cs typeface="Kaiti TC Bold"/>
                <a:sym typeface="Kaiti TC Bold"/>
              </a:defRPr>
            </a:lvl1pPr>
          </a:lstStyle>
          <a:p>
            <a:r>
              <a:t>饥</a:t>
            </a:r>
          </a:p>
        </p:txBody>
      </p:sp>
      <p:sp>
        <p:nvSpPr>
          <p:cNvPr id="194" name="馑"/>
          <p:cNvSpPr txBox="1"/>
          <p:nvPr/>
        </p:nvSpPr>
        <p:spPr>
          <a:xfrm>
            <a:off x="16369704" y="5280912"/>
            <a:ext cx="1109981" cy="1524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80000"/>
              </a:lnSpc>
              <a:defRPr sz="8000" spc="-159">
                <a:solidFill>
                  <a:schemeClr val="accent5">
                    <a:lumOff val="-29866"/>
                  </a:schemeClr>
                </a:solidFill>
                <a:latin typeface="Kaiti TC Bold"/>
                <a:ea typeface="Kaiti TC Bold"/>
                <a:cs typeface="Kaiti TC Bold"/>
                <a:sym typeface="Kaiti TC Bold"/>
              </a:defRPr>
            </a:lvl1pPr>
          </a:lstStyle>
          <a:p>
            <a:r>
              <a:t>馑</a:t>
            </a:r>
          </a:p>
        </p:txBody>
      </p:sp>
      <p:sp>
        <p:nvSpPr>
          <p:cNvPr id="195" name="摄"/>
          <p:cNvSpPr txBox="1"/>
          <p:nvPr/>
        </p:nvSpPr>
        <p:spPr>
          <a:xfrm>
            <a:off x="17909996" y="2398420"/>
            <a:ext cx="1109981" cy="1524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80000"/>
              </a:lnSpc>
              <a:defRPr sz="8000" spc="-159">
                <a:solidFill>
                  <a:schemeClr val="accent5">
                    <a:lumOff val="-29866"/>
                  </a:schemeClr>
                </a:solidFill>
                <a:latin typeface="Kaiti TC Bold"/>
                <a:ea typeface="Kaiti TC Bold"/>
                <a:cs typeface="Kaiti TC Bold"/>
                <a:sym typeface="Kaiti TC Bold"/>
              </a:defRPr>
            </a:lvl1pPr>
          </a:lstStyle>
          <a:p>
            <a:r>
              <a:t>摄</a:t>
            </a:r>
          </a:p>
        </p:txBody>
      </p:sp>
      <p:sp>
        <p:nvSpPr>
          <p:cNvPr id="196" name="尔"/>
          <p:cNvSpPr txBox="1"/>
          <p:nvPr/>
        </p:nvSpPr>
        <p:spPr>
          <a:xfrm>
            <a:off x="4150675" y="2398420"/>
            <a:ext cx="1109981" cy="1524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80000"/>
              </a:lnSpc>
              <a:defRPr sz="8000" spc="-159">
                <a:solidFill>
                  <a:schemeClr val="accent5">
                    <a:lumOff val="-29866"/>
                  </a:schemeClr>
                </a:solidFill>
                <a:latin typeface="Kaiti TC Bold"/>
                <a:ea typeface="Kaiti TC Bold"/>
                <a:cs typeface="Kaiti TC Bold"/>
                <a:sym typeface="Kaiti TC Bold"/>
              </a:defRPr>
            </a:lvl1pPr>
          </a:lstStyle>
          <a:p>
            <a:r>
              <a:t>尔</a:t>
            </a:r>
          </a:p>
        </p:txBody>
      </p:sp>
      <p:sp>
        <p:nvSpPr>
          <p:cNvPr id="197" name="对"/>
          <p:cNvSpPr txBox="1"/>
          <p:nvPr/>
        </p:nvSpPr>
        <p:spPr>
          <a:xfrm>
            <a:off x="6671051" y="2398420"/>
            <a:ext cx="1109981" cy="1524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80000"/>
              </a:lnSpc>
              <a:defRPr sz="8000" spc="-159">
                <a:solidFill>
                  <a:schemeClr val="accent5">
                    <a:lumOff val="-29866"/>
                  </a:schemeClr>
                </a:solidFill>
                <a:latin typeface="Kaiti TC Bold"/>
                <a:ea typeface="Kaiti TC Bold"/>
                <a:cs typeface="Kaiti TC Bold"/>
                <a:sym typeface="Kaiti TC Bold"/>
              </a:defRPr>
            </a:lvl1pPr>
          </a:lstStyle>
          <a:p>
            <a:r>
              <a:t>对</a:t>
            </a:r>
          </a:p>
        </p:txBody>
      </p:sp>
      <p:sp>
        <p:nvSpPr>
          <p:cNvPr id="198" name="国"/>
          <p:cNvSpPr txBox="1"/>
          <p:nvPr/>
        </p:nvSpPr>
        <p:spPr>
          <a:xfrm>
            <a:off x="15399988" y="2398420"/>
            <a:ext cx="1109981" cy="1524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80000"/>
              </a:lnSpc>
              <a:defRPr sz="8000" spc="-159">
                <a:solidFill>
                  <a:schemeClr val="accent5">
                    <a:lumOff val="-29866"/>
                  </a:schemeClr>
                </a:solidFill>
                <a:latin typeface="Kaiti TC Bold"/>
                <a:ea typeface="Kaiti TC Bold"/>
                <a:cs typeface="Kaiti TC Bold"/>
                <a:sym typeface="Kaiti TC Bold"/>
              </a:defRPr>
            </a:lvl1pPr>
          </a:lstStyle>
          <a:p>
            <a:r>
              <a:t>国</a:t>
            </a:r>
          </a:p>
        </p:txBody>
      </p:sp>
      <p:sp>
        <p:nvSpPr>
          <p:cNvPr id="199" name="国"/>
          <p:cNvSpPr txBox="1"/>
          <p:nvPr/>
        </p:nvSpPr>
        <p:spPr>
          <a:xfrm>
            <a:off x="21617064" y="2398420"/>
            <a:ext cx="1109981" cy="1524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80000"/>
              </a:lnSpc>
              <a:defRPr sz="8000" spc="-159">
                <a:solidFill>
                  <a:schemeClr val="accent5">
                    <a:lumOff val="-29866"/>
                  </a:schemeClr>
                </a:solidFill>
                <a:latin typeface="Kaiti TC Bold"/>
                <a:ea typeface="Kaiti TC Bold"/>
                <a:cs typeface="Kaiti TC Bold"/>
                <a:sym typeface="Kaiti TC Bold"/>
              </a:defRPr>
            </a:lvl1pPr>
          </a:lstStyle>
          <a:p>
            <a:r>
              <a:t>国</a:t>
            </a:r>
          </a:p>
        </p:txBody>
      </p:sp>
      <p:sp>
        <p:nvSpPr>
          <p:cNvPr id="200" name="间"/>
          <p:cNvSpPr txBox="1"/>
          <p:nvPr/>
        </p:nvSpPr>
        <p:spPr>
          <a:xfrm>
            <a:off x="1412216" y="5280912"/>
            <a:ext cx="1109981" cy="1524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80000"/>
              </a:lnSpc>
              <a:defRPr sz="8000" spc="-159">
                <a:solidFill>
                  <a:schemeClr val="accent5">
                    <a:lumOff val="-29866"/>
                  </a:schemeClr>
                </a:solidFill>
                <a:latin typeface="Kaiti TC Bold"/>
                <a:ea typeface="Kaiti TC Bold"/>
                <a:cs typeface="Kaiti TC Bold"/>
                <a:sym typeface="Kaiti TC Bold"/>
              </a:defRPr>
            </a:lvl1pPr>
          </a:lstStyle>
          <a:p>
            <a:r>
              <a:t>间</a:t>
            </a:r>
          </a:p>
        </p:txBody>
      </p:sp>
      <p:sp>
        <p:nvSpPr>
          <p:cNvPr id="201" name="师"/>
          <p:cNvSpPr txBox="1"/>
          <p:nvPr/>
        </p:nvSpPr>
        <p:spPr>
          <a:xfrm>
            <a:off x="7581898" y="5280912"/>
            <a:ext cx="1109981" cy="1524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80000"/>
              </a:lnSpc>
              <a:defRPr sz="8000" spc="-159">
                <a:solidFill>
                  <a:schemeClr val="accent5">
                    <a:lumOff val="-29866"/>
                  </a:schemeClr>
                </a:solidFill>
                <a:latin typeface="Kaiti TC Bold"/>
                <a:ea typeface="Kaiti TC Bold"/>
                <a:cs typeface="Kaiti TC Bold"/>
                <a:sym typeface="Kaiti TC Bold"/>
              </a:defRPr>
            </a:lvl1pPr>
          </a:lstStyle>
          <a:p>
            <a:r>
              <a:t>师</a:t>
            </a:r>
          </a:p>
        </p:txBody>
      </p:sp>
      <p:sp>
        <p:nvSpPr>
          <p:cNvPr id="202" name="jiān  jiā zhī yǐ shī lǚ  yīn zhī yǐ jī jǐn"/>
          <p:cNvSpPr txBox="1"/>
          <p:nvPr/>
        </p:nvSpPr>
        <p:spPr>
          <a:xfrm>
            <a:off x="8052307" y="7742757"/>
            <a:ext cx="8279385" cy="7091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825500">
              <a:defRPr sz="4000" b="1">
                <a:solidFill>
                  <a:srgbClr val="929292"/>
                </a:solidFill>
              </a:defRPr>
            </a:lvl1pPr>
          </a:lstStyle>
          <a:p>
            <a:r>
              <a:t>jiān  jiā zhī yǐ shī lǚ  yīn zhī yǐ jī jǐn 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4C9">
            <a:alpha val="95582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if I were intrusted with governing it, in three years I would make the people courageous, and knowing of the rules of righteous behavior.”"/>
          <p:cNvSpPr txBox="1"/>
          <p:nvPr/>
        </p:nvSpPr>
        <p:spPr>
          <a:xfrm>
            <a:off x="517017" y="9092933"/>
            <a:ext cx="23349967" cy="28988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825500">
              <a:defRPr sz="6000" b="1">
                <a:solidFill>
                  <a:srgbClr val="000000"/>
                </a:solidFill>
              </a:defRPr>
            </a:lvl1pPr>
          </a:lstStyle>
          <a:p>
            <a:r>
              <a:t>if I were intrusted with governing it, in three years I would make the people courageous, and knowing of the rules of righteous behavior.” </a:t>
            </a:r>
          </a:p>
        </p:txBody>
      </p:sp>
      <p:sp>
        <p:nvSpPr>
          <p:cNvPr id="205" name="由也爲之，比及三年，  可使有勇，且知方也。」（2/2）"/>
          <p:cNvSpPr txBox="1"/>
          <p:nvPr/>
        </p:nvSpPr>
        <p:spPr>
          <a:xfrm>
            <a:off x="3169919" y="3277867"/>
            <a:ext cx="18044161" cy="4724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lnSpc>
                <a:spcPct val="80000"/>
              </a:lnSpc>
              <a:defRPr sz="10000" spc="-200">
                <a:solidFill>
                  <a:srgbClr val="000000"/>
                </a:solidFill>
                <a:latin typeface="Kaiti TC Bold"/>
                <a:ea typeface="Kaiti TC Bold"/>
                <a:cs typeface="Kaiti TC Bold"/>
                <a:sym typeface="Kaiti TC Bold"/>
              </a:defRPr>
            </a:pPr>
            <a:r>
              <a:t>由也爲之，比及三年，</a:t>
            </a:r>
            <a:br/>
            <a:br/>
            <a:r>
              <a:t>可使有勇，且知方也。」（2/2）</a:t>
            </a:r>
          </a:p>
        </p:txBody>
      </p:sp>
      <p:sp>
        <p:nvSpPr>
          <p:cNvPr id="206" name="为"/>
          <p:cNvSpPr txBox="1"/>
          <p:nvPr/>
        </p:nvSpPr>
        <p:spPr>
          <a:xfrm>
            <a:off x="8551614" y="2398420"/>
            <a:ext cx="1109981" cy="1524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80000"/>
              </a:lnSpc>
              <a:defRPr sz="8000" spc="-159">
                <a:solidFill>
                  <a:schemeClr val="accent5">
                    <a:lumOff val="-29866"/>
                  </a:schemeClr>
                </a:solidFill>
                <a:latin typeface="Kaiti TC Bold"/>
                <a:ea typeface="Kaiti TC Bold"/>
                <a:cs typeface="Kaiti TC Bold"/>
                <a:sym typeface="Kaiti TC Bold"/>
              </a:defRPr>
            </a:lvl1pPr>
          </a:lstStyle>
          <a:p>
            <a:r>
              <a:t>为</a:t>
            </a:r>
          </a:p>
        </p:txBody>
      </p:sp>
      <p:sp>
        <p:nvSpPr>
          <p:cNvPr id="207" name="kě shǐ yǒu yǒng  qiě zhī fāng yě"/>
          <p:cNvSpPr txBox="1"/>
          <p:nvPr/>
        </p:nvSpPr>
        <p:spPr>
          <a:xfrm>
            <a:off x="8361933" y="7742757"/>
            <a:ext cx="7660133" cy="7091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825500">
              <a:defRPr sz="4000" b="1">
                <a:solidFill>
                  <a:srgbClr val="929292"/>
                </a:solidFill>
              </a:defRPr>
            </a:lvl1pPr>
          </a:lstStyle>
          <a:p>
            <a:r>
              <a:t>kě shǐ yǒu yǒng  qiě zhī fāng yě</a:t>
            </a:r>
          </a:p>
        </p:txBody>
      </p:sp>
      <p:sp>
        <p:nvSpPr>
          <p:cNvPr id="208" name="yóu yě wéi zhī  bǐ jí sān nián"/>
          <p:cNvSpPr txBox="1"/>
          <p:nvPr/>
        </p:nvSpPr>
        <p:spPr>
          <a:xfrm>
            <a:off x="8781288" y="4804355"/>
            <a:ext cx="6821425" cy="7091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825500">
              <a:defRPr sz="4000" b="1">
                <a:solidFill>
                  <a:srgbClr val="929292"/>
                </a:solidFill>
              </a:defRPr>
            </a:lvl1pPr>
          </a:lstStyle>
          <a:p>
            <a:r>
              <a:t>yóu yě wéi zhī  bǐ jí sān nián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21_BasicWhite">
  <a:themeElements>
    <a:clrScheme name="21_BasicWhite">
      <a:dk1>
        <a:srgbClr val="5E5E5E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6D5334AA00F89419824E00229CB12BD" ma:contentTypeVersion="10" ma:contentTypeDescription="Utwórz nowy dokument." ma:contentTypeScope="" ma:versionID="302c1bc09504dffcd7515cef872ab52d">
  <xsd:schema xmlns:xsd="http://www.w3.org/2001/XMLSchema" xmlns:xs="http://www.w3.org/2001/XMLSchema" xmlns:p="http://schemas.microsoft.com/office/2006/metadata/properties" xmlns:ns2="f92504c0-63f1-4d9e-812d-199750c225e7" xmlns:ns3="fb0893b3-8430-4d39-9938-bd2ef3ec6268" targetNamespace="http://schemas.microsoft.com/office/2006/metadata/properties" ma:root="true" ma:fieldsID="6bb999addb7340f3ff4d66c3b1fb84fe" ns2:_="" ns3:_="">
    <xsd:import namespace="f92504c0-63f1-4d9e-812d-199750c225e7"/>
    <xsd:import namespace="fb0893b3-8430-4d39-9938-bd2ef3ec626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2504c0-63f1-4d9e-812d-199750c225e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Tagi obrazów" ma:readOnly="false" ma:fieldId="{5cf76f15-5ced-4ddc-b409-7134ff3c332f}" ma:taxonomyMulti="true" ma:sspId="19df4c6f-8961-41b0-b5dd-85bee8602c0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0893b3-8430-4d39-9938-bd2ef3ec6268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dd9a74bb-f6c7-48d5-950c-f8d1684d035b}" ma:internalName="TaxCatchAll" ma:showField="CatchAllData" ma:web="fb0893b3-8430-4d39-9938-bd2ef3ec626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92504c0-63f1-4d9e-812d-199750c225e7">
      <Terms xmlns="http://schemas.microsoft.com/office/infopath/2007/PartnerControls"/>
    </lcf76f155ced4ddcb4097134ff3c332f>
    <TaxCatchAll xmlns="fb0893b3-8430-4d39-9938-bd2ef3ec6268" xsi:nil="true"/>
  </documentManagement>
</p:properties>
</file>

<file path=customXml/itemProps1.xml><?xml version="1.0" encoding="utf-8"?>
<ds:datastoreItem xmlns:ds="http://schemas.openxmlformats.org/officeDocument/2006/customXml" ds:itemID="{F54986D8-BE4F-498C-B83E-372FE845C13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92504c0-63f1-4d9e-812d-199750c225e7"/>
    <ds:schemaRef ds:uri="fb0893b3-8430-4d39-9938-bd2ef3ec626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C8B5641-5CE0-4FB0-AB1C-EC7659A31D8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C432E08-3442-40C5-B238-6E376A94E6D1}">
  <ds:schemaRefs>
    <ds:schemaRef ds:uri="http://schemas.microsoft.com/office/2006/metadata/properties"/>
    <ds:schemaRef ds:uri="http://schemas.microsoft.com/office/infopath/2007/PartnerControls"/>
    <ds:schemaRef ds:uri="f92504c0-63f1-4d9e-812d-199750c225e7"/>
    <ds:schemaRef ds:uri="fb0893b3-8430-4d39-9938-bd2ef3ec626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957</Words>
  <Application>Microsoft Office PowerPoint</Application>
  <PresentationFormat>Benutzerdefiniert</PresentationFormat>
  <Paragraphs>135</Paragraphs>
  <Slides>21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21</vt:i4>
      </vt:variant>
    </vt:vector>
  </HeadingPairs>
  <TitlesOfParts>
    <vt:vector size="24" baseType="lpstr">
      <vt:lpstr>Helvetica Neue</vt:lpstr>
      <vt:lpstr>Helvetica Neue Medium</vt:lpstr>
      <vt:lpstr>21_BasicWhite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cp:lastModifiedBy>-</cp:lastModifiedBy>
  <cp:revision>2</cp:revision>
  <dcterms:modified xsi:type="dcterms:W3CDTF">2024-01-30T05:59:17Z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0x01010046D5334AA00F89419824E00229CB12BD</vt:lpwstr>
  </property>
</Properties>
</file>