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6.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6"/>
  </p:notesMasterIdLst>
  <p:sldIdLst>
    <p:sldId id="257" r:id="rId4"/>
    <p:sldId id="258" r:id="rId5"/>
    <p:sldId id="265" r:id="rId7"/>
    <p:sldId id="266" r:id="rId8"/>
    <p:sldId id="267" r:id="rId9"/>
    <p:sldId id="270" r:id="rId10"/>
    <p:sldId id="271" r:id="rId11"/>
    <p:sldId id="281" r:id="rId12"/>
    <p:sldId id="272" r:id="rId13"/>
    <p:sldId id="269" r:id="rId14"/>
    <p:sldId id="274" r:id="rId15"/>
    <p:sldId id="275" r:id="rId16"/>
    <p:sldId id="278" r:id="rId17"/>
    <p:sldId id="280" r:id="rId18"/>
    <p:sldId id="264" r:id="rId19"/>
  </p:sldIdLst>
  <p:sldSz cx="12192000" cy="6858000"/>
  <p:notesSz cx="6858000" cy="9144000"/>
  <p:custDataLst>
    <p:tags r:id="rId23"/>
  </p:custData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94" autoAdjust="0"/>
    <p:restoredTop sz="94660"/>
  </p:normalViewPr>
  <p:slideViewPr>
    <p:cSldViewPr snapToGrid="0">
      <p:cViewPr varScale="1">
        <p:scale>
          <a:sx n="80" d="100"/>
          <a:sy n="80" d="100"/>
        </p:scale>
        <p:origin x="114" y="5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3" Type="http://schemas.openxmlformats.org/officeDocument/2006/relationships/tags" Target="tags/tag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sym typeface="+mn-ea"/>
              </a:rPr>
              <a:t>By the late 1800s, gayageum music reached new artistic heights, transitioning from the slow, meditative jeongak tradition to the vibrant improvisational style of sanjo. This evolution necessitated structural modifications to the instrument itself, leading to the creation of the specialized sanjo gayageum with enhanced resonance and quicker string response.</a:t>
            </a:r>
            <a:endParaRPr lang="en-US" altLang="zh-CN"/>
          </a:p>
          <a:p>
            <a:pPr>
              <a:lnSpc>
                <a:spcPct val="110000"/>
              </a:lnSpc>
            </a:pPr>
            <a:r>
              <a:rPr lang="en-US" altLang="zh-CN">
                <a:sym typeface="+mn-ea"/>
              </a:rPr>
              <a:t>Since the 1950s, the gayageum tradition in Yanbian has entered a new phase of development, transitioning from informal folk transmission to systematic professional training.</a:t>
            </a:r>
            <a:endParaRPr lang="en-US" altLang="zh-CN"/>
          </a:p>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hasCustomPrompt="1"/>
          </p:nvPr>
        </p:nvSpPr>
        <p:spPr>
          <a:xfrm>
            <a:off x="1524000" y="1122363"/>
            <a:ext cx="9144000" cy="2387600"/>
          </a:xfrm>
        </p:spPr>
        <p:txBody>
          <a:bodyPr anchor="b"/>
          <a:lstStyle>
            <a:lvl1pPr algn="ctr">
              <a:defRPr sz="6000"/>
            </a:lvl1pPr>
          </a:lstStyle>
          <a:p>
            <a:r>
              <a:rPr lang="ko-KR" altLang="en-US"/>
              <a:t>마스터 제목 스타일 편집</a:t>
            </a:r>
            <a:endParaRPr lang="ko-KR" altLang="en-US"/>
          </a:p>
        </p:txBody>
      </p:sp>
      <p:sp>
        <p:nvSpPr>
          <p:cNvPr id="3" name="부제목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ko-KR" altLang="en-US"/>
          </a:p>
        </p:txBody>
      </p:sp>
      <p:sp>
        <p:nvSpPr>
          <p:cNvPr id="4" name="날짜 개체 틀 3"/>
          <p:cNvSpPr>
            <a:spLocks noGrp="1"/>
          </p:cNvSpPr>
          <p:nvPr>
            <p:ph type="dt" sz="half" idx="10"/>
          </p:nvPr>
        </p:nvSpPr>
        <p:spPr/>
        <p:txBody>
          <a:bodyPr/>
          <a:lstStyle/>
          <a:p>
            <a:fld id="{45A40FD1-0EE3-4101-8160-1422DBE4B71F}" type="datetimeFigureOut">
              <a:rPr lang="ko-KR" altLang="en-US" smtClean="0">
                <a:solidFill>
                  <a:prstClr val="black">
                    <a:tint val="75000"/>
                  </a:prstClr>
                </a:solidFill>
              </a:rPr>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endParaRPr>
          </a:p>
        </p:txBody>
      </p:sp>
      <p:sp>
        <p:nvSpPr>
          <p:cNvPr id="6" name="슬라이드 번호 개체 틀 5"/>
          <p:cNvSpPr>
            <a:spLocks noGrp="1"/>
          </p:cNvSpPr>
          <p:nvPr>
            <p:ph type="sldNum" sz="quarter" idx="12"/>
          </p:nvPr>
        </p:nvSpPr>
        <p:spPr/>
        <p:txBody>
          <a:bodyPr/>
          <a:lstStyle/>
          <a:p>
            <a:fld id="{A304987C-29F7-432B-B883-ED8D01B47793}" type="slidenum">
              <a:rPr lang="ko-KR" altLang="en-US" smtClean="0">
                <a:solidFill>
                  <a:prstClr val="black">
                    <a:tint val="75000"/>
                  </a:prstClr>
                </a:solidFill>
              </a:rPr>
            </a:fld>
            <a:endParaRPr lang="ko-KR" alt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hasCustomPrompt="1"/>
          </p:nvPr>
        </p:nvSpPr>
        <p:spPr/>
        <p:txBody>
          <a:bodyPr/>
          <a:lstStyle/>
          <a:p>
            <a:r>
              <a:rPr lang="ko-KR" altLang="en-US"/>
              <a:t>마스터 제목 스타일 편집</a:t>
            </a:r>
            <a:endParaRPr lang="ko-KR" altLang="en-US"/>
          </a:p>
        </p:txBody>
      </p:sp>
      <p:sp>
        <p:nvSpPr>
          <p:cNvPr id="3" name="세로 텍스트 개체 틀 2"/>
          <p:cNvSpPr>
            <a:spLocks noGrp="1"/>
          </p:cNvSpPr>
          <p:nvPr>
            <p:ph type="body" orient="vert" idx="1" hasCustomPrompt="1"/>
          </p:nvPr>
        </p:nvSpPr>
        <p:spPr/>
        <p:txBody>
          <a:bodyPr vert="eaVert"/>
          <a:lstStyle/>
          <a:p>
            <a:pPr lvl="0"/>
            <a:r>
              <a:rPr lang="ko-KR" altLang="en-US"/>
              <a:t>마스터 텍스트 스타일을 편집하려면 클릭</a:t>
            </a:r>
            <a:endParaRPr lang="ko-KR" altLang="en-US"/>
          </a:p>
          <a:p>
            <a:pPr lvl="1"/>
            <a:r>
              <a:rPr lang="ko-KR" altLang="en-US"/>
              <a:t>두 번째 수준</a:t>
            </a:r>
            <a:endParaRPr lang="ko-KR" altLang="en-US"/>
          </a:p>
          <a:p>
            <a:pPr lvl="2"/>
            <a:r>
              <a:rPr lang="ko-KR" altLang="en-US"/>
              <a:t>세 번째 수준</a:t>
            </a:r>
            <a:endParaRPr lang="ko-KR" altLang="en-US"/>
          </a:p>
          <a:p>
            <a:pPr lvl="3"/>
            <a:r>
              <a:rPr lang="ko-KR" altLang="en-US"/>
              <a:t>네 번째 수준</a:t>
            </a:r>
            <a:endParaRPr lang="ko-KR" altLang="en-US"/>
          </a:p>
          <a:p>
            <a:pPr lvl="4"/>
            <a:r>
              <a:rPr lang="ko-KR" altLang="en-US"/>
              <a:t>다섯 번째 수준</a:t>
            </a:r>
            <a:endParaRPr lang="ko-KR" altLang="en-US"/>
          </a:p>
        </p:txBody>
      </p:sp>
      <p:sp>
        <p:nvSpPr>
          <p:cNvPr id="4" name="날짜 개체 틀 3"/>
          <p:cNvSpPr>
            <a:spLocks noGrp="1"/>
          </p:cNvSpPr>
          <p:nvPr>
            <p:ph type="dt" sz="half" idx="10"/>
          </p:nvPr>
        </p:nvSpPr>
        <p:spPr/>
        <p:txBody>
          <a:bodyPr/>
          <a:lstStyle/>
          <a:p>
            <a:fld id="{45A40FD1-0EE3-4101-8160-1422DBE4B71F}" type="datetimeFigureOut">
              <a:rPr lang="ko-KR" altLang="en-US" smtClean="0">
                <a:solidFill>
                  <a:prstClr val="black">
                    <a:tint val="75000"/>
                  </a:prstClr>
                </a:solidFill>
              </a:rPr>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endParaRPr>
          </a:p>
        </p:txBody>
      </p:sp>
      <p:sp>
        <p:nvSpPr>
          <p:cNvPr id="6" name="슬라이드 번호 개체 틀 5"/>
          <p:cNvSpPr>
            <a:spLocks noGrp="1"/>
          </p:cNvSpPr>
          <p:nvPr>
            <p:ph type="sldNum" sz="quarter" idx="12"/>
          </p:nvPr>
        </p:nvSpPr>
        <p:spPr/>
        <p:txBody>
          <a:bodyPr/>
          <a:lstStyle/>
          <a:p>
            <a:fld id="{A304987C-29F7-432B-B883-ED8D01B47793}" type="slidenum">
              <a:rPr lang="ko-KR" altLang="en-US" smtClean="0">
                <a:solidFill>
                  <a:prstClr val="black">
                    <a:tint val="75000"/>
                  </a:prstClr>
                </a:solidFill>
              </a:rPr>
            </a:fld>
            <a:endParaRPr lang="ko-KR"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hasCustomPrompt="1"/>
          </p:nvPr>
        </p:nvSpPr>
        <p:spPr>
          <a:xfrm>
            <a:off x="8724900" y="365125"/>
            <a:ext cx="2628900" cy="5811838"/>
          </a:xfrm>
        </p:spPr>
        <p:txBody>
          <a:bodyPr vert="eaVert"/>
          <a:lstStyle/>
          <a:p>
            <a:r>
              <a:rPr lang="ko-KR" altLang="en-US"/>
              <a:t>마스터 제목 스타일 편집</a:t>
            </a:r>
            <a:endParaRPr lang="ko-KR" altLang="en-US"/>
          </a:p>
        </p:txBody>
      </p:sp>
      <p:sp>
        <p:nvSpPr>
          <p:cNvPr id="3" name="세로 텍스트 개체 틀 2"/>
          <p:cNvSpPr>
            <a:spLocks noGrp="1"/>
          </p:cNvSpPr>
          <p:nvPr>
            <p:ph type="body" orient="vert" idx="1" hasCustomPrompt="1"/>
          </p:nvPr>
        </p:nvSpPr>
        <p:spPr>
          <a:xfrm>
            <a:off x="838200" y="365125"/>
            <a:ext cx="7734300" cy="5811838"/>
          </a:xfrm>
        </p:spPr>
        <p:txBody>
          <a:bodyPr vert="eaVert"/>
          <a:lstStyle/>
          <a:p>
            <a:pPr lvl="0"/>
            <a:r>
              <a:rPr lang="ko-KR" altLang="en-US"/>
              <a:t>마스터 텍스트 스타일을 편집하려면 클릭</a:t>
            </a:r>
            <a:endParaRPr lang="ko-KR" altLang="en-US"/>
          </a:p>
          <a:p>
            <a:pPr lvl="1"/>
            <a:r>
              <a:rPr lang="ko-KR" altLang="en-US"/>
              <a:t>두 번째 수준</a:t>
            </a:r>
            <a:endParaRPr lang="ko-KR" altLang="en-US"/>
          </a:p>
          <a:p>
            <a:pPr lvl="2"/>
            <a:r>
              <a:rPr lang="ko-KR" altLang="en-US"/>
              <a:t>세 번째 수준</a:t>
            </a:r>
            <a:endParaRPr lang="ko-KR" altLang="en-US"/>
          </a:p>
          <a:p>
            <a:pPr lvl="3"/>
            <a:r>
              <a:rPr lang="ko-KR" altLang="en-US"/>
              <a:t>네 번째 수준</a:t>
            </a:r>
            <a:endParaRPr lang="ko-KR" altLang="en-US"/>
          </a:p>
          <a:p>
            <a:pPr lvl="4"/>
            <a:r>
              <a:rPr lang="ko-KR" altLang="en-US"/>
              <a:t>다섯 번째 수준</a:t>
            </a:r>
            <a:endParaRPr lang="ko-KR" altLang="en-US"/>
          </a:p>
        </p:txBody>
      </p:sp>
      <p:sp>
        <p:nvSpPr>
          <p:cNvPr id="4" name="날짜 개체 틀 3"/>
          <p:cNvSpPr>
            <a:spLocks noGrp="1"/>
          </p:cNvSpPr>
          <p:nvPr>
            <p:ph type="dt" sz="half" idx="10"/>
          </p:nvPr>
        </p:nvSpPr>
        <p:spPr/>
        <p:txBody>
          <a:bodyPr/>
          <a:lstStyle/>
          <a:p>
            <a:fld id="{45A40FD1-0EE3-4101-8160-1422DBE4B71F}" type="datetimeFigureOut">
              <a:rPr lang="ko-KR" altLang="en-US" smtClean="0">
                <a:solidFill>
                  <a:prstClr val="black">
                    <a:tint val="75000"/>
                  </a:prstClr>
                </a:solidFill>
              </a:rPr>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endParaRPr>
          </a:p>
        </p:txBody>
      </p:sp>
      <p:sp>
        <p:nvSpPr>
          <p:cNvPr id="6" name="슬라이드 번호 개체 틀 5"/>
          <p:cNvSpPr>
            <a:spLocks noGrp="1"/>
          </p:cNvSpPr>
          <p:nvPr>
            <p:ph type="sldNum" sz="quarter" idx="12"/>
          </p:nvPr>
        </p:nvSpPr>
        <p:spPr/>
        <p:txBody>
          <a:bodyPr/>
          <a:lstStyle/>
          <a:p>
            <a:fld id="{A304987C-29F7-432B-B883-ED8D01B47793}" type="slidenum">
              <a:rPr lang="ko-KR" altLang="en-US" smtClean="0">
                <a:solidFill>
                  <a:prstClr val="black">
                    <a:tint val="75000"/>
                  </a:prstClr>
                </a:solidFill>
              </a:rPr>
            </a:fld>
            <a:endParaRPr lang="ko-KR" alt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hasCustomPrompt="1"/>
          </p:nvPr>
        </p:nvSpPr>
        <p:spPr>
          <a:xfrm>
            <a:off x="1524000" y="1122363"/>
            <a:ext cx="9144000" cy="2387600"/>
          </a:xfrm>
        </p:spPr>
        <p:txBody>
          <a:bodyPr anchor="b"/>
          <a:lstStyle>
            <a:lvl1pPr algn="ctr">
              <a:defRPr sz="6000"/>
            </a:lvl1pPr>
          </a:lstStyle>
          <a:p>
            <a:r>
              <a:rPr lang="ko-KR" altLang="en-US"/>
              <a:t>마스터 제목 스타일 편집</a:t>
            </a:r>
            <a:endParaRPr lang="ko-KR" altLang="en-US"/>
          </a:p>
        </p:txBody>
      </p:sp>
      <p:sp>
        <p:nvSpPr>
          <p:cNvPr id="3" name="부제목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ko-KR" altLang="en-US"/>
          </a:p>
        </p:txBody>
      </p:sp>
      <p:sp>
        <p:nvSpPr>
          <p:cNvPr id="4" name="날짜 개체 틀 3"/>
          <p:cNvSpPr>
            <a:spLocks noGrp="1"/>
          </p:cNvSpPr>
          <p:nvPr>
            <p:ph type="dt" sz="half" idx="10"/>
          </p:nvPr>
        </p:nvSpPr>
        <p:spPr/>
        <p:txBody>
          <a:bodyPr/>
          <a:lstStyle/>
          <a:p>
            <a:fld id="{45A40FD1-0EE3-4101-8160-1422DBE4B71F}" type="datetimeFigureOut">
              <a:rPr lang="ko-KR" altLang="en-US" smtClean="0">
                <a:solidFill>
                  <a:prstClr val="black">
                    <a:tint val="75000"/>
                  </a:prstClr>
                </a:solidFill>
              </a:rPr>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endParaRPr>
          </a:p>
        </p:txBody>
      </p:sp>
      <p:sp>
        <p:nvSpPr>
          <p:cNvPr id="6" name="슬라이드 번호 개체 틀 5"/>
          <p:cNvSpPr>
            <a:spLocks noGrp="1"/>
          </p:cNvSpPr>
          <p:nvPr>
            <p:ph type="sldNum" sz="quarter" idx="12"/>
          </p:nvPr>
        </p:nvSpPr>
        <p:spPr/>
        <p:txBody>
          <a:bodyPr/>
          <a:lstStyle/>
          <a:p>
            <a:fld id="{A304987C-29F7-432B-B883-ED8D01B47793}" type="slidenum">
              <a:rPr lang="ko-KR" altLang="en-US" smtClean="0">
                <a:solidFill>
                  <a:prstClr val="black">
                    <a:tint val="75000"/>
                  </a:prstClr>
                </a:solidFill>
              </a:rPr>
            </a:fld>
            <a:endParaRPr lang="ko-KR"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hasCustomPrompt="1"/>
          </p:nvPr>
        </p:nvSpPr>
        <p:spPr/>
        <p:txBody>
          <a:bodyPr/>
          <a:lstStyle/>
          <a:p>
            <a:r>
              <a:rPr lang="ko-KR" altLang="en-US"/>
              <a:t>마스터 제목 스타일 편집</a:t>
            </a:r>
            <a:endParaRPr lang="ko-KR" altLang="en-US"/>
          </a:p>
        </p:txBody>
      </p:sp>
      <p:sp>
        <p:nvSpPr>
          <p:cNvPr id="3" name="내용 개체 틀 2"/>
          <p:cNvSpPr>
            <a:spLocks noGrp="1"/>
          </p:cNvSpPr>
          <p:nvPr>
            <p:ph idx="1" hasCustomPrompt="1"/>
          </p:nvPr>
        </p:nvSpPr>
        <p:spPr/>
        <p:txBody>
          <a:bodyPr/>
          <a:lstStyle/>
          <a:p>
            <a:pPr lvl="0"/>
            <a:r>
              <a:rPr lang="ko-KR" altLang="en-US"/>
              <a:t>마스터 텍스트 스타일을 편집하려면 클릭</a:t>
            </a:r>
            <a:endParaRPr lang="ko-KR" altLang="en-US"/>
          </a:p>
          <a:p>
            <a:pPr lvl="1"/>
            <a:r>
              <a:rPr lang="ko-KR" altLang="en-US"/>
              <a:t>두 번째 수준</a:t>
            </a:r>
            <a:endParaRPr lang="ko-KR" altLang="en-US"/>
          </a:p>
          <a:p>
            <a:pPr lvl="2"/>
            <a:r>
              <a:rPr lang="ko-KR" altLang="en-US"/>
              <a:t>세 번째 수준</a:t>
            </a:r>
            <a:endParaRPr lang="ko-KR" altLang="en-US"/>
          </a:p>
          <a:p>
            <a:pPr lvl="3"/>
            <a:r>
              <a:rPr lang="ko-KR" altLang="en-US"/>
              <a:t>네 번째 수준</a:t>
            </a:r>
            <a:endParaRPr lang="ko-KR" altLang="en-US"/>
          </a:p>
          <a:p>
            <a:pPr lvl="4"/>
            <a:r>
              <a:rPr lang="ko-KR" altLang="en-US"/>
              <a:t>다섯 번째 수준</a:t>
            </a:r>
            <a:endParaRPr lang="ko-KR" altLang="en-US"/>
          </a:p>
        </p:txBody>
      </p:sp>
      <p:sp>
        <p:nvSpPr>
          <p:cNvPr id="4" name="날짜 개체 틀 3"/>
          <p:cNvSpPr>
            <a:spLocks noGrp="1"/>
          </p:cNvSpPr>
          <p:nvPr>
            <p:ph type="dt" sz="half" idx="10"/>
          </p:nvPr>
        </p:nvSpPr>
        <p:spPr/>
        <p:txBody>
          <a:bodyPr/>
          <a:lstStyle/>
          <a:p>
            <a:fld id="{45A40FD1-0EE3-4101-8160-1422DBE4B71F}" type="datetimeFigureOut">
              <a:rPr lang="ko-KR" altLang="en-US" smtClean="0">
                <a:solidFill>
                  <a:prstClr val="black">
                    <a:tint val="75000"/>
                  </a:prstClr>
                </a:solidFill>
              </a:rPr>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endParaRPr>
          </a:p>
        </p:txBody>
      </p:sp>
      <p:sp>
        <p:nvSpPr>
          <p:cNvPr id="6" name="슬라이드 번호 개체 틀 5"/>
          <p:cNvSpPr>
            <a:spLocks noGrp="1"/>
          </p:cNvSpPr>
          <p:nvPr>
            <p:ph type="sldNum" sz="quarter" idx="12"/>
          </p:nvPr>
        </p:nvSpPr>
        <p:spPr/>
        <p:txBody>
          <a:bodyPr/>
          <a:lstStyle/>
          <a:p>
            <a:fld id="{A304987C-29F7-432B-B883-ED8D01B47793}" type="slidenum">
              <a:rPr lang="ko-KR" altLang="en-US" smtClean="0">
                <a:solidFill>
                  <a:prstClr val="black">
                    <a:tint val="75000"/>
                  </a:prstClr>
                </a:solidFill>
              </a:rPr>
            </a:fld>
            <a:endParaRPr lang="ko-KR" alt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831850" y="1709738"/>
            <a:ext cx="10515600" cy="2852737"/>
          </a:xfrm>
        </p:spPr>
        <p:txBody>
          <a:bodyPr anchor="b"/>
          <a:lstStyle>
            <a:lvl1pPr>
              <a:defRPr sz="6000"/>
            </a:lvl1pPr>
          </a:lstStyle>
          <a:p>
            <a:r>
              <a:rPr lang="ko-KR" altLang="en-US"/>
              <a:t>마스터 제목 스타일 편집</a:t>
            </a:r>
            <a:endParaRPr lang="ko-KR" altLang="en-US"/>
          </a:p>
        </p:txBody>
      </p:sp>
      <p:sp>
        <p:nvSpPr>
          <p:cNvPr id="3" name="텍스트 개체 틀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endParaRPr lang="ko-KR" altLang="en-US"/>
          </a:p>
        </p:txBody>
      </p:sp>
      <p:sp>
        <p:nvSpPr>
          <p:cNvPr id="4" name="날짜 개체 틀 3"/>
          <p:cNvSpPr>
            <a:spLocks noGrp="1"/>
          </p:cNvSpPr>
          <p:nvPr>
            <p:ph type="dt" sz="half" idx="10"/>
          </p:nvPr>
        </p:nvSpPr>
        <p:spPr/>
        <p:txBody>
          <a:bodyPr/>
          <a:lstStyle/>
          <a:p>
            <a:fld id="{45A40FD1-0EE3-4101-8160-1422DBE4B71F}" type="datetimeFigureOut">
              <a:rPr lang="ko-KR" altLang="en-US" smtClean="0">
                <a:solidFill>
                  <a:prstClr val="black">
                    <a:tint val="75000"/>
                  </a:prstClr>
                </a:solidFill>
              </a:rPr>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endParaRPr>
          </a:p>
        </p:txBody>
      </p:sp>
      <p:sp>
        <p:nvSpPr>
          <p:cNvPr id="6" name="슬라이드 번호 개체 틀 5"/>
          <p:cNvSpPr>
            <a:spLocks noGrp="1"/>
          </p:cNvSpPr>
          <p:nvPr>
            <p:ph type="sldNum" sz="quarter" idx="12"/>
          </p:nvPr>
        </p:nvSpPr>
        <p:spPr/>
        <p:txBody>
          <a:bodyPr/>
          <a:lstStyle/>
          <a:p>
            <a:fld id="{A304987C-29F7-432B-B883-ED8D01B47793}" type="slidenum">
              <a:rPr lang="ko-KR" altLang="en-US" smtClean="0">
                <a:solidFill>
                  <a:prstClr val="black">
                    <a:tint val="75000"/>
                  </a:prstClr>
                </a:solidFill>
              </a:rPr>
            </a:fld>
            <a:endParaRPr lang="ko-KR"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hasCustomPrompt="1"/>
          </p:nvPr>
        </p:nvSpPr>
        <p:spPr/>
        <p:txBody>
          <a:bodyPr/>
          <a:lstStyle/>
          <a:p>
            <a:r>
              <a:rPr lang="ko-KR" altLang="en-US"/>
              <a:t>마스터 제목 스타일 편집</a:t>
            </a:r>
            <a:endParaRPr lang="ko-KR" altLang="en-US"/>
          </a:p>
        </p:txBody>
      </p:sp>
      <p:sp>
        <p:nvSpPr>
          <p:cNvPr id="3" name="내용 개체 틀 2"/>
          <p:cNvSpPr>
            <a:spLocks noGrp="1"/>
          </p:cNvSpPr>
          <p:nvPr>
            <p:ph sz="half" idx="1" hasCustomPrompt="1"/>
          </p:nvPr>
        </p:nvSpPr>
        <p:spPr>
          <a:xfrm>
            <a:off x="838200" y="1825625"/>
            <a:ext cx="5181600" cy="4351338"/>
          </a:xfrm>
        </p:spPr>
        <p:txBody>
          <a:bodyPr/>
          <a:lstStyle/>
          <a:p>
            <a:pPr lvl="0"/>
            <a:r>
              <a:rPr lang="ko-KR" altLang="en-US"/>
              <a:t>마스터 텍스트 스타일을 편집하려면 클릭</a:t>
            </a:r>
            <a:endParaRPr lang="ko-KR" altLang="en-US"/>
          </a:p>
          <a:p>
            <a:pPr lvl="1"/>
            <a:r>
              <a:rPr lang="ko-KR" altLang="en-US"/>
              <a:t>두 번째 수준</a:t>
            </a:r>
            <a:endParaRPr lang="ko-KR" altLang="en-US"/>
          </a:p>
          <a:p>
            <a:pPr lvl="2"/>
            <a:r>
              <a:rPr lang="ko-KR" altLang="en-US"/>
              <a:t>세 번째 수준</a:t>
            </a:r>
            <a:endParaRPr lang="ko-KR" altLang="en-US"/>
          </a:p>
          <a:p>
            <a:pPr lvl="3"/>
            <a:r>
              <a:rPr lang="ko-KR" altLang="en-US"/>
              <a:t>네 번째 수준</a:t>
            </a:r>
            <a:endParaRPr lang="ko-KR" altLang="en-US"/>
          </a:p>
          <a:p>
            <a:pPr lvl="4"/>
            <a:r>
              <a:rPr lang="ko-KR" altLang="en-US"/>
              <a:t>다섯 번째 수준</a:t>
            </a:r>
            <a:endParaRPr lang="ko-KR" altLang="en-US"/>
          </a:p>
        </p:txBody>
      </p:sp>
      <p:sp>
        <p:nvSpPr>
          <p:cNvPr id="4" name="내용 개체 틀 3"/>
          <p:cNvSpPr>
            <a:spLocks noGrp="1"/>
          </p:cNvSpPr>
          <p:nvPr>
            <p:ph sz="half" idx="2" hasCustomPrompt="1"/>
          </p:nvPr>
        </p:nvSpPr>
        <p:spPr>
          <a:xfrm>
            <a:off x="6172200" y="1825625"/>
            <a:ext cx="5181600" cy="4351338"/>
          </a:xfrm>
        </p:spPr>
        <p:txBody>
          <a:bodyPr/>
          <a:lstStyle/>
          <a:p>
            <a:pPr lvl="0"/>
            <a:r>
              <a:rPr lang="ko-KR" altLang="en-US"/>
              <a:t>마스터 텍스트 스타일을 편집하려면 클릭</a:t>
            </a:r>
            <a:endParaRPr lang="ko-KR" altLang="en-US"/>
          </a:p>
          <a:p>
            <a:pPr lvl="1"/>
            <a:r>
              <a:rPr lang="ko-KR" altLang="en-US"/>
              <a:t>두 번째 수준</a:t>
            </a:r>
            <a:endParaRPr lang="ko-KR" altLang="en-US"/>
          </a:p>
          <a:p>
            <a:pPr lvl="2"/>
            <a:r>
              <a:rPr lang="ko-KR" altLang="en-US"/>
              <a:t>세 번째 수준</a:t>
            </a:r>
            <a:endParaRPr lang="ko-KR" altLang="en-US"/>
          </a:p>
          <a:p>
            <a:pPr lvl="3"/>
            <a:r>
              <a:rPr lang="ko-KR" altLang="en-US"/>
              <a:t>네 번째 수준</a:t>
            </a:r>
            <a:endParaRPr lang="ko-KR" altLang="en-US"/>
          </a:p>
          <a:p>
            <a:pPr lvl="4"/>
            <a:r>
              <a:rPr lang="ko-KR" altLang="en-US"/>
              <a:t>다섯 번째 수준</a:t>
            </a:r>
            <a:endParaRPr lang="ko-KR" altLang="en-US"/>
          </a:p>
        </p:txBody>
      </p:sp>
      <p:sp>
        <p:nvSpPr>
          <p:cNvPr id="5" name="날짜 개체 틀 4"/>
          <p:cNvSpPr>
            <a:spLocks noGrp="1"/>
          </p:cNvSpPr>
          <p:nvPr>
            <p:ph type="dt" sz="half" idx="10"/>
          </p:nvPr>
        </p:nvSpPr>
        <p:spPr/>
        <p:txBody>
          <a:bodyPr/>
          <a:lstStyle/>
          <a:p>
            <a:fld id="{45A40FD1-0EE3-4101-8160-1422DBE4B71F}" type="datetimeFigureOut">
              <a:rPr lang="ko-KR" altLang="en-US" smtClean="0">
                <a:solidFill>
                  <a:prstClr val="black">
                    <a:tint val="75000"/>
                  </a:prstClr>
                </a:solidFill>
              </a:rPr>
            </a:fld>
            <a:endParaRPr lang="ko-KR" altLang="en-US">
              <a:solidFill>
                <a:prstClr val="black">
                  <a:tint val="75000"/>
                </a:prstClr>
              </a:solidFill>
            </a:endParaRPr>
          </a:p>
        </p:txBody>
      </p:sp>
      <p:sp>
        <p:nvSpPr>
          <p:cNvPr id="6" name="바닥글 개체 틀 5"/>
          <p:cNvSpPr>
            <a:spLocks noGrp="1"/>
          </p:cNvSpPr>
          <p:nvPr>
            <p:ph type="ftr" sz="quarter" idx="11"/>
          </p:nvPr>
        </p:nvSpPr>
        <p:spPr/>
        <p:txBody>
          <a:bodyPr/>
          <a:lstStyle/>
          <a:p>
            <a:endParaRPr lang="ko-KR" altLang="en-US">
              <a:solidFill>
                <a:prstClr val="black">
                  <a:tint val="75000"/>
                </a:prstClr>
              </a:solidFill>
            </a:endParaRPr>
          </a:p>
        </p:txBody>
      </p:sp>
      <p:sp>
        <p:nvSpPr>
          <p:cNvPr id="7" name="슬라이드 번호 개체 틀 6"/>
          <p:cNvSpPr>
            <a:spLocks noGrp="1"/>
          </p:cNvSpPr>
          <p:nvPr>
            <p:ph type="sldNum" sz="quarter" idx="12"/>
          </p:nvPr>
        </p:nvSpPr>
        <p:spPr/>
        <p:txBody>
          <a:bodyPr/>
          <a:lstStyle/>
          <a:p>
            <a:fld id="{A304987C-29F7-432B-B883-ED8D01B47793}" type="slidenum">
              <a:rPr lang="ko-KR" altLang="en-US" smtClean="0">
                <a:solidFill>
                  <a:prstClr val="black">
                    <a:tint val="75000"/>
                  </a:prstClr>
                </a:solidFill>
              </a:rPr>
            </a:fld>
            <a:endParaRPr lang="ko-KR"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839788" y="365125"/>
            <a:ext cx="10515600" cy="1325563"/>
          </a:xfrm>
        </p:spPr>
        <p:txBody>
          <a:bodyPr/>
          <a:lstStyle/>
          <a:p>
            <a:r>
              <a:rPr lang="ko-KR" altLang="en-US"/>
              <a:t>마스터 제목 스타일 편집</a:t>
            </a:r>
            <a:endParaRPr lang="ko-KR" altLang="en-US"/>
          </a:p>
        </p:txBody>
      </p:sp>
      <p:sp>
        <p:nvSpPr>
          <p:cNvPr id="3" name="텍스트 개체 틀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endParaRPr lang="ko-KR" altLang="en-US"/>
          </a:p>
        </p:txBody>
      </p:sp>
      <p:sp>
        <p:nvSpPr>
          <p:cNvPr id="4" name="내용 개체 틀 3"/>
          <p:cNvSpPr>
            <a:spLocks noGrp="1"/>
          </p:cNvSpPr>
          <p:nvPr>
            <p:ph sz="half" idx="2" hasCustomPrompt="1"/>
          </p:nvPr>
        </p:nvSpPr>
        <p:spPr>
          <a:xfrm>
            <a:off x="839788" y="2505075"/>
            <a:ext cx="5157787" cy="3684588"/>
          </a:xfrm>
        </p:spPr>
        <p:txBody>
          <a:bodyPr/>
          <a:lstStyle/>
          <a:p>
            <a:pPr lvl="0"/>
            <a:r>
              <a:rPr lang="ko-KR" altLang="en-US"/>
              <a:t>마스터 텍스트 스타일을 편집하려면 클릭</a:t>
            </a:r>
            <a:endParaRPr lang="ko-KR" altLang="en-US"/>
          </a:p>
          <a:p>
            <a:pPr lvl="1"/>
            <a:r>
              <a:rPr lang="ko-KR" altLang="en-US"/>
              <a:t>두 번째 수준</a:t>
            </a:r>
            <a:endParaRPr lang="ko-KR" altLang="en-US"/>
          </a:p>
          <a:p>
            <a:pPr lvl="2"/>
            <a:r>
              <a:rPr lang="ko-KR" altLang="en-US"/>
              <a:t>세 번째 수준</a:t>
            </a:r>
            <a:endParaRPr lang="ko-KR" altLang="en-US"/>
          </a:p>
          <a:p>
            <a:pPr lvl="3"/>
            <a:r>
              <a:rPr lang="ko-KR" altLang="en-US"/>
              <a:t>네 번째 수준</a:t>
            </a:r>
            <a:endParaRPr lang="ko-KR" altLang="en-US"/>
          </a:p>
          <a:p>
            <a:pPr lvl="4"/>
            <a:r>
              <a:rPr lang="ko-KR" altLang="en-US"/>
              <a:t>다섯 번째 수준</a:t>
            </a:r>
            <a:endParaRPr lang="ko-KR" altLang="en-US"/>
          </a:p>
        </p:txBody>
      </p:sp>
      <p:sp>
        <p:nvSpPr>
          <p:cNvPr id="5" name="텍스트 개체 틀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endParaRPr lang="ko-KR" altLang="en-US"/>
          </a:p>
        </p:txBody>
      </p:sp>
      <p:sp>
        <p:nvSpPr>
          <p:cNvPr id="6" name="내용 개체 틀 5"/>
          <p:cNvSpPr>
            <a:spLocks noGrp="1"/>
          </p:cNvSpPr>
          <p:nvPr>
            <p:ph sz="quarter" idx="4" hasCustomPrompt="1"/>
          </p:nvPr>
        </p:nvSpPr>
        <p:spPr>
          <a:xfrm>
            <a:off x="6172200" y="2505075"/>
            <a:ext cx="5183188" cy="3684588"/>
          </a:xfrm>
        </p:spPr>
        <p:txBody>
          <a:bodyPr/>
          <a:lstStyle/>
          <a:p>
            <a:pPr lvl="0"/>
            <a:r>
              <a:rPr lang="ko-KR" altLang="en-US"/>
              <a:t>마스터 텍스트 스타일을 편집하려면 클릭</a:t>
            </a:r>
            <a:endParaRPr lang="ko-KR" altLang="en-US"/>
          </a:p>
          <a:p>
            <a:pPr lvl="1"/>
            <a:r>
              <a:rPr lang="ko-KR" altLang="en-US"/>
              <a:t>두 번째 수준</a:t>
            </a:r>
            <a:endParaRPr lang="ko-KR" altLang="en-US"/>
          </a:p>
          <a:p>
            <a:pPr lvl="2"/>
            <a:r>
              <a:rPr lang="ko-KR" altLang="en-US"/>
              <a:t>세 번째 수준</a:t>
            </a:r>
            <a:endParaRPr lang="ko-KR" altLang="en-US"/>
          </a:p>
          <a:p>
            <a:pPr lvl="3"/>
            <a:r>
              <a:rPr lang="ko-KR" altLang="en-US"/>
              <a:t>네 번째 수준</a:t>
            </a:r>
            <a:endParaRPr lang="ko-KR" altLang="en-US"/>
          </a:p>
          <a:p>
            <a:pPr lvl="4"/>
            <a:r>
              <a:rPr lang="ko-KR" altLang="en-US"/>
              <a:t>다섯 번째 수준</a:t>
            </a:r>
            <a:endParaRPr lang="ko-KR" altLang="en-US"/>
          </a:p>
        </p:txBody>
      </p:sp>
      <p:sp>
        <p:nvSpPr>
          <p:cNvPr id="7" name="날짜 개체 틀 6"/>
          <p:cNvSpPr>
            <a:spLocks noGrp="1"/>
          </p:cNvSpPr>
          <p:nvPr>
            <p:ph type="dt" sz="half" idx="10"/>
          </p:nvPr>
        </p:nvSpPr>
        <p:spPr/>
        <p:txBody>
          <a:bodyPr/>
          <a:lstStyle/>
          <a:p>
            <a:fld id="{45A40FD1-0EE3-4101-8160-1422DBE4B71F}" type="datetimeFigureOut">
              <a:rPr lang="ko-KR" altLang="en-US" smtClean="0">
                <a:solidFill>
                  <a:prstClr val="black">
                    <a:tint val="75000"/>
                  </a:prstClr>
                </a:solidFill>
              </a:rPr>
            </a:fld>
            <a:endParaRPr lang="ko-KR" altLang="en-US">
              <a:solidFill>
                <a:prstClr val="black">
                  <a:tint val="75000"/>
                </a:prstClr>
              </a:solidFill>
            </a:endParaRPr>
          </a:p>
        </p:txBody>
      </p:sp>
      <p:sp>
        <p:nvSpPr>
          <p:cNvPr id="8" name="바닥글 개체 틀 7"/>
          <p:cNvSpPr>
            <a:spLocks noGrp="1"/>
          </p:cNvSpPr>
          <p:nvPr>
            <p:ph type="ftr" sz="quarter" idx="11"/>
          </p:nvPr>
        </p:nvSpPr>
        <p:spPr/>
        <p:txBody>
          <a:bodyPr/>
          <a:lstStyle/>
          <a:p>
            <a:endParaRPr lang="ko-KR" altLang="en-US">
              <a:solidFill>
                <a:prstClr val="black">
                  <a:tint val="75000"/>
                </a:prstClr>
              </a:solidFill>
            </a:endParaRPr>
          </a:p>
        </p:txBody>
      </p:sp>
      <p:sp>
        <p:nvSpPr>
          <p:cNvPr id="9" name="슬라이드 번호 개체 틀 8"/>
          <p:cNvSpPr>
            <a:spLocks noGrp="1"/>
          </p:cNvSpPr>
          <p:nvPr>
            <p:ph type="sldNum" sz="quarter" idx="12"/>
          </p:nvPr>
        </p:nvSpPr>
        <p:spPr/>
        <p:txBody>
          <a:bodyPr/>
          <a:lstStyle/>
          <a:p>
            <a:fld id="{A304987C-29F7-432B-B883-ED8D01B47793}" type="slidenum">
              <a:rPr lang="ko-KR" altLang="en-US" smtClean="0">
                <a:solidFill>
                  <a:prstClr val="black">
                    <a:tint val="75000"/>
                  </a:prstClr>
                </a:solidFill>
              </a:rPr>
            </a:fld>
            <a:endParaRPr lang="ko-KR"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hasCustomPrompt="1"/>
          </p:nvPr>
        </p:nvSpPr>
        <p:spPr/>
        <p:txBody>
          <a:bodyPr/>
          <a:lstStyle/>
          <a:p>
            <a:r>
              <a:rPr lang="ko-KR" altLang="en-US"/>
              <a:t>마스터 제목 스타일 편집</a:t>
            </a:r>
            <a:endParaRPr lang="ko-KR" altLang="en-US"/>
          </a:p>
        </p:txBody>
      </p:sp>
      <p:sp>
        <p:nvSpPr>
          <p:cNvPr id="3" name="날짜 개체 틀 2"/>
          <p:cNvSpPr>
            <a:spLocks noGrp="1"/>
          </p:cNvSpPr>
          <p:nvPr>
            <p:ph type="dt" sz="half" idx="10"/>
          </p:nvPr>
        </p:nvSpPr>
        <p:spPr/>
        <p:txBody>
          <a:bodyPr/>
          <a:lstStyle/>
          <a:p>
            <a:fld id="{45A40FD1-0EE3-4101-8160-1422DBE4B71F}" type="datetimeFigureOut">
              <a:rPr lang="ko-KR" altLang="en-US" smtClean="0">
                <a:solidFill>
                  <a:prstClr val="black">
                    <a:tint val="75000"/>
                  </a:prstClr>
                </a:solidFill>
              </a:rPr>
            </a:fld>
            <a:endParaRPr lang="ko-KR" altLang="en-US">
              <a:solidFill>
                <a:prstClr val="black">
                  <a:tint val="75000"/>
                </a:prstClr>
              </a:solidFill>
            </a:endParaRPr>
          </a:p>
        </p:txBody>
      </p:sp>
      <p:sp>
        <p:nvSpPr>
          <p:cNvPr id="4" name="바닥글 개체 틀 3"/>
          <p:cNvSpPr>
            <a:spLocks noGrp="1"/>
          </p:cNvSpPr>
          <p:nvPr>
            <p:ph type="ftr" sz="quarter" idx="11"/>
          </p:nvPr>
        </p:nvSpPr>
        <p:spPr/>
        <p:txBody>
          <a:bodyPr/>
          <a:lstStyle/>
          <a:p>
            <a:endParaRPr lang="ko-KR" altLang="en-US">
              <a:solidFill>
                <a:prstClr val="black">
                  <a:tint val="75000"/>
                </a:prstClr>
              </a:solidFill>
            </a:endParaRPr>
          </a:p>
        </p:txBody>
      </p:sp>
      <p:sp>
        <p:nvSpPr>
          <p:cNvPr id="5" name="슬라이드 번호 개체 틀 4"/>
          <p:cNvSpPr>
            <a:spLocks noGrp="1"/>
          </p:cNvSpPr>
          <p:nvPr>
            <p:ph type="sldNum" sz="quarter" idx="12"/>
          </p:nvPr>
        </p:nvSpPr>
        <p:spPr/>
        <p:txBody>
          <a:bodyPr/>
          <a:lstStyle/>
          <a:p>
            <a:fld id="{A304987C-29F7-432B-B883-ED8D01B47793}" type="slidenum">
              <a:rPr lang="ko-KR" altLang="en-US" smtClean="0">
                <a:solidFill>
                  <a:prstClr val="black">
                    <a:tint val="75000"/>
                  </a:prstClr>
                </a:solidFill>
              </a:rPr>
            </a:fld>
            <a:endParaRPr lang="ko-KR" alt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45A40FD1-0EE3-4101-8160-1422DBE4B71F}" type="datetimeFigureOut">
              <a:rPr lang="ko-KR" altLang="en-US" smtClean="0">
                <a:solidFill>
                  <a:prstClr val="black">
                    <a:tint val="75000"/>
                  </a:prstClr>
                </a:solidFill>
              </a:rPr>
            </a:fld>
            <a:endParaRPr lang="ko-KR" altLang="en-US">
              <a:solidFill>
                <a:prstClr val="black">
                  <a:tint val="75000"/>
                </a:prstClr>
              </a:solidFill>
            </a:endParaRPr>
          </a:p>
        </p:txBody>
      </p:sp>
      <p:sp>
        <p:nvSpPr>
          <p:cNvPr id="3" name="바닥글 개체 틀 2"/>
          <p:cNvSpPr>
            <a:spLocks noGrp="1"/>
          </p:cNvSpPr>
          <p:nvPr>
            <p:ph type="ftr" sz="quarter" idx="11"/>
          </p:nvPr>
        </p:nvSpPr>
        <p:spPr/>
        <p:txBody>
          <a:bodyPr/>
          <a:lstStyle/>
          <a:p>
            <a:endParaRPr lang="ko-KR" altLang="en-US">
              <a:solidFill>
                <a:prstClr val="black">
                  <a:tint val="75000"/>
                </a:prstClr>
              </a:solidFill>
            </a:endParaRPr>
          </a:p>
        </p:txBody>
      </p:sp>
      <p:sp>
        <p:nvSpPr>
          <p:cNvPr id="4" name="슬라이드 번호 개체 틀 3"/>
          <p:cNvSpPr>
            <a:spLocks noGrp="1"/>
          </p:cNvSpPr>
          <p:nvPr>
            <p:ph type="sldNum" sz="quarter" idx="12"/>
          </p:nvPr>
        </p:nvSpPr>
        <p:spPr/>
        <p:txBody>
          <a:bodyPr/>
          <a:lstStyle/>
          <a:p>
            <a:fld id="{A304987C-29F7-432B-B883-ED8D01B47793}" type="slidenum">
              <a:rPr lang="ko-KR" altLang="en-US" smtClean="0">
                <a:solidFill>
                  <a:prstClr val="black">
                    <a:tint val="75000"/>
                  </a:prstClr>
                </a:solidFill>
              </a:rPr>
            </a:fld>
            <a:endParaRPr lang="ko-KR"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839788" y="457200"/>
            <a:ext cx="3932237" cy="1600200"/>
          </a:xfrm>
        </p:spPr>
        <p:txBody>
          <a:bodyPr anchor="b"/>
          <a:lstStyle>
            <a:lvl1pPr>
              <a:defRPr sz="3200"/>
            </a:lvl1pPr>
          </a:lstStyle>
          <a:p>
            <a:r>
              <a:rPr lang="ko-KR" altLang="en-US"/>
              <a:t>마스터 제목 스타일 편집</a:t>
            </a:r>
            <a:endParaRPr lang="ko-KR" altLang="en-US"/>
          </a:p>
        </p:txBody>
      </p:sp>
      <p:sp>
        <p:nvSpPr>
          <p:cNvPr id="3" name="내용 개체 틀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endParaRPr lang="ko-KR" altLang="en-US"/>
          </a:p>
          <a:p>
            <a:pPr lvl="1"/>
            <a:r>
              <a:rPr lang="ko-KR" altLang="en-US"/>
              <a:t>두 번째 수준</a:t>
            </a:r>
            <a:endParaRPr lang="ko-KR" altLang="en-US"/>
          </a:p>
          <a:p>
            <a:pPr lvl="2"/>
            <a:r>
              <a:rPr lang="ko-KR" altLang="en-US"/>
              <a:t>세 번째 수준</a:t>
            </a:r>
            <a:endParaRPr lang="ko-KR" altLang="en-US"/>
          </a:p>
          <a:p>
            <a:pPr lvl="3"/>
            <a:r>
              <a:rPr lang="ko-KR" altLang="en-US"/>
              <a:t>네 번째 수준</a:t>
            </a:r>
            <a:endParaRPr lang="ko-KR" altLang="en-US"/>
          </a:p>
          <a:p>
            <a:pPr lvl="4"/>
            <a:r>
              <a:rPr lang="ko-KR" altLang="en-US"/>
              <a:t>다섯 번째 수준</a:t>
            </a:r>
            <a:endParaRPr lang="ko-KR" altLang="en-US"/>
          </a:p>
        </p:txBody>
      </p:sp>
      <p:sp>
        <p:nvSpPr>
          <p:cNvPr id="4" name="텍스트 개체 틀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endParaRPr lang="ko-KR" altLang="en-US"/>
          </a:p>
        </p:txBody>
      </p:sp>
      <p:sp>
        <p:nvSpPr>
          <p:cNvPr id="5" name="날짜 개체 틀 4"/>
          <p:cNvSpPr>
            <a:spLocks noGrp="1"/>
          </p:cNvSpPr>
          <p:nvPr>
            <p:ph type="dt" sz="half" idx="10"/>
          </p:nvPr>
        </p:nvSpPr>
        <p:spPr/>
        <p:txBody>
          <a:bodyPr/>
          <a:lstStyle/>
          <a:p>
            <a:fld id="{45A40FD1-0EE3-4101-8160-1422DBE4B71F}" type="datetimeFigureOut">
              <a:rPr lang="ko-KR" altLang="en-US" smtClean="0">
                <a:solidFill>
                  <a:prstClr val="black">
                    <a:tint val="75000"/>
                  </a:prstClr>
                </a:solidFill>
              </a:rPr>
            </a:fld>
            <a:endParaRPr lang="ko-KR" altLang="en-US">
              <a:solidFill>
                <a:prstClr val="black">
                  <a:tint val="75000"/>
                </a:prstClr>
              </a:solidFill>
            </a:endParaRPr>
          </a:p>
        </p:txBody>
      </p:sp>
      <p:sp>
        <p:nvSpPr>
          <p:cNvPr id="6" name="바닥글 개체 틀 5"/>
          <p:cNvSpPr>
            <a:spLocks noGrp="1"/>
          </p:cNvSpPr>
          <p:nvPr>
            <p:ph type="ftr" sz="quarter" idx="11"/>
          </p:nvPr>
        </p:nvSpPr>
        <p:spPr/>
        <p:txBody>
          <a:bodyPr/>
          <a:lstStyle/>
          <a:p>
            <a:endParaRPr lang="ko-KR" altLang="en-US">
              <a:solidFill>
                <a:prstClr val="black">
                  <a:tint val="75000"/>
                </a:prstClr>
              </a:solidFill>
            </a:endParaRPr>
          </a:p>
        </p:txBody>
      </p:sp>
      <p:sp>
        <p:nvSpPr>
          <p:cNvPr id="7" name="슬라이드 번호 개체 틀 6"/>
          <p:cNvSpPr>
            <a:spLocks noGrp="1"/>
          </p:cNvSpPr>
          <p:nvPr>
            <p:ph type="sldNum" sz="quarter" idx="12"/>
          </p:nvPr>
        </p:nvSpPr>
        <p:spPr/>
        <p:txBody>
          <a:bodyPr/>
          <a:lstStyle/>
          <a:p>
            <a:fld id="{A304987C-29F7-432B-B883-ED8D01B47793}" type="slidenum">
              <a:rPr lang="ko-KR" altLang="en-US" smtClean="0">
                <a:solidFill>
                  <a:prstClr val="black">
                    <a:tint val="75000"/>
                  </a:prstClr>
                </a:solidFill>
              </a:rPr>
            </a:fld>
            <a:endParaRPr lang="ko-KR"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hasCustomPrompt="1"/>
          </p:nvPr>
        </p:nvSpPr>
        <p:spPr/>
        <p:txBody>
          <a:bodyPr/>
          <a:lstStyle/>
          <a:p>
            <a:r>
              <a:rPr lang="ko-KR" altLang="en-US"/>
              <a:t>마스터 제목 스타일 편집</a:t>
            </a:r>
            <a:endParaRPr lang="ko-KR" altLang="en-US"/>
          </a:p>
        </p:txBody>
      </p:sp>
      <p:sp>
        <p:nvSpPr>
          <p:cNvPr id="3" name="내용 개체 틀 2"/>
          <p:cNvSpPr>
            <a:spLocks noGrp="1"/>
          </p:cNvSpPr>
          <p:nvPr>
            <p:ph idx="1" hasCustomPrompt="1"/>
          </p:nvPr>
        </p:nvSpPr>
        <p:spPr/>
        <p:txBody>
          <a:bodyPr/>
          <a:lstStyle/>
          <a:p>
            <a:pPr lvl="0"/>
            <a:r>
              <a:rPr lang="ko-KR" altLang="en-US"/>
              <a:t>마스터 텍스트 스타일을 편집하려면 클릭</a:t>
            </a:r>
            <a:endParaRPr lang="ko-KR" altLang="en-US"/>
          </a:p>
          <a:p>
            <a:pPr lvl="1"/>
            <a:r>
              <a:rPr lang="ko-KR" altLang="en-US"/>
              <a:t>두 번째 수준</a:t>
            </a:r>
            <a:endParaRPr lang="ko-KR" altLang="en-US"/>
          </a:p>
          <a:p>
            <a:pPr lvl="2"/>
            <a:r>
              <a:rPr lang="ko-KR" altLang="en-US"/>
              <a:t>세 번째 수준</a:t>
            </a:r>
            <a:endParaRPr lang="ko-KR" altLang="en-US"/>
          </a:p>
          <a:p>
            <a:pPr lvl="3"/>
            <a:r>
              <a:rPr lang="ko-KR" altLang="en-US"/>
              <a:t>네 번째 수준</a:t>
            </a:r>
            <a:endParaRPr lang="ko-KR" altLang="en-US"/>
          </a:p>
          <a:p>
            <a:pPr lvl="4"/>
            <a:r>
              <a:rPr lang="ko-KR" altLang="en-US"/>
              <a:t>다섯 번째 수준</a:t>
            </a:r>
            <a:endParaRPr lang="ko-KR" altLang="en-US"/>
          </a:p>
        </p:txBody>
      </p:sp>
      <p:sp>
        <p:nvSpPr>
          <p:cNvPr id="4" name="날짜 개체 틀 3"/>
          <p:cNvSpPr>
            <a:spLocks noGrp="1"/>
          </p:cNvSpPr>
          <p:nvPr>
            <p:ph type="dt" sz="half" idx="10"/>
          </p:nvPr>
        </p:nvSpPr>
        <p:spPr/>
        <p:txBody>
          <a:bodyPr/>
          <a:lstStyle/>
          <a:p>
            <a:fld id="{45A40FD1-0EE3-4101-8160-1422DBE4B71F}" type="datetimeFigureOut">
              <a:rPr lang="ko-KR" altLang="en-US" smtClean="0">
                <a:solidFill>
                  <a:prstClr val="black">
                    <a:tint val="75000"/>
                  </a:prstClr>
                </a:solidFill>
              </a:rPr>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endParaRPr>
          </a:p>
        </p:txBody>
      </p:sp>
      <p:sp>
        <p:nvSpPr>
          <p:cNvPr id="6" name="슬라이드 번호 개체 틀 5"/>
          <p:cNvSpPr>
            <a:spLocks noGrp="1"/>
          </p:cNvSpPr>
          <p:nvPr>
            <p:ph type="sldNum" sz="quarter" idx="12"/>
          </p:nvPr>
        </p:nvSpPr>
        <p:spPr/>
        <p:txBody>
          <a:bodyPr/>
          <a:lstStyle/>
          <a:p>
            <a:fld id="{A304987C-29F7-432B-B883-ED8D01B47793}" type="slidenum">
              <a:rPr lang="ko-KR" altLang="en-US" smtClean="0">
                <a:solidFill>
                  <a:prstClr val="black">
                    <a:tint val="75000"/>
                  </a:prstClr>
                </a:solidFill>
              </a:rPr>
            </a:fld>
            <a:endParaRPr lang="ko-KR" alt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839788" y="457200"/>
            <a:ext cx="3932237" cy="1600200"/>
          </a:xfrm>
        </p:spPr>
        <p:txBody>
          <a:bodyPr anchor="b"/>
          <a:lstStyle>
            <a:lvl1pPr>
              <a:defRPr sz="3200"/>
            </a:lvl1pPr>
          </a:lstStyle>
          <a:p>
            <a:r>
              <a:rPr lang="ko-KR" altLang="en-US"/>
              <a:t>마스터 제목 스타일 편집</a:t>
            </a:r>
            <a:endParaRPr lang="ko-KR" altLang="en-US"/>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endParaRPr lang="ko-KR" altLang="en-US"/>
          </a:p>
        </p:txBody>
      </p:sp>
      <p:sp>
        <p:nvSpPr>
          <p:cNvPr id="5" name="날짜 개체 틀 4"/>
          <p:cNvSpPr>
            <a:spLocks noGrp="1"/>
          </p:cNvSpPr>
          <p:nvPr>
            <p:ph type="dt" sz="half" idx="10"/>
          </p:nvPr>
        </p:nvSpPr>
        <p:spPr/>
        <p:txBody>
          <a:bodyPr/>
          <a:lstStyle/>
          <a:p>
            <a:fld id="{45A40FD1-0EE3-4101-8160-1422DBE4B71F}" type="datetimeFigureOut">
              <a:rPr lang="ko-KR" altLang="en-US" smtClean="0">
                <a:solidFill>
                  <a:prstClr val="black">
                    <a:tint val="75000"/>
                  </a:prstClr>
                </a:solidFill>
              </a:rPr>
            </a:fld>
            <a:endParaRPr lang="ko-KR" altLang="en-US">
              <a:solidFill>
                <a:prstClr val="black">
                  <a:tint val="75000"/>
                </a:prstClr>
              </a:solidFill>
            </a:endParaRPr>
          </a:p>
        </p:txBody>
      </p:sp>
      <p:sp>
        <p:nvSpPr>
          <p:cNvPr id="6" name="바닥글 개체 틀 5"/>
          <p:cNvSpPr>
            <a:spLocks noGrp="1"/>
          </p:cNvSpPr>
          <p:nvPr>
            <p:ph type="ftr" sz="quarter" idx="11"/>
          </p:nvPr>
        </p:nvSpPr>
        <p:spPr/>
        <p:txBody>
          <a:bodyPr/>
          <a:lstStyle/>
          <a:p>
            <a:endParaRPr lang="ko-KR" altLang="en-US">
              <a:solidFill>
                <a:prstClr val="black">
                  <a:tint val="75000"/>
                </a:prstClr>
              </a:solidFill>
            </a:endParaRPr>
          </a:p>
        </p:txBody>
      </p:sp>
      <p:sp>
        <p:nvSpPr>
          <p:cNvPr id="7" name="슬라이드 번호 개체 틀 6"/>
          <p:cNvSpPr>
            <a:spLocks noGrp="1"/>
          </p:cNvSpPr>
          <p:nvPr>
            <p:ph type="sldNum" sz="quarter" idx="12"/>
          </p:nvPr>
        </p:nvSpPr>
        <p:spPr/>
        <p:txBody>
          <a:bodyPr/>
          <a:lstStyle/>
          <a:p>
            <a:fld id="{A304987C-29F7-432B-B883-ED8D01B47793}" type="slidenum">
              <a:rPr lang="ko-KR" altLang="en-US" smtClean="0">
                <a:solidFill>
                  <a:prstClr val="black">
                    <a:tint val="75000"/>
                  </a:prstClr>
                </a:solidFill>
              </a:rPr>
            </a:fld>
            <a:endParaRPr lang="ko-KR"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hasCustomPrompt="1"/>
          </p:nvPr>
        </p:nvSpPr>
        <p:spPr/>
        <p:txBody>
          <a:bodyPr/>
          <a:lstStyle/>
          <a:p>
            <a:r>
              <a:rPr lang="ko-KR" altLang="en-US"/>
              <a:t>마스터 제목 스타일 편집</a:t>
            </a:r>
            <a:endParaRPr lang="ko-KR" altLang="en-US"/>
          </a:p>
        </p:txBody>
      </p:sp>
      <p:sp>
        <p:nvSpPr>
          <p:cNvPr id="3" name="세로 텍스트 개체 틀 2"/>
          <p:cNvSpPr>
            <a:spLocks noGrp="1"/>
          </p:cNvSpPr>
          <p:nvPr>
            <p:ph type="body" orient="vert" idx="1" hasCustomPrompt="1"/>
          </p:nvPr>
        </p:nvSpPr>
        <p:spPr/>
        <p:txBody>
          <a:bodyPr vert="eaVert"/>
          <a:lstStyle/>
          <a:p>
            <a:pPr lvl="0"/>
            <a:r>
              <a:rPr lang="ko-KR" altLang="en-US"/>
              <a:t>마스터 텍스트 스타일을 편집하려면 클릭</a:t>
            </a:r>
            <a:endParaRPr lang="ko-KR" altLang="en-US"/>
          </a:p>
          <a:p>
            <a:pPr lvl="1"/>
            <a:r>
              <a:rPr lang="ko-KR" altLang="en-US"/>
              <a:t>두 번째 수준</a:t>
            </a:r>
            <a:endParaRPr lang="ko-KR" altLang="en-US"/>
          </a:p>
          <a:p>
            <a:pPr lvl="2"/>
            <a:r>
              <a:rPr lang="ko-KR" altLang="en-US"/>
              <a:t>세 번째 수준</a:t>
            </a:r>
            <a:endParaRPr lang="ko-KR" altLang="en-US"/>
          </a:p>
          <a:p>
            <a:pPr lvl="3"/>
            <a:r>
              <a:rPr lang="ko-KR" altLang="en-US"/>
              <a:t>네 번째 수준</a:t>
            </a:r>
            <a:endParaRPr lang="ko-KR" altLang="en-US"/>
          </a:p>
          <a:p>
            <a:pPr lvl="4"/>
            <a:r>
              <a:rPr lang="ko-KR" altLang="en-US"/>
              <a:t>다섯 번째 수준</a:t>
            </a:r>
            <a:endParaRPr lang="ko-KR" altLang="en-US"/>
          </a:p>
        </p:txBody>
      </p:sp>
      <p:sp>
        <p:nvSpPr>
          <p:cNvPr id="4" name="날짜 개체 틀 3"/>
          <p:cNvSpPr>
            <a:spLocks noGrp="1"/>
          </p:cNvSpPr>
          <p:nvPr>
            <p:ph type="dt" sz="half" idx="10"/>
          </p:nvPr>
        </p:nvSpPr>
        <p:spPr/>
        <p:txBody>
          <a:bodyPr/>
          <a:lstStyle/>
          <a:p>
            <a:fld id="{45A40FD1-0EE3-4101-8160-1422DBE4B71F}" type="datetimeFigureOut">
              <a:rPr lang="ko-KR" altLang="en-US" smtClean="0">
                <a:solidFill>
                  <a:prstClr val="black">
                    <a:tint val="75000"/>
                  </a:prstClr>
                </a:solidFill>
              </a:rPr>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endParaRPr>
          </a:p>
        </p:txBody>
      </p:sp>
      <p:sp>
        <p:nvSpPr>
          <p:cNvPr id="6" name="슬라이드 번호 개체 틀 5"/>
          <p:cNvSpPr>
            <a:spLocks noGrp="1"/>
          </p:cNvSpPr>
          <p:nvPr>
            <p:ph type="sldNum" sz="quarter" idx="12"/>
          </p:nvPr>
        </p:nvSpPr>
        <p:spPr/>
        <p:txBody>
          <a:bodyPr/>
          <a:lstStyle/>
          <a:p>
            <a:fld id="{A304987C-29F7-432B-B883-ED8D01B47793}" type="slidenum">
              <a:rPr lang="ko-KR" altLang="en-US" smtClean="0">
                <a:solidFill>
                  <a:prstClr val="black">
                    <a:tint val="75000"/>
                  </a:prstClr>
                </a:solidFill>
              </a:rPr>
            </a:fld>
            <a:endParaRPr lang="ko-KR"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hasCustomPrompt="1"/>
          </p:nvPr>
        </p:nvSpPr>
        <p:spPr>
          <a:xfrm>
            <a:off x="8724900" y="365125"/>
            <a:ext cx="2628900" cy="5811838"/>
          </a:xfrm>
        </p:spPr>
        <p:txBody>
          <a:bodyPr vert="eaVert"/>
          <a:lstStyle/>
          <a:p>
            <a:r>
              <a:rPr lang="ko-KR" altLang="en-US"/>
              <a:t>마스터 제목 스타일 편집</a:t>
            </a:r>
            <a:endParaRPr lang="ko-KR" altLang="en-US"/>
          </a:p>
        </p:txBody>
      </p:sp>
      <p:sp>
        <p:nvSpPr>
          <p:cNvPr id="3" name="세로 텍스트 개체 틀 2"/>
          <p:cNvSpPr>
            <a:spLocks noGrp="1"/>
          </p:cNvSpPr>
          <p:nvPr>
            <p:ph type="body" orient="vert" idx="1" hasCustomPrompt="1"/>
          </p:nvPr>
        </p:nvSpPr>
        <p:spPr>
          <a:xfrm>
            <a:off x="838200" y="365125"/>
            <a:ext cx="7734300" cy="5811838"/>
          </a:xfrm>
        </p:spPr>
        <p:txBody>
          <a:bodyPr vert="eaVert"/>
          <a:lstStyle/>
          <a:p>
            <a:pPr lvl="0"/>
            <a:r>
              <a:rPr lang="ko-KR" altLang="en-US"/>
              <a:t>마스터 텍스트 스타일을 편집하려면 클릭</a:t>
            </a:r>
            <a:endParaRPr lang="ko-KR" altLang="en-US"/>
          </a:p>
          <a:p>
            <a:pPr lvl="1"/>
            <a:r>
              <a:rPr lang="ko-KR" altLang="en-US"/>
              <a:t>두 번째 수준</a:t>
            </a:r>
            <a:endParaRPr lang="ko-KR" altLang="en-US"/>
          </a:p>
          <a:p>
            <a:pPr lvl="2"/>
            <a:r>
              <a:rPr lang="ko-KR" altLang="en-US"/>
              <a:t>세 번째 수준</a:t>
            </a:r>
            <a:endParaRPr lang="ko-KR" altLang="en-US"/>
          </a:p>
          <a:p>
            <a:pPr lvl="3"/>
            <a:r>
              <a:rPr lang="ko-KR" altLang="en-US"/>
              <a:t>네 번째 수준</a:t>
            </a:r>
            <a:endParaRPr lang="ko-KR" altLang="en-US"/>
          </a:p>
          <a:p>
            <a:pPr lvl="4"/>
            <a:r>
              <a:rPr lang="ko-KR" altLang="en-US"/>
              <a:t>다섯 번째 수준</a:t>
            </a:r>
            <a:endParaRPr lang="ko-KR" altLang="en-US"/>
          </a:p>
        </p:txBody>
      </p:sp>
      <p:sp>
        <p:nvSpPr>
          <p:cNvPr id="4" name="날짜 개체 틀 3"/>
          <p:cNvSpPr>
            <a:spLocks noGrp="1"/>
          </p:cNvSpPr>
          <p:nvPr>
            <p:ph type="dt" sz="half" idx="10"/>
          </p:nvPr>
        </p:nvSpPr>
        <p:spPr/>
        <p:txBody>
          <a:bodyPr/>
          <a:lstStyle/>
          <a:p>
            <a:fld id="{45A40FD1-0EE3-4101-8160-1422DBE4B71F}" type="datetimeFigureOut">
              <a:rPr lang="ko-KR" altLang="en-US" smtClean="0">
                <a:solidFill>
                  <a:prstClr val="black">
                    <a:tint val="75000"/>
                  </a:prstClr>
                </a:solidFill>
              </a:rPr>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endParaRPr>
          </a:p>
        </p:txBody>
      </p:sp>
      <p:sp>
        <p:nvSpPr>
          <p:cNvPr id="6" name="슬라이드 번호 개체 틀 5"/>
          <p:cNvSpPr>
            <a:spLocks noGrp="1"/>
          </p:cNvSpPr>
          <p:nvPr>
            <p:ph type="sldNum" sz="quarter" idx="12"/>
          </p:nvPr>
        </p:nvSpPr>
        <p:spPr/>
        <p:txBody>
          <a:bodyPr/>
          <a:lstStyle/>
          <a:p>
            <a:fld id="{A304987C-29F7-432B-B883-ED8D01B47793}" type="slidenum">
              <a:rPr lang="ko-KR" altLang="en-US" smtClean="0">
                <a:solidFill>
                  <a:prstClr val="black">
                    <a:tint val="75000"/>
                  </a:prstClr>
                </a:solidFill>
              </a:rPr>
            </a:fld>
            <a:endParaRPr lang="ko-KR"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831850" y="1709738"/>
            <a:ext cx="10515600" cy="2852737"/>
          </a:xfrm>
        </p:spPr>
        <p:txBody>
          <a:bodyPr anchor="b"/>
          <a:lstStyle>
            <a:lvl1pPr>
              <a:defRPr sz="6000"/>
            </a:lvl1pPr>
          </a:lstStyle>
          <a:p>
            <a:r>
              <a:rPr lang="ko-KR" altLang="en-US"/>
              <a:t>마스터 제목 스타일 편집</a:t>
            </a:r>
            <a:endParaRPr lang="ko-KR" altLang="en-US"/>
          </a:p>
        </p:txBody>
      </p:sp>
      <p:sp>
        <p:nvSpPr>
          <p:cNvPr id="3" name="텍스트 개체 틀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endParaRPr lang="ko-KR" altLang="en-US"/>
          </a:p>
        </p:txBody>
      </p:sp>
      <p:sp>
        <p:nvSpPr>
          <p:cNvPr id="4" name="날짜 개체 틀 3"/>
          <p:cNvSpPr>
            <a:spLocks noGrp="1"/>
          </p:cNvSpPr>
          <p:nvPr>
            <p:ph type="dt" sz="half" idx="10"/>
          </p:nvPr>
        </p:nvSpPr>
        <p:spPr/>
        <p:txBody>
          <a:bodyPr/>
          <a:lstStyle/>
          <a:p>
            <a:fld id="{45A40FD1-0EE3-4101-8160-1422DBE4B71F}" type="datetimeFigureOut">
              <a:rPr lang="ko-KR" altLang="en-US" smtClean="0">
                <a:solidFill>
                  <a:prstClr val="black">
                    <a:tint val="75000"/>
                  </a:prstClr>
                </a:solidFill>
              </a:rPr>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endParaRPr>
          </a:p>
        </p:txBody>
      </p:sp>
      <p:sp>
        <p:nvSpPr>
          <p:cNvPr id="6" name="슬라이드 번호 개체 틀 5"/>
          <p:cNvSpPr>
            <a:spLocks noGrp="1"/>
          </p:cNvSpPr>
          <p:nvPr>
            <p:ph type="sldNum" sz="quarter" idx="12"/>
          </p:nvPr>
        </p:nvSpPr>
        <p:spPr/>
        <p:txBody>
          <a:bodyPr/>
          <a:lstStyle/>
          <a:p>
            <a:fld id="{A304987C-29F7-432B-B883-ED8D01B47793}" type="slidenum">
              <a:rPr lang="ko-KR" altLang="en-US" smtClean="0">
                <a:solidFill>
                  <a:prstClr val="black">
                    <a:tint val="75000"/>
                  </a:prstClr>
                </a:solidFill>
              </a:rPr>
            </a:fld>
            <a:endParaRPr lang="ko-KR"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hasCustomPrompt="1"/>
          </p:nvPr>
        </p:nvSpPr>
        <p:spPr/>
        <p:txBody>
          <a:bodyPr/>
          <a:lstStyle/>
          <a:p>
            <a:r>
              <a:rPr lang="ko-KR" altLang="en-US"/>
              <a:t>마스터 제목 스타일 편집</a:t>
            </a:r>
            <a:endParaRPr lang="ko-KR" altLang="en-US"/>
          </a:p>
        </p:txBody>
      </p:sp>
      <p:sp>
        <p:nvSpPr>
          <p:cNvPr id="3" name="내용 개체 틀 2"/>
          <p:cNvSpPr>
            <a:spLocks noGrp="1"/>
          </p:cNvSpPr>
          <p:nvPr>
            <p:ph sz="half" idx="1" hasCustomPrompt="1"/>
          </p:nvPr>
        </p:nvSpPr>
        <p:spPr>
          <a:xfrm>
            <a:off x="838200" y="1825625"/>
            <a:ext cx="5181600" cy="4351338"/>
          </a:xfrm>
        </p:spPr>
        <p:txBody>
          <a:bodyPr/>
          <a:lstStyle/>
          <a:p>
            <a:pPr lvl="0"/>
            <a:r>
              <a:rPr lang="ko-KR" altLang="en-US"/>
              <a:t>마스터 텍스트 스타일을 편집하려면 클릭</a:t>
            </a:r>
            <a:endParaRPr lang="ko-KR" altLang="en-US"/>
          </a:p>
          <a:p>
            <a:pPr lvl="1"/>
            <a:r>
              <a:rPr lang="ko-KR" altLang="en-US"/>
              <a:t>두 번째 수준</a:t>
            </a:r>
            <a:endParaRPr lang="ko-KR" altLang="en-US"/>
          </a:p>
          <a:p>
            <a:pPr lvl="2"/>
            <a:r>
              <a:rPr lang="ko-KR" altLang="en-US"/>
              <a:t>세 번째 수준</a:t>
            </a:r>
            <a:endParaRPr lang="ko-KR" altLang="en-US"/>
          </a:p>
          <a:p>
            <a:pPr lvl="3"/>
            <a:r>
              <a:rPr lang="ko-KR" altLang="en-US"/>
              <a:t>네 번째 수준</a:t>
            </a:r>
            <a:endParaRPr lang="ko-KR" altLang="en-US"/>
          </a:p>
          <a:p>
            <a:pPr lvl="4"/>
            <a:r>
              <a:rPr lang="ko-KR" altLang="en-US"/>
              <a:t>다섯 번째 수준</a:t>
            </a:r>
            <a:endParaRPr lang="ko-KR" altLang="en-US"/>
          </a:p>
        </p:txBody>
      </p:sp>
      <p:sp>
        <p:nvSpPr>
          <p:cNvPr id="4" name="내용 개체 틀 3"/>
          <p:cNvSpPr>
            <a:spLocks noGrp="1"/>
          </p:cNvSpPr>
          <p:nvPr>
            <p:ph sz="half" idx="2" hasCustomPrompt="1"/>
          </p:nvPr>
        </p:nvSpPr>
        <p:spPr>
          <a:xfrm>
            <a:off x="6172200" y="1825625"/>
            <a:ext cx="5181600" cy="4351338"/>
          </a:xfrm>
        </p:spPr>
        <p:txBody>
          <a:bodyPr/>
          <a:lstStyle/>
          <a:p>
            <a:pPr lvl="0"/>
            <a:r>
              <a:rPr lang="ko-KR" altLang="en-US"/>
              <a:t>마스터 텍스트 스타일을 편집하려면 클릭</a:t>
            </a:r>
            <a:endParaRPr lang="ko-KR" altLang="en-US"/>
          </a:p>
          <a:p>
            <a:pPr lvl="1"/>
            <a:r>
              <a:rPr lang="ko-KR" altLang="en-US"/>
              <a:t>두 번째 수준</a:t>
            </a:r>
            <a:endParaRPr lang="ko-KR" altLang="en-US"/>
          </a:p>
          <a:p>
            <a:pPr lvl="2"/>
            <a:r>
              <a:rPr lang="ko-KR" altLang="en-US"/>
              <a:t>세 번째 수준</a:t>
            </a:r>
            <a:endParaRPr lang="ko-KR" altLang="en-US"/>
          </a:p>
          <a:p>
            <a:pPr lvl="3"/>
            <a:r>
              <a:rPr lang="ko-KR" altLang="en-US"/>
              <a:t>네 번째 수준</a:t>
            </a:r>
            <a:endParaRPr lang="ko-KR" altLang="en-US"/>
          </a:p>
          <a:p>
            <a:pPr lvl="4"/>
            <a:r>
              <a:rPr lang="ko-KR" altLang="en-US"/>
              <a:t>다섯 번째 수준</a:t>
            </a:r>
            <a:endParaRPr lang="ko-KR" altLang="en-US"/>
          </a:p>
        </p:txBody>
      </p:sp>
      <p:sp>
        <p:nvSpPr>
          <p:cNvPr id="5" name="날짜 개체 틀 4"/>
          <p:cNvSpPr>
            <a:spLocks noGrp="1"/>
          </p:cNvSpPr>
          <p:nvPr>
            <p:ph type="dt" sz="half" idx="10"/>
          </p:nvPr>
        </p:nvSpPr>
        <p:spPr/>
        <p:txBody>
          <a:bodyPr/>
          <a:lstStyle/>
          <a:p>
            <a:fld id="{45A40FD1-0EE3-4101-8160-1422DBE4B71F}" type="datetimeFigureOut">
              <a:rPr lang="ko-KR" altLang="en-US" smtClean="0">
                <a:solidFill>
                  <a:prstClr val="black">
                    <a:tint val="75000"/>
                  </a:prstClr>
                </a:solidFill>
              </a:rPr>
            </a:fld>
            <a:endParaRPr lang="ko-KR" altLang="en-US">
              <a:solidFill>
                <a:prstClr val="black">
                  <a:tint val="75000"/>
                </a:prstClr>
              </a:solidFill>
            </a:endParaRPr>
          </a:p>
        </p:txBody>
      </p:sp>
      <p:sp>
        <p:nvSpPr>
          <p:cNvPr id="6" name="바닥글 개체 틀 5"/>
          <p:cNvSpPr>
            <a:spLocks noGrp="1"/>
          </p:cNvSpPr>
          <p:nvPr>
            <p:ph type="ftr" sz="quarter" idx="11"/>
          </p:nvPr>
        </p:nvSpPr>
        <p:spPr/>
        <p:txBody>
          <a:bodyPr/>
          <a:lstStyle/>
          <a:p>
            <a:endParaRPr lang="ko-KR" altLang="en-US">
              <a:solidFill>
                <a:prstClr val="black">
                  <a:tint val="75000"/>
                </a:prstClr>
              </a:solidFill>
            </a:endParaRPr>
          </a:p>
        </p:txBody>
      </p:sp>
      <p:sp>
        <p:nvSpPr>
          <p:cNvPr id="7" name="슬라이드 번호 개체 틀 6"/>
          <p:cNvSpPr>
            <a:spLocks noGrp="1"/>
          </p:cNvSpPr>
          <p:nvPr>
            <p:ph type="sldNum" sz="quarter" idx="12"/>
          </p:nvPr>
        </p:nvSpPr>
        <p:spPr/>
        <p:txBody>
          <a:bodyPr/>
          <a:lstStyle/>
          <a:p>
            <a:fld id="{A304987C-29F7-432B-B883-ED8D01B47793}" type="slidenum">
              <a:rPr lang="ko-KR" altLang="en-US" smtClean="0">
                <a:solidFill>
                  <a:prstClr val="black">
                    <a:tint val="75000"/>
                  </a:prstClr>
                </a:solidFill>
              </a:rPr>
            </a:fld>
            <a:endParaRPr lang="ko-KR" alt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839788" y="365125"/>
            <a:ext cx="10515600" cy="1325563"/>
          </a:xfrm>
        </p:spPr>
        <p:txBody>
          <a:bodyPr/>
          <a:lstStyle/>
          <a:p>
            <a:r>
              <a:rPr lang="ko-KR" altLang="en-US"/>
              <a:t>마스터 제목 스타일 편집</a:t>
            </a:r>
            <a:endParaRPr lang="ko-KR" altLang="en-US"/>
          </a:p>
        </p:txBody>
      </p:sp>
      <p:sp>
        <p:nvSpPr>
          <p:cNvPr id="3" name="텍스트 개체 틀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endParaRPr lang="ko-KR" altLang="en-US"/>
          </a:p>
        </p:txBody>
      </p:sp>
      <p:sp>
        <p:nvSpPr>
          <p:cNvPr id="4" name="내용 개체 틀 3"/>
          <p:cNvSpPr>
            <a:spLocks noGrp="1"/>
          </p:cNvSpPr>
          <p:nvPr>
            <p:ph sz="half" idx="2" hasCustomPrompt="1"/>
          </p:nvPr>
        </p:nvSpPr>
        <p:spPr>
          <a:xfrm>
            <a:off x="839788" y="2505075"/>
            <a:ext cx="5157787" cy="3684588"/>
          </a:xfrm>
        </p:spPr>
        <p:txBody>
          <a:bodyPr/>
          <a:lstStyle/>
          <a:p>
            <a:pPr lvl="0"/>
            <a:r>
              <a:rPr lang="ko-KR" altLang="en-US"/>
              <a:t>마스터 텍스트 스타일을 편집하려면 클릭</a:t>
            </a:r>
            <a:endParaRPr lang="ko-KR" altLang="en-US"/>
          </a:p>
          <a:p>
            <a:pPr lvl="1"/>
            <a:r>
              <a:rPr lang="ko-KR" altLang="en-US"/>
              <a:t>두 번째 수준</a:t>
            </a:r>
            <a:endParaRPr lang="ko-KR" altLang="en-US"/>
          </a:p>
          <a:p>
            <a:pPr lvl="2"/>
            <a:r>
              <a:rPr lang="ko-KR" altLang="en-US"/>
              <a:t>세 번째 수준</a:t>
            </a:r>
            <a:endParaRPr lang="ko-KR" altLang="en-US"/>
          </a:p>
          <a:p>
            <a:pPr lvl="3"/>
            <a:r>
              <a:rPr lang="ko-KR" altLang="en-US"/>
              <a:t>네 번째 수준</a:t>
            </a:r>
            <a:endParaRPr lang="ko-KR" altLang="en-US"/>
          </a:p>
          <a:p>
            <a:pPr lvl="4"/>
            <a:r>
              <a:rPr lang="ko-KR" altLang="en-US"/>
              <a:t>다섯 번째 수준</a:t>
            </a:r>
            <a:endParaRPr lang="ko-KR" altLang="en-US"/>
          </a:p>
        </p:txBody>
      </p:sp>
      <p:sp>
        <p:nvSpPr>
          <p:cNvPr id="5" name="텍스트 개체 틀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endParaRPr lang="ko-KR" altLang="en-US"/>
          </a:p>
        </p:txBody>
      </p:sp>
      <p:sp>
        <p:nvSpPr>
          <p:cNvPr id="6" name="내용 개체 틀 5"/>
          <p:cNvSpPr>
            <a:spLocks noGrp="1"/>
          </p:cNvSpPr>
          <p:nvPr>
            <p:ph sz="quarter" idx="4" hasCustomPrompt="1"/>
          </p:nvPr>
        </p:nvSpPr>
        <p:spPr>
          <a:xfrm>
            <a:off x="6172200" y="2505075"/>
            <a:ext cx="5183188" cy="3684588"/>
          </a:xfrm>
        </p:spPr>
        <p:txBody>
          <a:bodyPr/>
          <a:lstStyle/>
          <a:p>
            <a:pPr lvl="0"/>
            <a:r>
              <a:rPr lang="ko-KR" altLang="en-US"/>
              <a:t>마스터 텍스트 스타일을 편집하려면 클릭</a:t>
            </a:r>
            <a:endParaRPr lang="ko-KR" altLang="en-US"/>
          </a:p>
          <a:p>
            <a:pPr lvl="1"/>
            <a:r>
              <a:rPr lang="ko-KR" altLang="en-US"/>
              <a:t>두 번째 수준</a:t>
            </a:r>
            <a:endParaRPr lang="ko-KR" altLang="en-US"/>
          </a:p>
          <a:p>
            <a:pPr lvl="2"/>
            <a:r>
              <a:rPr lang="ko-KR" altLang="en-US"/>
              <a:t>세 번째 수준</a:t>
            </a:r>
            <a:endParaRPr lang="ko-KR" altLang="en-US"/>
          </a:p>
          <a:p>
            <a:pPr lvl="3"/>
            <a:r>
              <a:rPr lang="ko-KR" altLang="en-US"/>
              <a:t>네 번째 수준</a:t>
            </a:r>
            <a:endParaRPr lang="ko-KR" altLang="en-US"/>
          </a:p>
          <a:p>
            <a:pPr lvl="4"/>
            <a:r>
              <a:rPr lang="ko-KR" altLang="en-US"/>
              <a:t>다섯 번째 수준</a:t>
            </a:r>
            <a:endParaRPr lang="ko-KR" altLang="en-US"/>
          </a:p>
        </p:txBody>
      </p:sp>
      <p:sp>
        <p:nvSpPr>
          <p:cNvPr id="7" name="날짜 개체 틀 6"/>
          <p:cNvSpPr>
            <a:spLocks noGrp="1"/>
          </p:cNvSpPr>
          <p:nvPr>
            <p:ph type="dt" sz="half" idx="10"/>
          </p:nvPr>
        </p:nvSpPr>
        <p:spPr/>
        <p:txBody>
          <a:bodyPr/>
          <a:lstStyle/>
          <a:p>
            <a:fld id="{45A40FD1-0EE3-4101-8160-1422DBE4B71F}" type="datetimeFigureOut">
              <a:rPr lang="ko-KR" altLang="en-US" smtClean="0">
                <a:solidFill>
                  <a:prstClr val="black">
                    <a:tint val="75000"/>
                  </a:prstClr>
                </a:solidFill>
              </a:rPr>
            </a:fld>
            <a:endParaRPr lang="ko-KR" altLang="en-US">
              <a:solidFill>
                <a:prstClr val="black">
                  <a:tint val="75000"/>
                </a:prstClr>
              </a:solidFill>
            </a:endParaRPr>
          </a:p>
        </p:txBody>
      </p:sp>
      <p:sp>
        <p:nvSpPr>
          <p:cNvPr id="8" name="바닥글 개체 틀 7"/>
          <p:cNvSpPr>
            <a:spLocks noGrp="1"/>
          </p:cNvSpPr>
          <p:nvPr>
            <p:ph type="ftr" sz="quarter" idx="11"/>
          </p:nvPr>
        </p:nvSpPr>
        <p:spPr/>
        <p:txBody>
          <a:bodyPr/>
          <a:lstStyle/>
          <a:p>
            <a:endParaRPr lang="ko-KR" altLang="en-US">
              <a:solidFill>
                <a:prstClr val="black">
                  <a:tint val="75000"/>
                </a:prstClr>
              </a:solidFill>
            </a:endParaRPr>
          </a:p>
        </p:txBody>
      </p:sp>
      <p:sp>
        <p:nvSpPr>
          <p:cNvPr id="9" name="슬라이드 번호 개체 틀 8"/>
          <p:cNvSpPr>
            <a:spLocks noGrp="1"/>
          </p:cNvSpPr>
          <p:nvPr>
            <p:ph type="sldNum" sz="quarter" idx="12"/>
          </p:nvPr>
        </p:nvSpPr>
        <p:spPr/>
        <p:txBody>
          <a:bodyPr/>
          <a:lstStyle/>
          <a:p>
            <a:fld id="{A304987C-29F7-432B-B883-ED8D01B47793}" type="slidenum">
              <a:rPr lang="ko-KR" altLang="en-US" smtClean="0">
                <a:solidFill>
                  <a:prstClr val="black">
                    <a:tint val="75000"/>
                  </a:prstClr>
                </a:solidFill>
              </a:rPr>
            </a:fld>
            <a:endParaRPr lang="ko-KR"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hasCustomPrompt="1"/>
          </p:nvPr>
        </p:nvSpPr>
        <p:spPr/>
        <p:txBody>
          <a:bodyPr/>
          <a:lstStyle/>
          <a:p>
            <a:r>
              <a:rPr lang="ko-KR" altLang="en-US"/>
              <a:t>마스터 제목 스타일 편집</a:t>
            </a:r>
            <a:endParaRPr lang="ko-KR" altLang="en-US"/>
          </a:p>
        </p:txBody>
      </p:sp>
      <p:sp>
        <p:nvSpPr>
          <p:cNvPr id="3" name="날짜 개체 틀 2"/>
          <p:cNvSpPr>
            <a:spLocks noGrp="1"/>
          </p:cNvSpPr>
          <p:nvPr>
            <p:ph type="dt" sz="half" idx="10"/>
          </p:nvPr>
        </p:nvSpPr>
        <p:spPr/>
        <p:txBody>
          <a:bodyPr/>
          <a:lstStyle/>
          <a:p>
            <a:fld id="{45A40FD1-0EE3-4101-8160-1422DBE4B71F}" type="datetimeFigureOut">
              <a:rPr lang="ko-KR" altLang="en-US" smtClean="0">
                <a:solidFill>
                  <a:prstClr val="black">
                    <a:tint val="75000"/>
                  </a:prstClr>
                </a:solidFill>
              </a:rPr>
            </a:fld>
            <a:endParaRPr lang="ko-KR" altLang="en-US">
              <a:solidFill>
                <a:prstClr val="black">
                  <a:tint val="75000"/>
                </a:prstClr>
              </a:solidFill>
            </a:endParaRPr>
          </a:p>
        </p:txBody>
      </p:sp>
      <p:sp>
        <p:nvSpPr>
          <p:cNvPr id="4" name="바닥글 개체 틀 3"/>
          <p:cNvSpPr>
            <a:spLocks noGrp="1"/>
          </p:cNvSpPr>
          <p:nvPr>
            <p:ph type="ftr" sz="quarter" idx="11"/>
          </p:nvPr>
        </p:nvSpPr>
        <p:spPr/>
        <p:txBody>
          <a:bodyPr/>
          <a:lstStyle/>
          <a:p>
            <a:endParaRPr lang="ko-KR" altLang="en-US">
              <a:solidFill>
                <a:prstClr val="black">
                  <a:tint val="75000"/>
                </a:prstClr>
              </a:solidFill>
            </a:endParaRPr>
          </a:p>
        </p:txBody>
      </p:sp>
      <p:sp>
        <p:nvSpPr>
          <p:cNvPr id="5" name="슬라이드 번호 개체 틀 4"/>
          <p:cNvSpPr>
            <a:spLocks noGrp="1"/>
          </p:cNvSpPr>
          <p:nvPr>
            <p:ph type="sldNum" sz="quarter" idx="12"/>
          </p:nvPr>
        </p:nvSpPr>
        <p:spPr/>
        <p:txBody>
          <a:bodyPr/>
          <a:lstStyle/>
          <a:p>
            <a:fld id="{A304987C-29F7-432B-B883-ED8D01B47793}" type="slidenum">
              <a:rPr lang="ko-KR" altLang="en-US" smtClean="0">
                <a:solidFill>
                  <a:prstClr val="black">
                    <a:tint val="75000"/>
                  </a:prstClr>
                </a:solidFill>
              </a:rPr>
            </a:fld>
            <a:endParaRPr lang="ko-KR"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45A40FD1-0EE3-4101-8160-1422DBE4B71F}" type="datetimeFigureOut">
              <a:rPr lang="ko-KR" altLang="en-US" smtClean="0">
                <a:solidFill>
                  <a:prstClr val="black">
                    <a:tint val="75000"/>
                  </a:prstClr>
                </a:solidFill>
              </a:rPr>
            </a:fld>
            <a:endParaRPr lang="ko-KR" altLang="en-US">
              <a:solidFill>
                <a:prstClr val="black">
                  <a:tint val="75000"/>
                </a:prstClr>
              </a:solidFill>
            </a:endParaRPr>
          </a:p>
        </p:txBody>
      </p:sp>
      <p:sp>
        <p:nvSpPr>
          <p:cNvPr id="3" name="바닥글 개체 틀 2"/>
          <p:cNvSpPr>
            <a:spLocks noGrp="1"/>
          </p:cNvSpPr>
          <p:nvPr>
            <p:ph type="ftr" sz="quarter" idx="11"/>
          </p:nvPr>
        </p:nvSpPr>
        <p:spPr/>
        <p:txBody>
          <a:bodyPr/>
          <a:lstStyle/>
          <a:p>
            <a:endParaRPr lang="ko-KR" altLang="en-US">
              <a:solidFill>
                <a:prstClr val="black">
                  <a:tint val="75000"/>
                </a:prstClr>
              </a:solidFill>
            </a:endParaRPr>
          </a:p>
        </p:txBody>
      </p:sp>
      <p:sp>
        <p:nvSpPr>
          <p:cNvPr id="4" name="슬라이드 번호 개체 틀 3"/>
          <p:cNvSpPr>
            <a:spLocks noGrp="1"/>
          </p:cNvSpPr>
          <p:nvPr>
            <p:ph type="sldNum" sz="quarter" idx="12"/>
          </p:nvPr>
        </p:nvSpPr>
        <p:spPr/>
        <p:txBody>
          <a:bodyPr/>
          <a:lstStyle/>
          <a:p>
            <a:fld id="{A304987C-29F7-432B-B883-ED8D01B47793}" type="slidenum">
              <a:rPr lang="ko-KR" altLang="en-US" smtClean="0">
                <a:solidFill>
                  <a:prstClr val="black">
                    <a:tint val="75000"/>
                  </a:prstClr>
                </a:solidFill>
              </a:rPr>
            </a:fld>
            <a:endParaRPr lang="ko-KR"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839788" y="457200"/>
            <a:ext cx="3932237" cy="1600200"/>
          </a:xfrm>
        </p:spPr>
        <p:txBody>
          <a:bodyPr anchor="b"/>
          <a:lstStyle>
            <a:lvl1pPr>
              <a:defRPr sz="3200"/>
            </a:lvl1pPr>
          </a:lstStyle>
          <a:p>
            <a:r>
              <a:rPr lang="ko-KR" altLang="en-US"/>
              <a:t>마스터 제목 스타일 편집</a:t>
            </a:r>
            <a:endParaRPr lang="ko-KR" altLang="en-US"/>
          </a:p>
        </p:txBody>
      </p:sp>
      <p:sp>
        <p:nvSpPr>
          <p:cNvPr id="3" name="내용 개체 틀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endParaRPr lang="ko-KR" altLang="en-US"/>
          </a:p>
          <a:p>
            <a:pPr lvl="1"/>
            <a:r>
              <a:rPr lang="ko-KR" altLang="en-US"/>
              <a:t>두 번째 수준</a:t>
            </a:r>
            <a:endParaRPr lang="ko-KR" altLang="en-US"/>
          </a:p>
          <a:p>
            <a:pPr lvl="2"/>
            <a:r>
              <a:rPr lang="ko-KR" altLang="en-US"/>
              <a:t>세 번째 수준</a:t>
            </a:r>
            <a:endParaRPr lang="ko-KR" altLang="en-US"/>
          </a:p>
          <a:p>
            <a:pPr lvl="3"/>
            <a:r>
              <a:rPr lang="ko-KR" altLang="en-US"/>
              <a:t>네 번째 수준</a:t>
            </a:r>
            <a:endParaRPr lang="ko-KR" altLang="en-US"/>
          </a:p>
          <a:p>
            <a:pPr lvl="4"/>
            <a:r>
              <a:rPr lang="ko-KR" altLang="en-US"/>
              <a:t>다섯 번째 수준</a:t>
            </a:r>
            <a:endParaRPr lang="ko-KR" altLang="en-US"/>
          </a:p>
        </p:txBody>
      </p:sp>
      <p:sp>
        <p:nvSpPr>
          <p:cNvPr id="4" name="텍스트 개체 틀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endParaRPr lang="ko-KR" altLang="en-US"/>
          </a:p>
        </p:txBody>
      </p:sp>
      <p:sp>
        <p:nvSpPr>
          <p:cNvPr id="5" name="날짜 개체 틀 4"/>
          <p:cNvSpPr>
            <a:spLocks noGrp="1"/>
          </p:cNvSpPr>
          <p:nvPr>
            <p:ph type="dt" sz="half" idx="10"/>
          </p:nvPr>
        </p:nvSpPr>
        <p:spPr/>
        <p:txBody>
          <a:bodyPr/>
          <a:lstStyle/>
          <a:p>
            <a:fld id="{45A40FD1-0EE3-4101-8160-1422DBE4B71F}" type="datetimeFigureOut">
              <a:rPr lang="ko-KR" altLang="en-US" smtClean="0">
                <a:solidFill>
                  <a:prstClr val="black">
                    <a:tint val="75000"/>
                  </a:prstClr>
                </a:solidFill>
              </a:rPr>
            </a:fld>
            <a:endParaRPr lang="ko-KR" altLang="en-US">
              <a:solidFill>
                <a:prstClr val="black">
                  <a:tint val="75000"/>
                </a:prstClr>
              </a:solidFill>
            </a:endParaRPr>
          </a:p>
        </p:txBody>
      </p:sp>
      <p:sp>
        <p:nvSpPr>
          <p:cNvPr id="6" name="바닥글 개체 틀 5"/>
          <p:cNvSpPr>
            <a:spLocks noGrp="1"/>
          </p:cNvSpPr>
          <p:nvPr>
            <p:ph type="ftr" sz="quarter" idx="11"/>
          </p:nvPr>
        </p:nvSpPr>
        <p:spPr/>
        <p:txBody>
          <a:bodyPr/>
          <a:lstStyle/>
          <a:p>
            <a:endParaRPr lang="ko-KR" altLang="en-US">
              <a:solidFill>
                <a:prstClr val="black">
                  <a:tint val="75000"/>
                </a:prstClr>
              </a:solidFill>
            </a:endParaRPr>
          </a:p>
        </p:txBody>
      </p:sp>
      <p:sp>
        <p:nvSpPr>
          <p:cNvPr id="7" name="슬라이드 번호 개체 틀 6"/>
          <p:cNvSpPr>
            <a:spLocks noGrp="1"/>
          </p:cNvSpPr>
          <p:nvPr>
            <p:ph type="sldNum" sz="quarter" idx="12"/>
          </p:nvPr>
        </p:nvSpPr>
        <p:spPr/>
        <p:txBody>
          <a:bodyPr/>
          <a:lstStyle/>
          <a:p>
            <a:fld id="{A304987C-29F7-432B-B883-ED8D01B47793}" type="slidenum">
              <a:rPr lang="ko-KR" altLang="en-US" smtClean="0">
                <a:solidFill>
                  <a:prstClr val="black">
                    <a:tint val="75000"/>
                  </a:prstClr>
                </a:solidFill>
              </a:rPr>
            </a:fld>
            <a:endParaRPr lang="ko-KR"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839788" y="457200"/>
            <a:ext cx="3932237" cy="1600200"/>
          </a:xfrm>
        </p:spPr>
        <p:txBody>
          <a:bodyPr anchor="b"/>
          <a:lstStyle>
            <a:lvl1pPr>
              <a:defRPr sz="3200"/>
            </a:lvl1pPr>
          </a:lstStyle>
          <a:p>
            <a:r>
              <a:rPr lang="ko-KR" altLang="en-US"/>
              <a:t>마스터 제목 스타일 편집</a:t>
            </a:r>
            <a:endParaRPr lang="ko-KR" altLang="en-US"/>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endParaRPr lang="ko-KR" altLang="en-US"/>
          </a:p>
        </p:txBody>
      </p:sp>
      <p:sp>
        <p:nvSpPr>
          <p:cNvPr id="5" name="날짜 개체 틀 4"/>
          <p:cNvSpPr>
            <a:spLocks noGrp="1"/>
          </p:cNvSpPr>
          <p:nvPr>
            <p:ph type="dt" sz="half" idx="10"/>
          </p:nvPr>
        </p:nvSpPr>
        <p:spPr/>
        <p:txBody>
          <a:bodyPr/>
          <a:lstStyle/>
          <a:p>
            <a:fld id="{45A40FD1-0EE3-4101-8160-1422DBE4B71F}" type="datetimeFigureOut">
              <a:rPr lang="ko-KR" altLang="en-US" smtClean="0">
                <a:solidFill>
                  <a:prstClr val="black">
                    <a:tint val="75000"/>
                  </a:prstClr>
                </a:solidFill>
              </a:rPr>
            </a:fld>
            <a:endParaRPr lang="ko-KR" altLang="en-US">
              <a:solidFill>
                <a:prstClr val="black">
                  <a:tint val="75000"/>
                </a:prstClr>
              </a:solidFill>
            </a:endParaRPr>
          </a:p>
        </p:txBody>
      </p:sp>
      <p:sp>
        <p:nvSpPr>
          <p:cNvPr id="6" name="바닥글 개체 틀 5"/>
          <p:cNvSpPr>
            <a:spLocks noGrp="1"/>
          </p:cNvSpPr>
          <p:nvPr>
            <p:ph type="ftr" sz="quarter" idx="11"/>
          </p:nvPr>
        </p:nvSpPr>
        <p:spPr/>
        <p:txBody>
          <a:bodyPr/>
          <a:lstStyle/>
          <a:p>
            <a:endParaRPr lang="ko-KR" altLang="en-US">
              <a:solidFill>
                <a:prstClr val="black">
                  <a:tint val="75000"/>
                </a:prstClr>
              </a:solidFill>
            </a:endParaRPr>
          </a:p>
        </p:txBody>
      </p:sp>
      <p:sp>
        <p:nvSpPr>
          <p:cNvPr id="7" name="슬라이드 번호 개체 틀 6"/>
          <p:cNvSpPr>
            <a:spLocks noGrp="1"/>
          </p:cNvSpPr>
          <p:nvPr>
            <p:ph type="sldNum" sz="quarter" idx="12"/>
          </p:nvPr>
        </p:nvSpPr>
        <p:spPr/>
        <p:txBody>
          <a:bodyPr/>
          <a:lstStyle/>
          <a:p>
            <a:fld id="{A304987C-29F7-432B-B883-ED8D01B47793}" type="slidenum">
              <a:rPr lang="ko-KR" altLang="en-US" smtClean="0">
                <a:solidFill>
                  <a:prstClr val="black">
                    <a:tint val="75000"/>
                  </a:prstClr>
                </a:solidFill>
              </a:rPr>
            </a:fld>
            <a:endParaRPr lang="ko-KR"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ko-KR" altLang="en-US"/>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endParaRPr lang="ko-KR" altLang="en-US"/>
          </a:p>
          <a:p>
            <a:pPr lvl="1"/>
            <a:r>
              <a:rPr lang="ko-KR" altLang="en-US"/>
              <a:t>두 번째 수준</a:t>
            </a:r>
            <a:endParaRPr lang="ko-KR" altLang="en-US"/>
          </a:p>
          <a:p>
            <a:pPr lvl="2"/>
            <a:r>
              <a:rPr lang="ko-KR" altLang="en-US"/>
              <a:t>세 번째 수준</a:t>
            </a:r>
            <a:endParaRPr lang="ko-KR" altLang="en-US"/>
          </a:p>
          <a:p>
            <a:pPr lvl="3"/>
            <a:r>
              <a:rPr lang="ko-KR" altLang="en-US"/>
              <a:t>네 번째 수준</a:t>
            </a:r>
            <a:endParaRPr lang="ko-KR" altLang="en-US"/>
          </a:p>
          <a:p>
            <a:pPr lvl="4"/>
            <a:r>
              <a:rPr lang="ko-KR" altLang="en-US"/>
              <a:t>다섯 번째 수준</a:t>
            </a:r>
            <a:endParaRPr lang="ko-KR" altLang="en-US"/>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A40FD1-0EE3-4101-8160-1422DBE4B71F}" type="datetimeFigureOut">
              <a:rPr lang="ko-KR" altLang="en-US" smtClean="0">
                <a:solidFill>
                  <a:prstClr val="black">
                    <a:tint val="75000"/>
                  </a:prstClr>
                </a:solidFill>
              </a:rPr>
            </a:fld>
            <a:endParaRPr lang="ko-KR" altLang="en-US">
              <a:solidFill>
                <a:prstClr val="black">
                  <a:tint val="75000"/>
                </a:prstClr>
              </a:solidFill>
            </a:endParaRPr>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solidFill>
                <a:prstClr val="black">
                  <a:tint val="75000"/>
                </a:prstClr>
              </a:solidFill>
            </a:endParaRPr>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04987C-29F7-432B-B883-ED8D01B47793}" type="slidenum">
              <a:rPr lang="ko-KR" altLang="en-US" smtClean="0">
                <a:solidFill>
                  <a:prstClr val="black">
                    <a:tint val="75000"/>
                  </a:prstClr>
                </a:solidFill>
              </a:rPr>
            </a:fld>
            <a:endParaRPr lang="ko-KR"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ko-KR" altLang="en-US"/>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endParaRPr lang="ko-KR" altLang="en-US"/>
          </a:p>
          <a:p>
            <a:pPr lvl="1"/>
            <a:r>
              <a:rPr lang="ko-KR" altLang="en-US"/>
              <a:t>두 번째 수준</a:t>
            </a:r>
            <a:endParaRPr lang="ko-KR" altLang="en-US"/>
          </a:p>
          <a:p>
            <a:pPr lvl="2"/>
            <a:r>
              <a:rPr lang="ko-KR" altLang="en-US"/>
              <a:t>세 번째 수준</a:t>
            </a:r>
            <a:endParaRPr lang="ko-KR" altLang="en-US"/>
          </a:p>
          <a:p>
            <a:pPr lvl="3"/>
            <a:r>
              <a:rPr lang="ko-KR" altLang="en-US"/>
              <a:t>네 번째 수준</a:t>
            </a:r>
            <a:endParaRPr lang="ko-KR" altLang="en-US"/>
          </a:p>
          <a:p>
            <a:pPr lvl="4"/>
            <a:r>
              <a:rPr lang="ko-KR" altLang="en-US"/>
              <a:t>다섯 번째 수준</a:t>
            </a:r>
            <a:endParaRPr lang="ko-KR" altLang="en-US"/>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A40FD1-0EE3-4101-8160-1422DBE4B71F}" type="datetimeFigureOut">
              <a:rPr lang="ko-KR" altLang="en-US" smtClean="0">
                <a:solidFill>
                  <a:prstClr val="black">
                    <a:tint val="75000"/>
                  </a:prstClr>
                </a:solidFill>
              </a:rPr>
            </a:fld>
            <a:endParaRPr lang="ko-KR" altLang="en-US">
              <a:solidFill>
                <a:prstClr val="black">
                  <a:tint val="75000"/>
                </a:prstClr>
              </a:solidFill>
            </a:endParaRPr>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solidFill>
                <a:prstClr val="black">
                  <a:tint val="75000"/>
                </a:prstClr>
              </a:solidFill>
            </a:endParaRPr>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04987C-29F7-432B-B883-ED8D01B47793}" type="slidenum">
              <a:rPr lang="ko-KR" altLang="en-US" smtClean="0">
                <a:solidFill>
                  <a:prstClr val="black">
                    <a:tint val="75000"/>
                  </a:prstClr>
                </a:solidFill>
              </a:rPr>
            </a:fld>
            <a:endParaRPr lang="ko-KR"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4.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3.xml"/><Relationship Id="rId2" Type="http://schemas.openxmlformats.org/officeDocument/2006/relationships/image" Target="../media/image16.svg"/><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image" Target="../media/image17.jpe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3.xml"/><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image" Target="../media/image18.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3.xml"/><Relationship Id="rId3" Type="http://schemas.openxmlformats.org/officeDocument/2006/relationships/image" Target="../media/image21.png"/><Relationship Id="rId2" Type="http://schemas.microsoft.com/office/2007/relationships/media" Target="../media/media2.mp4"/><Relationship Id="rId1" Type="http://schemas.openxmlformats.org/officeDocument/2006/relationships/video" Target="../media/media2.mp4"/></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4.jpe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6.jpeg"/><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8.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1.jpeg"/><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13.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1EB"/>
        </a:solidFill>
        <a:effectLst/>
      </p:bgPr>
    </p:bg>
    <p:spTree>
      <p:nvGrpSpPr>
        <p:cNvPr id="1" name=""/>
        <p:cNvGrpSpPr/>
        <p:nvPr/>
      </p:nvGrpSpPr>
      <p:grpSpPr>
        <a:xfrm>
          <a:off x="0" y="0"/>
          <a:ext cx="0" cy="0"/>
          <a:chOff x="0" y="0"/>
          <a:chExt cx="0" cy="0"/>
        </a:xfrm>
      </p:grpSpPr>
      <p:grpSp>
        <p:nvGrpSpPr>
          <p:cNvPr id="5" name="그룹 4"/>
          <p:cNvGrpSpPr/>
          <p:nvPr/>
        </p:nvGrpSpPr>
        <p:grpSpPr>
          <a:xfrm>
            <a:off x="2480955" y="815907"/>
            <a:ext cx="6998608" cy="113508"/>
            <a:chOff x="0" y="2481943"/>
            <a:chExt cx="12975772" cy="1794294"/>
          </a:xfrm>
        </p:grpSpPr>
        <p:sp>
          <p:nvSpPr>
            <p:cNvPr id="6" name="직사각형 5"/>
            <p:cNvSpPr/>
            <p:nvPr/>
          </p:nvSpPr>
          <p:spPr>
            <a:xfrm>
              <a:off x="0" y="2481943"/>
              <a:ext cx="2786332" cy="1794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8" name="직사각형 7"/>
            <p:cNvSpPr/>
            <p:nvPr/>
          </p:nvSpPr>
          <p:spPr>
            <a:xfrm>
              <a:off x="5872463" y="2481943"/>
              <a:ext cx="3384660" cy="1794294"/>
            </a:xfrm>
            <a:prstGeom prst="rect">
              <a:avLst/>
            </a:prstGeom>
            <a:solidFill>
              <a:srgbClr val="B8A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 name="직사각형 8"/>
            <p:cNvSpPr/>
            <p:nvPr/>
          </p:nvSpPr>
          <p:spPr>
            <a:xfrm>
              <a:off x="4006392" y="2481943"/>
              <a:ext cx="1866071" cy="1794294"/>
            </a:xfrm>
            <a:prstGeom prst="rect">
              <a:avLst/>
            </a:prstGeom>
            <a:solidFill>
              <a:srgbClr val="EEC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 name="직사각형 9"/>
            <p:cNvSpPr/>
            <p:nvPr/>
          </p:nvSpPr>
          <p:spPr>
            <a:xfrm>
              <a:off x="2794739" y="2481943"/>
              <a:ext cx="1220060" cy="179429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2" name="직사각형 11"/>
            <p:cNvSpPr/>
            <p:nvPr/>
          </p:nvSpPr>
          <p:spPr>
            <a:xfrm>
              <a:off x="9257122" y="2481943"/>
              <a:ext cx="2934878" cy="1794294"/>
            </a:xfrm>
            <a:prstGeom prst="rect">
              <a:avLst/>
            </a:prstGeom>
            <a:solidFill>
              <a:srgbClr val="D4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5" name="직사각형 14"/>
            <p:cNvSpPr/>
            <p:nvPr/>
          </p:nvSpPr>
          <p:spPr>
            <a:xfrm>
              <a:off x="12192000" y="2481943"/>
              <a:ext cx="783772" cy="1794294"/>
            </a:xfrm>
            <a:prstGeom prst="rect">
              <a:avLst/>
            </a:prstGeom>
            <a:solidFill>
              <a:srgbClr val="F3D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3" name="文本框 2"/>
          <p:cNvSpPr txBox="1"/>
          <p:nvPr/>
        </p:nvSpPr>
        <p:spPr>
          <a:xfrm>
            <a:off x="4445635" y="1261110"/>
            <a:ext cx="3300730" cy="918210"/>
          </a:xfrm>
          <a:prstGeom prst="rect">
            <a:avLst/>
          </a:prstGeom>
          <a:noFill/>
        </p:spPr>
        <p:txBody>
          <a:bodyPr wrap="square" rtlCol="0">
            <a:noAutofit/>
          </a:bodyPr>
          <a:p>
            <a:r>
              <a:rPr lang="en-US" altLang="zh-CN" sz="4400">
                <a:latin typeface="BM Dohyeon" panose="020B0600000101010101" charset="-127"/>
                <a:ea typeface="BM Dohyeon" panose="020B0600000101010101" charset="-127"/>
                <a:cs typeface="Ayuthaya" panose="00000400000000000000" charset="0"/>
              </a:rPr>
              <a:t>Gayageum</a:t>
            </a:r>
            <a:endParaRPr lang="en-US" altLang="zh-CN" sz="4400">
              <a:latin typeface="BM Dohyeon" panose="020B0600000101010101" charset="-127"/>
              <a:ea typeface="BM Dohyeon" panose="020B0600000101010101" charset="-127"/>
              <a:cs typeface="Ayuthaya" panose="00000400000000000000" charset="0"/>
            </a:endParaRPr>
          </a:p>
        </p:txBody>
      </p:sp>
      <p:pic>
        <p:nvPicPr>
          <p:cNvPr id="7" name="图片 6"/>
          <p:cNvPicPr/>
          <p:nvPr/>
        </p:nvPicPr>
        <p:blipFill>
          <a:blip r:embed="rId1"/>
          <a:stretch>
            <a:fillRect/>
          </a:stretch>
        </p:blipFill>
        <p:spPr>
          <a:xfrm>
            <a:off x="3408680" y="2985135"/>
            <a:ext cx="5390515" cy="2810510"/>
          </a:xfrm>
          <a:prstGeom prst="rect">
            <a:avLst/>
          </a:prstGeom>
        </p:spPr>
      </p:pic>
      <p:sp>
        <p:nvSpPr>
          <p:cNvPr id="14" name="文本框 13"/>
          <p:cNvSpPr txBox="1"/>
          <p:nvPr/>
        </p:nvSpPr>
        <p:spPr>
          <a:xfrm>
            <a:off x="4959350" y="2179320"/>
            <a:ext cx="2273935" cy="918210"/>
          </a:xfrm>
          <a:prstGeom prst="rect">
            <a:avLst/>
          </a:prstGeom>
          <a:noFill/>
        </p:spPr>
        <p:txBody>
          <a:bodyPr wrap="square" rtlCol="0">
            <a:noAutofit/>
          </a:bodyPr>
          <a:p>
            <a:r>
              <a:rPr lang="zh-CN" altLang="en-US" sz="4400" b="1">
                <a:latin typeface="黑体" charset="0"/>
                <a:ea typeface="黑体" charset="0"/>
                <a:cs typeface="Ayuthaya" panose="00000400000000000000" charset="0"/>
              </a:rPr>
              <a:t>伽倻琴</a:t>
            </a:r>
            <a:endParaRPr lang="zh-CN" altLang="en-US" sz="4400" b="1">
              <a:latin typeface="黑体" charset="0"/>
              <a:ea typeface="黑体" charset="0"/>
              <a:cs typeface="Ayuthaya" panose="00000400000000000000" charset="0"/>
            </a:endParaRPr>
          </a:p>
        </p:txBody>
      </p:sp>
      <p:sp>
        <p:nvSpPr>
          <p:cNvPr id="16" name="文本框 15"/>
          <p:cNvSpPr txBox="1"/>
          <p:nvPr/>
        </p:nvSpPr>
        <p:spPr>
          <a:xfrm>
            <a:off x="7233285" y="6194425"/>
            <a:ext cx="4810760" cy="460375"/>
          </a:xfrm>
          <a:prstGeom prst="rect">
            <a:avLst/>
          </a:prstGeom>
          <a:noFill/>
        </p:spPr>
        <p:txBody>
          <a:bodyPr wrap="square" rtlCol="0">
            <a:spAutoFit/>
          </a:bodyPr>
          <a:p>
            <a:r>
              <a:rPr lang="en-US" altLang="zh-CN" sz="2400"/>
              <a:t>Speaker: Zhang Meiling   </a:t>
            </a:r>
            <a:r>
              <a:rPr lang="zh-CN" altLang="en-US" sz="2400"/>
              <a:t>张美玲</a:t>
            </a:r>
            <a:endParaRPr lang="zh-CN" altLang="en-US" sz="24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p:cNvGrpSpPr/>
          <p:nvPr/>
        </p:nvGrpSpPr>
        <p:grpSpPr>
          <a:xfrm>
            <a:off x="0" y="0"/>
            <a:ext cx="12192000" cy="6858000"/>
            <a:chOff x="0" y="0"/>
            <a:chExt cx="12192000" cy="6858000"/>
          </a:xfrm>
        </p:grpSpPr>
        <p:sp>
          <p:nvSpPr>
            <p:cNvPr id="6" name="직사각형 5"/>
            <p:cNvSpPr/>
            <p:nvPr/>
          </p:nvSpPr>
          <p:spPr>
            <a:xfrm>
              <a:off x="0" y="0"/>
              <a:ext cx="2786332" cy="1794294"/>
            </a:xfrm>
            <a:prstGeom prst="rect">
              <a:avLst/>
            </a:prstGeom>
            <a:solidFill>
              <a:srgbClr val="F1F2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 name="직사각형 6"/>
            <p:cNvSpPr/>
            <p:nvPr/>
          </p:nvSpPr>
          <p:spPr>
            <a:xfrm>
              <a:off x="0" y="1794294"/>
              <a:ext cx="2786332" cy="1794294"/>
            </a:xfrm>
            <a:prstGeom prst="rect">
              <a:avLst/>
            </a:prstGeom>
            <a:solidFill>
              <a:srgbClr val="D4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8" name="직사각형 7"/>
            <p:cNvSpPr/>
            <p:nvPr/>
          </p:nvSpPr>
          <p:spPr>
            <a:xfrm>
              <a:off x="0" y="3588588"/>
              <a:ext cx="2786332" cy="2180616"/>
            </a:xfrm>
            <a:prstGeom prst="rect">
              <a:avLst/>
            </a:prstGeom>
            <a:solidFill>
              <a:srgbClr val="B8A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 name="직사각형 8"/>
            <p:cNvSpPr/>
            <p:nvPr/>
          </p:nvSpPr>
          <p:spPr>
            <a:xfrm>
              <a:off x="4006392" y="0"/>
              <a:ext cx="5250730" cy="1794294"/>
            </a:xfrm>
            <a:prstGeom prst="rect">
              <a:avLst/>
            </a:prstGeom>
            <a:solidFill>
              <a:srgbClr val="EEC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 name="직사각형 9"/>
            <p:cNvSpPr/>
            <p:nvPr/>
          </p:nvSpPr>
          <p:spPr>
            <a:xfrm>
              <a:off x="2794739" y="0"/>
              <a:ext cx="1220060" cy="179429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 name="직사각형 10"/>
            <p:cNvSpPr/>
            <p:nvPr/>
          </p:nvSpPr>
          <p:spPr>
            <a:xfrm>
              <a:off x="0" y="5769204"/>
              <a:ext cx="2786332" cy="1088796"/>
            </a:xfrm>
            <a:prstGeom prst="rect">
              <a:avLst/>
            </a:prstGeom>
            <a:solidFill>
              <a:srgbClr val="F3D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2" name="직사각형 11"/>
            <p:cNvSpPr/>
            <p:nvPr/>
          </p:nvSpPr>
          <p:spPr>
            <a:xfrm>
              <a:off x="9257122" y="0"/>
              <a:ext cx="2934878" cy="1794294"/>
            </a:xfrm>
            <a:prstGeom prst="rect">
              <a:avLst/>
            </a:prstGeom>
            <a:solidFill>
              <a:srgbClr val="D4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3" name="직사각형 12"/>
            <p:cNvSpPr/>
            <p:nvPr/>
          </p:nvSpPr>
          <p:spPr>
            <a:xfrm>
              <a:off x="9405668" y="1794294"/>
              <a:ext cx="2786332" cy="515273"/>
            </a:xfrm>
            <a:prstGeom prst="rect">
              <a:avLst/>
            </a:prstGeom>
            <a:solidFill>
              <a:srgbClr val="F1F2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4" name="직사각형 13"/>
            <p:cNvSpPr/>
            <p:nvPr/>
          </p:nvSpPr>
          <p:spPr>
            <a:xfrm>
              <a:off x="9405668" y="2309567"/>
              <a:ext cx="2786332" cy="381874"/>
            </a:xfrm>
            <a:prstGeom prst="rect">
              <a:avLst/>
            </a:prstGeom>
            <a:solidFill>
              <a:srgbClr val="B8A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5" name="직사각형 14"/>
            <p:cNvSpPr/>
            <p:nvPr/>
          </p:nvSpPr>
          <p:spPr>
            <a:xfrm>
              <a:off x="9405668" y="2691441"/>
              <a:ext cx="2786332" cy="1701450"/>
            </a:xfrm>
            <a:prstGeom prst="rect">
              <a:avLst/>
            </a:prstGeom>
            <a:solidFill>
              <a:srgbClr val="F3D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6" name="직사각형 15"/>
            <p:cNvSpPr/>
            <p:nvPr/>
          </p:nvSpPr>
          <p:spPr>
            <a:xfrm>
              <a:off x="9405668" y="4392890"/>
              <a:ext cx="2786332" cy="2465109"/>
            </a:xfrm>
            <a:prstGeom prst="rect">
              <a:avLst/>
            </a:prstGeom>
            <a:solidFill>
              <a:srgbClr val="EEC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7" name="직사각형 16"/>
            <p:cNvSpPr/>
            <p:nvPr/>
          </p:nvSpPr>
          <p:spPr>
            <a:xfrm>
              <a:off x="2786332" y="5769203"/>
              <a:ext cx="3784150" cy="108879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8" name="직사각형 17"/>
            <p:cNvSpPr/>
            <p:nvPr/>
          </p:nvSpPr>
          <p:spPr>
            <a:xfrm>
              <a:off x="6570482" y="5769202"/>
              <a:ext cx="2835186" cy="1088798"/>
            </a:xfrm>
            <a:prstGeom prst="rect">
              <a:avLst/>
            </a:prstGeom>
            <a:solidFill>
              <a:srgbClr val="D4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9" name="직사각형 18"/>
            <p:cNvSpPr/>
            <p:nvPr/>
          </p:nvSpPr>
          <p:spPr>
            <a:xfrm>
              <a:off x="151108" y="148930"/>
              <a:ext cx="11889784" cy="6543970"/>
            </a:xfrm>
            <a:prstGeom prst="rect">
              <a:avLst/>
            </a:prstGeom>
            <a:solidFill>
              <a:schemeClr val="bg1"/>
            </a:solidFill>
            <a:ln w="22225">
              <a:gradFill flip="none" rotWithShape="1">
                <a:gsLst>
                  <a:gs pos="50000">
                    <a:srgbClr val="B8A2C6"/>
                  </a:gs>
                  <a:gs pos="50000">
                    <a:srgbClr val="EEC1C6"/>
                  </a:gs>
                </a:gsLst>
                <a:lin ang="2700000" scaled="1"/>
                <a:tileRect/>
              </a:gradFill>
            </a:ln>
            <a:effectLst>
              <a:outerShdw blurRad="2159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 name="직사각형 1"/>
            <p:cNvSpPr/>
            <p:nvPr/>
          </p:nvSpPr>
          <p:spPr>
            <a:xfrm>
              <a:off x="224972" y="221358"/>
              <a:ext cx="11772000" cy="712495"/>
            </a:xfrm>
            <a:prstGeom prst="rect">
              <a:avLst/>
            </a:prstGeom>
            <a:solidFill>
              <a:srgbClr val="F5F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3" name="文本框 2"/>
          <p:cNvSpPr txBox="1"/>
          <p:nvPr/>
        </p:nvSpPr>
        <p:spPr>
          <a:xfrm>
            <a:off x="615315" y="295275"/>
            <a:ext cx="8340725" cy="514985"/>
          </a:xfrm>
          <a:prstGeom prst="rect">
            <a:avLst/>
          </a:prstGeom>
        </p:spPr>
        <p:txBody>
          <a:bodyPr wrap="square">
            <a:noAutofit/>
          </a:bodyPr>
          <a:p>
            <a:pPr marL="0" indent="0" algn="l">
              <a:spcBef>
                <a:spcPct val="0"/>
              </a:spcBef>
              <a:spcAft>
                <a:spcPct val="0"/>
              </a:spcAft>
            </a:pPr>
            <a:r>
              <a:rPr lang="en-US" altLang="ko-KR" sz="2800"/>
              <a:t>PART 2   </a:t>
            </a:r>
            <a:r>
              <a:rPr lang="en-US" altLang="zh-CN" sz="2800">
                <a:sym typeface="+mn-ea"/>
              </a:rPr>
              <a:t>The </a:t>
            </a:r>
            <a:r>
              <a:rPr lang="en-US" altLang="zh-CN" sz="2800" b="1">
                <a:sym typeface="+mn-ea"/>
              </a:rPr>
              <a:t>Historical Evolution</a:t>
            </a:r>
            <a:r>
              <a:rPr lang="en-US" altLang="zh-CN" sz="2800">
                <a:sym typeface="+mn-ea"/>
              </a:rPr>
              <a:t> of the Gayageum</a:t>
            </a:r>
            <a:endParaRPr lang="en-US" altLang="zh-CN" sz="2800"/>
          </a:p>
          <a:p>
            <a:pPr marL="0" indent="0" algn="l">
              <a:spcBef>
                <a:spcPct val="0"/>
              </a:spcBef>
              <a:spcAft>
                <a:spcPct val="0"/>
              </a:spcAft>
            </a:pPr>
            <a:endParaRPr lang="en-US" altLang="zh-CN" sz="2800"/>
          </a:p>
          <a:p>
            <a:pPr marL="0" indent="0" algn="l">
              <a:spcBef>
                <a:spcPct val="0"/>
              </a:spcBef>
              <a:spcAft>
                <a:spcPct val="0"/>
              </a:spcAft>
            </a:pPr>
            <a:endParaRPr lang="en-US" altLang="zh-CN" sz="2800">
              <a:latin typeface="黑体" charset="0"/>
              <a:ea typeface="黑体" charset="0"/>
            </a:endParaRPr>
          </a:p>
        </p:txBody>
      </p:sp>
      <p:sp>
        <p:nvSpPr>
          <p:cNvPr id="20" name="文本框 19"/>
          <p:cNvSpPr txBox="1"/>
          <p:nvPr/>
        </p:nvSpPr>
        <p:spPr>
          <a:xfrm>
            <a:off x="977900" y="1794510"/>
            <a:ext cx="6067425" cy="3895725"/>
          </a:xfrm>
          <a:prstGeom prst="rect">
            <a:avLst/>
          </a:prstGeom>
          <a:noFill/>
        </p:spPr>
        <p:txBody>
          <a:bodyPr wrap="square" rtlCol="0">
            <a:noAutofit/>
          </a:bodyPr>
          <a:p>
            <a:r>
              <a:rPr lang="en-US" altLang="zh-CN" sz="2400"/>
              <a:t>Historical records indicate that around 500 AD, the king of the ancient Korean Gaya Kingdom created a plucked string instrument modeled after the </a:t>
            </a:r>
            <a:r>
              <a:rPr lang="en-US" altLang="zh-CN" sz="2400">
                <a:sym typeface="+mn-ea"/>
              </a:rPr>
              <a:t>Chinese Zither, </a:t>
            </a:r>
            <a:r>
              <a:rPr lang="en-US" altLang="zh-CN" sz="2400"/>
              <a:t> which the </a:t>
            </a:r>
            <a:r>
              <a:rPr lang="en-US" altLang="ko-KR" sz="2400">
                <a:sym typeface="+mn-ea"/>
              </a:rPr>
              <a:t>Korean Ethnic Group </a:t>
            </a:r>
            <a:r>
              <a:rPr lang="en-US" altLang="zh-CN" sz="2400"/>
              <a:t>named the "gayageum" .</a:t>
            </a:r>
            <a:endParaRPr lang="en-US" altLang="zh-CN" sz="2400"/>
          </a:p>
          <a:p>
            <a:endParaRPr lang="en-US" altLang="zh-CN" sz="2200"/>
          </a:p>
          <a:p>
            <a:r>
              <a:rPr lang="zh-CN" altLang="en-US" sz="2400">
                <a:latin typeface="黑体" charset="0"/>
                <a:ea typeface="黑体" charset="0"/>
                <a:cs typeface="黑体" charset="0"/>
              </a:rPr>
              <a:t>据史书记载，在公元500年前后，朝鲜古代国家伽耶国的国王模仿古筝制造了一种弹拨弦鸣乐器，朝鲜族人民把它称为伽耶琴。</a:t>
            </a:r>
            <a:endParaRPr lang="zh-CN" altLang="en-US" sz="2400">
              <a:latin typeface="黑体" charset="0"/>
              <a:ea typeface="黑体" charset="0"/>
              <a:cs typeface="黑体" charset="0"/>
            </a:endParaRPr>
          </a:p>
        </p:txBody>
      </p:sp>
      <p:pic>
        <p:nvPicPr>
          <p:cNvPr id="21" name="图片 20"/>
          <p:cNvPicPr/>
          <p:nvPr/>
        </p:nvPicPr>
        <p:blipFill>
          <a:blip r:embed="rId1"/>
          <a:stretch>
            <a:fillRect/>
          </a:stretch>
        </p:blipFill>
        <p:spPr>
          <a:xfrm>
            <a:off x="7804150" y="1464310"/>
            <a:ext cx="3470910" cy="4225925"/>
          </a:xfrm>
          <a:prstGeom prst="rect">
            <a:avLst/>
          </a:prstGeo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p:cNvGrpSpPr/>
          <p:nvPr/>
        </p:nvGrpSpPr>
        <p:grpSpPr>
          <a:xfrm>
            <a:off x="0" y="0"/>
            <a:ext cx="12192000" cy="6858000"/>
            <a:chOff x="0" y="0"/>
            <a:chExt cx="12192000" cy="6858000"/>
          </a:xfrm>
        </p:grpSpPr>
        <p:sp>
          <p:nvSpPr>
            <p:cNvPr id="6" name="직사각형 5"/>
            <p:cNvSpPr/>
            <p:nvPr/>
          </p:nvSpPr>
          <p:spPr>
            <a:xfrm>
              <a:off x="0" y="0"/>
              <a:ext cx="2786332" cy="1794294"/>
            </a:xfrm>
            <a:prstGeom prst="rect">
              <a:avLst/>
            </a:prstGeom>
            <a:solidFill>
              <a:srgbClr val="F1F2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 name="직사각형 6"/>
            <p:cNvSpPr/>
            <p:nvPr/>
          </p:nvSpPr>
          <p:spPr>
            <a:xfrm>
              <a:off x="0" y="1794294"/>
              <a:ext cx="2786332" cy="1794294"/>
            </a:xfrm>
            <a:prstGeom prst="rect">
              <a:avLst/>
            </a:prstGeom>
            <a:solidFill>
              <a:srgbClr val="D4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8" name="직사각형 7"/>
            <p:cNvSpPr/>
            <p:nvPr/>
          </p:nvSpPr>
          <p:spPr>
            <a:xfrm>
              <a:off x="0" y="3588588"/>
              <a:ext cx="2786332" cy="2180616"/>
            </a:xfrm>
            <a:prstGeom prst="rect">
              <a:avLst/>
            </a:prstGeom>
            <a:solidFill>
              <a:srgbClr val="B8A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 name="직사각형 8"/>
            <p:cNvSpPr/>
            <p:nvPr/>
          </p:nvSpPr>
          <p:spPr>
            <a:xfrm>
              <a:off x="4006392" y="0"/>
              <a:ext cx="5250730" cy="1794294"/>
            </a:xfrm>
            <a:prstGeom prst="rect">
              <a:avLst/>
            </a:prstGeom>
            <a:solidFill>
              <a:srgbClr val="EEC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 name="직사각형 9"/>
            <p:cNvSpPr/>
            <p:nvPr/>
          </p:nvSpPr>
          <p:spPr>
            <a:xfrm>
              <a:off x="2794739" y="0"/>
              <a:ext cx="1220060" cy="179429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 name="직사각형 10"/>
            <p:cNvSpPr/>
            <p:nvPr/>
          </p:nvSpPr>
          <p:spPr>
            <a:xfrm>
              <a:off x="0" y="5769204"/>
              <a:ext cx="2786332" cy="1088796"/>
            </a:xfrm>
            <a:prstGeom prst="rect">
              <a:avLst/>
            </a:prstGeom>
            <a:solidFill>
              <a:srgbClr val="F3D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2" name="직사각형 11"/>
            <p:cNvSpPr/>
            <p:nvPr/>
          </p:nvSpPr>
          <p:spPr>
            <a:xfrm>
              <a:off x="9257122" y="0"/>
              <a:ext cx="2934878" cy="1794294"/>
            </a:xfrm>
            <a:prstGeom prst="rect">
              <a:avLst/>
            </a:prstGeom>
            <a:solidFill>
              <a:srgbClr val="D4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3" name="직사각형 12"/>
            <p:cNvSpPr/>
            <p:nvPr/>
          </p:nvSpPr>
          <p:spPr>
            <a:xfrm>
              <a:off x="9405668" y="1794294"/>
              <a:ext cx="2786332" cy="515273"/>
            </a:xfrm>
            <a:prstGeom prst="rect">
              <a:avLst/>
            </a:prstGeom>
            <a:solidFill>
              <a:srgbClr val="F1F2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4" name="직사각형 13"/>
            <p:cNvSpPr/>
            <p:nvPr/>
          </p:nvSpPr>
          <p:spPr>
            <a:xfrm>
              <a:off x="9405668" y="2309567"/>
              <a:ext cx="2786332" cy="381874"/>
            </a:xfrm>
            <a:prstGeom prst="rect">
              <a:avLst/>
            </a:prstGeom>
            <a:solidFill>
              <a:srgbClr val="B8A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5" name="직사각형 14"/>
            <p:cNvSpPr/>
            <p:nvPr/>
          </p:nvSpPr>
          <p:spPr>
            <a:xfrm>
              <a:off x="9405668" y="2691441"/>
              <a:ext cx="2786332" cy="1701450"/>
            </a:xfrm>
            <a:prstGeom prst="rect">
              <a:avLst/>
            </a:prstGeom>
            <a:solidFill>
              <a:srgbClr val="F3D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6" name="직사각형 15"/>
            <p:cNvSpPr/>
            <p:nvPr/>
          </p:nvSpPr>
          <p:spPr>
            <a:xfrm>
              <a:off x="9405668" y="4392890"/>
              <a:ext cx="2786332" cy="2465109"/>
            </a:xfrm>
            <a:prstGeom prst="rect">
              <a:avLst/>
            </a:prstGeom>
            <a:solidFill>
              <a:srgbClr val="EEC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7" name="직사각형 16"/>
            <p:cNvSpPr/>
            <p:nvPr/>
          </p:nvSpPr>
          <p:spPr>
            <a:xfrm>
              <a:off x="2786332" y="5769203"/>
              <a:ext cx="3784150" cy="108879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8" name="직사각형 17"/>
            <p:cNvSpPr/>
            <p:nvPr/>
          </p:nvSpPr>
          <p:spPr>
            <a:xfrm>
              <a:off x="6570482" y="5769202"/>
              <a:ext cx="2835186" cy="1088798"/>
            </a:xfrm>
            <a:prstGeom prst="rect">
              <a:avLst/>
            </a:prstGeom>
            <a:solidFill>
              <a:srgbClr val="D4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9" name="직사각형 18"/>
            <p:cNvSpPr/>
            <p:nvPr/>
          </p:nvSpPr>
          <p:spPr>
            <a:xfrm>
              <a:off x="151108" y="148930"/>
              <a:ext cx="11889784" cy="6543970"/>
            </a:xfrm>
            <a:prstGeom prst="rect">
              <a:avLst/>
            </a:prstGeom>
            <a:solidFill>
              <a:schemeClr val="bg1"/>
            </a:solidFill>
            <a:ln w="22225">
              <a:gradFill flip="none" rotWithShape="1">
                <a:gsLst>
                  <a:gs pos="50000">
                    <a:srgbClr val="B8A2C6"/>
                  </a:gs>
                  <a:gs pos="50000">
                    <a:srgbClr val="EEC1C6"/>
                  </a:gs>
                </a:gsLst>
                <a:lin ang="2700000" scaled="1"/>
                <a:tileRect/>
              </a:gradFill>
            </a:ln>
            <a:effectLst>
              <a:outerShdw blurRad="2159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ko-KR" altLang="en-US">
                <a:solidFill>
                  <a:prstClr val="white"/>
                </a:solidFill>
              </a:endParaRPr>
            </a:p>
          </p:txBody>
        </p:sp>
        <p:sp>
          <p:nvSpPr>
            <p:cNvPr id="2" name="직사각형 1"/>
            <p:cNvSpPr/>
            <p:nvPr/>
          </p:nvSpPr>
          <p:spPr>
            <a:xfrm>
              <a:off x="224972" y="221358"/>
              <a:ext cx="11772000" cy="712495"/>
            </a:xfrm>
            <a:prstGeom prst="rect">
              <a:avLst/>
            </a:prstGeom>
            <a:solidFill>
              <a:srgbClr val="F5F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3" name="文本框 2"/>
          <p:cNvSpPr txBox="1"/>
          <p:nvPr/>
        </p:nvSpPr>
        <p:spPr>
          <a:xfrm>
            <a:off x="615315" y="295275"/>
            <a:ext cx="8340725" cy="514985"/>
          </a:xfrm>
          <a:prstGeom prst="rect">
            <a:avLst/>
          </a:prstGeom>
        </p:spPr>
        <p:txBody>
          <a:bodyPr wrap="square">
            <a:noAutofit/>
          </a:bodyPr>
          <a:p>
            <a:pPr marL="0" indent="0" algn="l">
              <a:spcBef>
                <a:spcPct val="0"/>
              </a:spcBef>
              <a:spcAft>
                <a:spcPct val="0"/>
              </a:spcAft>
            </a:pPr>
            <a:r>
              <a:rPr lang="en-US" altLang="ko-KR" sz="2800"/>
              <a:t>PART 2   </a:t>
            </a:r>
            <a:r>
              <a:rPr lang="en-US" altLang="zh-CN" sz="2800">
                <a:sym typeface="+mn-ea"/>
              </a:rPr>
              <a:t>The </a:t>
            </a:r>
            <a:r>
              <a:rPr lang="en-US" altLang="zh-CN" sz="2800" b="1">
                <a:sym typeface="+mn-ea"/>
              </a:rPr>
              <a:t>Historical Evolution</a:t>
            </a:r>
            <a:r>
              <a:rPr lang="en-US" altLang="zh-CN" sz="2800">
                <a:sym typeface="+mn-ea"/>
              </a:rPr>
              <a:t> of the Gayageum</a:t>
            </a:r>
            <a:endParaRPr lang="en-US" altLang="zh-CN" sz="2800"/>
          </a:p>
          <a:p>
            <a:pPr marL="0" indent="0" algn="l">
              <a:spcBef>
                <a:spcPct val="0"/>
              </a:spcBef>
              <a:spcAft>
                <a:spcPct val="0"/>
              </a:spcAft>
            </a:pPr>
            <a:endParaRPr lang="en-US" altLang="zh-CN" sz="2800"/>
          </a:p>
          <a:p>
            <a:pPr marL="0" indent="0" algn="l">
              <a:spcBef>
                <a:spcPct val="0"/>
              </a:spcBef>
              <a:spcAft>
                <a:spcPct val="0"/>
              </a:spcAft>
            </a:pPr>
            <a:endParaRPr lang="en-US" altLang="zh-CN" sz="2800">
              <a:latin typeface="黑体" charset="0"/>
              <a:ea typeface="黑体" charset="0"/>
            </a:endParaRPr>
          </a:p>
        </p:txBody>
      </p:sp>
      <p:sp>
        <p:nvSpPr>
          <p:cNvPr id="20" name="文本框 19"/>
          <p:cNvSpPr txBox="1"/>
          <p:nvPr/>
        </p:nvSpPr>
        <p:spPr>
          <a:xfrm>
            <a:off x="1066165" y="1614805"/>
            <a:ext cx="10541000" cy="4154170"/>
          </a:xfrm>
          <a:prstGeom prst="rect">
            <a:avLst/>
          </a:prstGeom>
          <a:noFill/>
        </p:spPr>
        <p:txBody>
          <a:bodyPr wrap="square" rtlCol="0">
            <a:noAutofit/>
          </a:bodyPr>
          <a:p>
            <a:r>
              <a:rPr lang="en-US" altLang="zh-CN" sz="2400" b="1"/>
              <a:t>Late 19th Century Development:</a:t>
            </a:r>
            <a:endParaRPr lang="en-US" altLang="zh-CN" sz="2400" b="1"/>
          </a:p>
          <a:p>
            <a:pPr>
              <a:lnSpc>
                <a:spcPct val="130000"/>
              </a:lnSpc>
            </a:pPr>
            <a:r>
              <a:rPr lang="en-US" altLang="zh-CN" sz="2400"/>
              <a:t> slow, meditative jeongak tradition          vibrant improvisational style of sanjo</a:t>
            </a:r>
            <a:endParaRPr lang="en-US" altLang="zh-CN" sz="2400"/>
          </a:p>
          <a:p>
            <a:pPr>
              <a:lnSpc>
                <a:spcPct val="130000"/>
              </a:lnSpc>
            </a:pPr>
            <a:r>
              <a:rPr lang="zh-CN" altLang="en-US" sz="2400">
                <a:latin typeface="黑体" charset="0"/>
                <a:ea typeface="黑体" charset="0"/>
                <a:cs typeface="黑体" charset="0"/>
                <a:sym typeface="+mn-ea"/>
              </a:rPr>
              <a:t>从缓慢的宫廷乐转变为轻快活泼的散调</a:t>
            </a:r>
            <a:endParaRPr lang="en-US" altLang="zh-CN" sz="2400"/>
          </a:p>
          <a:p>
            <a:pPr>
              <a:lnSpc>
                <a:spcPct val="110000"/>
              </a:lnSpc>
            </a:pPr>
            <a:endParaRPr lang="en-US" altLang="zh-CN" sz="2400"/>
          </a:p>
          <a:p>
            <a:pPr>
              <a:lnSpc>
                <a:spcPct val="110000"/>
              </a:lnSpc>
            </a:pPr>
            <a:endParaRPr lang="en-US" altLang="zh-CN" sz="2400">
              <a:sym typeface="+mn-ea"/>
            </a:endParaRPr>
          </a:p>
          <a:p>
            <a:pPr>
              <a:lnSpc>
                <a:spcPct val="110000"/>
              </a:lnSpc>
            </a:pPr>
            <a:r>
              <a:rPr lang="en-US" altLang="zh-CN" sz="2400" b="1">
                <a:sym typeface="+mn-ea"/>
              </a:rPr>
              <a:t>Since the 1950s,</a:t>
            </a:r>
            <a:r>
              <a:rPr lang="en-US" altLang="zh-CN" sz="2400">
                <a:sym typeface="+mn-ea"/>
              </a:rPr>
              <a:t> the gayageum tradition in Yanbian has entered a new phase of development, transitioning from informal folk transmission to systematic professional training.</a:t>
            </a:r>
            <a:endParaRPr lang="en-US" altLang="zh-CN" sz="2400"/>
          </a:p>
          <a:p>
            <a:endParaRPr lang="en-US" altLang="zh-CN" sz="2400">
              <a:latin typeface="黑体" charset="0"/>
              <a:ea typeface="黑体" charset="0"/>
              <a:cs typeface="黑体" charset="0"/>
            </a:endParaRPr>
          </a:p>
        </p:txBody>
      </p:sp>
      <p:pic>
        <p:nvPicPr>
          <p:cNvPr id="21" name="图片 20" descr="箭头"/>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716905" y="1735455"/>
            <a:ext cx="499745" cy="1106170"/>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p:cNvGrpSpPr/>
          <p:nvPr/>
        </p:nvGrpSpPr>
        <p:grpSpPr>
          <a:xfrm>
            <a:off x="0" y="0"/>
            <a:ext cx="12192000" cy="6858000"/>
            <a:chOff x="0" y="0"/>
            <a:chExt cx="12192000" cy="6858000"/>
          </a:xfrm>
        </p:grpSpPr>
        <p:sp>
          <p:nvSpPr>
            <p:cNvPr id="6" name="직사각형 5"/>
            <p:cNvSpPr/>
            <p:nvPr/>
          </p:nvSpPr>
          <p:spPr>
            <a:xfrm>
              <a:off x="0" y="0"/>
              <a:ext cx="2786332" cy="1794294"/>
            </a:xfrm>
            <a:prstGeom prst="rect">
              <a:avLst/>
            </a:prstGeom>
            <a:solidFill>
              <a:srgbClr val="F1F2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 name="직사각형 6"/>
            <p:cNvSpPr/>
            <p:nvPr/>
          </p:nvSpPr>
          <p:spPr>
            <a:xfrm>
              <a:off x="0" y="1794294"/>
              <a:ext cx="2786332" cy="1794294"/>
            </a:xfrm>
            <a:prstGeom prst="rect">
              <a:avLst/>
            </a:prstGeom>
            <a:solidFill>
              <a:srgbClr val="D4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8" name="직사각형 7"/>
            <p:cNvSpPr/>
            <p:nvPr/>
          </p:nvSpPr>
          <p:spPr>
            <a:xfrm>
              <a:off x="0" y="3588588"/>
              <a:ext cx="2786332" cy="2180616"/>
            </a:xfrm>
            <a:prstGeom prst="rect">
              <a:avLst/>
            </a:prstGeom>
            <a:solidFill>
              <a:srgbClr val="B8A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 name="직사각형 8"/>
            <p:cNvSpPr/>
            <p:nvPr/>
          </p:nvSpPr>
          <p:spPr>
            <a:xfrm>
              <a:off x="4006392" y="0"/>
              <a:ext cx="5250730" cy="1794294"/>
            </a:xfrm>
            <a:prstGeom prst="rect">
              <a:avLst/>
            </a:prstGeom>
            <a:solidFill>
              <a:srgbClr val="EEC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 name="직사각형 9"/>
            <p:cNvSpPr/>
            <p:nvPr/>
          </p:nvSpPr>
          <p:spPr>
            <a:xfrm>
              <a:off x="2794739" y="0"/>
              <a:ext cx="1220060" cy="179429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 name="직사각형 10"/>
            <p:cNvSpPr/>
            <p:nvPr/>
          </p:nvSpPr>
          <p:spPr>
            <a:xfrm>
              <a:off x="0" y="5769204"/>
              <a:ext cx="2786332" cy="1088796"/>
            </a:xfrm>
            <a:prstGeom prst="rect">
              <a:avLst/>
            </a:prstGeom>
            <a:solidFill>
              <a:srgbClr val="F3D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2" name="직사각형 11"/>
            <p:cNvSpPr/>
            <p:nvPr/>
          </p:nvSpPr>
          <p:spPr>
            <a:xfrm>
              <a:off x="9257122" y="0"/>
              <a:ext cx="2934878" cy="1794294"/>
            </a:xfrm>
            <a:prstGeom prst="rect">
              <a:avLst/>
            </a:prstGeom>
            <a:solidFill>
              <a:srgbClr val="D4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3" name="직사각형 12"/>
            <p:cNvSpPr/>
            <p:nvPr/>
          </p:nvSpPr>
          <p:spPr>
            <a:xfrm>
              <a:off x="9405668" y="1794294"/>
              <a:ext cx="2786332" cy="515273"/>
            </a:xfrm>
            <a:prstGeom prst="rect">
              <a:avLst/>
            </a:prstGeom>
            <a:solidFill>
              <a:srgbClr val="F1F2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4" name="직사각형 13"/>
            <p:cNvSpPr/>
            <p:nvPr/>
          </p:nvSpPr>
          <p:spPr>
            <a:xfrm>
              <a:off x="9405668" y="2309567"/>
              <a:ext cx="2786332" cy="381874"/>
            </a:xfrm>
            <a:prstGeom prst="rect">
              <a:avLst/>
            </a:prstGeom>
            <a:solidFill>
              <a:srgbClr val="B8A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5" name="직사각형 14"/>
            <p:cNvSpPr/>
            <p:nvPr/>
          </p:nvSpPr>
          <p:spPr>
            <a:xfrm>
              <a:off x="9405668" y="2691441"/>
              <a:ext cx="2786332" cy="1701450"/>
            </a:xfrm>
            <a:prstGeom prst="rect">
              <a:avLst/>
            </a:prstGeom>
            <a:solidFill>
              <a:srgbClr val="F3D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6" name="직사각형 15"/>
            <p:cNvSpPr/>
            <p:nvPr/>
          </p:nvSpPr>
          <p:spPr>
            <a:xfrm>
              <a:off x="9405668" y="4392890"/>
              <a:ext cx="2786332" cy="2465109"/>
            </a:xfrm>
            <a:prstGeom prst="rect">
              <a:avLst/>
            </a:prstGeom>
            <a:solidFill>
              <a:srgbClr val="EEC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7" name="직사각형 16"/>
            <p:cNvSpPr/>
            <p:nvPr/>
          </p:nvSpPr>
          <p:spPr>
            <a:xfrm>
              <a:off x="2786332" y="5769203"/>
              <a:ext cx="3784150" cy="108879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8" name="직사각형 17"/>
            <p:cNvSpPr/>
            <p:nvPr/>
          </p:nvSpPr>
          <p:spPr>
            <a:xfrm>
              <a:off x="6570482" y="5769202"/>
              <a:ext cx="2835186" cy="1088798"/>
            </a:xfrm>
            <a:prstGeom prst="rect">
              <a:avLst/>
            </a:prstGeom>
            <a:solidFill>
              <a:srgbClr val="D4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9" name="직사각형 18"/>
            <p:cNvSpPr/>
            <p:nvPr/>
          </p:nvSpPr>
          <p:spPr>
            <a:xfrm>
              <a:off x="151108" y="148930"/>
              <a:ext cx="11889784" cy="6543970"/>
            </a:xfrm>
            <a:prstGeom prst="rect">
              <a:avLst/>
            </a:prstGeom>
            <a:solidFill>
              <a:schemeClr val="bg1"/>
            </a:solidFill>
            <a:ln w="22225">
              <a:gradFill flip="none" rotWithShape="1">
                <a:gsLst>
                  <a:gs pos="50000">
                    <a:srgbClr val="B8A2C6"/>
                  </a:gs>
                  <a:gs pos="50000">
                    <a:srgbClr val="EEC1C6"/>
                  </a:gs>
                </a:gsLst>
                <a:lin ang="2700000" scaled="1"/>
                <a:tileRect/>
              </a:gradFill>
            </a:ln>
            <a:effectLst>
              <a:outerShdw blurRad="2159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 name="직사각형 1"/>
            <p:cNvSpPr/>
            <p:nvPr/>
          </p:nvSpPr>
          <p:spPr>
            <a:xfrm>
              <a:off x="224972" y="221358"/>
              <a:ext cx="11772000" cy="712495"/>
            </a:xfrm>
            <a:prstGeom prst="rect">
              <a:avLst/>
            </a:prstGeom>
            <a:solidFill>
              <a:srgbClr val="F5F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3" name="文本框 2"/>
          <p:cNvSpPr txBox="1"/>
          <p:nvPr/>
        </p:nvSpPr>
        <p:spPr>
          <a:xfrm>
            <a:off x="615315" y="295275"/>
            <a:ext cx="8340725" cy="514985"/>
          </a:xfrm>
          <a:prstGeom prst="rect">
            <a:avLst/>
          </a:prstGeom>
        </p:spPr>
        <p:txBody>
          <a:bodyPr wrap="square">
            <a:noAutofit/>
          </a:bodyPr>
          <a:p>
            <a:pPr marL="0" indent="0" algn="l">
              <a:spcBef>
                <a:spcPct val="0"/>
              </a:spcBef>
              <a:spcAft>
                <a:spcPct val="0"/>
              </a:spcAft>
            </a:pPr>
            <a:r>
              <a:rPr lang="en-US" altLang="ko-KR" sz="2800"/>
              <a:t>PART 3   </a:t>
            </a:r>
            <a:r>
              <a:rPr lang="en-US" altLang="zh-CN" sz="2800">
                <a:sym typeface="+mn-ea"/>
              </a:rPr>
              <a:t>Transmission of the Gayageum Tradition </a:t>
            </a:r>
            <a:endParaRPr lang="en-US" altLang="zh-CN" sz="2800"/>
          </a:p>
          <a:p>
            <a:pPr marL="0" indent="0" algn="l">
              <a:spcBef>
                <a:spcPct val="0"/>
              </a:spcBef>
              <a:spcAft>
                <a:spcPct val="0"/>
              </a:spcAft>
            </a:pPr>
            <a:endParaRPr lang="en-US" altLang="zh-CN" sz="2800"/>
          </a:p>
          <a:p>
            <a:pPr marL="0" indent="0" algn="l">
              <a:spcBef>
                <a:spcPct val="0"/>
              </a:spcBef>
              <a:spcAft>
                <a:spcPct val="0"/>
              </a:spcAft>
            </a:pPr>
            <a:endParaRPr lang="en-US" altLang="zh-CN" sz="2800">
              <a:latin typeface="黑体" charset="0"/>
              <a:ea typeface="黑体" charset="0"/>
            </a:endParaRPr>
          </a:p>
        </p:txBody>
      </p:sp>
      <p:sp>
        <p:nvSpPr>
          <p:cNvPr id="21" name="文本框 20"/>
          <p:cNvSpPr txBox="1"/>
          <p:nvPr/>
        </p:nvSpPr>
        <p:spPr>
          <a:xfrm>
            <a:off x="1429385" y="1612900"/>
            <a:ext cx="5140960" cy="3245485"/>
          </a:xfrm>
          <a:prstGeom prst="rect">
            <a:avLst/>
          </a:prstGeom>
          <a:noFill/>
        </p:spPr>
        <p:txBody>
          <a:bodyPr wrap="square" rtlCol="0">
            <a:noAutofit/>
          </a:bodyPr>
          <a:p>
            <a:pPr>
              <a:lnSpc>
                <a:spcPct val="120000"/>
              </a:lnSpc>
            </a:pPr>
            <a:r>
              <a:rPr lang="en-US" altLang="zh-CN" sz="2400"/>
              <a:t>In 2011, the art of the gayageum was inscribed on China's National List of Intangible Cultural Heritage, solidifying its status as a vital symbol of </a:t>
            </a:r>
            <a:r>
              <a:rPr lang="en-US" altLang="ko-KR" sz="2400">
                <a:sym typeface="+mn-ea"/>
              </a:rPr>
              <a:t>Korean Ethnic Group </a:t>
            </a:r>
            <a:r>
              <a:rPr lang="en-US" altLang="zh-CN" sz="2400"/>
              <a:t>culture.</a:t>
            </a:r>
            <a:endParaRPr lang="en-US" altLang="zh-CN" sz="2400"/>
          </a:p>
          <a:p>
            <a:pPr>
              <a:lnSpc>
                <a:spcPct val="120000"/>
              </a:lnSpc>
            </a:pPr>
            <a:r>
              <a:rPr lang="zh-CN" altLang="en-US" sz="2400">
                <a:latin typeface="Heiti SC Light" panose="02000000000000000000" charset="-122"/>
                <a:ea typeface="Heiti SC Light" panose="02000000000000000000" charset="-122"/>
                <a:cs typeface="Heiti SC Light" panose="02000000000000000000" charset="-122"/>
              </a:rPr>
              <a:t>伽倻琴艺术在</a:t>
            </a:r>
            <a:r>
              <a:rPr lang="en-US" altLang="zh-CN" sz="2400">
                <a:latin typeface="Heiti SC Light" panose="02000000000000000000" charset="-122"/>
                <a:ea typeface="Heiti SC Light" panose="02000000000000000000" charset="-122"/>
                <a:cs typeface="Heiti SC Light" panose="02000000000000000000" charset="-122"/>
              </a:rPr>
              <a:t>2011</a:t>
            </a:r>
            <a:r>
              <a:rPr lang="zh-CN" altLang="en-US" sz="2400">
                <a:latin typeface="Heiti SC Light" panose="02000000000000000000" charset="-122"/>
                <a:ea typeface="Heiti SC Light" panose="02000000000000000000" charset="-122"/>
                <a:cs typeface="Heiti SC Light" panose="02000000000000000000" charset="-122"/>
              </a:rPr>
              <a:t>年被列入国家级非物质文化遗产名录，成为朝鲜族文化的重要象征。</a:t>
            </a:r>
            <a:endParaRPr lang="zh-CN" altLang="en-US" sz="2400">
              <a:latin typeface="Heiti SC Light" panose="02000000000000000000" charset="-122"/>
              <a:ea typeface="Heiti SC Light" panose="02000000000000000000" charset="-122"/>
              <a:cs typeface="Heiti SC Light" panose="02000000000000000000" charset="-122"/>
            </a:endParaRPr>
          </a:p>
          <a:p>
            <a:r>
              <a:rPr lang="en-US" altLang="zh-CN" sz="2400"/>
              <a:t> </a:t>
            </a:r>
            <a:endParaRPr lang="en-US" altLang="zh-CN" sz="2400"/>
          </a:p>
        </p:txBody>
      </p:sp>
      <p:pic>
        <p:nvPicPr>
          <p:cNvPr id="23" name="图片 22" descr="IMG_5937 3"/>
          <p:cNvPicPr>
            <a:picLocks noChangeAspect="1"/>
          </p:cNvPicPr>
          <p:nvPr/>
        </p:nvPicPr>
        <p:blipFill>
          <a:blip r:embed="rId1"/>
          <a:srcRect t="7111" b="4583"/>
          <a:stretch>
            <a:fillRect/>
          </a:stretch>
        </p:blipFill>
        <p:spPr>
          <a:xfrm>
            <a:off x="7385050" y="1252855"/>
            <a:ext cx="4214495" cy="4996180"/>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p:cNvGrpSpPr/>
          <p:nvPr/>
        </p:nvGrpSpPr>
        <p:grpSpPr>
          <a:xfrm>
            <a:off x="0" y="0"/>
            <a:ext cx="12192000" cy="6858000"/>
            <a:chOff x="0" y="0"/>
            <a:chExt cx="12192000" cy="6858000"/>
          </a:xfrm>
        </p:grpSpPr>
        <p:sp>
          <p:nvSpPr>
            <p:cNvPr id="6" name="직사각형 5"/>
            <p:cNvSpPr/>
            <p:nvPr/>
          </p:nvSpPr>
          <p:spPr>
            <a:xfrm>
              <a:off x="0" y="0"/>
              <a:ext cx="2786332" cy="1794294"/>
            </a:xfrm>
            <a:prstGeom prst="rect">
              <a:avLst/>
            </a:prstGeom>
            <a:solidFill>
              <a:srgbClr val="F1F2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 name="직사각형 6"/>
            <p:cNvSpPr/>
            <p:nvPr/>
          </p:nvSpPr>
          <p:spPr>
            <a:xfrm>
              <a:off x="0" y="1794294"/>
              <a:ext cx="2786332" cy="1794294"/>
            </a:xfrm>
            <a:prstGeom prst="rect">
              <a:avLst/>
            </a:prstGeom>
            <a:solidFill>
              <a:srgbClr val="D4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8" name="직사각형 7"/>
            <p:cNvSpPr/>
            <p:nvPr/>
          </p:nvSpPr>
          <p:spPr>
            <a:xfrm>
              <a:off x="0" y="3588588"/>
              <a:ext cx="2786332" cy="2180616"/>
            </a:xfrm>
            <a:prstGeom prst="rect">
              <a:avLst/>
            </a:prstGeom>
            <a:solidFill>
              <a:srgbClr val="B8A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 name="직사각형 8"/>
            <p:cNvSpPr/>
            <p:nvPr/>
          </p:nvSpPr>
          <p:spPr>
            <a:xfrm>
              <a:off x="4006392" y="0"/>
              <a:ext cx="5250730" cy="1794294"/>
            </a:xfrm>
            <a:prstGeom prst="rect">
              <a:avLst/>
            </a:prstGeom>
            <a:solidFill>
              <a:srgbClr val="EEC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 name="직사각형 9"/>
            <p:cNvSpPr/>
            <p:nvPr/>
          </p:nvSpPr>
          <p:spPr>
            <a:xfrm>
              <a:off x="2794739" y="0"/>
              <a:ext cx="1220060" cy="179429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 name="직사각형 10"/>
            <p:cNvSpPr/>
            <p:nvPr/>
          </p:nvSpPr>
          <p:spPr>
            <a:xfrm>
              <a:off x="0" y="5769204"/>
              <a:ext cx="2786332" cy="1088796"/>
            </a:xfrm>
            <a:prstGeom prst="rect">
              <a:avLst/>
            </a:prstGeom>
            <a:solidFill>
              <a:srgbClr val="F3D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2" name="직사각형 11"/>
            <p:cNvSpPr/>
            <p:nvPr/>
          </p:nvSpPr>
          <p:spPr>
            <a:xfrm>
              <a:off x="9257122" y="0"/>
              <a:ext cx="2934878" cy="1794294"/>
            </a:xfrm>
            <a:prstGeom prst="rect">
              <a:avLst/>
            </a:prstGeom>
            <a:solidFill>
              <a:srgbClr val="D4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3" name="직사각형 12"/>
            <p:cNvSpPr/>
            <p:nvPr/>
          </p:nvSpPr>
          <p:spPr>
            <a:xfrm>
              <a:off x="9405668" y="1794294"/>
              <a:ext cx="2786332" cy="515273"/>
            </a:xfrm>
            <a:prstGeom prst="rect">
              <a:avLst/>
            </a:prstGeom>
            <a:solidFill>
              <a:srgbClr val="F1F2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4" name="직사각형 13"/>
            <p:cNvSpPr/>
            <p:nvPr/>
          </p:nvSpPr>
          <p:spPr>
            <a:xfrm>
              <a:off x="9405668" y="2309567"/>
              <a:ext cx="2786332" cy="381874"/>
            </a:xfrm>
            <a:prstGeom prst="rect">
              <a:avLst/>
            </a:prstGeom>
            <a:solidFill>
              <a:srgbClr val="B8A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5" name="직사각형 14"/>
            <p:cNvSpPr/>
            <p:nvPr/>
          </p:nvSpPr>
          <p:spPr>
            <a:xfrm>
              <a:off x="9405668" y="2691441"/>
              <a:ext cx="2786332" cy="1701450"/>
            </a:xfrm>
            <a:prstGeom prst="rect">
              <a:avLst/>
            </a:prstGeom>
            <a:solidFill>
              <a:srgbClr val="F3D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6" name="직사각형 15"/>
            <p:cNvSpPr/>
            <p:nvPr/>
          </p:nvSpPr>
          <p:spPr>
            <a:xfrm>
              <a:off x="9405668" y="4392890"/>
              <a:ext cx="2786332" cy="2465109"/>
            </a:xfrm>
            <a:prstGeom prst="rect">
              <a:avLst/>
            </a:prstGeom>
            <a:solidFill>
              <a:srgbClr val="EEC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7" name="직사각형 16"/>
            <p:cNvSpPr/>
            <p:nvPr/>
          </p:nvSpPr>
          <p:spPr>
            <a:xfrm>
              <a:off x="2786332" y="5769203"/>
              <a:ext cx="3784150" cy="108879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8" name="직사각형 17"/>
            <p:cNvSpPr/>
            <p:nvPr/>
          </p:nvSpPr>
          <p:spPr>
            <a:xfrm>
              <a:off x="6570482" y="5769202"/>
              <a:ext cx="2835186" cy="1088798"/>
            </a:xfrm>
            <a:prstGeom prst="rect">
              <a:avLst/>
            </a:prstGeom>
            <a:solidFill>
              <a:srgbClr val="D4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9" name="직사각형 18"/>
            <p:cNvSpPr/>
            <p:nvPr/>
          </p:nvSpPr>
          <p:spPr>
            <a:xfrm>
              <a:off x="151108" y="148930"/>
              <a:ext cx="11889784" cy="6543970"/>
            </a:xfrm>
            <a:prstGeom prst="rect">
              <a:avLst/>
            </a:prstGeom>
            <a:solidFill>
              <a:schemeClr val="bg1"/>
            </a:solidFill>
            <a:ln w="22225">
              <a:gradFill flip="none" rotWithShape="1">
                <a:gsLst>
                  <a:gs pos="50000">
                    <a:srgbClr val="B8A2C6"/>
                  </a:gs>
                  <a:gs pos="50000">
                    <a:srgbClr val="EEC1C6"/>
                  </a:gs>
                </a:gsLst>
                <a:lin ang="2700000" scaled="1"/>
                <a:tileRect/>
              </a:gradFill>
            </a:ln>
            <a:effectLst>
              <a:outerShdw blurRad="2159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 name="직사각형 1"/>
            <p:cNvSpPr/>
            <p:nvPr/>
          </p:nvSpPr>
          <p:spPr>
            <a:xfrm>
              <a:off x="224972" y="221358"/>
              <a:ext cx="11772000" cy="712495"/>
            </a:xfrm>
            <a:prstGeom prst="rect">
              <a:avLst/>
            </a:prstGeom>
            <a:solidFill>
              <a:srgbClr val="F5F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3" name="文本框 2"/>
          <p:cNvSpPr txBox="1"/>
          <p:nvPr/>
        </p:nvSpPr>
        <p:spPr>
          <a:xfrm>
            <a:off x="615315" y="295275"/>
            <a:ext cx="8340725" cy="514985"/>
          </a:xfrm>
          <a:prstGeom prst="rect">
            <a:avLst/>
          </a:prstGeom>
        </p:spPr>
        <p:txBody>
          <a:bodyPr wrap="square">
            <a:noAutofit/>
          </a:bodyPr>
          <a:p>
            <a:pPr marL="0" indent="0" algn="l">
              <a:spcBef>
                <a:spcPct val="0"/>
              </a:spcBef>
              <a:spcAft>
                <a:spcPct val="0"/>
              </a:spcAft>
            </a:pPr>
            <a:r>
              <a:rPr lang="en-US" altLang="ko-KR" sz="2800"/>
              <a:t>PART 3   </a:t>
            </a:r>
            <a:r>
              <a:rPr lang="en-US" altLang="zh-CN" sz="2800">
                <a:sym typeface="+mn-ea"/>
              </a:rPr>
              <a:t>Transmission of the Gayageum Tradition </a:t>
            </a:r>
            <a:endParaRPr lang="en-US" altLang="zh-CN" sz="2800"/>
          </a:p>
          <a:p>
            <a:pPr marL="0" indent="0" algn="l">
              <a:spcBef>
                <a:spcPct val="0"/>
              </a:spcBef>
              <a:spcAft>
                <a:spcPct val="0"/>
              </a:spcAft>
            </a:pPr>
            <a:endParaRPr lang="en-US" altLang="zh-CN" sz="2800"/>
          </a:p>
          <a:p>
            <a:pPr marL="0" indent="0" algn="l">
              <a:spcBef>
                <a:spcPct val="0"/>
              </a:spcBef>
              <a:spcAft>
                <a:spcPct val="0"/>
              </a:spcAft>
            </a:pPr>
            <a:endParaRPr lang="en-US" altLang="zh-CN" sz="2800">
              <a:latin typeface="黑体" charset="0"/>
              <a:ea typeface="黑体" charset="0"/>
            </a:endParaRPr>
          </a:p>
        </p:txBody>
      </p:sp>
      <p:sp>
        <p:nvSpPr>
          <p:cNvPr id="21" name="文本框 20"/>
          <p:cNvSpPr txBox="1"/>
          <p:nvPr/>
        </p:nvSpPr>
        <p:spPr>
          <a:xfrm>
            <a:off x="1428750" y="1591310"/>
            <a:ext cx="8947150" cy="1997075"/>
          </a:xfrm>
          <a:prstGeom prst="rect">
            <a:avLst/>
          </a:prstGeom>
          <a:noFill/>
        </p:spPr>
        <p:txBody>
          <a:bodyPr wrap="square" rtlCol="0">
            <a:noAutofit/>
          </a:bodyPr>
          <a:p>
            <a:r>
              <a:rPr lang="en-US" altLang="zh-CN" sz="2400"/>
              <a:t> </a:t>
            </a:r>
            <a:endParaRPr lang="en-US" altLang="zh-CN" sz="2400"/>
          </a:p>
        </p:txBody>
      </p:sp>
      <p:sp>
        <p:nvSpPr>
          <p:cNvPr id="5" name="文本框 4"/>
          <p:cNvSpPr txBox="1"/>
          <p:nvPr/>
        </p:nvSpPr>
        <p:spPr>
          <a:xfrm>
            <a:off x="4498975" y="934085"/>
            <a:ext cx="4758055" cy="894715"/>
          </a:xfrm>
          <a:prstGeom prst="rect">
            <a:avLst/>
          </a:prstGeom>
        </p:spPr>
        <p:txBody>
          <a:bodyPr>
            <a:noAutofit/>
          </a:bodyPr>
          <a:p>
            <a:pPr marL="0" indent="0">
              <a:spcBef>
                <a:spcPct val="0"/>
              </a:spcBef>
              <a:spcAft>
                <a:spcPct val="0"/>
              </a:spcAft>
            </a:pPr>
            <a:r>
              <a:rPr lang="en-US" altLang="zh-CN" sz="2800"/>
              <a:t>Gayageum inheritors</a:t>
            </a:r>
            <a:r>
              <a:rPr lang="en-US" altLang="zh-CN" sz="2400"/>
              <a:t> </a:t>
            </a:r>
            <a:endParaRPr lang="en-US" altLang="zh-CN" sz="2400"/>
          </a:p>
        </p:txBody>
      </p:sp>
      <p:pic>
        <p:nvPicPr>
          <p:cNvPr id="20" name="图片 19"/>
          <p:cNvPicPr>
            <a:picLocks noChangeAspect="1"/>
          </p:cNvPicPr>
          <p:nvPr/>
        </p:nvPicPr>
        <p:blipFill>
          <a:blip r:embed="rId1"/>
          <a:stretch>
            <a:fillRect/>
          </a:stretch>
        </p:blipFill>
        <p:spPr>
          <a:xfrm>
            <a:off x="1934210" y="1917065"/>
            <a:ext cx="2400935" cy="3236595"/>
          </a:xfrm>
          <a:prstGeom prst="rect">
            <a:avLst/>
          </a:prstGeom>
        </p:spPr>
      </p:pic>
      <p:pic>
        <p:nvPicPr>
          <p:cNvPr id="22" name="图片 21"/>
          <p:cNvPicPr>
            <a:picLocks noChangeAspect="1"/>
          </p:cNvPicPr>
          <p:nvPr/>
        </p:nvPicPr>
        <p:blipFill>
          <a:blip r:embed="rId2"/>
          <a:stretch>
            <a:fillRect/>
          </a:stretch>
        </p:blipFill>
        <p:spPr>
          <a:xfrm>
            <a:off x="8396605" y="2112010"/>
            <a:ext cx="2401570" cy="3041650"/>
          </a:xfrm>
          <a:prstGeom prst="rect">
            <a:avLst/>
          </a:prstGeom>
        </p:spPr>
      </p:pic>
      <p:pic>
        <p:nvPicPr>
          <p:cNvPr id="23" name="图片 22"/>
          <p:cNvPicPr>
            <a:picLocks noChangeAspect="1"/>
          </p:cNvPicPr>
          <p:nvPr/>
        </p:nvPicPr>
        <p:blipFill>
          <a:blip r:embed="rId3"/>
          <a:stretch>
            <a:fillRect/>
          </a:stretch>
        </p:blipFill>
        <p:spPr>
          <a:xfrm>
            <a:off x="4854575" y="1931035"/>
            <a:ext cx="2785745" cy="3201035"/>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p:cNvGrpSpPr/>
          <p:nvPr/>
        </p:nvGrpSpPr>
        <p:grpSpPr>
          <a:xfrm>
            <a:off x="0" y="0"/>
            <a:ext cx="12192000" cy="6858000"/>
            <a:chOff x="0" y="0"/>
            <a:chExt cx="12192000" cy="6858000"/>
          </a:xfrm>
        </p:grpSpPr>
        <p:sp>
          <p:nvSpPr>
            <p:cNvPr id="6" name="직사각형 5"/>
            <p:cNvSpPr/>
            <p:nvPr/>
          </p:nvSpPr>
          <p:spPr>
            <a:xfrm>
              <a:off x="0" y="0"/>
              <a:ext cx="2786332" cy="1794294"/>
            </a:xfrm>
            <a:prstGeom prst="rect">
              <a:avLst/>
            </a:prstGeom>
            <a:solidFill>
              <a:srgbClr val="F1F2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 name="직사각형 6"/>
            <p:cNvSpPr/>
            <p:nvPr/>
          </p:nvSpPr>
          <p:spPr>
            <a:xfrm>
              <a:off x="0" y="1794294"/>
              <a:ext cx="2786332" cy="1794294"/>
            </a:xfrm>
            <a:prstGeom prst="rect">
              <a:avLst/>
            </a:prstGeom>
            <a:solidFill>
              <a:srgbClr val="D4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8" name="직사각형 7"/>
            <p:cNvSpPr/>
            <p:nvPr/>
          </p:nvSpPr>
          <p:spPr>
            <a:xfrm>
              <a:off x="0" y="3588588"/>
              <a:ext cx="2786332" cy="2180616"/>
            </a:xfrm>
            <a:prstGeom prst="rect">
              <a:avLst/>
            </a:prstGeom>
            <a:solidFill>
              <a:srgbClr val="B8A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 name="직사각형 8"/>
            <p:cNvSpPr/>
            <p:nvPr/>
          </p:nvSpPr>
          <p:spPr>
            <a:xfrm>
              <a:off x="4006392" y="0"/>
              <a:ext cx="5250730" cy="1794294"/>
            </a:xfrm>
            <a:prstGeom prst="rect">
              <a:avLst/>
            </a:prstGeom>
            <a:solidFill>
              <a:srgbClr val="EEC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 name="직사각형 9"/>
            <p:cNvSpPr/>
            <p:nvPr/>
          </p:nvSpPr>
          <p:spPr>
            <a:xfrm>
              <a:off x="2794739" y="0"/>
              <a:ext cx="1220060" cy="179429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 name="직사각형 10"/>
            <p:cNvSpPr/>
            <p:nvPr/>
          </p:nvSpPr>
          <p:spPr>
            <a:xfrm>
              <a:off x="0" y="5769204"/>
              <a:ext cx="2786332" cy="1088796"/>
            </a:xfrm>
            <a:prstGeom prst="rect">
              <a:avLst/>
            </a:prstGeom>
            <a:solidFill>
              <a:srgbClr val="F3D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2" name="직사각형 11"/>
            <p:cNvSpPr/>
            <p:nvPr/>
          </p:nvSpPr>
          <p:spPr>
            <a:xfrm>
              <a:off x="9257122" y="0"/>
              <a:ext cx="2934878" cy="1794294"/>
            </a:xfrm>
            <a:prstGeom prst="rect">
              <a:avLst/>
            </a:prstGeom>
            <a:solidFill>
              <a:srgbClr val="D4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3" name="직사각형 12"/>
            <p:cNvSpPr/>
            <p:nvPr/>
          </p:nvSpPr>
          <p:spPr>
            <a:xfrm>
              <a:off x="9405668" y="1794294"/>
              <a:ext cx="2786332" cy="515273"/>
            </a:xfrm>
            <a:prstGeom prst="rect">
              <a:avLst/>
            </a:prstGeom>
            <a:solidFill>
              <a:srgbClr val="F1F2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4" name="직사각형 13"/>
            <p:cNvSpPr/>
            <p:nvPr/>
          </p:nvSpPr>
          <p:spPr>
            <a:xfrm>
              <a:off x="9405668" y="2309567"/>
              <a:ext cx="2786332" cy="381874"/>
            </a:xfrm>
            <a:prstGeom prst="rect">
              <a:avLst/>
            </a:prstGeom>
            <a:solidFill>
              <a:srgbClr val="B8A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5" name="직사각형 14"/>
            <p:cNvSpPr/>
            <p:nvPr/>
          </p:nvSpPr>
          <p:spPr>
            <a:xfrm>
              <a:off x="9405668" y="2691441"/>
              <a:ext cx="2786332" cy="1701450"/>
            </a:xfrm>
            <a:prstGeom prst="rect">
              <a:avLst/>
            </a:prstGeom>
            <a:solidFill>
              <a:srgbClr val="F3D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6" name="직사각형 15"/>
            <p:cNvSpPr/>
            <p:nvPr/>
          </p:nvSpPr>
          <p:spPr>
            <a:xfrm>
              <a:off x="9405668" y="4392890"/>
              <a:ext cx="2786332" cy="2465109"/>
            </a:xfrm>
            <a:prstGeom prst="rect">
              <a:avLst/>
            </a:prstGeom>
            <a:solidFill>
              <a:srgbClr val="EEC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7" name="직사각형 16"/>
            <p:cNvSpPr/>
            <p:nvPr/>
          </p:nvSpPr>
          <p:spPr>
            <a:xfrm>
              <a:off x="2786332" y="5769203"/>
              <a:ext cx="3784150" cy="108879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8" name="직사각형 17"/>
            <p:cNvSpPr/>
            <p:nvPr/>
          </p:nvSpPr>
          <p:spPr>
            <a:xfrm>
              <a:off x="6570482" y="5769202"/>
              <a:ext cx="2835186" cy="1088798"/>
            </a:xfrm>
            <a:prstGeom prst="rect">
              <a:avLst/>
            </a:prstGeom>
            <a:solidFill>
              <a:srgbClr val="D4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9" name="직사각형 18"/>
            <p:cNvSpPr/>
            <p:nvPr/>
          </p:nvSpPr>
          <p:spPr>
            <a:xfrm>
              <a:off x="151108" y="148930"/>
              <a:ext cx="11889784" cy="6543970"/>
            </a:xfrm>
            <a:prstGeom prst="rect">
              <a:avLst/>
            </a:prstGeom>
            <a:solidFill>
              <a:schemeClr val="bg1"/>
            </a:solidFill>
            <a:ln w="22225">
              <a:gradFill flip="none" rotWithShape="1">
                <a:gsLst>
                  <a:gs pos="50000">
                    <a:srgbClr val="B8A2C6"/>
                  </a:gs>
                  <a:gs pos="50000">
                    <a:srgbClr val="EEC1C6"/>
                  </a:gs>
                </a:gsLst>
                <a:lin ang="2700000" scaled="1"/>
                <a:tileRect/>
              </a:gradFill>
            </a:ln>
            <a:effectLst>
              <a:outerShdw blurRad="2159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 name="직사각형 1"/>
            <p:cNvSpPr/>
            <p:nvPr/>
          </p:nvSpPr>
          <p:spPr>
            <a:xfrm>
              <a:off x="224972" y="221358"/>
              <a:ext cx="11772000" cy="712495"/>
            </a:xfrm>
            <a:prstGeom prst="rect">
              <a:avLst/>
            </a:prstGeom>
            <a:solidFill>
              <a:srgbClr val="F5F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21" name="文本框 20"/>
          <p:cNvSpPr txBox="1"/>
          <p:nvPr/>
        </p:nvSpPr>
        <p:spPr>
          <a:xfrm>
            <a:off x="1428750" y="1591310"/>
            <a:ext cx="8947150" cy="1997075"/>
          </a:xfrm>
          <a:prstGeom prst="rect">
            <a:avLst/>
          </a:prstGeom>
          <a:noFill/>
        </p:spPr>
        <p:txBody>
          <a:bodyPr wrap="square" rtlCol="0">
            <a:noAutofit/>
          </a:bodyPr>
          <a:p>
            <a:r>
              <a:rPr lang="en-US" altLang="zh-CN" sz="2400"/>
              <a:t> </a:t>
            </a:r>
            <a:endParaRPr lang="en-US" altLang="zh-CN" sz="2400"/>
          </a:p>
        </p:txBody>
      </p:sp>
      <p:pic>
        <p:nvPicPr>
          <p:cNvPr id="20" name="视频1">
            <a:hlinkClick r:id="" action="ppaction://media"/>
          </p:cNvPr>
          <p:cNvPicPr/>
          <p:nvPr>
            <a:videoFile r:link="rId1"/>
            <p:extLst>
              <p:ext uri="{DAA4B4D4-6D71-4841-9C94-3DE7FCFB9230}">
                <p14:media xmlns:p14="http://schemas.microsoft.com/office/powerpoint/2010/main" r:embed="rId2"/>
              </p:ext>
            </p:extLst>
          </p:nvPr>
        </p:nvPicPr>
        <p:blipFill>
          <a:blip r:embed="rId3"/>
          <a:stretch>
            <a:fillRect/>
          </a:stretch>
        </p:blipFill>
        <p:spPr>
          <a:xfrm>
            <a:off x="4707255" y="523875"/>
            <a:ext cx="3456940" cy="5793740"/>
          </a:xfrm>
          <a:prstGeom prst="rect">
            <a:avLst/>
          </a:prstGeom>
        </p:spPr>
      </p:pic>
    </p:spTree>
  </p:cSld>
  <p:clrMapOvr>
    <a:masterClrMapping/>
  </p:clrMapOvr>
  <p:transition/>
  <p:timing>
    <p:tnLst>
      <p:par>
        <p:cTn id="1" dur="indefinite" restart="never" nodeType="tmRoot">
          <p:childTnLst>
            <p:video fullScrn="0">
              <p:cMediaNode>
                <p:cTn id="2" fill="hold" display="1">
                  <p:stCondLst>
                    <p:cond delay="indefinite"/>
                  </p:stCondLst>
                </p:cTn>
                <p:tgtEl>
                  <p:spTgt spid="20"/>
                </p:tgtEl>
              </p:cMediaNode>
            </p:video>
            <p:seq concurrent="1" nextAc="seek">
              <p:cTn id="3" restart="whenNotActive" fill="hold" evtFilter="cancelBubble" nodeType="interactiveSeq">
                <p:stCondLst>
                  <p:cond evt="onClick" delay="0">
                    <p:tgtEl>
                      <p:spTgt spid="20"/>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20"/>
                                        </p:tgtEl>
                                      </p:cBhvr>
                                    </p:cmd>
                                  </p:childTnLst>
                                </p:cTn>
                              </p:par>
                            </p:childTnLst>
                          </p:cTn>
                        </p:par>
                      </p:childTnLst>
                    </p:cTn>
                  </p:par>
                </p:childTnLst>
              </p:cTn>
              <p:nextCondLst>
                <p:cond evt="onClick" delay="0">
                  <p:tgtEl>
                    <p:spTgt spid="20"/>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p:cNvGrpSpPr/>
          <p:nvPr/>
        </p:nvGrpSpPr>
        <p:grpSpPr>
          <a:xfrm>
            <a:off x="0" y="0"/>
            <a:ext cx="12192000" cy="6858000"/>
            <a:chOff x="0" y="0"/>
            <a:chExt cx="12192000" cy="6858000"/>
          </a:xfrm>
        </p:grpSpPr>
        <p:sp>
          <p:nvSpPr>
            <p:cNvPr id="6" name="직사각형 5"/>
            <p:cNvSpPr/>
            <p:nvPr/>
          </p:nvSpPr>
          <p:spPr>
            <a:xfrm>
              <a:off x="0" y="0"/>
              <a:ext cx="2786332" cy="1794294"/>
            </a:xfrm>
            <a:prstGeom prst="rect">
              <a:avLst/>
            </a:prstGeom>
            <a:solidFill>
              <a:srgbClr val="F1F2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 name="직사각형 6"/>
            <p:cNvSpPr/>
            <p:nvPr/>
          </p:nvSpPr>
          <p:spPr>
            <a:xfrm>
              <a:off x="0" y="1794294"/>
              <a:ext cx="2786332" cy="1794294"/>
            </a:xfrm>
            <a:prstGeom prst="rect">
              <a:avLst/>
            </a:prstGeom>
            <a:solidFill>
              <a:srgbClr val="D4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8" name="직사각형 7"/>
            <p:cNvSpPr/>
            <p:nvPr/>
          </p:nvSpPr>
          <p:spPr>
            <a:xfrm>
              <a:off x="0" y="3588588"/>
              <a:ext cx="2786332" cy="2180616"/>
            </a:xfrm>
            <a:prstGeom prst="rect">
              <a:avLst/>
            </a:prstGeom>
            <a:solidFill>
              <a:srgbClr val="B8A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 name="직사각형 8"/>
            <p:cNvSpPr/>
            <p:nvPr/>
          </p:nvSpPr>
          <p:spPr>
            <a:xfrm>
              <a:off x="4006392" y="0"/>
              <a:ext cx="5250730" cy="1794294"/>
            </a:xfrm>
            <a:prstGeom prst="rect">
              <a:avLst/>
            </a:prstGeom>
            <a:solidFill>
              <a:srgbClr val="EEC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 name="직사각형 9"/>
            <p:cNvSpPr/>
            <p:nvPr/>
          </p:nvSpPr>
          <p:spPr>
            <a:xfrm>
              <a:off x="2794739" y="0"/>
              <a:ext cx="1220060" cy="179429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 name="직사각형 10"/>
            <p:cNvSpPr/>
            <p:nvPr/>
          </p:nvSpPr>
          <p:spPr>
            <a:xfrm>
              <a:off x="0" y="5769204"/>
              <a:ext cx="2786332" cy="1088796"/>
            </a:xfrm>
            <a:prstGeom prst="rect">
              <a:avLst/>
            </a:prstGeom>
            <a:solidFill>
              <a:srgbClr val="F3D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2" name="직사각형 11"/>
            <p:cNvSpPr/>
            <p:nvPr/>
          </p:nvSpPr>
          <p:spPr>
            <a:xfrm>
              <a:off x="9257122" y="0"/>
              <a:ext cx="2934878" cy="1794294"/>
            </a:xfrm>
            <a:prstGeom prst="rect">
              <a:avLst/>
            </a:prstGeom>
            <a:solidFill>
              <a:srgbClr val="D4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3" name="직사각형 12"/>
            <p:cNvSpPr/>
            <p:nvPr/>
          </p:nvSpPr>
          <p:spPr>
            <a:xfrm>
              <a:off x="9405668" y="1794294"/>
              <a:ext cx="2786332" cy="515273"/>
            </a:xfrm>
            <a:prstGeom prst="rect">
              <a:avLst/>
            </a:prstGeom>
            <a:solidFill>
              <a:srgbClr val="F1F2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4" name="직사각형 13"/>
            <p:cNvSpPr/>
            <p:nvPr/>
          </p:nvSpPr>
          <p:spPr>
            <a:xfrm>
              <a:off x="9405668" y="2309567"/>
              <a:ext cx="2786332" cy="381874"/>
            </a:xfrm>
            <a:prstGeom prst="rect">
              <a:avLst/>
            </a:prstGeom>
            <a:solidFill>
              <a:srgbClr val="B8A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5" name="직사각형 14"/>
            <p:cNvSpPr/>
            <p:nvPr/>
          </p:nvSpPr>
          <p:spPr>
            <a:xfrm>
              <a:off x="9405668" y="2691441"/>
              <a:ext cx="2786332" cy="1701450"/>
            </a:xfrm>
            <a:prstGeom prst="rect">
              <a:avLst/>
            </a:prstGeom>
            <a:solidFill>
              <a:srgbClr val="F3D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6" name="직사각형 15"/>
            <p:cNvSpPr/>
            <p:nvPr/>
          </p:nvSpPr>
          <p:spPr>
            <a:xfrm>
              <a:off x="9405668" y="4392890"/>
              <a:ext cx="2786332" cy="2465109"/>
            </a:xfrm>
            <a:prstGeom prst="rect">
              <a:avLst/>
            </a:prstGeom>
            <a:solidFill>
              <a:srgbClr val="EEC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7" name="직사각형 16"/>
            <p:cNvSpPr/>
            <p:nvPr/>
          </p:nvSpPr>
          <p:spPr>
            <a:xfrm>
              <a:off x="2786332" y="5769203"/>
              <a:ext cx="3784150" cy="108879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8" name="직사각형 17"/>
            <p:cNvSpPr/>
            <p:nvPr/>
          </p:nvSpPr>
          <p:spPr>
            <a:xfrm>
              <a:off x="6570482" y="5769202"/>
              <a:ext cx="2835186" cy="1088798"/>
            </a:xfrm>
            <a:prstGeom prst="rect">
              <a:avLst/>
            </a:prstGeom>
            <a:solidFill>
              <a:srgbClr val="D4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9" name="직사각형 18"/>
            <p:cNvSpPr/>
            <p:nvPr/>
          </p:nvSpPr>
          <p:spPr>
            <a:xfrm>
              <a:off x="151108" y="148930"/>
              <a:ext cx="11889784" cy="6543970"/>
            </a:xfrm>
            <a:prstGeom prst="rect">
              <a:avLst/>
            </a:prstGeom>
            <a:solidFill>
              <a:schemeClr val="bg1"/>
            </a:solidFill>
            <a:ln w="22225">
              <a:gradFill flip="none" rotWithShape="1">
                <a:gsLst>
                  <a:gs pos="50000">
                    <a:srgbClr val="B8A2C6"/>
                  </a:gs>
                  <a:gs pos="50000">
                    <a:srgbClr val="EEC1C6"/>
                  </a:gs>
                </a:gsLst>
                <a:lin ang="2700000" scaled="1"/>
                <a:tileRect/>
              </a:gradFill>
            </a:ln>
            <a:effectLst>
              <a:outerShdw blurRad="2159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 name="직사각형 1"/>
            <p:cNvSpPr/>
            <p:nvPr/>
          </p:nvSpPr>
          <p:spPr>
            <a:xfrm>
              <a:off x="224972" y="221358"/>
              <a:ext cx="11772000" cy="712495"/>
            </a:xfrm>
            <a:prstGeom prst="rect">
              <a:avLst/>
            </a:prstGeom>
            <a:solidFill>
              <a:srgbClr val="F5F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87" name="직사각형 86"/>
          <p:cNvSpPr/>
          <p:nvPr/>
        </p:nvSpPr>
        <p:spPr>
          <a:xfrm>
            <a:off x="2985770" y="2540635"/>
            <a:ext cx="6586220" cy="1106805"/>
          </a:xfrm>
          <a:prstGeom prst="rect">
            <a:avLst/>
          </a:prstGeom>
        </p:spPr>
        <p:txBody>
          <a:bodyPr wrap="square">
            <a:spAutoFit/>
          </a:bodyPr>
          <a:lstStyle/>
          <a:p>
            <a:pPr algn="ctr">
              <a:lnSpc>
                <a:spcPct val="150000"/>
              </a:lnSpc>
            </a:pPr>
            <a:r>
              <a:rPr lang="en-US" altLang="ko-KR" sz="4400" dirty="0">
                <a:solidFill>
                  <a:prstClr val="black">
                    <a:lumMod val="75000"/>
                    <a:lumOff val="25000"/>
                  </a:prstClr>
                </a:solidFill>
              </a:rPr>
              <a:t>Thanks for your listening !</a:t>
            </a:r>
            <a:endParaRPr lang="en-US" altLang="ko-KR" sz="4400" dirty="0">
              <a:solidFill>
                <a:prstClr val="black">
                  <a:lumMod val="75000"/>
                  <a:lumOff val="25000"/>
                </a:prst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p:cNvGrpSpPr/>
          <p:nvPr/>
        </p:nvGrpSpPr>
        <p:grpSpPr>
          <a:xfrm>
            <a:off x="-43815" y="0"/>
            <a:ext cx="12192000" cy="6858000"/>
            <a:chOff x="0" y="0"/>
            <a:chExt cx="12192000" cy="6858000"/>
          </a:xfrm>
        </p:grpSpPr>
        <p:sp>
          <p:nvSpPr>
            <p:cNvPr id="6" name="직사각형 5"/>
            <p:cNvSpPr/>
            <p:nvPr/>
          </p:nvSpPr>
          <p:spPr>
            <a:xfrm>
              <a:off x="0" y="0"/>
              <a:ext cx="2786332" cy="1794294"/>
            </a:xfrm>
            <a:prstGeom prst="rect">
              <a:avLst/>
            </a:prstGeom>
            <a:solidFill>
              <a:srgbClr val="F1F2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 name="직사각형 6"/>
            <p:cNvSpPr/>
            <p:nvPr/>
          </p:nvSpPr>
          <p:spPr>
            <a:xfrm>
              <a:off x="0" y="1794294"/>
              <a:ext cx="2786332" cy="1794294"/>
            </a:xfrm>
            <a:prstGeom prst="rect">
              <a:avLst/>
            </a:prstGeom>
            <a:solidFill>
              <a:srgbClr val="D4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8" name="직사각형 7"/>
            <p:cNvSpPr/>
            <p:nvPr/>
          </p:nvSpPr>
          <p:spPr>
            <a:xfrm>
              <a:off x="0" y="3588588"/>
              <a:ext cx="2786332" cy="2180616"/>
            </a:xfrm>
            <a:prstGeom prst="rect">
              <a:avLst/>
            </a:prstGeom>
            <a:solidFill>
              <a:srgbClr val="B8A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 name="직사각형 8"/>
            <p:cNvSpPr/>
            <p:nvPr/>
          </p:nvSpPr>
          <p:spPr>
            <a:xfrm>
              <a:off x="4006392" y="0"/>
              <a:ext cx="5250730" cy="1794294"/>
            </a:xfrm>
            <a:prstGeom prst="rect">
              <a:avLst/>
            </a:prstGeom>
            <a:solidFill>
              <a:srgbClr val="EEC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 name="직사각형 9"/>
            <p:cNvSpPr/>
            <p:nvPr/>
          </p:nvSpPr>
          <p:spPr>
            <a:xfrm>
              <a:off x="2794739" y="0"/>
              <a:ext cx="1220060" cy="179429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 name="직사각형 10"/>
            <p:cNvSpPr/>
            <p:nvPr/>
          </p:nvSpPr>
          <p:spPr>
            <a:xfrm>
              <a:off x="0" y="5769204"/>
              <a:ext cx="2786332" cy="1088796"/>
            </a:xfrm>
            <a:prstGeom prst="rect">
              <a:avLst/>
            </a:prstGeom>
            <a:solidFill>
              <a:srgbClr val="F3D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2" name="직사각형 11"/>
            <p:cNvSpPr/>
            <p:nvPr/>
          </p:nvSpPr>
          <p:spPr>
            <a:xfrm>
              <a:off x="9257122" y="0"/>
              <a:ext cx="2934878" cy="1794294"/>
            </a:xfrm>
            <a:prstGeom prst="rect">
              <a:avLst/>
            </a:prstGeom>
            <a:solidFill>
              <a:srgbClr val="D4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3" name="직사각형 12"/>
            <p:cNvSpPr/>
            <p:nvPr/>
          </p:nvSpPr>
          <p:spPr>
            <a:xfrm>
              <a:off x="9405668" y="1794294"/>
              <a:ext cx="2786332" cy="515273"/>
            </a:xfrm>
            <a:prstGeom prst="rect">
              <a:avLst/>
            </a:prstGeom>
            <a:solidFill>
              <a:srgbClr val="F1F2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4" name="직사각형 13"/>
            <p:cNvSpPr/>
            <p:nvPr/>
          </p:nvSpPr>
          <p:spPr>
            <a:xfrm>
              <a:off x="9405668" y="2309567"/>
              <a:ext cx="2786332" cy="381874"/>
            </a:xfrm>
            <a:prstGeom prst="rect">
              <a:avLst/>
            </a:prstGeom>
            <a:solidFill>
              <a:srgbClr val="B8A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5" name="직사각형 14"/>
            <p:cNvSpPr/>
            <p:nvPr/>
          </p:nvSpPr>
          <p:spPr>
            <a:xfrm>
              <a:off x="9405668" y="2691441"/>
              <a:ext cx="2786332" cy="1701450"/>
            </a:xfrm>
            <a:prstGeom prst="rect">
              <a:avLst/>
            </a:prstGeom>
            <a:solidFill>
              <a:srgbClr val="F3D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6" name="직사각형 15"/>
            <p:cNvSpPr/>
            <p:nvPr/>
          </p:nvSpPr>
          <p:spPr>
            <a:xfrm>
              <a:off x="9405668" y="4392890"/>
              <a:ext cx="2786332" cy="2465109"/>
            </a:xfrm>
            <a:prstGeom prst="rect">
              <a:avLst/>
            </a:prstGeom>
            <a:solidFill>
              <a:srgbClr val="EEC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7" name="직사각형 16"/>
            <p:cNvSpPr/>
            <p:nvPr/>
          </p:nvSpPr>
          <p:spPr>
            <a:xfrm>
              <a:off x="2786332" y="5769203"/>
              <a:ext cx="3784150" cy="108879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8" name="직사각형 17"/>
            <p:cNvSpPr/>
            <p:nvPr/>
          </p:nvSpPr>
          <p:spPr>
            <a:xfrm>
              <a:off x="6570482" y="5769202"/>
              <a:ext cx="2835186" cy="1088798"/>
            </a:xfrm>
            <a:prstGeom prst="rect">
              <a:avLst/>
            </a:prstGeom>
            <a:solidFill>
              <a:srgbClr val="D4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9" name="직사각형 18"/>
            <p:cNvSpPr/>
            <p:nvPr/>
          </p:nvSpPr>
          <p:spPr>
            <a:xfrm>
              <a:off x="151108" y="148930"/>
              <a:ext cx="11889784" cy="6543970"/>
            </a:xfrm>
            <a:prstGeom prst="rect">
              <a:avLst/>
            </a:prstGeom>
            <a:solidFill>
              <a:schemeClr val="bg1"/>
            </a:solidFill>
            <a:ln w="22225">
              <a:gradFill flip="none" rotWithShape="1">
                <a:gsLst>
                  <a:gs pos="50000">
                    <a:srgbClr val="B8A2C6"/>
                  </a:gs>
                  <a:gs pos="50000">
                    <a:srgbClr val="EEC1C6"/>
                  </a:gs>
                </a:gsLst>
                <a:lin ang="2700000" scaled="1"/>
                <a:tileRect/>
              </a:gradFill>
            </a:ln>
            <a:effectLst>
              <a:outerShdw blurRad="2159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 name="직사각형 1"/>
            <p:cNvSpPr/>
            <p:nvPr/>
          </p:nvSpPr>
          <p:spPr>
            <a:xfrm>
              <a:off x="224972" y="221358"/>
              <a:ext cx="11772000" cy="712495"/>
            </a:xfrm>
            <a:prstGeom prst="rect">
              <a:avLst/>
            </a:prstGeom>
            <a:solidFill>
              <a:srgbClr val="F5F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21" name="文本框 20"/>
          <p:cNvSpPr txBox="1"/>
          <p:nvPr/>
        </p:nvSpPr>
        <p:spPr>
          <a:xfrm>
            <a:off x="5149215" y="347345"/>
            <a:ext cx="4064000" cy="460375"/>
          </a:xfrm>
          <a:prstGeom prst="rect">
            <a:avLst/>
          </a:prstGeom>
          <a:noFill/>
        </p:spPr>
        <p:txBody>
          <a:bodyPr wrap="square" rtlCol="0">
            <a:spAutoFit/>
          </a:bodyPr>
          <a:p>
            <a:r>
              <a:rPr lang="en-US" altLang="zh-CN" sz="2400">
                <a:latin typeface="BM Dohyeon" panose="020B0600000101010101" charset="-127"/>
                <a:ea typeface="BM Dohyeon" panose="020B0600000101010101" charset="-127"/>
              </a:rPr>
              <a:t>CONTENTS</a:t>
            </a:r>
            <a:endParaRPr lang="en-US" altLang="zh-CN" sz="2400">
              <a:latin typeface="BM Dohyeon" panose="020B0600000101010101" charset="-127"/>
              <a:ea typeface="BM Dohyeon" panose="020B0600000101010101" charset="-127"/>
            </a:endParaRPr>
          </a:p>
        </p:txBody>
      </p:sp>
      <p:pic>
        <p:nvPicPr>
          <p:cNvPr id="23" name="图片 22" descr="IMG_5920 2"/>
          <p:cNvPicPr>
            <a:picLocks noChangeAspect="1"/>
          </p:cNvPicPr>
          <p:nvPr/>
        </p:nvPicPr>
        <p:blipFill>
          <a:blip r:embed="rId1"/>
          <a:stretch>
            <a:fillRect/>
          </a:stretch>
        </p:blipFill>
        <p:spPr>
          <a:xfrm>
            <a:off x="107315" y="1974215"/>
            <a:ext cx="6089650" cy="3888105"/>
          </a:xfrm>
          <a:prstGeom prst="rect">
            <a:avLst/>
          </a:prstGeom>
        </p:spPr>
      </p:pic>
      <p:sp>
        <p:nvSpPr>
          <p:cNvPr id="24" name="文本框 23"/>
          <p:cNvSpPr txBox="1"/>
          <p:nvPr/>
        </p:nvSpPr>
        <p:spPr>
          <a:xfrm>
            <a:off x="4352290" y="3551555"/>
            <a:ext cx="6852285" cy="460375"/>
          </a:xfrm>
          <a:prstGeom prst="rect">
            <a:avLst/>
          </a:prstGeom>
          <a:noFill/>
        </p:spPr>
        <p:txBody>
          <a:bodyPr wrap="square" rtlCol="0">
            <a:spAutoFit/>
          </a:bodyPr>
          <a:p>
            <a:r>
              <a:rPr lang="en-US" altLang="zh-CN" sz="2400"/>
              <a:t>PART 2   The </a:t>
            </a:r>
            <a:r>
              <a:rPr lang="en-US" altLang="zh-CN" sz="2400" b="1"/>
              <a:t>Historical Evolution</a:t>
            </a:r>
            <a:r>
              <a:rPr lang="en-US" altLang="zh-CN" sz="2400"/>
              <a:t> of the Gayageum</a:t>
            </a:r>
            <a:endParaRPr lang="en-US" altLang="zh-CN" sz="2400"/>
          </a:p>
        </p:txBody>
      </p:sp>
      <p:sp>
        <p:nvSpPr>
          <p:cNvPr id="70" name="文本框 69"/>
          <p:cNvSpPr txBox="1"/>
          <p:nvPr/>
        </p:nvSpPr>
        <p:spPr>
          <a:xfrm>
            <a:off x="4352290" y="5448300"/>
            <a:ext cx="6852920" cy="460375"/>
          </a:xfrm>
          <a:prstGeom prst="rect">
            <a:avLst/>
          </a:prstGeom>
          <a:noFill/>
        </p:spPr>
        <p:txBody>
          <a:bodyPr wrap="square" rtlCol="0">
            <a:spAutoFit/>
          </a:bodyPr>
          <a:p>
            <a:pPr algn="l">
              <a:buClrTx/>
              <a:buSzTx/>
              <a:buFontTx/>
            </a:pPr>
            <a:r>
              <a:rPr lang="en-US" altLang="zh-CN" sz="2400"/>
              <a:t>PART 3 Transmission of the Gayageum Tradition </a:t>
            </a:r>
            <a:endParaRPr lang="en-US" altLang="zh-CN" sz="2400"/>
          </a:p>
        </p:txBody>
      </p:sp>
      <p:sp>
        <p:nvSpPr>
          <p:cNvPr id="128" name="文本框 127"/>
          <p:cNvSpPr txBox="1"/>
          <p:nvPr/>
        </p:nvSpPr>
        <p:spPr>
          <a:xfrm>
            <a:off x="4352290" y="1776730"/>
            <a:ext cx="6852285" cy="460375"/>
          </a:xfrm>
          <a:prstGeom prst="rect">
            <a:avLst/>
          </a:prstGeom>
          <a:noFill/>
        </p:spPr>
        <p:txBody>
          <a:bodyPr wrap="square" rtlCol="0">
            <a:spAutoFit/>
          </a:bodyPr>
          <a:p>
            <a:r>
              <a:rPr lang="en-US" altLang="zh-CN" sz="2400"/>
              <a:t>PART 1 </a:t>
            </a:r>
            <a:r>
              <a:rPr lang="en-US" altLang="zh-CN" sz="2400" b="1"/>
              <a:t> Introduction</a:t>
            </a:r>
            <a:r>
              <a:rPr lang="en-US" altLang="zh-CN" sz="2400"/>
              <a:t> to the Gayageum</a:t>
            </a:r>
            <a:endParaRPr lang="en-US" altLang="zh-CN" sz="24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p:cNvGrpSpPr/>
          <p:nvPr/>
        </p:nvGrpSpPr>
        <p:grpSpPr>
          <a:xfrm>
            <a:off x="0" y="0"/>
            <a:ext cx="12192000" cy="6858000"/>
            <a:chOff x="0" y="0"/>
            <a:chExt cx="12192000" cy="6858000"/>
          </a:xfrm>
        </p:grpSpPr>
        <p:sp>
          <p:nvSpPr>
            <p:cNvPr id="6" name="직사각형 5"/>
            <p:cNvSpPr/>
            <p:nvPr/>
          </p:nvSpPr>
          <p:spPr>
            <a:xfrm>
              <a:off x="0" y="0"/>
              <a:ext cx="2786332" cy="1794294"/>
            </a:xfrm>
            <a:prstGeom prst="rect">
              <a:avLst/>
            </a:prstGeom>
            <a:solidFill>
              <a:srgbClr val="F1F2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 name="직사각형 6"/>
            <p:cNvSpPr/>
            <p:nvPr/>
          </p:nvSpPr>
          <p:spPr>
            <a:xfrm>
              <a:off x="0" y="1794294"/>
              <a:ext cx="2786332" cy="1794294"/>
            </a:xfrm>
            <a:prstGeom prst="rect">
              <a:avLst/>
            </a:prstGeom>
            <a:solidFill>
              <a:srgbClr val="D4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8" name="직사각형 7"/>
            <p:cNvSpPr/>
            <p:nvPr/>
          </p:nvSpPr>
          <p:spPr>
            <a:xfrm>
              <a:off x="0" y="3588588"/>
              <a:ext cx="2786332" cy="2180616"/>
            </a:xfrm>
            <a:prstGeom prst="rect">
              <a:avLst/>
            </a:prstGeom>
            <a:solidFill>
              <a:srgbClr val="B8A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 name="직사각형 8"/>
            <p:cNvSpPr/>
            <p:nvPr/>
          </p:nvSpPr>
          <p:spPr>
            <a:xfrm>
              <a:off x="4006392" y="0"/>
              <a:ext cx="5250730" cy="1794294"/>
            </a:xfrm>
            <a:prstGeom prst="rect">
              <a:avLst/>
            </a:prstGeom>
            <a:solidFill>
              <a:srgbClr val="EEC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 name="직사각형 9"/>
            <p:cNvSpPr/>
            <p:nvPr/>
          </p:nvSpPr>
          <p:spPr>
            <a:xfrm>
              <a:off x="2794739" y="0"/>
              <a:ext cx="1220060" cy="179429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 name="직사각형 10"/>
            <p:cNvSpPr/>
            <p:nvPr/>
          </p:nvSpPr>
          <p:spPr>
            <a:xfrm>
              <a:off x="0" y="5769204"/>
              <a:ext cx="2786332" cy="1088796"/>
            </a:xfrm>
            <a:prstGeom prst="rect">
              <a:avLst/>
            </a:prstGeom>
            <a:solidFill>
              <a:srgbClr val="F3D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2" name="직사각형 11"/>
            <p:cNvSpPr/>
            <p:nvPr/>
          </p:nvSpPr>
          <p:spPr>
            <a:xfrm>
              <a:off x="9257122" y="0"/>
              <a:ext cx="2934878" cy="1794294"/>
            </a:xfrm>
            <a:prstGeom prst="rect">
              <a:avLst/>
            </a:prstGeom>
            <a:solidFill>
              <a:srgbClr val="D4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3" name="직사각형 12"/>
            <p:cNvSpPr/>
            <p:nvPr/>
          </p:nvSpPr>
          <p:spPr>
            <a:xfrm>
              <a:off x="9405668" y="1794294"/>
              <a:ext cx="2786332" cy="515273"/>
            </a:xfrm>
            <a:prstGeom prst="rect">
              <a:avLst/>
            </a:prstGeom>
            <a:solidFill>
              <a:srgbClr val="F1F2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4" name="직사각형 13"/>
            <p:cNvSpPr/>
            <p:nvPr/>
          </p:nvSpPr>
          <p:spPr>
            <a:xfrm>
              <a:off x="9405668" y="2309567"/>
              <a:ext cx="2786332" cy="381874"/>
            </a:xfrm>
            <a:prstGeom prst="rect">
              <a:avLst/>
            </a:prstGeom>
            <a:solidFill>
              <a:srgbClr val="B8A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5" name="직사각형 14"/>
            <p:cNvSpPr/>
            <p:nvPr/>
          </p:nvSpPr>
          <p:spPr>
            <a:xfrm>
              <a:off x="9405668" y="2691441"/>
              <a:ext cx="2786332" cy="1701450"/>
            </a:xfrm>
            <a:prstGeom prst="rect">
              <a:avLst/>
            </a:prstGeom>
            <a:solidFill>
              <a:srgbClr val="F3D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6" name="직사각형 15"/>
            <p:cNvSpPr/>
            <p:nvPr/>
          </p:nvSpPr>
          <p:spPr>
            <a:xfrm>
              <a:off x="9405668" y="4392890"/>
              <a:ext cx="2786332" cy="2465109"/>
            </a:xfrm>
            <a:prstGeom prst="rect">
              <a:avLst/>
            </a:prstGeom>
            <a:solidFill>
              <a:srgbClr val="EEC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7" name="직사각형 16"/>
            <p:cNvSpPr/>
            <p:nvPr/>
          </p:nvSpPr>
          <p:spPr>
            <a:xfrm>
              <a:off x="2786332" y="5769203"/>
              <a:ext cx="3784150" cy="108879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8" name="직사각형 17"/>
            <p:cNvSpPr/>
            <p:nvPr/>
          </p:nvSpPr>
          <p:spPr>
            <a:xfrm>
              <a:off x="6570482" y="5769202"/>
              <a:ext cx="2835186" cy="1088798"/>
            </a:xfrm>
            <a:prstGeom prst="rect">
              <a:avLst/>
            </a:prstGeom>
            <a:solidFill>
              <a:srgbClr val="D4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9" name="직사각형 18"/>
            <p:cNvSpPr/>
            <p:nvPr/>
          </p:nvSpPr>
          <p:spPr>
            <a:xfrm>
              <a:off x="151108" y="148930"/>
              <a:ext cx="11889784" cy="6543970"/>
            </a:xfrm>
            <a:prstGeom prst="rect">
              <a:avLst/>
            </a:prstGeom>
            <a:solidFill>
              <a:schemeClr val="bg1"/>
            </a:solidFill>
            <a:ln w="22225">
              <a:gradFill flip="none" rotWithShape="1">
                <a:gsLst>
                  <a:gs pos="50000">
                    <a:srgbClr val="B8A2C6"/>
                  </a:gs>
                  <a:gs pos="50000">
                    <a:srgbClr val="EEC1C6"/>
                  </a:gs>
                </a:gsLst>
                <a:lin ang="2700000" scaled="1"/>
                <a:tileRect/>
              </a:gradFill>
            </a:ln>
            <a:effectLst>
              <a:outerShdw blurRad="2159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 name="직사각형 1"/>
            <p:cNvSpPr/>
            <p:nvPr/>
          </p:nvSpPr>
          <p:spPr>
            <a:xfrm>
              <a:off x="224972" y="221358"/>
              <a:ext cx="11772000" cy="712495"/>
            </a:xfrm>
            <a:prstGeom prst="rect">
              <a:avLst/>
            </a:prstGeom>
            <a:solidFill>
              <a:srgbClr val="F5F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5" name="文本框 4"/>
          <p:cNvSpPr txBox="1"/>
          <p:nvPr/>
        </p:nvSpPr>
        <p:spPr>
          <a:xfrm>
            <a:off x="1382395" y="2452370"/>
            <a:ext cx="9457690" cy="712470"/>
          </a:xfrm>
          <a:prstGeom prst="rect">
            <a:avLst/>
          </a:prstGeom>
          <a:noFill/>
        </p:spPr>
        <p:txBody>
          <a:bodyPr wrap="square" rtlCol="0">
            <a:noAutofit/>
          </a:bodyPr>
          <a:p>
            <a:pPr algn="ctr">
              <a:lnSpc>
                <a:spcPct val="120000"/>
              </a:lnSpc>
            </a:pPr>
            <a:r>
              <a:rPr lang="en-US" altLang="zh-CN" sz="4000"/>
              <a:t>Does anyone know which ethnic group</a:t>
            </a:r>
            <a:endParaRPr lang="en-US" altLang="zh-CN" sz="4000"/>
          </a:p>
          <a:p>
            <a:pPr algn="ctr">
              <a:lnSpc>
                <a:spcPct val="120000"/>
              </a:lnSpc>
            </a:pPr>
            <a:r>
              <a:rPr lang="en-US" altLang="zh-CN" sz="4000"/>
              <a:t> the gayageum belongs to?</a:t>
            </a:r>
            <a:endParaRPr lang="en-US" altLang="zh-CN" sz="4000"/>
          </a:p>
          <a:p>
            <a:pPr algn="ctr"/>
            <a:endParaRPr lang="en-US" altLang="zh-CN" sz="40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p:cNvGrpSpPr/>
          <p:nvPr/>
        </p:nvGrpSpPr>
        <p:grpSpPr>
          <a:xfrm>
            <a:off x="0" y="0"/>
            <a:ext cx="12192000" cy="6858000"/>
            <a:chOff x="0" y="0"/>
            <a:chExt cx="12192000" cy="6858000"/>
          </a:xfrm>
        </p:grpSpPr>
        <p:sp>
          <p:nvSpPr>
            <p:cNvPr id="6" name="직사각형 5"/>
            <p:cNvSpPr/>
            <p:nvPr/>
          </p:nvSpPr>
          <p:spPr>
            <a:xfrm>
              <a:off x="0" y="0"/>
              <a:ext cx="2786332" cy="1794294"/>
            </a:xfrm>
            <a:prstGeom prst="rect">
              <a:avLst/>
            </a:prstGeom>
            <a:solidFill>
              <a:srgbClr val="F1F2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 name="직사각형 6"/>
            <p:cNvSpPr/>
            <p:nvPr/>
          </p:nvSpPr>
          <p:spPr>
            <a:xfrm>
              <a:off x="0" y="1794294"/>
              <a:ext cx="2786332" cy="1794294"/>
            </a:xfrm>
            <a:prstGeom prst="rect">
              <a:avLst/>
            </a:prstGeom>
            <a:solidFill>
              <a:srgbClr val="D4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8" name="직사각형 7"/>
            <p:cNvSpPr/>
            <p:nvPr/>
          </p:nvSpPr>
          <p:spPr>
            <a:xfrm>
              <a:off x="0" y="3588588"/>
              <a:ext cx="2786332" cy="2180616"/>
            </a:xfrm>
            <a:prstGeom prst="rect">
              <a:avLst/>
            </a:prstGeom>
            <a:solidFill>
              <a:srgbClr val="B8A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 name="직사각형 8"/>
            <p:cNvSpPr/>
            <p:nvPr/>
          </p:nvSpPr>
          <p:spPr>
            <a:xfrm>
              <a:off x="4006392" y="0"/>
              <a:ext cx="5250730" cy="1794294"/>
            </a:xfrm>
            <a:prstGeom prst="rect">
              <a:avLst/>
            </a:prstGeom>
            <a:solidFill>
              <a:srgbClr val="EEC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 name="직사각형 9"/>
            <p:cNvSpPr/>
            <p:nvPr/>
          </p:nvSpPr>
          <p:spPr>
            <a:xfrm>
              <a:off x="2794739" y="0"/>
              <a:ext cx="1220060" cy="179429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 name="직사각형 10"/>
            <p:cNvSpPr/>
            <p:nvPr/>
          </p:nvSpPr>
          <p:spPr>
            <a:xfrm>
              <a:off x="0" y="5769204"/>
              <a:ext cx="2786332" cy="1088796"/>
            </a:xfrm>
            <a:prstGeom prst="rect">
              <a:avLst/>
            </a:prstGeom>
            <a:solidFill>
              <a:srgbClr val="F3D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2" name="직사각형 11"/>
            <p:cNvSpPr/>
            <p:nvPr/>
          </p:nvSpPr>
          <p:spPr>
            <a:xfrm>
              <a:off x="9257122" y="0"/>
              <a:ext cx="2934878" cy="1794294"/>
            </a:xfrm>
            <a:prstGeom prst="rect">
              <a:avLst/>
            </a:prstGeom>
            <a:solidFill>
              <a:srgbClr val="D4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3" name="직사각형 12"/>
            <p:cNvSpPr/>
            <p:nvPr/>
          </p:nvSpPr>
          <p:spPr>
            <a:xfrm>
              <a:off x="9405668" y="1794294"/>
              <a:ext cx="2786332" cy="515273"/>
            </a:xfrm>
            <a:prstGeom prst="rect">
              <a:avLst/>
            </a:prstGeom>
            <a:solidFill>
              <a:srgbClr val="F1F2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4" name="직사각형 13"/>
            <p:cNvSpPr/>
            <p:nvPr/>
          </p:nvSpPr>
          <p:spPr>
            <a:xfrm>
              <a:off x="9405668" y="2309567"/>
              <a:ext cx="2786332" cy="381874"/>
            </a:xfrm>
            <a:prstGeom prst="rect">
              <a:avLst/>
            </a:prstGeom>
            <a:solidFill>
              <a:srgbClr val="B8A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5" name="직사각형 14"/>
            <p:cNvSpPr/>
            <p:nvPr/>
          </p:nvSpPr>
          <p:spPr>
            <a:xfrm>
              <a:off x="9405668" y="2691441"/>
              <a:ext cx="2786332" cy="1701450"/>
            </a:xfrm>
            <a:prstGeom prst="rect">
              <a:avLst/>
            </a:prstGeom>
            <a:solidFill>
              <a:srgbClr val="F3D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6" name="직사각형 15"/>
            <p:cNvSpPr/>
            <p:nvPr/>
          </p:nvSpPr>
          <p:spPr>
            <a:xfrm>
              <a:off x="9405668" y="4392890"/>
              <a:ext cx="2786332" cy="2465109"/>
            </a:xfrm>
            <a:prstGeom prst="rect">
              <a:avLst/>
            </a:prstGeom>
            <a:solidFill>
              <a:srgbClr val="EEC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7" name="직사각형 16"/>
            <p:cNvSpPr/>
            <p:nvPr/>
          </p:nvSpPr>
          <p:spPr>
            <a:xfrm>
              <a:off x="2786332" y="5769203"/>
              <a:ext cx="3784150" cy="108879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8" name="직사각형 17"/>
            <p:cNvSpPr/>
            <p:nvPr/>
          </p:nvSpPr>
          <p:spPr>
            <a:xfrm>
              <a:off x="6570482" y="5769202"/>
              <a:ext cx="2835186" cy="1088798"/>
            </a:xfrm>
            <a:prstGeom prst="rect">
              <a:avLst/>
            </a:prstGeom>
            <a:solidFill>
              <a:srgbClr val="D4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9" name="직사각형 18"/>
            <p:cNvSpPr/>
            <p:nvPr/>
          </p:nvSpPr>
          <p:spPr>
            <a:xfrm>
              <a:off x="151108" y="148930"/>
              <a:ext cx="11889784" cy="6543970"/>
            </a:xfrm>
            <a:prstGeom prst="rect">
              <a:avLst/>
            </a:prstGeom>
            <a:solidFill>
              <a:schemeClr val="bg1"/>
            </a:solidFill>
            <a:ln w="22225">
              <a:gradFill flip="none" rotWithShape="1">
                <a:gsLst>
                  <a:gs pos="50000">
                    <a:srgbClr val="B8A2C6"/>
                  </a:gs>
                  <a:gs pos="50000">
                    <a:srgbClr val="EEC1C6"/>
                  </a:gs>
                </a:gsLst>
                <a:lin ang="2700000" scaled="1"/>
                <a:tileRect/>
              </a:gradFill>
            </a:ln>
            <a:effectLst>
              <a:outerShdw blurRad="2159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 name="직사각형 1"/>
            <p:cNvSpPr/>
            <p:nvPr/>
          </p:nvSpPr>
          <p:spPr>
            <a:xfrm>
              <a:off x="224972" y="221358"/>
              <a:ext cx="11772000" cy="712495"/>
            </a:xfrm>
            <a:prstGeom prst="rect">
              <a:avLst/>
            </a:prstGeom>
            <a:solidFill>
              <a:srgbClr val="F5F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3" name="文本框 2"/>
          <p:cNvSpPr txBox="1"/>
          <p:nvPr/>
        </p:nvSpPr>
        <p:spPr>
          <a:xfrm>
            <a:off x="3477260" y="1264285"/>
            <a:ext cx="5578475" cy="1188085"/>
          </a:xfrm>
          <a:prstGeom prst="rect">
            <a:avLst/>
          </a:prstGeom>
        </p:spPr>
        <p:txBody>
          <a:bodyPr wrap="square">
            <a:noAutofit/>
          </a:bodyPr>
          <a:p>
            <a:pPr marL="0" indent="0" algn="ctr">
              <a:spcBef>
                <a:spcPct val="0"/>
              </a:spcBef>
              <a:spcAft>
                <a:spcPct val="0"/>
              </a:spcAft>
            </a:pPr>
            <a:r>
              <a:rPr lang="en-US" altLang="ko-KR" sz="3600"/>
              <a:t>Korean Ethnic Group</a:t>
            </a:r>
            <a:endParaRPr lang="en-US" altLang="ko-KR" sz="3600"/>
          </a:p>
          <a:p>
            <a:pPr marL="0" indent="0" algn="ctr">
              <a:spcBef>
                <a:spcPct val="0"/>
              </a:spcBef>
              <a:spcAft>
                <a:spcPct val="0"/>
              </a:spcAft>
            </a:pPr>
            <a:r>
              <a:rPr lang="zh-CN" altLang="en-US" sz="3600">
                <a:latin typeface="黑体" charset="0"/>
                <a:ea typeface="黑体" charset="0"/>
              </a:rPr>
              <a:t>朝鲜族</a:t>
            </a:r>
            <a:endParaRPr lang="zh-CN" altLang="en-US" sz="3600">
              <a:latin typeface="黑体" charset="0"/>
              <a:ea typeface="黑体" charset="0"/>
            </a:endParaRPr>
          </a:p>
        </p:txBody>
      </p:sp>
      <p:pic>
        <p:nvPicPr>
          <p:cNvPr id="20" name="图片 19" descr="/private/var/folders/hb/3qhszj1x5_s5rts8fn_17_q80000gn/T/com.kingsoft.wpsoffice.mac/photoeditapp/20250424214503/temp.pngtemp"/>
          <p:cNvPicPr>
            <a:picLocks noChangeAspect="1"/>
          </p:cNvPicPr>
          <p:nvPr/>
        </p:nvPicPr>
        <p:blipFill>
          <a:blip r:embed="rId1"/>
          <a:stretch>
            <a:fillRect/>
          </a:stretch>
        </p:blipFill>
        <p:spPr>
          <a:xfrm>
            <a:off x="1922145" y="2452370"/>
            <a:ext cx="4737100" cy="3594100"/>
          </a:xfrm>
          <a:prstGeom prst="rect">
            <a:avLst/>
          </a:prstGeom>
        </p:spPr>
      </p:pic>
      <p:pic>
        <p:nvPicPr>
          <p:cNvPr id="21" name="图片 20" descr="IMG_5923 3"/>
          <p:cNvPicPr>
            <a:picLocks noChangeAspect="1"/>
          </p:cNvPicPr>
          <p:nvPr/>
        </p:nvPicPr>
        <p:blipFill>
          <a:blip r:embed="rId2"/>
          <a:stretch>
            <a:fillRect/>
          </a:stretch>
        </p:blipFill>
        <p:spPr>
          <a:xfrm>
            <a:off x="6659245" y="2451735"/>
            <a:ext cx="2934335" cy="3594735"/>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p:cNvGrpSpPr/>
          <p:nvPr/>
        </p:nvGrpSpPr>
        <p:grpSpPr>
          <a:xfrm>
            <a:off x="0" y="0"/>
            <a:ext cx="12192000" cy="6858000"/>
            <a:chOff x="0" y="0"/>
            <a:chExt cx="12192000" cy="6858000"/>
          </a:xfrm>
        </p:grpSpPr>
        <p:sp>
          <p:nvSpPr>
            <p:cNvPr id="6" name="직사각형 5"/>
            <p:cNvSpPr/>
            <p:nvPr/>
          </p:nvSpPr>
          <p:spPr>
            <a:xfrm>
              <a:off x="0" y="0"/>
              <a:ext cx="2786332" cy="1794294"/>
            </a:xfrm>
            <a:prstGeom prst="rect">
              <a:avLst/>
            </a:prstGeom>
            <a:solidFill>
              <a:srgbClr val="F1F2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 name="직사각형 6"/>
            <p:cNvSpPr/>
            <p:nvPr/>
          </p:nvSpPr>
          <p:spPr>
            <a:xfrm>
              <a:off x="0" y="1794294"/>
              <a:ext cx="2786332" cy="1794294"/>
            </a:xfrm>
            <a:prstGeom prst="rect">
              <a:avLst/>
            </a:prstGeom>
            <a:solidFill>
              <a:srgbClr val="D4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8" name="직사각형 7"/>
            <p:cNvSpPr/>
            <p:nvPr/>
          </p:nvSpPr>
          <p:spPr>
            <a:xfrm>
              <a:off x="0" y="3588588"/>
              <a:ext cx="2786332" cy="2180616"/>
            </a:xfrm>
            <a:prstGeom prst="rect">
              <a:avLst/>
            </a:prstGeom>
            <a:solidFill>
              <a:srgbClr val="B8A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 name="직사각형 8"/>
            <p:cNvSpPr/>
            <p:nvPr/>
          </p:nvSpPr>
          <p:spPr>
            <a:xfrm>
              <a:off x="4006392" y="0"/>
              <a:ext cx="5250730" cy="1794294"/>
            </a:xfrm>
            <a:prstGeom prst="rect">
              <a:avLst/>
            </a:prstGeom>
            <a:solidFill>
              <a:srgbClr val="EEC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 name="직사각형 9"/>
            <p:cNvSpPr/>
            <p:nvPr/>
          </p:nvSpPr>
          <p:spPr>
            <a:xfrm>
              <a:off x="2794739" y="0"/>
              <a:ext cx="1220060" cy="179429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 name="직사각형 10"/>
            <p:cNvSpPr/>
            <p:nvPr/>
          </p:nvSpPr>
          <p:spPr>
            <a:xfrm>
              <a:off x="0" y="5769204"/>
              <a:ext cx="2786332" cy="1088796"/>
            </a:xfrm>
            <a:prstGeom prst="rect">
              <a:avLst/>
            </a:prstGeom>
            <a:solidFill>
              <a:srgbClr val="F3D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2" name="직사각형 11"/>
            <p:cNvSpPr/>
            <p:nvPr/>
          </p:nvSpPr>
          <p:spPr>
            <a:xfrm>
              <a:off x="9257122" y="0"/>
              <a:ext cx="2934878" cy="1794294"/>
            </a:xfrm>
            <a:prstGeom prst="rect">
              <a:avLst/>
            </a:prstGeom>
            <a:solidFill>
              <a:srgbClr val="D4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3" name="직사각형 12"/>
            <p:cNvSpPr/>
            <p:nvPr/>
          </p:nvSpPr>
          <p:spPr>
            <a:xfrm>
              <a:off x="9405668" y="1794294"/>
              <a:ext cx="2786332" cy="515273"/>
            </a:xfrm>
            <a:prstGeom prst="rect">
              <a:avLst/>
            </a:prstGeom>
            <a:solidFill>
              <a:srgbClr val="F1F2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4" name="직사각형 13"/>
            <p:cNvSpPr/>
            <p:nvPr/>
          </p:nvSpPr>
          <p:spPr>
            <a:xfrm>
              <a:off x="9405668" y="2309567"/>
              <a:ext cx="2786332" cy="381874"/>
            </a:xfrm>
            <a:prstGeom prst="rect">
              <a:avLst/>
            </a:prstGeom>
            <a:solidFill>
              <a:srgbClr val="B8A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5" name="직사각형 14"/>
            <p:cNvSpPr/>
            <p:nvPr/>
          </p:nvSpPr>
          <p:spPr>
            <a:xfrm>
              <a:off x="9405668" y="2691441"/>
              <a:ext cx="2786332" cy="1701450"/>
            </a:xfrm>
            <a:prstGeom prst="rect">
              <a:avLst/>
            </a:prstGeom>
            <a:solidFill>
              <a:srgbClr val="F3D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6" name="직사각형 15"/>
            <p:cNvSpPr/>
            <p:nvPr/>
          </p:nvSpPr>
          <p:spPr>
            <a:xfrm>
              <a:off x="9405668" y="4392890"/>
              <a:ext cx="2786332" cy="2465109"/>
            </a:xfrm>
            <a:prstGeom prst="rect">
              <a:avLst/>
            </a:prstGeom>
            <a:solidFill>
              <a:srgbClr val="EEC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7" name="직사각형 16"/>
            <p:cNvSpPr/>
            <p:nvPr/>
          </p:nvSpPr>
          <p:spPr>
            <a:xfrm>
              <a:off x="2786332" y="5769203"/>
              <a:ext cx="3784150" cy="108879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8" name="직사각형 17"/>
            <p:cNvSpPr/>
            <p:nvPr/>
          </p:nvSpPr>
          <p:spPr>
            <a:xfrm>
              <a:off x="6570482" y="5769202"/>
              <a:ext cx="2835186" cy="1088798"/>
            </a:xfrm>
            <a:prstGeom prst="rect">
              <a:avLst/>
            </a:prstGeom>
            <a:solidFill>
              <a:srgbClr val="D4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9" name="직사각형 18"/>
            <p:cNvSpPr/>
            <p:nvPr/>
          </p:nvSpPr>
          <p:spPr>
            <a:xfrm>
              <a:off x="151108" y="148930"/>
              <a:ext cx="11889784" cy="6543970"/>
            </a:xfrm>
            <a:prstGeom prst="rect">
              <a:avLst/>
            </a:prstGeom>
            <a:solidFill>
              <a:schemeClr val="bg1"/>
            </a:solidFill>
            <a:ln w="22225">
              <a:gradFill flip="none" rotWithShape="1">
                <a:gsLst>
                  <a:gs pos="50000">
                    <a:srgbClr val="B8A2C6"/>
                  </a:gs>
                  <a:gs pos="50000">
                    <a:srgbClr val="EEC1C6"/>
                  </a:gs>
                </a:gsLst>
                <a:lin ang="2700000" scaled="1"/>
                <a:tileRect/>
              </a:gradFill>
            </a:ln>
            <a:effectLst>
              <a:outerShdw blurRad="2159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 name="직사각형 1"/>
            <p:cNvSpPr/>
            <p:nvPr/>
          </p:nvSpPr>
          <p:spPr>
            <a:xfrm>
              <a:off x="224972" y="221358"/>
              <a:ext cx="11772000" cy="712495"/>
            </a:xfrm>
            <a:prstGeom prst="rect">
              <a:avLst/>
            </a:prstGeom>
            <a:solidFill>
              <a:srgbClr val="F5F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3" name="文本框 2"/>
          <p:cNvSpPr txBox="1"/>
          <p:nvPr/>
        </p:nvSpPr>
        <p:spPr>
          <a:xfrm>
            <a:off x="615315" y="295275"/>
            <a:ext cx="8340725" cy="514985"/>
          </a:xfrm>
          <a:prstGeom prst="rect">
            <a:avLst/>
          </a:prstGeom>
        </p:spPr>
        <p:txBody>
          <a:bodyPr wrap="square">
            <a:noAutofit/>
          </a:bodyPr>
          <a:p>
            <a:pPr marL="0" indent="0" algn="l">
              <a:spcBef>
                <a:spcPct val="0"/>
              </a:spcBef>
              <a:spcAft>
                <a:spcPct val="0"/>
              </a:spcAft>
            </a:pPr>
            <a:r>
              <a:rPr lang="en-US" altLang="ko-KR" sz="2800"/>
              <a:t>PART 1   </a:t>
            </a:r>
            <a:r>
              <a:rPr lang="en-US" altLang="zh-CN" sz="2800" b="1">
                <a:sym typeface="+mn-ea"/>
              </a:rPr>
              <a:t>Introduction</a:t>
            </a:r>
            <a:r>
              <a:rPr lang="en-US" altLang="zh-CN" sz="2800">
                <a:sym typeface="+mn-ea"/>
              </a:rPr>
              <a:t> to the Gayageum</a:t>
            </a:r>
            <a:endParaRPr lang="en-US" altLang="zh-CN" sz="2800"/>
          </a:p>
          <a:p>
            <a:pPr marL="0" indent="0" algn="l">
              <a:spcBef>
                <a:spcPct val="0"/>
              </a:spcBef>
              <a:spcAft>
                <a:spcPct val="0"/>
              </a:spcAft>
            </a:pPr>
            <a:endParaRPr lang="en-US" altLang="zh-CN" sz="2800">
              <a:latin typeface="黑体" charset="0"/>
              <a:ea typeface="黑体" charset="0"/>
            </a:endParaRPr>
          </a:p>
        </p:txBody>
      </p:sp>
      <p:sp>
        <p:nvSpPr>
          <p:cNvPr id="5" name="文本框 4"/>
          <p:cNvSpPr txBox="1"/>
          <p:nvPr/>
        </p:nvSpPr>
        <p:spPr>
          <a:xfrm>
            <a:off x="615315" y="1207135"/>
            <a:ext cx="11076305" cy="2061210"/>
          </a:xfrm>
          <a:prstGeom prst="rect">
            <a:avLst/>
          </a:prstGeom>
          <a:noFill/>
        </p:spPr>
        <p:txBody>
          <a:bodyPr wrap="square" rtlCol="0">
            <a:spAutoFit/>
          </a:bodyPr>
          <a:p>
            <a:r>
              <a:rPr lang="en-US" altLang="zh-CN" sz="2200"/>
              <a:t>Gayageum, as a plucked string instrument of the Korean ethnic group, has a history of more than 1,500 years. It is widely popular in provinces  including Jilin, Liaoning, Heilongjiang and Hebei, with particularly strong prevalence in the Yanbian Korean Autonomous Prefecture. </a:t>
            </a:r>
            <a:endParaRPr lang="en-US" altLang="zh-CN" sz="2200"/>
          </a:p>
          <a:p>
            <a:endParaRPr lang="en-US" altLang="zh-CN" sz="2000"/>
          </a:p>
          <a:p>
            <a:r>
              <a:rPr lang="zh-CN" altLang="en-US" sz="2100">
                <a:latin typeface="黑体" charset="0"/>
                <a:ea typeface="黑体" charset="0"/>
                <a:cs typeface="黑体" charset="0"/>
              </a:rPr>
              <a:t>伽倻琴作为朝鲜族的弹拨乐器，已有</a:t>
            </a:r>
            <a:r>
              <a:rPr lang="en-US" altLang="zh-CN" sz="2100">
                <a:latin typeface="黑体" charset="0"/>
                <a:ea typeface="黑体" charset="0"/>
                <a:cs typeface="黑体" charset="0"/>
              </a:rPr>
              <a:t>1500</a:t>
            </a:r>
            <a:r>
              <a:rPr lang="zh-CN" altLang="en-US" sz="2100">
                <a:latin typeface="黑体" charset="0"/>
                <a:ea typeface="黑体" charset="0"/>
                <a:cs typeface="黑体" charset="0"/>
              </a:rPr>
              <a:t>多年的悠久历史。该乐器在吉林、辽宁、黑龙江、河北等省份广为流传，尤以延边朝鲜族自治州最为盛行。</a:t>
            </a:r>
            <a:endParaRPr lang="zh-CN" altLang="en-US" sz="2100">
              <a:latin typeface="黑体" charset="0"/>
              <a:ea typeface="黑体" charset="0"/>
              <a:cs typeface="黑体" charset="0"/>
            </a:endParaRPr>
          </a:p>
        </p:txBody>
      </p:sp>
      <p:pic>
        <p:nvPicPr>
          <p:cNvPr id="22" name="图片 21"/>
          <p:cNvPicPr/>
          <p:nvPr/>
        </p:nvPicPr>
        <p:blipFill>
          <a:blip r:embed="rId1"/>
          <a:stretch>
            <a:fillRect/>
          </a:stretch>
        </p:blipFill>
        <p:spPr>
          <a:xfrm>
            <a:off x="1014730" y="3616960"/>
            <a:ext cx="5111115" cy="2608580"/>
          </a:xfrm>
          <a:prstGeom prst="rect">
            <a:avLst/>
          </a:prstGeom>
        </p:spPr>
      </p:pic>
      <p:pic>
        <p:nvPicPr>
          <p:cNvPr id="23" name="图片 22" descr="IMG_5926 4"/>
          <p:cNvPicPr>
            <a:picLocks noChangeAspect="1"/>
          </p:cNvPicPr>
          <p:nvPr/>
        </p:nvPicPr>
        <p:blipFill>
          <a:blip r:embed="rId2"/>
          <a:stretch>
            <a:fillRect/>
          </a:stretch>
        </p:blipFill>
        <p:spPr>
          <a:xfrm>
            <a:off x="7090410" y="3629025"/>
            <a:ext cx="4171315" cy="2608580"/>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p:cNvGrpSpPr/>
          <p:nvPr/>
        </p:nvGrpSpPr>
        <p:grpSpPr>
          <a:xfrm>
            <a:off x="0" y="0"/>
            <a:ext cx="12192000" cy="6858000"/>
            <a:chOff x="0" y="0"/>
            <a:chExt cx="12192000" cy="6858000"/>
          </a:xfrm>
        </p:grpSpPr>
        <p:sp>
          <p:nvSpPr>
            <p:cNvPr id="6" name="직사각형 5"/>
            <p:cNvSpPr/>
            <p:nvPr/>
          </p:nvSpPr>
          <p:spPr>
            <a:xfrm>
              <a:off x="0" y="0"/>
              <a:ext cx="2786332" cy="1794294"/>
            </a:xfrm>
            <a:prstGeom prst="rect">
              <a:avLst/>
            </a:prstGeom>
            <a:solidFill>
              <a:srgbClr val="F1F2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 name="직사각형 6"/>
            <p:cNvSpPr/>
            <p:nvPr/>
          </p:nvSpPr>
          <p:spPr>
            <a:xfrm>
              <a:off x="0" y="1794294"/>
              <a:ext cx="2786332" cy="1794294"/>
            </a:xfrm>
            <a:prstGeom prst="rect">
              <a:avLst/>
            </a:prstGeom>
            <a:solidFill>
              <a:srgbClr val="D4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8" name="직사각형 7"/>
            <p:cNvSpPr/>
            <p:nvPr/>
          </p:nvSpPr>
          <p:spPr>
            <a:xfrm>
              <a:off x="0" y="3588588"/>
              <a:ext cx="2786332" cy="2180616"/>
            </a:xfrm>
            <a:prstGeom prst="rect">
              <a:avLst/>
            </a:prstGeom>
            <a:solidFill>
              <a:srgbClr val="B8A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 name="직사각형 8"/>
            <p:cNvSpPr/>
            <p:nvPr/>
          </p:nvSpPr>
          <p:spPr>
            <a:xfrm>
              <a:off x="4006392" y="0"/>
              <a:ext cx="5250730" cy="1794294"/>
            </a:xfrm>
            <a:prstGeom prst="rect">
              <a:avLst/>
            </a:prstGeom>
            <a:solidFill>
              <a:srgbClr val="EEC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 name="직사각형 9"/>
            <p:cNvSpPr/>
            <p:nvPr/>
          </p:nvSpPr>
          <p:spPr>
            <a:xfrm>
              <a:off x="2794739" y="0"/>
              <a:ext cx="1220060" cy="179429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 name="직사각형 10"/>
            <p:cNvSpPr/>
            <p:nvPr/>
          </p:nvSpPr>
          <p:spPr>
            <a:xfrm>
              <a:off x="0" y="5769204"/>
              <a:ext cx="2786332" cy="1088796"/>
            </a:xfrm>
            <a:prstGeom prst="rect">
              <a:avLst/>
            </a:prstGeom>
            <a:solidFill>
              <a:srgbClr val="F3D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2" name="직사각형 11"/>
            <p:cNvSpPr/>
            <p:nvPr/>
          </p:nvSpPr>
          <p:spPr>
            <a:xfrm>
              <a:off x="9257122" y="0"/>
              <a:ext cx="2934878" cy="1794294"/>
            </a:xfrm>
            <a:prstGeom prst="rect">
              <a:avLst/>
            </a:prstGeom>
            <a:solidFill>
              <a:srgbClr val="D4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3" name="직사각형 12"/>
            <p:cNvSpPr/>
            <p:nvPr/>
          </p:nvSpPr>
          <p:spPr>
            <a:xfrm>
              <a:off x="9405668" y="1794294"/>
              <a:ext cx="2786332" cy="515273"/>
            </a:xfrm>
            <a:prstGeom prst="rect">
              <a:avLst/>
            </a:prstGeom>
            <a:solidFill>
              <a:srgbClr val="F1F2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4" name="직사각형 13"/>
            <p:cNvSpPr/>
            <p:nvPr/>
          </p:nvSpPr>
          <p:spPr>
            <a:xfrm>
              <a:off x="9405668" y="2309567"/>
              <a:ext cx="2786332" cy="381874"/>
            </a:xfrm>
            <a:prstGeom prst="rect">
              <a:avLst/>
            </a:prstGeom>
            <a:solidFill>
              <a:srgbClr val="B8A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5" name="직사각형 14"/>
            <p:cNvSpPr/>
            <p:nvPr/>
          </p:nvSpPr>
          <p:spPr>
            <a:xfrm>
              <a:off x="9405668" y="2691441"/>
              <a:ext cx="2786332" cy="1701450"/>
            </a:xfrm>
            <a:prstGeom prst="rect">
              <a:avLst/>
            </a:prstGeom>
            <a:solidFill>
              <a:srgbClr val="F3D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6" name="직사각형 15"/>
            <p:cNvSpPr/>
            <p:nvPr/>
          </p:nvSpPr>
          <p:spPr>
            <a:xfrm>
              <a:off x="9405668" y="4392890"/>
              <a:ext cx="2786332" cy="2465109"/>
            </a:xfrm>
            <a:prstGeom prst="rect">
              <a:avLst/>
            </a:prstGeom>
            <a:solidFill>
              <a:srgbClr val="EEC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7" name="직사각형 16"/>
            <p:cNvSpPr/>
            <p:nvPr/>
          </p:nvSpPr>
          <p:spPr>
            <a:xfrm>
              <a:off x="2786332" y="5769203"/>
              <a:ext cx="3784150" cy="108879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8" name="직사각형 17"/>
            <p:cNvSpPr/>
            <p:nvPr/>
          </p:nvSpPr>
          <p:spPr>
            <a:xfrm>
              <a:off x="6570482" y="5769202"/>
              <a:ext cx="2835186" cy="1088798"/>
            </a:xfrm>
            <a:prstGeom prst="rect">
              <a:avLst/>
            </a:prstGeom>
            <a:solidFill>
              <a:srgbClr val="D4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9" name="직사각형 18"/>
            <p:cNvSpPr/>
            <p:nvPr/>
          </p:nvSpPr>
          <p:spPr>
            <a:xfrm>
              <a:off x="151108" y="148930"/>
              <a:ext cx="11889784" cy="6543970"/>
            </a:xfrm>
            <a:prstGeom prst="rect">
              <a:avLst/>
            </a:prstGeom>
            <a:solidFill>
              <a:schemeClr val="bg1"/>
            </a:solidFill>
            <a:ln w="22225">
              <a:gradFill flip="none" rotWithShape="1">
                <a:gsLst>
                  <a:gs pos="50000">
                    <a:srgbClr val="B8A2C6"/>
                  </a:gs>
                  <a:gs pos="50000">
                    <a:srgbClr val="EEC1C6"/>
                  </a:gs>
                </a:gsLst>
                <a:lin ang="2700000" scaled="1"/>
                <a:tileRect/>
              </a:gradFill>
            </a:ln>
            <a:effectLst>
              <a:outerShdw blurRad="2159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 name="직사각형 1"/>
            <p:cNvSpPr/>
            <p:nvPr/>
          </p:nvSpPr>
          <p:spPr>
            <a:xfrm>
              <a:off x="224972" y="221358"/>
              <a:ext cx="11772000" cy="712495"/>
            </a:xfrm>
            <a:prstGeom prst="rect">
              <a:avLst/>
            </a:prstGeom>
            <a:solidFill>
              <a:srgbClr val="F5F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3" name="文本框 2"/>
          <p:cNvSpPr txBox="1"/>
          <p:nvPr/>
        </p:nvSpPr>
        <p:spPr>
          <a:xfrm>
            <a:off x="615315" y="295275"/>
            <a:ext cx="8340725" cy="514985"/>
          </a:xfrm>
          <a:prstGeom prst="rect">
            <a:avLst/>
          </a:prstGeom>
        </p:spPr>
        <p:txBody>
          <a:bodyPr wrap="square">
            <a:noAutofit/>
          </a:bodyPr>
          <a:p>
            <a:pPr marL="0" indent="0" algn="l">
              <a:spcBef>
                <a:spcPct val="0"/>
              </a:spcBef>
              <a:spcAft>
                <a:spcPct val="0"/>
              </a:spcAft>
            </a:pPr>
            <a:r>
              <a:rPr lang="en-US" altLang="ko-KR" sz="2800"/>
              <a:t>PART 1   </a:t>
            </a:r>
            <a:r>
              <a:rPr lang="en-US" altLang="zh-CN" sz="2800" b="1">
                <a:sym typeface="+mn-ea"/>
              </a:rPr>
              <a:t>Introduction</a:t>
            </a:r>
            <a:r>
              <a:rPr lang="en-US" altLang="zh-CN" sz="2800">
                <a:sym typeface="+mn-ea"/>
              </a:rPr>
              <a:t> to the Gayageum</a:t>
            </a:r>
            <a:endParaRPr lang="en-US" altLang="zh-CN" sz="2800"/>
          </a:p>
          <a:p>
            <a:pPr marL="0" indent="0" algn="l">
              <a:spcBef>
                <a:spcPct val="0"/>
              </a:spcBef>
              <a:spcAft>
                <a:spcPct val="0"/>
              </a:spcAft>
            </a:pPr>
            <a:endParaRPr lang="en-US" altLang="zh-CN" sz="2800">
              <a:latin typeface="黑体" charset="0"/>
              <a:ea typeface="黑体" charset="0"/>
            </a:endParaRPr>
          </a:p>
        </p:txBody>
      </p:sp>
      <p:sp>
        <p:nvSpPr>
          <p:cNvPr id="5" name="文本框 4"/>
          <p:cNvSpPr txBox="1"/>
          <p:nvPr/>
        </p:nvSpPr>
        <p:spPr>
          <a:xfrm>
            <a:off x="833120" y="1249680"/>
            <a:ext cx="11358880" cy="1075055"/>
          </a:xfrm>
          <a:prstGeom prst="rect">
            <a:avLst/>
          </a:prstGeom>
          <a:noFill/>
        </p:spPr>
        <p:txBody>
          <a:bodyPr wrap="square" rtlCol="0">
            <a:noAutofit/>
          </a:bodyPr>
          <a:p>
            <a:r>
              <a:rPr lang="en-US" altLang="zh-CN" sz="2200" b="1"/>
              <a:t>Structure &amp; Technique: </a:t>
            </a:r>
            <a:endParaRPr lang="en-US" altLang="zh-CN" sz="2200" b="1"/>
          </a:p>
          <a:p>
            <a:pPr>
              <a:lnSpc>
                <a:spcPct val="130000"/>
              </a:lnSpc>
            </a:pPr>
            <a:r>
              <a:rPr lang="en-US" altLang="zh-CN" sz="2200"/>
              <a:t>Resembling the Chinese Zither, the gayageum features one string per bridge. </a:t>
            </a:r>
            <a:endParaRPr lang="en-US" altLang="zh-CN" sz="2200"/>
          </a:p>
        </p:txBody>
      </p:sp>
      <p:pic>
        <p:nvPicPr>
          <p:cNvPr id="21" name="图片 20"/>
          <p:cNvPicPr>
            <a:picLocks noChangeAspect="1"/>
          </p:cNvPicPr>
          <p:nvPr/>
        </p:nvPicPr>
        <p:blipFill>
          <a:blip r:embed="rId1"/>
          <a:srcRect b="614"/>
          <a:stretch>
            <a:fillRect/>
          </a:stretch>
        </p:blipFill>
        <p:spPr>
          <a:xfrm>
            <a:off x="6261100" y="2474595"/>
            <a:ext cx="5454650" cy="3054985"/>
          </a:xfrm>
          <a:prstGeom prst="rect">
            <a:avLst/>
          </a:prstGeom>
        </p:spPr>
      </p:pic>
      <p:sp>
        <p:nvSpPr>
          <p:cNvPr id="25" name="文本框 24"/>
          <p:cNvSpPr txBox="1"/>
          <p:nvPr/>
        </p:nvSpPr>
        <p:spPr>
          <a:xfrm>
            <a:off x="2197100" y="5720080"/>
            <a:ext cx="4064000" cy="460375"/>
          </a:xfrm>
          <a:prstGeom prst="rect">
            <a:avLst/>
          </a:prstGeom>
          <a:noFill/>
        </p:spPr>
        <p:txBody>
          <a:bodyPr wrap="square" rtlCol="0">
            <a:spAutoFit/>
          </a:bodyPr>
          <a:p>
            <a:r>
              <a:rPr lang="en-US" altLang="zh-CN" sz="2400">
                <a:sym typeface="+mn-ea"/>
              </a:rPr>
              <a:t>Chinese Zither</a:t>
            </a:r>
            <a:endParaRPr lang="en-US" altLang="zh-CN" sz="2400">
              <a:sym typeface="+mn-ea"/>
            </a:endParaRPr>
          </a:p>
        </p:txBody>
      </p:sp>
      <p:sp>
        <p:nvSpPr>
          <p:cNvPr id="26" name="文本框 25"/>
          <p:cNvSpPr txBox="1"/>
          <p:nvPr/>
        </p:nvSpPr>
        <p:spPr>
          <a:xfrm>
            <a:off x="8300085" y="5711825"/>
            <a:ext cx="4064000" cy="460375"/>
          </a:xfrm>
          <a:prstGeom prst="rect">
            <a:avLst/>
          </a:prstGeom>
          <a:noFill/>
        </p:spPr>
        <p:txBody>
          <a:bodyPr wrap="square" rtlCol="0">
            <a:spAutoFit/>
          </a:bodyPr>
          <a:p>
            <a:r>
              <a:rPr lang="en-US" altLang="zh-CN" sz="2400"/>
              <a:t>Gayageum</a:t>
            </a:r>
            <a:endParaRPr lang="en-US" altLang="zh-CN" sz="2400"/>
          </a:p>
        </p:txBody>
      </p:sp>
      <p:pic>
        <p:nvPicPr>
          <p:cNvPr id="27" name="图片 26"/>
          <p:cNvPicPr>
            <a:picLocks noChangeAspect="1"/>
          </p:cNvPicPr>
          <p:nvPr/>
        </p:nvPicPr>
        <p:blipFill>
          <a:blip r:embed="rId2"/>
          <a:stretch>
            <a:fillRect/>
          </a:stretch>
        </p:blipFill>
        <p:spPr>
          <a:xfrm>
            <a:off x="831850" y="2470150"/>
            <a:ext cx="5250815" cy="3061970"/>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p:cNvGrpSpPr/>
          <p:nvPr/>
        </p:nvGrpSpPr>
        <p:grpSpPr>
          <a:xfrm>
            <a:off x="0" y="0"/>
            <a:ext cx="12192000" cy="6858000"/>
            <a:chOff x="0" y="0"/>
            <a:chExt cx="12192000" cy="6858000"/>
          </a:xfrm>
        </p:grpSpPr>
        <p:sp>
          <p:nvSpPr>
            <p:cNvPr id="6" name="직사각형 5"/>
            <p:cNvSpPr/>
            <p:nvPr/>
          </p:nvSpPr>
          <p:spPr>
            <a:xfrm>
              <a:off x="0" y="0"/>
              <a:ext cx="2786332" cy="1794294"/>
            </a:xfrm>
            <a:prstGeom prst="rect">
              <a:avLst/>
            </a:prstGeom>
            <a:solidFill>
              <a:srgbClr val="F1F2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 name="직사각형 6"/>
            <p:cNvSpPr/>
            <p:nvPr/>
          </p:nvSpPr>
          <p:spPr>
            <a:xfrm>
              <a:off x="0" y="1794294"/>
              <a:ext cx="2786332" cy="1794294"/>
            </a:xfrm>
            <a:prstGeom prst="rect">
              <a:avLst/>
            </a:prstGeom>
            <a:solidFill>
              <a:srgbClr val="D4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8" name="직사각형 7"/>
            <p:cNvSpPr/>
            <p:nvPr/>
          </p:nvSpPr>
          <p:spPr>
            <a:xfrm>
              <a:off x="0" y="3588588"/>
              <a:ext cx="2786332" cy="2180616"/>
            </a:xfrm>
            <a:prstGeom prst="rect">
              <a:avLst/>
            </a:prstGeom>
            <a:solidFill>
              <a:srgbClr val="B8A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 name="직사각형 8"/>
            <p:cNvSpPr/>
            <p:nvPr/>
          </p:nvSpPr>
          <p:spPr>
            <a:xfrm>
              <a:off x="4006392" y="0"/>
              <a:ext cx="5250730" cy="1794294"/>
            </a:xfrm>
            <a:prstGeom prst="rect">
              <a:avLst/>
            </a:prstGeom>
            <a:solidFill>
              <a:srgbClr val="EEC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 name="직사각형 9"/>
            <p:cNvSpPr/>
            <p:nvPr/>
          </p:nvSpPr>
          <p:spPr>
            <a:xfrm>
              <a:off x="2794739" y="0"/>
              <a:ext cx="1220060" cy="179429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 name="직사각형 10"/>
            <p:cNvSpPr/>
            <p:nvPr/>
          </p:nvSpPr>
          <p:spPr>
            <a:xfrm>
              <a:off x="0" y="5769204"/>
              <a:ext cx="2786332" cy="1088796"/>
            </a:xfrm>
            <a:prstGeom prst="rect">
              <a:avLst/>
            </a:prstGeom>
            <a:solidFill>
              <a:srgbClr val="F3D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2" name="직사각형 11"/>
            <p:cNvSpPr/>
            <p:nvPr/>
          </p:nvSpPr>
          <p:spPr>
            <a:xfrm>
              <a:off x="9257122" y="0"/>
              <a:ext cx="2934878" cy="1794294"/>
            </a:xfrm>
            <a:prstGeom prst="rect">
              <a:avLst/>
            </a:prstGeom>
            <a:solidFill>
              <a:srgbClr val="D4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3" name="직사각형 12"/>
            <p:cNvSpPr/>
            <p:nvPr/>
          </p:nvSpPr>
          <p:spPr>
            <a:xfrm>
              <a:off x="9405668" y="1794294"/>
              <a:ext cx="2786332" cy="515273"/>
            </a:xfrm>
            <a:prstGeom prst="rect">
              <a:avLst/>
            </a:prstGeom>
            <a:solidFill>
              <a:srgbClr val="F1F2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4" name="직사각형 13"/>
            <p:cNvSpPr/>
            <p:nvPr/>
          </p:nvSpPr>
          <p:spPr>
            <a:xfrm>
              <a:off x="9405668" y="2309567"/>
              <a:ext cx="2786332" cy="381874"/>
            </a:xfrm>
            <a:prstGeom prst="rect">
              <a:avLst/>
            </a:prstGeom>
            <a:solidFill>
              <a:srgbClr val="B8A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5" name="직사각형 14"/>
            <p:cNvSpPr/>
            <p:nvPr/>
          </p:nvSpPr>
          <p:spPr>
            <a:xfrm>
              <a:off x="9405668" y="2691441"/>
              <a:ext cx="2786332" cy="1701450"/>
            </a:xfrm>
            <a:prstGeom prst="rect">
              <a:avLst/>
            </a:prstGeom>
            <a:solidFill>
              <a:srgbClr val="F3D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6" name="직사각형 15"/>
            <p:cNvSpPr/>
            <p:nvPr/>
          </p:nvSpPr>
          <p:spPr>
            <a:xfrm>
              <a:off x="9405668" y="4392890"/>
              <a:ext cx="2786332" cy="2465109"/>
            </a:xfrm>
            <a:prstGeom prst="rect">
              <a:avLst/>
            </a:prstGeom>
            <a:solidFill>
              <a:srgbClr val="EEC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7" name="직사각형 16"/>
            <p:cNvSpPr/>
            <p:nvPr/>
          </p:nvSpPr>
          <p:spPr>
            <a:xfrm>
              <a:off x="2786332" y="5769203"/>
              <a:ext cx="3784150" cy="108879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8" name="직사각형 17"/>
            <p:cNvSpPr/>
            <p:nvPr/>
          </p:nvSpPr>
          <p:spPr>
            <a:xfrm>
              <a:off x="6570482" y="5769202"/>
              <a:ext cx="2835186" cy="1088798"/>
            </a:xfrm>
            <a:prstGeom prst="rect">
              <a:avLst/>
            </a:prstGeom>
            <a:solidFill>
              <a:srgbClr val="D4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9" name="직사각형 18"/>
            <p:cNvSpPr/>
            <p:nvPr/>
          </p:nvSpPr>
          <p:spPr>
            <a:xfrm>
              <a:off x="151108" y="148930"/>
              <a:ext cx="11889784" cy="6543970"/>
            </a:xfrm>
            <a:prstGeom prst="rect">
              <a:avLst/>
            </a:prstGeom>
            <a:solidFill>
              <a:schemeClr val="bg1"/>
            </a:solidFill>
            <a:ln w="22225">
              <a:gradFill flip="none" rotWithShape="1">
                <a:gsLst>
                  <a:gs pos="50000">
                    <a:srgbClr val="B8A2C6"/>
                  </a:gs>
                  <a:gs pos="50000">
                    <a:srgbClr val="EEC1C6"/>
                  </a:gs>
                </a:gsLst>
                <a:lin ang="2700000" scaled="1"/>
                <a:tileRect/>
              </a:gradFill>
            </a:ln>
            <a:effectLst>
              <a:outerShdw blurRad="2159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 name="직사각형 1"/>
            <p:cNvSpPr/>
            <p:nvPr/>
          </p:nvSpPr>
          <p:spPr>
            <a:xfrm>
              <a:off x="224972" y="221358"/>
              <a:ext cx="11772000" cy="712495"/>
            </a:xfrm>
            <a:prstGeom prst="rect">
              <a:avLst/>
            </a:prstGeom>
            <a:solidFill>
              <a:srgbClr val="F5F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3" name="文本框 2"/>
          <p:cNvSpPr txBox="1"/>
          <p:nvPr/>
        </p:nvSpPr>
        <p:spPr>
          <a:xfrm>
            <a:off x="615315" y="295275"/>
            <a:ext cx="8340725" cy="514985"/>
          </a:xfrm>
          <a:prstGeom prst="rect">
            <a:avLst/>
          </a:prstGeom>
        </p:spPr>
        <p:txBody>
          <a:bodyPr wrap="square">
            <a:noAutofit/>
          </a:bodyPr>
          <a:p>
            <a:pPr marL="0" indent="0" algn="l">
              <a:spcBef>
                <a:spcPct val="0"/>
              </a:spcBef>
              <a:spcAft>
                <a:spcPct val="0"/>
              </a:spcAft>
            </a:pPr>
            <a:r>
              <a:rPr lang="en-US" altLang="ko-KR" sz="2800"/>
              <a:t>PART 1   </a:t>
            </a:r>
            <a:r>
              <a:rPr lang="en-US" altLang="zh-CN" sz="2800" b="1">
                <a:sym typeface="+mn-ea"/>
              </a:rPr>
              <a:t>Introduction</a:t>
            </a:r>
            <a:r>
              <a:rPr lang="en-US" altLang="zh-CN" sz="2800">
                <a:sym typeface="+mn-ea"/>
              </a:rPr>
              <a:t> to the Gayageum</a:t>
            </a:r>
            <a:endParaRPr lang="en-US" altLang="zh-CN" sz="2800"/>
          </a:p>
          <a:p>
            <a:pPr marL="0" indent="0" algn="l">
              <a:spcBef>
                <a:spcPct val="0"/>
              </a:spcBef>
              <a:spcAft>
                <a:spcPct val="0"/>
              </a:spcAft>
            </a:pPr>
            <a:endParaRPr lang="en-US" altLang="zh-CN" sz="2800">
              <a:latin typeface="黑体" charset="0"/>
              <a:ea typeface="黑体" charset="0"/>
            </a:endParaRPr>
          </a:p>
        </p:txBody>
      </p:sp>
      <p:sp>
        <p:nvSpPr>
          <p:cNvPr id="5" name="文本框 4"/>
          <p:cNvSpPr txBox="1"/>
          <p:nvPr/>
        </p:nvSpPr>
        <p:spPr>
          <a:xfrm>
            <a:off x="833120" y="1794510"/>
            <a:ext cx="5036185" cy="3425190"/>
          </a:xfrm>
          <a:prstGeom prst="rect">
            <a:avLst/>
          </a:prstGeom>
          <a:noFill/>
        </p:spPr>
        <p:txBody>
          <a:bodyPr wrap="square" rtlCol="0">
            <a:noAutofit/>
          </a:bodyPr>
          <a:p>
            <a:r>
              <a:rPr lang="en-US" altLang="zh-CN" sz="2200" b="1"/>
              <a:t>Structure &amp; Technique: </a:t>
            </a:r>
            <a:endParaRPr lang="en-US" altLang="zh-CN" sz="2200" b="1"/>
          </a:p>
          <a:p>
            <a:pPr>
              <a:lnSpc>
                <a:spcPct val="130000"/>
              </a:lnSpc>
            </a:pPr>
            <a:r>
              <a:rPr lang="en-US" altLang="zh-CN" sz="2200"/>
              <a:t>Modern versions typically have 21 strings, tuned to either seven-note or pentatonic scales. Played by plucking with the right hand while pressing strings with the left, its technique closely mirrors that of the </a:t>
            </a:r>
            <a:r>
              <a:rPr lang="en-US" altLang="zh-CN" sz="2200">
                <a:sym typeface="+mn-ea"/>
              </a:rPr>
              <a:t>Chinese Zither</a:t>
            </a:r>
            <a:r>
              <a:rPr lang="en-US" altLang="zh-CN" sz="2200"/>
              <a:t>. </a:t>
            </a:r>
            <a:endParaRPr lang="en-US" altLang="zh-CN" sz="2200"/>
          </a:p>
        </p:txBody>
      </p:sp>
      <p:pic>
        <p:nvPicPr>
          <p:cNvPr id="22" name="图片 21"/>
          <p:cNvPicPr/>
          <p:nvPr/>
        </p:nvPicPr>
        <p:blipFill>
          <a:blip r:embed="rId1"/>
          <a:srcRect t="6515" r="4208" b="2984"/>
          <a:stretch>
            <a:fillRect/>
          </a:stretch>
        </p:blipFill>
        <p:spPr>
          <a:xfrm>
            <a:off x="6095365" y="1794510"/>
            <a:ext cx="5741670" cy="3425190"/>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p:cNvGrpSpPr/>
          <p:nvPr/>
        </p:nvGrpSpPr>
        <p:grpSpPr>
          <a:xfrm>
            <a:off x="0" y="0"/>
            <a:ext cx="12192000" cy="6858000"/>
            <a:chOff x="0" y="0"/>
            <a:chExt cx="12192000" cy="6858000"/>
          </a:xfrm>
        </p:grpSpPr>
        <p:sp>
          <p:nvSpPr>
            <p:cNvPr id="6" name="직사각형 5"/>
            <p:cNvSpPr/>
            <p:nvPr/>
          </p:nvSpPr>
          <p:spPr>
            <a:xfrm>
              <a:off x="0" y="0"/>
              <a:ext cx="2786332" cy="1794294"/>
            </a:xfrm>
            <a:prstGeom prst="rect">
              <a:avLst/>
            </a:prstGeom>
            <a:solidFill>
              <a:srgbClr val="F1F2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 name="직사각형 6"/>
            <p:cNvSpPr/>
            <p:nvPr/>
          </p:nvSpPr>
          <p:spPr>
            <a:xfrm>
              <a:off x="0" y="1794294"/>
              <a:ext cx="2786332" cy="1794294"/>
            </a:xfrm>
            <a:prstGeom prst="rect">
              <a:avLst/>
            </a:prstGeom>
            <a:solidFill>
              <a:srgbClr val="D4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8" name="직사각형 7"/>
            <p:cNvSpPr/>
            <p:nvPr/>
          </p:nvSpPr>
          <p:spPr>
            <a:xfrm>
              <a:off x="0" y="3588588"/>
              <a:ext cx="2786332" cy="2180616"/>
            </a:xfrm>
            <a:prstGeom prst="rect">
              <a:avLst/>
            </a:prstGeom>
            <a:solidFill>
              <a:srgbClr val="B8A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 name="직사각형 8"/>
            <p:cNvSpPr/>
            <p:nvPr/>
          </p:nvSpPr>
          <p:spPr>
            <a:xfrm>
              <a:off x="4006392" y="0"/>
              <a:ext cx="5250730" cy="1794294"/>
            </a:xfrm>
            <a:prstGeom prst="rect">
              <a:avLst/>
            </a:prstGeom>
            <a:solidFill>
              <a:srgbClr val="EEC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 name="직사각형 9"/>
            <p:cNvSpPr/>
            <p:nvPr/>
          </p:nvSpPr>
          <p:spPr>
            <a:xfrm>
              <a:off x="2794739" y="0"/>
              <a:ext cx="1220060" cy="179429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 name="직사각형 10"/>
            <p:cNvSpPr/>
            <p:nvPr/>
          </p:nvSpPr>
          <p:spPr>
            <a:xfrm>
              <a:off x="0" y="5769204"/>
              <a:ext cx="2786332" cy="1088796"/>
            </a:xfrm>
            <a:prstGeom prst="rect">
              <a:avLst/>
            </a:prstGeom>
            <a:solidFill>
              <a:srgbClr val="F3D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2" name="직사각형 11"/>
            <p:cNvSpPr/>
            <p:nvPr/>
          </p:nvSpPr>
          <p:spPr>
            <a:xfrm>
              <a:off x="9257122" y="0"/>
              <a:ext cx="2934878" cy="1794294"/>
            </a:xfrm>
            <a:prstGeom prst="rect">
              <a:avLst/>
            </a:prstGeom>
            <a:solidFill>
              <a:srgbClr val="D4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3" name="직사각형 12"/>
            <p:cNvSpPr/>
            <p:nvPr/>
          </p:nvSpPr>
          <p:spPr>
            <a:xfrm>
              <a:off x="9405668" y="1794294"/>
              <a:ext cx="2786332" cy="515273"/>
            </a:xfrm>
            <a:prstGeom prst="rect">
              <a:avLst/>
            </a:prstGeom>
            <a:solidFill>
              <a:srgbClr val="F1F2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4" name="직사각형 13"/>
            <p:cNvSpPr/>
            <p:nvPr/>
          </p:nvSpPr>
          <p:spPr>
            <a:xfrm>
              <a:off x="9405668" y="2309567"/>
              <a:ext cx="2786332" cy="381874"/>
            </a:xfrm>
            <a:prstGeom prst="rect">
              <a:avLst/>
            </a:prstGeom>
            <a:solidFill>
              <a:srgbClr val="B8A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5" name="직사각형 14"/>
            <p:cNvSpPr/>
            <p:nvPr/>
          </p:nvSpPr>
          <p:spPr>
            <a:xfrm>
              <a:off x="9405668" y="2691441"/>
              <a:ext cx="2786332" cy="1701450"/>
            </a:xfrm>
            <a:prstGeom prst="rect">
              <a:avLst/>
            </a:prstGeom>
            <a:solidFill>
              <a:srgbClr val="F3D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6" name="직사각형 15"/>
            <p:cNvSpPr/>
            <p:nvPr/>
          </p:nvSpPr>
          <p:spPr>
            <a:xfrm>
              <a:off x="9405668" y="4392890"/>
              <a:ext cx="2786332" cy="2465109"/>
            </a:xfrm>
            <a:prstGeom prst="rect">
              <a:avLst/>
            </a:prstGeom>
            <a:solidFill>
              <a:srgbClr val="EEC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7" name="직사각형 16"/>
            <p:cNvSpPr/>
            <p:nvPr/>
          </p:nvSpPr>
          <p:spPr>
            <a:xfrm>
              <a:off x="2786332" y="5769203"/>
              <a:ext cx="3784150" cy="108879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8" name="직사각형 17"/>
            <p:cNvSpPr/>
            <p:nvPr/>
          </p:nvSpPr>
          <p:spPr>
            <a:xfrm>
              <a:off x="6570482" y="5769202"/>
              <a:ext cx="2835186" cy="1088798"/>
            </a:xfrm>
            <a:prstGeom prst="rect">
              <a:avLst/>
            </a:prstGeom>
            <a:solidFill>
              <a:srgbClr val="D4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9" name="직사각형 18"/>
            <p:cNvSpPr/>
            <p:nvPr/>
          </p:nvSpPr>
          <p:spPr>
            <a:xfrm>
              <a:off x="151108" y="148930"/>
              <a:ext cx="11889784" cy="6543970"/>
            </a:xfrm>
            <a:prstGeom prst="rect">
              <a:avLst/>
            </a:prstGeom>
            <a:solidFill>
              <a:schemeClr val="bg1"/>
            </a:solidFill>
            <a:ln w="22225">
              <a:gradFill flip="none" rotWithShape="1">
                <a:gsLst>
                  <a:gs pos="50000">
                    <a:srgbClr val="B8A2C6"/>
                  </a:gs>
                  <a:gs pos="50000">
                    <a:srgbClr val="EEC1C6"/>
                  </a:gs>
                </a:gsLst>
                <a:lin ang="2700000" scaled="1"/>
                <a:tileRect/>
              </a:gradFill>
            </a:ln>
            <a:effectLst>
              <a:outerShdw blurRad="2159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 name="직사각형 1"/>
            <p:cNvSpPr/>
            <p:nvPr/>
          </p:nvSpPr>
          <p:spPr>
            <a:xfrm>
              <a:off x="224972" y="221358"/>
              <a:ext cx="11772000" cy="712495"/>
            </a:xfrm>
            <a:prstGeom prst="rect">
              <a:avLst/>
            </a:prstGeom>
            <a:solidFill>
              <a:srgbClr val="F5F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3" name="文本框 2"/>
          <p:cNvSpPr txBox="1"/>
          <p:nvPr/>
        </p:nvSpPr>
        <p:spPr>
          <a:xfrm>
            <a:off x="615315" y="295275"/>
            <a:ext cx="8340725" cy="514985"/>
          </a:xfrm>
          <a:prstGeom prst="rect">
            <a:avLst/>
          </a:prstGeom>
        </p:spPr>
        <p:txBody>
          <a:bodyPr wrap="square">
            <a:noAutofit/>
          </a:bodyPr>
          <a:p>
            <a:pPr marL="0" indent="0" algn="l">
              <a:spcBef>
                <a:spcPct val="0"/>
              </a:spcBef>
              <a:spcAft>
                <a:spcPct val="0"/>
              </a:spcAft>
            </a:pPr>
            <a:r>
              <a:rPr lang="en-US" altLang="ko-KR" sz="2800"/>
              <a:t>PART 1   </a:t>
            </a:r>
            <a:r>
              <a:rPr lang="en-US" altLang="zh-CN" sz="2800" b="1">
                <a:sym typeface="+mn-ea"/>
              </a:rPr>
              <a:t>Introduction</a:t>
            </a:r>
            <a:r>
              <a:rPr lang="en-US" altLang="zh-CN" sz="2800">
                <a:sym typeface="+mn-ea"/>
              </a:rPr>
              <a:t> to the Gayageum</a:t>
            </a:r>
            <a:endParaRPr lang="en-US" altLang="zh-CN" sz="2800"/>
          </a:p>
          <a:p>
            <a:pPr marL="0" indent="0" algn="l">
              <a:spcBef>
                <a:spcPct val="0"/>
              </a:spcBef>
              <a:spcAft>
                <a:spcPct val="0"/>
              </a:spcAft>
            </a:pPr>
            <a:endParaRPr lang="en-US" altLang="zh-CN" sz="2800">
              <a:latin typeface="黑体" charset="0"/>
              <a:ea typeface="黑体" charset="0"/>
            </a:endParaRPr>
          </a:p>
        </p:txBody>
      </p:sp>
      <p:sp>
        <p:nvSpPr>
          <p:cNvPr id="5" name="文本框 4"/>
          <p:cNvSpPr txBox="1"/>
          <p:nvPr/>
        </p:nvSpPr>
        <p:spPr>
          <a:xfrm>
            <a:off x="833120" y="1794510"/>
            <a:ext cx="5036185" cy="3425190"/>
          </a:xfrm>
          <a:prstGeom prst="rect">
            <a:avLst/>
          </a:prstGeom>
          <a:noFill/>
          <a:ln>
            <a:solidFill>
              <a:schemeClr val="tx1"/>
            </a:solidFill>
          </a:ln>
        </p:spPr>
        <p:txBody>
          <a:bodyPr wrap="square" rtlCol="0">
            <a:noAutofit/>
          </a:bodyPr>
          <a:p>
            <a:r>
              <a:rPr lang="en-US" altLang="zh-CN" sz="2200" b="1"/>
              <a:t>Types</a:t>
            </a:r>
            <a:endParaRPr lang="en-US" altLang="zh-CN" sz="2200" b="1"/>
          </a:p>
          <a:p>
            <a:endParaRPr lang="en-US" altLang="zh-CN" sz="2200"/>
          </a:p>
          <a:p>
            <a:r>
              <a:rPr lang="en-US" altLang="zh-CN" sz="2200"/>
              <a:t>The gayageum comes in several types including the:</a:t>
            </a:r>
            <a:endParaRPr lang="en-US" altLang="zh-CN" sz="2200"/>
          </a:p>
          <a:p>
            <a:pPr>
              <a:lnSpc>
                <a:spcPct val="160000"/>
              </a:lnSpc>
            </a:pPr>
            <a:r>
              <a:rPr lang="en-US" altLang="zh-CN" sz="2200"/>
              <a:t>Jeongak gayageum     </a:t>
            </a:r>
            <a:r>
              <a:rPr lang="zh-CN" altLang="en-US" sz="2000">
                <a:latin typeface="黑体" charset="0"/>
                <a:ea typeface="黑体" charset="0"/>
                <a:cs typeface="黑体" charset="0"/>
              </a:rPr>
              <a:t>正乐伽倻琴</a:t>
            </a:r>
            <a:endParaRPr lang="en-US" altLang="zh-CN" sz="2200">
              <a:latin typeface="黑体" charset="0"/>
              <a:ea typeface="黑体" charset="0"/>
              <a:cs typeface="黑体" charset="0"/>
            </a:endParaRPr>
          </a:p>
          <a:p>
            <a:pPr>
              <a:lnSpc>
                <a:spcPct val="160000"/>
              </a:lnSpc>
            </a:pPr>
            <a:r>
              <a:rPr lang="en-US" altLang="zh-CN" sz="2200"/>
              <a:t>Sanjo gayageum         </a:t>
            </a:r>
            <a:r>
              <a:rPr lang="zh-CN" altLang="en-US" sz="2000">
                <a:latin typeface="黑体" charset="0"/>
                <a:ea typeface="黑体" charset="0"/>
                <a:cs typeface="黑体" charset="0"/>
              </a:rPr>
              <a:t>散调伽倻琴</a:t>
            </a:r>
            <a:endParaRPr lang="zh-CN" altLang="en-US" sz="2200"/>
          </a:p>
          <a:p>
            <a:pPr>
              <a:lnSpc>
                <a:spcPct val="160000"/>
              </a:lnSpc>
            </a:pPr>
            <a:r>
              <a:rPr lang="en-US" altLang="zh-CN" sz="2200"/>
              <a:t>21-string modern gayageum  </a:t>
            </a:r>
            <a:r>
              <a:rPr lang="zh-CN" altLang="en-US" sz="2000">
                <a:latin typeface="黑体" charset="0"/>
                <a:ea typeface="黑体" charset="0"/>
                <a:cs typeface="黑体" charset="0"/>
              </a:rPr>
              <a:t>21弦伽倻琴</a:t>
            </a:r>
            <a:endParaRPr lang="zh-CN" altLang="en-US" sz="2000">
              <a:latin typeface="黑体" charset="0"/>
              <a:ea typeface="黑体" charset="0"/>
              <a:cs typeface="黑体" charset="0"/>
            </a:endParaRPr>
          </a:p>
        </p:txBody>
      </p:sp>
      <p:pic>
        <p:nvPicPr>
          <p:cNvPr id="21" name="图片 20" descr="IMG_5939 3"/>
          <p:cNvPicPr>
            <a:picLocks noChangeAspect="1"/>
          </p:cNvPicPr>
          <p:nvPr/>
        </p:nvPicPr>
        <p:blipFill>
          <a:blip r:embed="rId1"/>
          <a:stretch>
            <a:fillRect/>
          </a:stretch>
        </p:blipFill>
        <p:spPr>
          <a:xfrm>
            <a:off x="6398260" y="4135755"/>
            <a:ext cx="5250815" cy="1567180"/>
          </a:xfrm>
          <a:prstGeom prst="rect">
            <a:avLst/>
          </a:prstGeom>
        </p:spPr>
      </p:pic>
      <p:pic>
        <p:nvPicPr>
          <p:cNvPr id="22" name="图片 21" descr="IMG_5938 3"/>
          <p:cNvPicPr>
            <a:picLocks noChangeAspect="1"/>
          </p:cNvPicPr>
          <p:nvPr/>
        </p:nvPicPr>
        <p:blipFill>
          <a:blip r:embed="rId2"/>
          <a:stretch>
            <a:fillRect/>
          </a:stretch>
        </p:blipFill>
        <p:spPr>
          <a:xfrm>
            <a:off x="6398260" y="1875790"/>
            <a:ext cx="5250815" cy="1575435"/>
          </a:xfrm>
          <a:prstGeom prst="rect">
            <a:avLst/>
          </a:prstGeom>
        </p:spPr>
      </p:pic>
      <p:sp>
        <p:nvSpPr>
          <p:cNvPr id="24" name="文本框 23"/>
          <p:cNvSpPr txBox="1"/>
          <p:nvPr/>
        </p:nvSpPr>
        <p:spPr>
          <a:xfrm>
            <a:off x="7976870" y="3229610"/>
            <a:ext cx="4064000" cy="368300"/>
          </a:xfrm>
          <a:prstGeom prst="rect">
            <a:avLst/>
          </a:prstGeom>
          <a:noFill/>
        </p:spPr>
        <p:txBody>
          <a:bodyPr wrap="square" rtlCol="0">
            <a:spAutoFit/>
          </a:bodyPr>
          <a:p>
            <a:r>
              <a:rPr lang="en-US" altLang="zh-CN">
                <a:sym typeface="+mn-ea"/>
              </a:rPr>
              <a:t>Jeongak gayageum</a:t>
            </a:r>
            <a:endParaRPr lang="zh-CN" altLang="en-US"/>
          </a:p>
        </p:txBody>
      </p:sp>
      <p:sp>
        <p:nvSpPr>
          <p:cNvPr id="25" name="文本框 24"/>
          <p:cNvSpPr txBox="1"/>
          <p:nvPr/>
        </p:nvSpPr>
        <p:spPr>
          <a:xfrm>
            <a:off x="8128000" y="5359400"/>
            <a:ext cx="4064000" cy="368300"/>
          </a:xfrm>
          <a:prstGeom prst="rect">
            <a:avLst/>
          </a:prstGeom>
          <a:noFill/>
        </p:spPr>
        <p:txBody>
          <a:bodyPr wrap="square" rtlCol="0">
            <a:spAutoFit/>
          </a:bodyPr>
          <a:p>
            <a:r>
              <a:rPr lang="en-US" altLang="zh-CN">
                <a:sym typeface="+mn-ea"/>
              </a:rPr>
              <a:t>S</a:t>
            </a:r>
            <a:r>
              <a:rPr lang="en-US" altLang="zh-CN">
                <a:sym typeface="+mn-ea"/>
              </a:rPr>
              <a:t>anjo gayageum</a:t>
            </a:r>
            <a:endParaRPr lang="zh-CN" alt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p:cNvGrpSpPr/>
          <p:nvPr/>
        </p:nvGrpSpPr>
        <p:grpSpPr>
          <a:xfrm>
            <a:off x="0" y="0"/>
            <a:ext cx="12192000" cy="6858000"/>
            <a:chOff x="0" y="0"/>
            <a:chExt cx="12192000" cy="6858000"/>
          </a:xfrm>
        </p:grpSpPr>
        <p:sp>
          <p:nvSpPr>
            <p:cNvPr id="6" name="직사각형 5"/>
            <p:cNvSpPr/>
            <p:nvPr/>
          </p:nvSpPr>
          <p:spPr>
            <a:xfrm>
              <a:off x="0" y="0"/>
              <a:ext cx="2786332" cy="1794294"/>
            </a:xfrm>
            <a:prstGeom prst="rect">
              <a:avLst/>
            </a:prstGeom>
            <a:solidFill>
              <a:srgbClr val="F1F2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 name="직사각형 6"/>
            <p:cNvSpPr/>
            <p:nvPr/>
          </p:nvSpPr>
          <p:spPr>
            <a:xfrm>
              <a:off x="0" y="1794294"/>
              <a:ext cx="2786332" cy="1794294"/>
            </a:xfrm>
            <a:prstGeom prst="rect">
              <a:avLst/>
            </a:prstGeom>
            <a:solidFill>
              <a:srgbClr val="D4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8" name="직사각형 7"/>
            <p:cNvSpPr/>
            <p:nvPr/>
          </p:nvSpPr>
          <p:spPr>
            <a:xfrm>
              <a:off x="0" y="3588588"/>
              <a:ext cx="2786332" cy="2180616"/>
            </a:xfrm>
            <a:prstGeom prst="rect">
              <a:avLst/>
            </a:prstGeom>
            <a:solidFill>
              <a:srgbClr val="B8A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 name="직사각형 8"/>
            <p:cNvSpPr/>
            <p:nvPr/>
          </p:nvSpPr>
          <p:spPr>
            <a:xfrm>
              <a:off x="4006392" y="0"/>
              <a:ext cx="5250730" cy="1794294"/>
            </a:xfrm>
            <a:prstGeom prst="rect">
              <a:avLst/>
            </a:prstGeom>
            <a:solidFill>
              <a:srgbClr val="EEC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 name="직사각형 9"/>
            <p:cNvSpPr/>
            <p:nvPr/>
          </p:nvSpPr>
          <p:spPr>
            <a:xfrm>
              <a:off x="2794739" y="0"/>
              <a:ext cx="1220060" cy="179429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 name="직사각형 10"/>
            <p:cNvSpPr/>
            <p:nvPr/>
          </p:nvSpPr>
          <p:spPr>
            <a:xfrm>
              <a:off x="0" y="5769204"/>
              <a:ext cx="2786332" cy="1088796"/>
            </a:xfrm>
            <a:prstGeom prst="rect">
              <a:avLst/>
            </a:prstGeom>
            <a:solidFill>
              <a:srgbClr val="F3D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2" name="직사각형 11"/>
            <p:cNvSpPr/>
            <p:nvPr/>
          </p:nvSpPr>
          <p:spPr>
            <a:xfrm>
              <a:off x="9257122" y="0"/>
              <a:ext cx="2934878" cy="1794294"/>
            </a:xfrm>
            <a:prstGeom prst="rect">
              <a:avLst/>
            </a:prstGeom>
            <a:solidFill>
              <a:srgbClr val="D4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3" name="직사각형 12"/>
            <p:cNvSpPr/>
            <p:nvPr/>
          </p:nvSpPr>
          <p:spPr>
            <a:xfrm>
              <a:off x="9405668" y="1794294"/>
              <a:ext cx="2786332" cy="515273"/>
            </a:xfrm>
            <a:prstGeom prst="rect">
              <a:avLst/>
            </a:prstGeom>
            <a:solidFill>
              <a:srgbClr val="F1F2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4" name="직사각형 13"/>
            <p:cNvSpPr/>
            <p:nvPr/>
          </p:nvSpPr>
          <p:spPr>
            <a:xfrm>
              <a:off x="9405668" y="2309567"/>
              <a:ext cx="2786332" cy="381874"/>
            </a:xfrm>
            <a:prstGeom prst="rect">
              <a:avLst/>
            </a:prstGeom>
            <a:solidFill>
              <a:srgbClr val="B8A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5" name="직사각형 14"/>
            <p:cNvSpPr/>
            <p:nvPr/>
          </p:nvSpPr>
          <p:spPr>
            <a:xfrm>
              <a:off x="9405668" y="2691441"/>
              <a:ext cx="2786332" cy="1701450"/>
            </a:xfrm>
            <a:prstGeom prst="rect">
              <a:avLst/>
            </a:prstGeom>
            <a:solidFill>
              <a:srgbClr val="F3D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6" name="직사각형 15"/>
            <p:cNvSpPr/>
            <p:nvPr/>
          </p:nvSpPr>
          <p:spPr>
            <a:xfrm>
              <a:off x="9405668" y="4392890"/>
              <a:ext cx="2786332" cy="2465109"/>
            </a:xfrm>
            <a:prstGeom prst="rect">
              <a:avLst/>
            </a:prstGeom>
            <a:solidFill>
              <a:srgbClr val="EEC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7" name="직사각형 16"/>
            <p:cNvSpPr/>
            <p:nvPr/>
          </p:nvSpPr>
          <p:spPr>
            <a:xfrm>
              <a:off x="2786332" y="5769203"/>
              <a:ext cx="3784150" cy="108879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8" name="직사각형 17"/>
            <p:cNvSpPr/>
            <p:nvPr/>
          </p:nvSpPr>
          <p:spPr>
            <a:xfrm>
              <a:off x="6570482" y="5769202"/>
              <a:ext cx="2835186" cy="1088798"/>
            </a:xfrm>
            <a:prstGeom prst="rect">
              <a:avLst/>
            </a:prstGeom>
            <a:solidFill>
              <a:srgbClr val="D4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9" name="직사각형 18"/>
            <p:cNvSpPr/>
            <p:nvPr/>
          </p:nvSpPr>
          <p:spPr>
            <a:xfrm>
              <a:off x="151108" y="148930"/>
              <a:ext cx="11889784" cy="6543970"/>
            </a:xfrm>
            <a:prstGeom prst="rect">
              <a:avLst/>
            </a:prstGeom>
            <a:solidFill>
              <a:schemeClr val="bg1"/>
            </a:solidFill>
            <a:ln w="22225">
              <a:gradFill flip="none" rotWithShape="1">
                <a:gsLst>
                  <a:gs pos="50000">
                    <a:srgbClr val="B8A2C6"/>
                  </a:gs>
                  <a:gs pos="50000">
                    <a:srgbClr val="EEC1C6"/>
                  </a:gs>
                </a:gsLst>
                <a:lin ang="2700000" scaled="1"/>
                <a:tileRect/>
              </a:gradFill>
            </a:ln>
            <a:effectLst>
              <a:outerShdw blurRad="2159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 name="직사각형 1"/>
            <p:cNvSpPr/>
            <p:nvPr/>
          </p:nvSpPr>
          <p:spPr>
            <a:xfrm>
              <a:off x="224972" y="221358"/>
              <a:ext cx="11772000" cy="712495"/>
            </a:xfrm>
            <a:prstGeom prst="rect">
              <a:avLst/>
            </a:prstGeom>
            <a:solidFill>
              <a:srgbClr val="F5F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3" name="文本框 2"/>
          <p:cNvSpPr txBox="1"/>
          <p:nvPr/>
        </p:nvSpPr>
        <p:spPr>
          <a:xfrm>
            <a:off x="615315" y="295275"/>
            <a:ext cx="8340725" cy="514985"/>
          </a:xfrm>
          <a:prstGeom prst="rect">
            <a:avLst/>
          </a:prstGeom>
        </p:spPr>
        <p:txBody>
          <a:bodyPr wrap="square">
            <a:noAutofit/>
          </a:bodyPr>
          <a:p>
            <a:pPr marL="0" indent="0" algn="l">
              <a:spcBef>
                <a:spcPct val="0"/>
              </a:spcBef>
              <a:spcAft>
                <a:spcPct val="0"/>
              </a:spcAft>
            </a:pPr>
            <a:r>
              <a:rPr lang="en-US" altLang="ko-KR" sz="2800"/>
              <a:t>PART 1   </a:t>
            </a:r>
            <a:r>
              <a:rPr lang="en-US" altLang="zh-CN" sz="2800" b="1">
                <a:sym typeface="+mn-ea"/>
              </a:rPr>
              <a:t>Introduction</a:t>
            </a:r>
            <a:r>
              <a:rPr lang="en-US" altLang="zh-CN" sz="2800">
                <a:sym typeface="+mn-ea"/>
              </a:rPr>
              <a:t> to the Gayageum</a:t>
            </a:r>
            <a:endParaRPr lang="en-US" altLang="zh-CN" sz="2800"/>
          </a:p>
          <a:p>
            <a:pPr marL="0" indent="0" algn="l">
              <a:spcBef>
                <a:spcPct val="0"/>
              </a:spcBef>
              <a:spcAft>
                <a:spcPct val="0"/>
              </a:spcAft>
            </a:pPr>
            <a:endParaRPr lang="en-US" altLang="zh-CN" sz="2800">
              <a:latin typeface="黑体" charset="0"/>
              <a:ea typeface="黑体" charset="0"/>
            </a:endParaRPr>
          </a:p>
        </p:txBody>
      </p:sp>
      <p:sp>
        <p:nvSpPr>
          <p:cNvPr id="20" name="文本框 19"/>
          <p:cNvSpPr txBox="1"/>
          <p:nvPr/>
        </p:nvSpPr>
        <p:spPr>
          <a:xfrm>
            <a:off x="1103630" y="1794510"/>
            <a:ext cx="5036185" cy="3425190"/>
          </a:xfrm>
          <a:prstGeom prst="rect">
            <a:avLst/>
          </a:prstGeom>
          <a:noFill/>
          <a:ln>
            <a:solidFill>
              <a:schemeClr val="tx1"/>
            </a:solidFill>
          </a:ln>
        </p:spPr>
        <p:txBody>
          <a:bodyPr wrap="square" rtlCol="0">
            <a:noAutofit/>
          </a:bodyPr>
          <a:p>
            <a:r>
              <a:rPr lang="en-US" altLang="zh-CN" sz="2200" b="1"/>
              <a:t>Uses</a:t>
            </a:r>
            <a:endParaRPr lang="en-US" altLang="zh-CN" sz="2200" b="1"/>
          </a:p>
          <a:p>
            <a:endParaRPr lang="en-US" altLang="zh-CN" sz="2200"/>
          </a:p>
          <a:p>
            <a:r>
              <a:rPr lang="en-US" altLang="zh-CN" sz="2200">
                <a:sym typeface="+mn-ea"/>
              </a:rPr>
              <a:t>Known for its crystalline tone, it is used in solos, ensembles, and dance accompaniments. </a:t>
            </a:r>
            <a:endParaRPr lang="en-US" altLang="zh-CN" sz="2200">
              <a:sym typeface="+mn-ea"/>
            </a:endParaRPr>
          </a:p>
          <a:p>
            <a:r>
              <a:rPr lang="en-US" altLang="zh-CN" sz="2200">
                <a:sym typeface="+mn-ea"/>
              </a:rPr>
              <a:t>The gayageum is capable of expressing a wide range of emotions with remarkable subtlety, from strength and tenderness to joy, anger, sorrow, and delight.</a:t>
            </a:r>
            <a:r>
              <a:rPr lang="en-US" altLang="zh-CN" sz="2200">
                <a:latin typeface="黑体" charset="0"/>
                <a:ea typeface="黑体" charset="0"/>
                <a:cs typeface="黑体" charset="0"/>
                <a:sym typeface="+mn-ea"/>
              </a:rPr>
              <a:t> </a:t>
            </a:r>
            <a:endParaRPr lang="en-US" altLang="zh-CN" sz="2200">
              <a:latin typeface="黑体" charset="0"/>
              <a:ea typeface="黑体" charset="0"/>
              <a:cs typeface="黑体" charset="0"/>
            </a:endParaRPr>
          </a:p>
          <a:p>
            <a:endParaRPr lang="en-US" altLang="zh-CN" sz="2200"/>
          </a:p>
        </p:txBody>
      </p:sp>
      <p:pic>
        <p:nvPicPr>
          <p:cNvPr id="21" name="图片 20" descr="IMG_5936 3"/>
          <p:cNvPicPr>
            <a:picLocks noChangeAspect="1"/>
          </p:cNvPicPr>
          <p:nvPr/>
        </p:nvPicPr>
        <p:blipFill>
          <a:blip r:embed="rId1"/>
          <a:stretch>
            <a:fillRect/>
          </a:stretch>
        </p:blipFill>
        <p:spPr>
          <a:xfrm>
            <a:off x="6399530" y="1764665"/>
            <a:ext cx="5597525" cy="3425190"/>
          </a:xfrm>
          <a:prstGeom prst="rect">
            <a:avLst/>
          </a:prstGeom>
        </p:spPr>
      </p:pic>
      <p:pic>
        <p:nvPicPr>
          <p:cNvPr id="23" name="ScreenRecording_04-25-2025 9">
            <a:hlinkClick r:id="" action="ppaction://media"/>
          </p:cNvPr>
          <p:cNvPicPr/>
          <p:nvPr>
            <a:audioFile r:link="rId2"/>
            <p:extLst>
              <p:ext uri="{DAA4B4D4-6D71-4841-9C94-3DE7FCFB9230}">
                <p14:media xmlns:p14="http://schemas.microsoft.com/office/powerpoint/2010/main" r:embed="rId3"/>
              </p:ext>
            </p:extLst>
          </p:nvPr>
        </p:nvPicPr>
        <p:blipFill>
          <a:blip r:embed="rId4"/>
          <a:stretch>
            <a:fillRect/>
          </a:stretch>
        </p:blipFill>
        <p:spPr>
          <a:xfrm>
            <a:off x="10402570" y="5289550"/>
            <a:ext cx="825500" cy="8255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5982"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1">
                  <p:stCondLst>
                    <p:cond delay="indefinite"/>
                  </p:stCondLst>
                  <p:endCondLst>
                    <p:cond evt="onStopAudio">
                      <p:tgtEl>
                        <p:sldTgt/>
                      </p:tgtEl>
                    </p:cond>
                  </p:endCondLst>
                </p:cTn>
                <p:tgtEl>
                  <p:spTgt spid="23"/>
                </p:tgtEl>
              </p:cMediaNode>
            </p:audio>
          </p:childTnLst>
        </p:cTn>
      </p:par>
    </p:tnLst>
  </p:timing>
</p:sld>
</file>

<file path=ppt/tags/tag1.xml><?xml version="1.0" encoding="utf-8"?>
<p:tagLst xmlns:p="http://schemas.openxmlformats.org/presentationml/2006/main">
  <p:tag name="resource_record_key" val="{&quot;10&quot;:[19977445,21561559]}"/>
</p:tagLst>
</file>

<file path=ppt/theme/theme1.xml><?xml version="1.0" encoding="utf-8"?>
<a:theme xmlns:a="http://schemas.openxmlformats.org/drawingml/2006/main" name="48_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2615</Words>
  <Application>WPS 演示</Application>
  <PresentationFormat>와이드스크린</PresentationFormat>
  <Paragraphs>107</Paragraphs>
  <Slides>15</Slides>
  <Notes>0</Notes>
  <HiddenSlides>0</HiddenSlides>
  <MMClips>0</MMClips>
  <ScaleCrop>false</ScaleCrop>
  <HeadingPairs>
    <vt:vector size="6" baseType="variant">
      <vt:variant>
        <vt:lpstr>已用的字体</vt:lpstr>
      </vt:variant>
      <vt:variant>
        <vt:i4>21</vt:i4>
      </vt:variant>
      <vt:variant>
        <vt:lpstr>主题</vt:lpstr>
      </vt:variant>
      <vt:variant>
        <vt:i4>2</vt:i4>
      </vt:variant>
      <vt:variant>
        <vt:lpstr>幻灯片标题</vt:lpstr>
      </vt:variant>
      <vt:variant>
        <vt:i4>15</vt:i4>
      </vt:variant>
    </vt:vector>
  </HeadingPairs>
  <TitlesOfParts>
    <vt:vector size="38" baseType="lpstr">
      <vt:lpstr>Arial</vt:lpstr>
      <vt:lpstr>宋体</vt:lpstr>
      <vt:lpstr>Wingdings</vt:lpstr>
      <vt:lpstr>BM Dohyeon</vt:lpstr>
      <vt:lpstr>Apple SD Gothic Neo</vt:lpstr>
      <vt:lpstr>Ayuthaya</vt:lpstr>
      <vt:lpstr>黑体</vt:lpstr>
      <vt:lpstr>汉仪中黑KW</vt:lpstr>
      <vt:lpstr>Heiti SC Light</vt:lpstr>
      <vt:lpstr>Malgun Gothic</vt:lpstr>
      <vt:lpstr>等线</vt:lpstr>
      <vt:lpstr>汉仪中等线KW</vt:lpstr>
      <vt:lpstr>微软雅黑</vt:lpstr>
      <vt:lpstr>汉仪旗黑</vt:lpstr>
      <vt:lpstr>宋体</vt:lpstr>
      <vt:lpstr>Arial Unicode MS</vt:lpstr>
      <vt:lpstr>汉仪书宋二KW</vt:lpstr>
      <vt:lpstr>Calibri</vt:lpstr>
      <vt:lpstr>Helvetica Neue</vt:lpstr>
      <vt:lpstr>BM Dohyeon</vt:lpstr>
      <vt:lpstr>苹方-简</vt:lpstr>
      <vt:lpstr>48_Office 테마</vt:lpstr>
      <vt:lpstr>1_Office 테마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조현석</dc:creator>
  <cp:lastModifiedBy>미령</cp:lastModifiedBy>
  <cp:revision>15</cp:revision>
  <dcterms:created xsi:type="dcterms:W3CDTF">2025-07-05T11:05:59Z</dcterms:created>
  <dcterms:modified xsi:type="dcterms:W3CDTF">2025-07-05T11:05:59Z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28765DD0FA7B5C0217076968D5C83CC4_43</vt:lpwstr>
  </property>
  <property fmtid="{D5CDD505-2E9C-101B-9397-08002B2CF9AE}" pid="3" name="KSOProductBuildVer">
    <vt:lpwstr>2052-7.3.1.8967</vt:lpwstr>
  </property>
</Properties>
</file>