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302" r:id="rId4"/>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28D"/>
    <a:srgbClr val="27BBCB"/>
    <a:srgbClr val="FFFFFF"/>
    <a:srgbClr val="F8D367"/>
    <a:srgbClr val="40464B"/>
    <a:srgbClr val="E6E122"/>
    <a:srgbClr val="F0F2E5"/>
    <a:srgbClr val="A6DCBC"/>
    <a:srgbClr val="6DC3AC"/>
    <a:srgbClr val="6CA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5962" autoAdjust="0"/>
  </p:normalViewPr>
  <p:slideViewPr>
    <p:cSldViewPr snapToGrid="0">
      <p:cViewPr varScale="1">
        <p:scale>
          <a:sx n="108" d="100"/>
          <a:sy n="108" d="100"/>
        </p:scale>
        <p:origin x="64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279.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98407-7539-4C88-B591-2FC07A4ED2B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ADC4B-121D-46CC-9D52-F4252E0865F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2.png"/><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image" Target="../media/image5.png"/><Relationship Id="rId6" Type="http://schemas.openxmlformats.org/officeDocument/2006/relationships/tags" Target="../tags/tag22.xml"/><Relationship Id="rId5" Type="http://schemas.openxmlformats.org/officeDocument/2006/relationships/image" Target="../media/image4.pn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3.jpeg"/><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2.png"/><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2.png"/><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image" Target="../media/image2.png"/><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png"/><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2.png"/><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2.png"/><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1.jpeg"/><Relationship Id="rId2" Type="http://schemas.openxmlformats.org/officeDocument/2006/relationships/tags" Target="../tags/tag9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2.png"/><Relationship Id="rId10" Type="http://schemas.openxmlformats.org/officeDocument/2006/relationships/tags" Target="../tags/tag109.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2.png"/><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2.png"/><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2.png"/><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image" Target="../media/image2.png"/><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2.png"/><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7" name="图片 16"/>
          <p:cNvPicPr>
            <a:picLocks noChangeAspect="1"/>
          </p:cNvPicPr>
          <p:nvPr userDrawn="1">
            <p:custDataLst>
              <p:tags r:id="rId2"/>
            </p:custDataLst>
          </p:nvPr>
        </p:nvPicPr>
        <p:blipFill>
          <a:blip r:embed="rId3"/>
          <a:stretch>
            <a:fillRect/>
          </a:stretch>
        </p:blipFill>
        <p:spPr>
          <a:xfrm>
            <a:off x="0" y="0"/>
            <a:ext cx="12192000" cy="6857239"/>
          </a:xfrm>
          <a:prstGeom prst="rect">
            <a:avLst/>
          </a:prstGeom>
        </p:spPr>
      </p:pic>
      <p:sp>
        <p:nvSpPr>
          <p:cNvPr id="7" name="标题 1"/>
          <p:cNvSpPr>
            <a:spLocks noGrp="1"/>
          </p:cNvSpPr>
          <p:nvPr>
            <p:ph type="ctrTitle" hasCustomPrompt="1"/>
            <p:custDataLst>
              <p:tags r:id="rId4"/>
            </p:custDataLst>
          </p:nvPr>
        </p:nvSpPr>
        <p:spPr>
          <a:xfrm>
            <a:off x="8512256" y="1112011"/>
            <a:ext cx="1308074" cy="5175250"/>
          </a:xfrm>
        </p:spPr>
        <p:txBody>
          <a:bodyPr vert="eaVert" lIns="90000" tIns="46800" rIns="90000" bIns="46800" anchor="ctr" anchorCtr="0">
            <a:normAutofit/>
          </a:bodyPr>
          <a:lstStyle>
            <a:lvl1pPr algn="dist">
              <a:defRPr sz="5400" u="none" strike="noStrike" kern="1200" cap="none" spc="-200" normalizeH="0" baseline="0">
                <a:solidFill>
                  <a:schemeClr val="tx1">
                    <a:lumMod val="85000"/>
                    <a:lumOff val="15000"/>
                  </a:schemeClr>
                </a:solidFill>
                <a:uFillTx/>
                <a:latin typeface="Arial" panose="020B0604020202090204" pitchFamily="34" charset="0"/>
                <a:ea typeface="汉仪尚巍手书W" panose="00020600040101010101" charset="-122"/>
              </a:defRPr>
            </a:lvl1pPr>
          </a:lstStyle>
          <a:p>
            <a:r>
              <a:rPr lang="zh-CN" altLang="en-US" dirty="0"/>
              <a:t>编辑标题</a:t>
            </a:r>
            <a:endParaRPr lang="zh-CN" altLang="en-US" dirty="0"/>
          </a:p>
        </p:txBody>
      </p:sp>
      <p:sp>
        <p:nvSpPr>
          <p:cNvPr id="8" name="副标题 2"/>
          <p:cNvSpPr>
            <a:spLocks noGrp="1"/>
          </p:cNvSpPr>
          <p:nvPr>
            <p:ph type="subTitle" idx="1" hasCustomPrompt="1"/>
            <p:custDataLst>
              <p:tags r:id="rId5"/>
            </p:custDataLst>
          </p:nvPr>
        </p:nvSpPr>
        <p:spPr>
          <a:xfrm>
            <a:off x="9904759" y="2959861"/>
            <a:ext cx="610841" cy="3327399"/>
          </a:xfrm>
        </p:spPr>
        <p:txBody>
          <a:bodyPr vert="eaVert" lIns="90000" tIns="46800" rIns="90000" bIns="46800" anchor="b" anchorCtr="0">
            <a:normAutofit/>
          </a:bodyPr>
          <a:lstStyle>
            <a:lvl1pPr marL="342900" indent="-342900" algn="r">
              <a:buFont typeface="Arial" panose="020B0604020202090204" pitchFamily="34" charset="0"/>
              <a:buChar char="•"/>
              <a:defRPr sz="2000"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9" name="日期占位符 3"/>
          <p:cNvSpPr>
            <a:spLocks noGrp="1"/>
          </p:cNvSpPr>
          <p:nvPr>
            <p:ph type="dt" sz="half" idx="10"/>
            <p:custDataLst>
              <p:tags r:id="rId6"/>
            </p:custDataLst>
          </p:nvPr>
        </p:nvSpPr>
        <p:spPr>
          <a:xfrm>
            <a:off x="838200" y="6356350"/>
            <a:ext cx="2743200" cy="365125"/>
          </a:xfrm>
        </p:spPr>
        <p:txBody>
          <a:bodyPr/>
          <a:lstStyle>
            <a:lvl1pPr>
              <a:defRPr baseline="0">
                <a:solidFill>
                  <a:schemeClr val="tx1">
                    <a:lumMod val="85000"/>
                    <a:lumOff val="15000"/>
                  </a:schemeClr>
                </a:solidFill>
                <a:latin typeface="Arial" panose="020B0604020202090204" pitchFamily="34" charset="0"/>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11"/>
            <p:custDataLst>
              <p:tags r:id="rId7"/>
            </p:custDataLst>
          </p:nvPr>
        </p:nvSpPr>
        <p:spPr>
          <a:xfrm>
            <a:off x="4038600" y="6356350"/>
            <a:ext cx="4114800" cy="365125"/>
          </a:xfrm>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11" name="灯片编号占位符 5"/>
          <p:cNvSpPr>
            <a:spLocks noGrp="1"/>
          </p:cNvSpPr>
          <p:nvPr>
            <p:ph type="sldNum" sz="quarter" idx="12"/>
            <p:custDataLst>
              <p:tags r:id="rId8"/>
            </p:custDataLst>
          </p:nvPr>
        </p:nvSpPr>
        <p:spPr>
          <a:xfrm>
            <a:off x="8610600" y="6356350"/>
            <a:ext cx="2743200" cy="365125"/>
          </a:xfrm>
        </p:spPr>
        <p:txBody>
          <a:bodyPr/>
          <a:lstStyle>
            <a:lvl1pPr>
              <a:defRPr baseline="0">
                <a:solidFill>
                  <a:schemeClr val="tx1">
                    <a:lumMod val="85000"/>
                    <a:lumOff val="15000"/>
                  </a:schemeClr>
                </a:solidFill>
                <a:latin typeface="Arial" panose="020B0604020202090204" pitchFamily="34" charset="0"/>
              </a:defRPr>
            </a:lvl1pPr>
          </a:lstStyle>
          <a:p>
            <a:fld id="{565CE74E-AB26-4998-AD42-012C4C1AD076}" type="slidenum">
              <a:rPr lang="zh-CN" altLang="en-US" smtClean="0"/>
            </a:fld>
            <a:endParaRPr lang="zh-CN" altLang="en-US"/>
          </a:p>
        </p:txBody>
      </p:sp>
      <p:grpSp>
        <p:nvGrpSpPr>
          <p:cNvPr id="15" name="组合 14"/>
          <p:cNvGrpSpPr/>
          <p:nvPr userDrawn="1">
            <p:custDataLst>
              <p:tags r:id="rId9"/>
            </p:custDataLst>
          </p:nvPr>
        </p:nvGrpSpPr>
        <p:grpSpPr>
          <a:xfrm>
            <a:off x="11119425" y="364118"/>
            <a:ext cx="773569" cy="391049"/>
            <a:chOff x="831851" y="1143000"/>
            <a:chExt cx="2768600" cy="1262063"/>
          </a:xfrm>
          <a:solidFill>
            <a:schemeClr val="accent1"/>
          </a:solidFill>
        </p:grpSpPr>
        <p:sp>
          <p:nvSpPr>
            <p:cNvPr id="18" name="Freeform 5"/>
            <p:cNvSpPr/>
            <p:nvPr>
              <p:custDataLst>
                <p:tags r:id="rId10"/>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20" name="Freeform 6"/>
            <p:cNvSpPr/>
            <p:nvPr>
              <p:custDataLst>
                <p:tags r:id="rId11"/>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21" name="Freeform 7"/>
            <p:cNvSpPr/>
            <p:nvPr>
              <p:custDataLst>
                <p:tags r:id="rId12"/>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custDataLst>
              <p:tags r:id="rId3"/>
            </p:custDataLst>
          </p:nvPr>
        </p:nvGrpSpPr>
        <p:grpSpPr>
          <a:xfrm>
            <a:off x="11310600" y="141035"/>
            <a:ext cx="773569" cy="391049"/>
            <a:chOff x="831851" y="1143000"/>
            <a:chExt cx="2768600" cy="1262063"/>
          </a:xfrm>
          <a:solidFill>
            <a:schemeClr val="accent1"/>
          </a:solidFill>
        </p:grpSpPr>
        <p:sp>
          <p:nvSpPr>
            <p:cNvPr id="10"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1"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2"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p:custDataLst>
              <p:tags r:id="rId7"/>
            </p:custDataLst>
          </p:nvPr>
        </p:nvSpPr>
        <p:spPr>
          <a:xfrm>
            <a:off x="669882" y="443234"/>
            <a:ext cx="10852237" cy="441964"/>
          </a:xfrm>
        </p:spPr>
        <p:txBody>
          <a:bodyPr vert="horz" lIns="100800" tIns="39600" rIns="75600" bIns="396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0800" tIns="0" rIns="8280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userDrawn="1">
            <p:custDataLst>
              <p:tags r:id="rId3"/>
            </p:custDataLst>
          </p:nvPr>
        </p:nvGrpSpPr>
        <p:grpSpPr>
          <a:xfrm>
            <a:off x="5363324" y="1356853"/>
            <a:ext cx="1697221" cy="3217058"/>
            <a:chOff x="5363324" y="1356853"/>
            <a:chExt cx="1697221" cy="3217058"/>
          </a:xfrm>
        </p:grpSpPr>
        <p:pic>
          <p:nvPicPr>
            <p:cNvPr id="8" name="图片 7"/>
            <p:cNvPicPr>
              <a:picLocks noChangeAspect="1"/>
            </p:cNvPicPr>
            <p:nvPr>
              <p:custDataLst>
                <p:tags r:id="rId4"/>
              </p:custDataLst>
            </p:nvPr>
          </p:nvPicPr>
          <p:blipFill>
            <a:blip r:embed="rId5"/>
            <a:stretch>
              <a:fillRect/>
            </a:stretch>
          </p:blipFill>
          <p:spPr>
            <a:xfrm>
              <a:off x="5363324" y="1356853"/>
              <a:ext cx="1673852" cy="3217058"/>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6614211" y="3210819"/>
              <a:ext cx="446334" cy="855536"/>
            </a:xfrm>
            <a:prstGeom prst="rect">
              <a:avLst/>
            </a:prstGeom>
          </p:spPr>
        </p:pic>
      </p:grpSp>
      <p:sp>
        <p:nvSpPr>
          <p:cNvPr id="2" name="标题 1"/>
          <p:cNvSpPr>
            <a:spLocks noGrp="1"/>
          </p:cNvSpPr>
          <p:nvPr>
            <p:ph type="title"/>
            <p:custDataLst>
              <p:tags r:id="rId8"/>
            </p:custDataLst>
          </p:nvPr>
        </p:nvSpPr>
        <p:spPr>
          <a:xfrm>
            <a:off x="831850" y="4062846"/>
            <a:ext cx="10515600" cy="1424420"/>
          </a:xfrm>
        </p:spPr>
        <p:txBody>
          <a:bodyPr anchor="b">
            <a:normAutofit/>
          </a:bodyPr>
          <a:lstStyle>
            <a:lvl1pPr algn="ctr">
              <a:defRPr sz="4400" u="none" strike="noStrike" kern="1200" cap="none" spc="200" normalizeH="0" baseline="0">
                <a:solidFill>
                  <a:schemeClr val="tx1">
                    <a:lumMod val="85000"/>
                    <a:lumOff val="15000"/>
                  </a:schemeClr>
                </a:solidFill>
                <a:uFillTx/>
                <a:latin typeface="Arial" panose="020B0604020202090204" pitchFamily="34" charset="0"/>
                <a:ea typeface="汉仪尚巍手书W" panose="00020600040101010101"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831850" y="5531839"/>
            <a:ext cx="10515600" cy="661144"/>
          </a:xfrm>
        </p:spPr>
        <p:txBody>
          <a:bodyPr>
            <a:normAutofit/>
          </a:bodyPr>
          <a:lstStyle>
            <a:lvl1pPr marL="0" indent="0" algn="ctr">
              <a:buNone/>
              <a:defRPr sz="18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组合 13"/>
          <p:cNvGrpSpPr/>
          <p:nvPr userDrawn="1">
            <p:custDataLst>
              <p:tags r:id="rId3"/>
            </p:custDataLst>
          </p:nvPr>
        </p:nvGrpSpPr>
        <p:grpSpPr>
          <a:xfrm>
            <a:off x="11310600" y="141035"/>
            <a:ext cx="773569" cy="391049"/>
            <a:chOff x="831851" y="1143000"/>
            <a:chExt cx="2768600" cy="1262063"/>
          </a:xfrm>
          <a:solidFill>
            <a:schemeClr val="accent1"/>
          </a:solidFill>
        </p:grpSpPr>
        <p:sp>
          <p:nvSpPr>
            <p:cNvPr id="15"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rgbClr val="E6DD96"/>
                </a:solidFill>
                <a:latin typeface="Arial" panose="020B0604020202090204" pitchFamily="34" charset="0"/>
              </a:endParaRPr>
            </a:p>
          </p:txBody>
        </p:sp>
        <p:sp>
          <p:nvSpPr>
            <p:cNvPr id="16"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rgbClr val="E6DD96"/>
                </a:solidFill>
                <a:latin typeface="Arial" panose="020B0604020202090204" pitchFamily="34" charset="0"/>
              </a:endParaRPr>
            </a:p>
          </p:txBody>
        </p:sp>
        <p:sp>
          <p:nvSpPr>
            <p:cNvPr id="17"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rgbClr val="E6DD96"/>
                </a:solidFill>
                <a:latin typeface="Arial" panose="020B0604020202090204" pitchFamily="34" charset="0"/>
              </a:endParaRPr>
            </a:p>
          </p:txBody>
        </p:sp>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9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rmAutofit/>
          </a:bodyPr>
          <a:lstStyle>
            <a:lvl1pPr>
              <a:defRPr sz="1600" baseline="0">
                <a:solidFill>
                  <a:schemeClr val="tx1">
                    <a:lumMod val="75000"/>
                    <a:lumOff val="25000"/>
                  </a:schemeClr>
                </a:solidFill>
                <a:latin typeface="Arial" panose="020B0604020202090204" pitchFamily="34" charset="0"/>
                <a:ea typeface="隶书" panose="02010509060101010101" pitchFamily="49" charset="-122"/>
              </a:defRPr>
            </a:lvl1pPr>
            <a:lvl2pPr>
              <a:defRPr sz="1600" baseline="0">
                <a:solidFill>
                  <a:schemeClr val="tx1">
                    <a:lumMod val="75000"/>
                    <a:lumOff val="25000"/>
                  </a:schemeClr>
                </a:solidFill>
                <a:latin typeface="Arial" panose="020B0604020202090204" pitchFamily="34" charset="0"/>
                <a:ea typeface="隶书" panose="02010509060101010101" pitchFamily="49" charset="-122"/>
              </a:defRPr>
            </a:lvl2pPr>
            <a:lvl3pPr>
              <a:defRPr sz="1600" baseline="0">
                <a:solidFill>
                  <a:schemeClr val="tx1">
                    <a:lumMod val="75000"/>
                    <a:lumOff val="25000"/>
                  </a:schemeClr>
                </a:solidFill>
                <a:latin typeface="Arial" panose="020B0604020202090204" pitchFamily="34" charset="0"/>
                <a:ea typeface="隶书" panose="02010509060101010101" pitchFamily="49" charset="-122"/>
              </a:defRPr>
            </a:lvl3pPr>
            <a:lvl4pPr>
              <a:defRPr sz="1600" baseline="0">
                <a:solidFill>
                  <a:schemeClr val="tx1">
                    <a:lumMod val="75000"/>
                    <a:lumOff val="25000"/>
                  </a:schemeClr>
                </a:solidFill>
                <a:latin typeface="Arial" panose="020B0604020202090204" pitchFamily="34" charset="0"/>
                <a:ea typeface="隶书" panose="02010509060101010101" pitchFamily="49" charset="-122"/>
              </a:defRPr>
            </a:lvl4pPr>
            <a:lvl5pPr>
              <a:defRPr sz="1600" baseline="0">
                <a:solidFill>
                  <a:schemeClr val="tx1">
                    <a:lumMod val="75000"/>
                    <a:lumOff val="2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baseline="0">
                <a:latin typeface="Arial" panose="020B060402020209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latin typeface="Arial" panose="020B0604020202090204" pitchFamily="34" charset="0"/>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组合 15"/>
          <p:cNvGrpSpPr/>
          <p:nvPr userDrawn="1">
            <p:custDataLst>
              <p:tags r:id="rId3"/>
            </p:custDataLst>
          </p:nvPr>
        </p:nvGrpSpPr>
        <p:grpSpPr>
          <a:xfrm>
            <a:off x="11310600" y="141035"/>
            <a:ext cx="773569" cy="391049"/>
            <a:chOff x="831851" y="1143000"/>
            <a:chExt cx="2768600" cy="1262063"/>
          </a:xfrm>
          <a:solidFill>
            <a:schemeClr val="accent1"/>
          </a:solidFill>
        </p:grpSpPr>
        <p:sp>
          <p:nvSpPr>
            <p:cNvPr id="17"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8"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9"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userDrawn="1">
            <p:custDataLst>
              <p:tags r:id="rId3"/>
            </p:custDataLst>
          </p:nvPr>
        </p:nvGrpSpPr>
        <p:grpSpPr>
          <a:xfrm>
            <a:off x="11310600" y="141035"/>
            <a:ext cx="773569" cy="391049"/>
            <a:chOff x="831851" y="1143000"/>
            <a:chExt cx="2768600" cy="1262063"/>
          </a:xfrm>
          <a:solidFill>
            <a:schemeClr val="accent1"/>
          </a:solidFill>
        </p:grpSpPr>
        <p:sp>
          <p:nvSpPr>
            <p:cNvPr id="13"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6"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7"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p:custDataLst>
              <p:tags r:id="rId7"/>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lvl1pPr>
              <a:defRPr baseline="0">
                <a:latin typeface="Arial" panose="020B0604020202090204" pitchFamily="34"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lvl1pPr>
              <a:defRPr baseline="0">
                <a:latin typeface="Arial" panose="020B0604020202090204" pitchFamily="34" charset="0"/>
              </a:defRPr>
            </a:lvl1pPr>
          </a:lstStyle>
          <a:p>
            <a:endParaRPr lang="zh-CN" altLang="en-US"/>
          </a:p>
        </p:txBody>
      </p:sp>
      <p:sp>
        <p:nvSpPr>
          <p:cNvPr id="4" name="灯片编号占位符 3"/>
          <p:cNvSpPr>
            <a:spLocks noGrp="1"/>
          </p:cNvSpPr>
          <p:nvPr>
            <p:ph type="sldNum" sz="quarter" idx="12"/>
            <p:custDataLst>
              <p:tags r:id="rId5"/>
            </p:custDataLst>
          </p:nvPr>
        </p:nvSpPr>
        <p:spPr/>
        <p:txBody>
          <a:bodyPr/>
          <a:lstStyle>
            <a:lvl1pPr>
              <a:defRPr baseline="0">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userDrawn="1">
            <p:custDataLst>
              <p:tags r:id="rId3"/>
            </p:custDataLst>
          </p:nvPr>
        </p:nvGrpSpPr>
        <p:grpSpPr>
          <a:xfrm>
            <a:off x="11310600" y="141035"/>
            <a:ext cx="773569" cy="391049"/>
            <a:chOff x="831851" y="1143000"/>
            <a:chExt cx="2768600" cy="1262063"/>
          </a:xfrm>
          <a:solidFill>
            <a:schemeClr val="accent1"/>
          </a:solidFill>
        </p:grpSpPr>
        <p:sp>
          <p:nvSpPr>
            <p:cNvPr id="19"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20"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21"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p:custDataLst>
              <p:tags r:id="rId7"/>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userDrawn="1">
            <p:custDataLst>
              <p:tags r:id="rId3"/>
            </p:custDataLst>
          </p:nvPr>
        </p:nvGrpSpPr>
        <p:grpSpPr>
          <a:xfrm>
            <a:off x="292800" y="141035"/>
            <a:ext cx="11791369" cy="6412765"/>
            <a:chOff x="292800" y="141035"/>
            <a:chExt cx="11791369" cy="6412765"/>
          </a:xfrm>
        </p:grpSpPr>
        <p:sp>
          <p:nvSpPr>
            <p:cNvPr id="14" name="矩形 13"/>
            <p:cNvSpPr/>
            <p:nvPr userDrawn="1">
              <p:custDataLst>
                <p:tags r:id="rId4"/>
              </p:custDataLst>
            </p:nvPr>
          </p:nvSpPr>
          <p:spPr>
            <a:xfrm>
              <a:off x="292800" y="304200"/>
              <a:ext cx="11606400" cy="62496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Arial" panose="020B0604020202090204" pitchFamily="34" charset="0"/>
                <a:ea typeface="隶书" panose="02010509060101010101" pitchFamily="49" charset="-122"/>
              </a:endParaRPr>
            </a:p>
          </p:txBody>
        </p:sp>
        <p:grpSp>
          <p:nvGrpSpPr>
            <p:cNvPr id="15" name="组合 14"/>
            <p:cNvGrpSpPr/>
            <p:nvPr userDrawn="1">
              <p:custDataLst>
                <p:tags r:id="rId5"/>
              </p:custDataLst>
            </p:nvPr>
          </p:nvGrpSpPr>
          <p:grpSpPr>
            <a:xfrm>
              <a:off x="11310600" y="141035"/>
              <a:ext cx="773569" cy="391049"/>
              <a:chOff x="831851" y="1143000"/>
              <a:chExt cx="2768600" cy="1262063"/>
            </a:xfrm>
            <a:solidFill>
              <a:schemeClr val="accent1"/>
            </a:solidFill>
          </p:grpSpPr>
          <p:sp>
            <p:nvSpPr>
              <p:cNvPr id="16" name="Freeform 5"/>
              <p:cNvSpPr/>
              <p:nvPr>
                <p:custDataLst>
                  <p:tags r:id="rId6"/>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7" name="Freeform 6"/>
              <p:cNvSpPr/>
              <p:nvPr>
                <p:custDataLst>
                  <p:tags r:id="rId7"/>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9" name="Freeform 7"/>
              <p:cNvSpPr/>
              <p:nvPr>
                <p:custDataLst>
                  <p:tags r:id="rId8"/>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grpSp>
      <p:sp>
        <p:nvSpPr>
          <p:cNvPr id="2" name="竖排标题 1"/>
          <p:cNvSpPr>
            <a:spLocks noGrp="1"/>
          </p:cNvSpPr>
          <p:nvPr>
            <p:ph type="title" orient="vert"/>
            <p:custDataLst>
              <p:tags r:id="rId9"/>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9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9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9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9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userDrawn="1">
            <p:custDataLst>
              <p:tags r:id="rId3"/>
            </p:custDataLst>
          </p:nvPr>
        </p:nvGrpSpPr>
        <p:grpSpPr>
          <a:xfrm>
            <a:off x="292800" y="141035"/>
            <a:ext cx="11791369" cy="6412765"/>
            <a:chOff x="292800" y="141035"/>
            <a:chExt cx="11791369" cy="6412765"/>
          </a:xfrm>
        </p:grpSpPr>
        <p:sp>
          <p:nvSpPr>
            <p:cNvPr id="15" name="矩形 14"/>
            <p:cNvSpPr/>
            <p:nvPr userDrawn="1">
              <p:custDataLst>
                <p:tags r:id="rId4"/>
              </p:custDataLst>
            </p:nvPr>
          </p:nvSpPr>
          <p:spPr>
            <a:xfrm>
              <a:off x="292800" y="304200"/>
              <a:ext cx="11606400" cy="62496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Arial" panose="020B0604020202090204" pitchFamily="34" charset="0"/>
                <a:ea typeface="隶书" panose="02010509060101010101" pitchFamily="49" charset="-122"/>
              </a:endParaRPr>
            </a:p>
          </p:txBody>
        </p:sp>
        <p:grpSp>
          <p:nvGrpSpPr>
            <p:cNvPr id="16" name="组合 15"/>
            <p:cNvGrpSpPr/>
            <p:nvPr userDrawn="1">
              <p:custDataLst>
                <p:tags r:id="rId5"/>
              </p:custDataLst>
            </p:nvPr>
          </p:nvGrpSpPr>
          <p:grpSpPr>
            <a:xfrm>
              <a:off x="11310600" y="141035"/>
              <a:ext cx="773569" cy="391049"/>
              <a:chOff x="831851" y="1143000"/>
              <a:chExt cx="2768600" cy="1262063"/>
            </a:xfrm>
            <a:solidFill>
              <a:schemeClr val="accent1"/>
            </a:solidFill>
          </p:grpSpPr>
          <p:sp>
            <p:nvSpPr>
              <p:cNvPr id="17" name="Freeform 5"/>
              <p:cNvSpPr/>
              <p:nvPr>
                <p:custDataLst>
                  <p:tags r:id="rId6"/>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8" name="Freeform 6"/>
              <p:cNvSpPr/>
              <p:nvPr>
                <p:custDataLst>
                  <p:tags r:id="rId7"/>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9" name="Freeform 7"/>
              <p:cNvSpPr/>
              <p:nvPr>
                <p:custDataLst>
                  <p:tags r:id="rId8"/>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gr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stretch>
            <a:fillRect/>
          </a:stretch>
        </p:blipFill>
        <p:spPr>
          <a:xfrm>
            <a:off x="0" y="380"/>
            <a:ext cx="12192000" cy="6857239"/>
          </a:xfrm>
          <a:prstGeom prst="rect">
            <a:avLst/>
          </a:prstGeom>
        </p:spPr>
      </p:pic>
      <p:grpSp>
        <p:nvGrpSpPr>
          <p:cNvPr id="8" name="组合 7"/>
          <p:cNvGrpSpPr/>
          <p:nvPr>
            <p:custDataLst>
              <p:tags r:id="rId4"/>
            </p:custDataLst>
          </p:nvPr>
        </p:nvGrpSpPr>
        <p:grpSpPr>
          <a:xfrm flipH="1">
            <a:off x="8108373" y="2732826"/>
            <a:ext cx="940138" cy="475251"/>
            <a:chOff x="831851" y="1143000"/>
            <a:chExt cx="2768600" cy="1262063"/>
          </a:xfrm>
          <a:solidFill>
            <a:schemeClr val="accent1"/>
          </a:solidFill>
        </p:grpSpPr>
        <p:sp>
          <p:nvSpPr>
            <p:cNvPr id="9" name="Freeform 5"/>
            <p:cNvSpPr/>
            <p:nvPr>
              <p:custDataLst>
                <p:tags r:id="rId5"/>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0" name="Freeform 6"/>
            <p:cNvSpPr/>
            <p:nvPr>
              <p:custDataLst>
                <p:tags r:id="rId6"/>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1" name="Freeform 7"/>
            <p:cNvSpPr/>
            <p:nvPr>
              <p:custDataLst>
                <p:tags r:id="rId7"/>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hasCustomPrompt="1"/>
            <p:custDataLst>
              <p:tags r:id="rId8"/>
            </p:custDataLst>
          </p:nvPr>
        </p:nvSpPr>
        <p:spPr>
          <a:xfrm>
            <a:off x="6096000" y="2565400"/>
            <a:ext cx="5441133" cy="1746828"/>
          </a:xfrm>
        </p:spPr>
        <p:txBody>
          <a:bodyPr anchor="b" anchorCtr="0">
            <a:normAutofit/>
          </a:bodyPr>
          <a:lstStyle>
            <a:lvl1pPr algn="r">
              <a:defRPr sz="7200" u="none" strike="noStrike" kern="1200" cap="none" spc="-200" normalizeH="0" baseline="0">
                <a:solidFill>
                  <a:schemeClr val="tx1">
                    <a:lumMod val="85000"/>
                    <a:lumOff val="15000"/>
                  </a:schemeClr>
                </a:solidFill>
                <a:uFillTx/>
                <a:latin typeface="Arial" panose="020B060402020209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9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90204" pitchFamily="34" charset="0"/>
              </a:defRPr>
            </a:lvl1pPr>
          </a:lstStyle>
          <a:p>
            <a:fld id="{49AE70B2-8BF9-45C0-BB95-33D1B9D3A854}" type="slidenum">
              <a:rPr lang="zh-CN" altLang="en-US" smtClean="0"/>
            </a:fld>
            <a:endParaRPr lang="zh-CN" altLang="en-US"/>
          </a:p>
        </p:txBody>
      </p:sp>
      <p:sp>
        <p:nvSpPr>
          <p:cNvPr id="14" name="文本占位符 13"/>
          <p:cNvSpPr>
            <a:spLocks noGrp="1"/>
          </p:cNvSpPr>
          <p:nvPr>
            <p:ph type="body" sz="quarter" idx="13" hasCustomPrompt="1"/>
            <p:custDataLst>
              <p:tags r:id="rId12"/>
            </p:custDataLst>
          </p:nvPr>
        </p:nvSpPr>
        <p:spPr>
          <a:xfrm>
            <a:off x="6101533" y="4454902"/>
            <a:ext cx="5435600" cy="1636713"/>
          </a:xfrm>
        </p:spPr>
        <p:txBody>
          <a:bodyPr/>
          <a:lstStyle>
            <a:lvl1pPr marL="0" indent="0" algn="r">
              <a:buNone/>
              <a:defRPr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buNone/>
              <a:defRPr/>
            </a:lvl2pPr>
          </a:lstStyle>
          <a:p>
            <a:pPr lvl="0"/>
            <a:r>
              <a:rPr lang="zh-CN" altLang="en-US" dirty="0"/>
              <a:t>单击此处编辑文本</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userDrawn="1">
            <p:custDataLst>
              <p:tags r:id="rId3"/>
            </p:custDataLst>
          </p:nvPr>
        </p:nvGrpSpPr>
        <p:grpSpPr>
          <a:xfrm>
            <a:off x="11227257" y="243228"/>
            <a:ext cx="773569" cy="391049"/>
            <a:chOff x="831851" y="1143000"/>
            <a:chExt cx="2768600" cy="1262063"/>
          </a:xfrm>
          <a:solidFill>
            <a:schemeClr val="accent1"/>
          </a:solidFill>
        </p:grpSpPr>
        <p:sp>
          <p:nvSpPr>
            <p:cNvPr id="9" name="Freeform 5"/>
            <p:cNvSpPr/>
            <p:nvPr>
              <p:custDataLst>
                <p:tags r:id="rId4"/>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0" name="Freeform 6"/>
            <p:cNvSpPr/>
            <p:nvPr>
              <p:custDataLst>
                <p:tags r:id="rId5"/>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1" name="Freeform 7"/>
            <p:cNvSpPr/>
            <p:nvPr>
              <p:custDataLst>
                <p:tags r:id="rId6"/>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292735" y="304165"/>
            <a:ext cx="11606530" cy="624967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Arial" panose="020B0604020202090204" pitchFamily="34" charset="0"/>
              <a:ea typeface="隶书" panose="02010509060101010101" pitchFamily="49" charset="-122"/>
            </a:endParaRPr>
          </a:p>
        </p:txBody>
      </p:sp>
      <p:grpSp>
        <p:nvGrpSpPr>
          <p:cNvPr id="12" name="组合 11"/>
          <p:cNvGrpSpPr/>
          <p:nvPr userDrawn="1">
            <p:custDataLst>
              <p:tags r:id="rId4"/>
            </p:custDataLst>
          </p:nvPr>
        </p:nvGrpSpPr>
        <p:grpSpPr>
          <a:xfrm rot="0">
            <a:off x="11310620" y="140970"/>
            <a:ext cx="773430" cy="391160"/>
            <a:chOff x="831851" y="1143000"/>
            <a:chExt cx="2768600" cy="1262063"/>
          </a:xfrm>
          <a:solidFill>
            <a:schemeClr val="accent1"/>
          </a:solidFill>
        </p:grpSpPr>
        <p:sp>
          <p:nvSpPr>
            <p:cNvPr id="13" name="Freeform 5"/>
            <p:cNvSpPr/>
            <p:nvPr>
              <p:custDataLst>
                <p:tags r:id="rId5"/>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4" name="Freeform 6"/>
            <p:cNvSpPr/>
            <p:nvPr>
              <p:custDataLst>
                <p:tags r:id="rId6"/>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5" name="Freeform 7"/>
            <p:cNvSpPr/>
            <p:nvPr>
              <p:custDataLst>
                <p:tags r:id="rId7"/>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12700" y="0"/>
            <a:ext cx="4823460" cy="6866255"/>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solidFill>
                <a:schemeClr val="tx1">
                  <a:lumMod val="85000"/>
                  <a:lumOff val="15000"/>
                </a:schemeClr>
              </a:solidFill>
              <a:latin typeface="Arial" panose="020B0604020202090204" pitchFamily="34" charset="0"/>
              <a:ea typeface="隶书" panose="02010509060101010101" pitchFamily="49" charset="-122"/>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13" name="组合 12"/>
          <p:cNvGrpSpPr/>
          <p:nvPr userDrawn="1">
            <p:custDataLst>
              <p:tags r:id="rId10"/>
            </p:custDataLst>
          </p:nvPr>
        </p:nvGrpSpPr>
        <p:grpSpPr>
          <a:xfrm>
            <a:off x="196415" y="140740"/>
            <a:ext cx="773569" cy="391049"/>
            <a:chOff x="831851" y="1143000"/>
            <a:chExt cx="2768600" cy="1262063"/>
          </a:xfrm>
          <a:solidFill>
            <a:schemeClr val="accent1"/>
          </a:solidFill>
        </p:grpSpPr>
        <p:sp>
          <p:nvSpPr>
            <p:cNvPr id="14" name="Freeform 5"/>
            <p:cNvSpPr/>
            <p:nvPr>
              <p:custDataLst>
                <p:tags r:id="rId11"/>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5" name="Freeform 6"/>
            <p:cNvSpPr/>
            <p:nvPr>
              <p:custDataLst>
                <p:tags r:id="rId12"/>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6" name="Freeform 7"/>
            <p:cNvSpPr/>
            <p:nvPr>
              <p:custDataLst>
                <p:tags r:id="rId13"/>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12192000" cy="26640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90204" pitchFamily="34" charset="0"/>
              <a:ea typeface="隶书" panose="02010509060101010101" pitchFamily="49" charset="-122"/>
              <a:sym typeface="+mn-ea"/>
            </a:endParaRPr>
          </a:p>
        </p:txBody>
      </p:sp>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9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14" name="组合 13"/>
          <p:cNvGrpSpPr/>
          <p:nvPr userDrawn="1">
            <p:custDataLst>
              <p:tags r:id="rId10"/>
            </p:custDataLst>
          </p:nvPr>
        </p:nvGrpSpPr>
        <p:grpSpPr>
          <a:xfrm>
            <a:off x="11310600" y="141035"/>
            <a:ext cx="773569" cy="391049"/>
            <a:chOff x="831851" y="1143000"/>
            <a:chExt cx="2768600" cy="1262063"/>
          </a:xfrm>
          <a:solidFill>
            <a:schemeClr val="accent1"/>
          </a:solidFill>
        </p:grpSpPr>
        <p:sp>
          <p:nvSpPr>
            <p:cNvPr id="15" name="Freeform 5"/>
            <p:cNvSpPr/>
            <p:nvPr>
              <p:custDataLst>
                <p:tags r:id="rId11"/>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6" name="Freeform 6"/>
            <p:cNvSpPr/>
            <p:nvPr>
              <p:custDataLst>
                <p:tags r:id="rId12"/>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7" name="Freeform 7"/>
            <p:cNvSpPr/>
            <p:nvPr>
              <p:custDataLst>
                <p:tags r:id="rId13"/>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0" y="5029201"/>
            <a:ext cx="12192000" cy="1828799"/>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90204" pitchFamily="34" charset="0"/>
              <a:ea typeface="隶书" panose="02010509060101010101" pitchFamily="49" charset="-122"/>
              <a:sym typeface="+mn-ea"/>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pPr lvl="0"/>
            <a:r>
              <a:rPr lang="zh-CN" altLang="en-US" dirty="0"/>
              <a:t>单击此处编辑母版文本样式</a:t>
            </a:r>
            <a:endParaRPr lang="zh-CN" altLang="en-US" dirty="0"/>
          </a:p>
        </p:txBody>
      </p:sp>
      <p:grpSp>
        <p:nvGrpSpPr>
          <p:cNvPr id="13" name="组合 12"/>
          <p:cNvGrpSpPr/>
          <p:nvPr userDrawn="1">
            <p:custDataLst>
              <p:tags r:id="rId10"/>
            </p:custDataLst>
          </p:nvPr>
        </p:nvGrpSpPr>
        <p:grpSpPr>
          <a:xfrm>
            <a:off x="11310600" y="141035"/>
            <a:ext cx="773569" cy="391049"/>
            <a:chOff x="831851" y="1143000"/>
            <a:chExt cx="2768600" cy="1262063"/>
          </a:xfrm>
          <a:solidFill>
            <a:schemeClr val="accent1"/>
          </a:solidFill>
        </p:grpSpPr>
        <p:sp>
          <p:nvSpPr>
            <p:cNvPr id="14" name="Freeform 5"/>
            <p:cNvSpPr/>
            <p:nvPr>
              <p:custDataLst>
                <p:tags r:id="rId11"/>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5" name="Freeform 6"/>
            <p:cNvSpPr/>
            <p:nvPr>
              <p:custDataLst>
                <p:tags r:id="rId12"/>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sp>
          <p:nvSpPr>
            <p:cNvPr id="16" name="Freeform 7"/>
            <p:cNvSpPr/>
            <p:nvPr>
              <p:custDataLst>
                <p:tags r:id="rId13"/>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baseline="0">
                <a:solidFill>
                  <a:schemeClr val="tx1">
                    <a:lumMod val="85000"/>
                    <a:lumOff val="15000"/>
                  </a:schemeClr>
                </a:solidFill>
                <a:latin typeface="Arial" panose="020B0604020202090204" pitchFamily="34" charset="0"/>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12192000" cy="9144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90204" pitchFamily="34" charset="0"/>
              <a:ea typeface="隶书" panose="02010509060101010101" pitchFamily="49"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vl2pPr>
              <a:defRPr baseline="0">
                <a:solidFill>
                  <a:schemeClr val="tx1">
                    <a:lumMod val="85000"/>
                    <a:lumOff val="15000"/>
                  </a:schemeClr>
                </a:solidFill>
                <a:latin typeface="Arial" panose="020B0604020202090204" pitchFamily="34" charset="0"/>
                <a:ea typeface="隶书" panose="02010509060101010101" pitchFamily="49" charset="-122"/>
              </a:defRPr>
            </a:lvl2pPr>
            <a:lvl3pPr>
              <a:defRPr baseline="0">
                <a:solidFill>
                  <a:schemeClr val="tx1">
                    <a:lumMod val="85000"/>
                    <a:lumOff val="15000"/>
                  </a:schemeClr>
                </a:solidFill>
                <a:latin typeface="Arial" panose="020B0604020202090204" pitchFamily="34" charset="0"/>
                <a:ea typeface="隶书" panose="02010509060101010101" pitchFamily="49" charset="-122"/>
              </a:defRPr>
            </a:lvl3pPr>
            <a:lvl4pPr>
              <a:defRPr baseline="0">
                <a:solidFill>
                  <a:schemeClr val="tx1">
                    <a:lumMod val="85000"/>
                    <a:lumOff val="15000"/>
                  </a:schemeClr>
                </a:solidFill>
                <a:latin typeface="Arial" panose="020B0604020202090204" pitchFamily="34" charset="0"/>
                <a:ea typeface="隶书" panose="02010509060101010101" pitchFamily="49" charset="-122"/>
              </a:defRPr>
            </a:lvl4pPr>
            <a:lvl5pPr>
              <a:defRPr baseline="0">
                <a:solidFill>
                  <a:schemeClr val="tx1">
                    <a:lumMod val="85000"/>
                    <a:lumOff val="15000"/>
                  </a:schemeClr>
                </a:solidFill>
                <a:latin typeface="Arial" panose="020B060402020209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959224"/>
            <a:ext cx="12192000" cy="4939553"/>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90204" pitchFamily="34" charset="0"/>
              <a:ea typeface="隶书" panose="02010509060101010101" pitchFamily="49" charset="-122"/>
              <a:sym typeface="+mn-ea"/>
            </a:endParaRPr>
          </a:p>
        </p:txBody>
      </p:sp>
      <p:sp>
        <p:nvSpPr>
          <p:cNvPr id="2" name="标题 1"/>
          <p:cNvSpPr>
            <a:spLocks noGrp="1"/>
          </p:cNvSpPr>
          <p:nvPr>
            <p:ph type="title" hasCustomPrompt="1"/>
            <p:custDataLst>
              <p:tags r:id="rId4"/>
            </p:custDataLst>
          </p:nvPr>
        </p:nvSpPr>
        <p:spPr>
          <a:xfrm>
            <a:off x="1522800" y="1339200"/>
            <a:ext cx="9144000" cy="2386800"/>
          </a:xfrm>
        </p:spPr>
        <p:txBody>
          <a:bodyPr lIns="90000" tIns="46800" rIns="90000" bIns="0" anchor="b">
            <a:normAutofit/>
          </a:bodyPr>
          <a:lstStyle>
            <a:lvl1pPr algn="ctr">
              <a:defRPr sz="6000" baseline="0">
                <a:solidFill>
                  <a:schemeClr val="tx1">
                    <a:lumMod val="85000"/>
                    <a:lumOff val="15000"/>
                  </a:schemeClr>
                </a:solidFill>
                <a:latin typeface="Arial" panose="020B060402020209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9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lIns="90000" tIns="0" rIns="90000" bIns="46800"/>
          <a:lstStyle>
            <a:lvl1pPr algn="ctr">
              <a:defRPr baseline="0">
                <a:solidFill>
                  <a:schemeClr val="tx1">
                    <a:lumMod val="85000"/>
                    <a:lumOff val="15000"/>
                  </a:schemeClr>
                </a:solidFill>
                <a:latin typeface="Arial" panose="020B060402020209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slideLayout" Target="../slideLayouts/slideLayout13.xml"/><Relationship Id="rId19" Type="http://schemas.openxmlformats.org/officeDocument/2006/relationships/tags" Target="../tags/tag168.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0800" tIns="39600" rIns="75600" bIns="396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0800" tIns="0" rIns="8280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10.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2" Type="http://schemas.openxmlformats.org/officeDocument/2006/relationships/notesSlide" Target="../notesSlides/notesSlide10.xml"/><Relationship Id="rId11" Type="http://schemas.openxmlformats.org/officeDocument/2006/relationships/slideLayout" Target="../slideLayouts/slideLayout13.xml"/><Relationship Id="rId10" Type="http://schemas.openxmlformats.org/officeDocument/2006/relationships/tags" Target="../tags/tag251.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image" Target="../media/image6.png"/><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1" Type="http://schemas.openxmlformats.org/officeDocument/2006/relationships/notesSlide" Target="../notesSlides/notesSlide11.xml"/><Relationship Id="rId10" Type="http://schemas.openxmlformats.org/officeDocument/2006/relationships/slideLayout" Target="../slideLayouts/slideLayout13.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3" Type="http://schemas.openxmlformats.org/officeDocument/2006/relationships/notesSlide" Target="../notesSlides/notesSlide12.xml"/><Relationship Id="rId12" Type="http://schemas.openxmlformats.org/officeDocument/2006/relationships/slideLayout" Target="../slideLayouts/slideLayout13.xml"/><Relationship Id="rId11" Type="http://schemas.openxmlformats.org/officeDocument/2006/relationships/tags" Target="../tags/tag267.xml"/><Relationship Id="rId10" Type="http://schemas.openxmlformats.org/officeDocument/2006/relationships/image" Target="../media/image14.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3" Type="http://schemas.openxmlformats.org/officeDocument/2006/relationships/notesSlide" Target="../notesSlides/notesSlide13.xml"/><Relationship Id="rId12" Type="http://schemas.openxmlformats.org/officeDocument/2006/relationships/slideLayout" Target="../slideLayouts/slideLayout13.xml"/><Relationship Id="rId11" Type="http://schemas.openxmlformats.org/officeDocument/2006/relationships/tags" Target="../tags/tag276.xml"/><Relationship Id="rId10" Type="http://schemas.openxmlformats.org/officeDocument/2006/relationships/image" Target="../media/image15.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2.xml"/><Relationship Id="rId2" Type="http://schemas.openxmlformats.org/officeDocument/2006/relationships/tags" Target="../tags/tag278.xml"/><Relationship Id="rId1" Type="http://schemas.openxmlformats.org/officeDocument/2006/relationships/tags" Target="../tags/tag277.xml"/></Relationships>
</file>

<file path=ppt/slides/_rels/slide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2" Type="http://schemas.openxmlformats.org/officeDocument/2006/relationships/notesSlide" Target="../notesSlides/notesSlide2.xml"/><Relationship Id="rId11" Type="http://schemas.openxmlformats.org/officeDocument/2006/relationships/slideLayout" Target="../slideLayouts/slideLayout13.xml"/><Relationship Id="rId10" Type="http://schemas.openxmlformats.org/officeDocument/2006/relationships/tags" Target="../tags/tag18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3" Type="http://schemas.openxmlformats.org/officeDocument/2006/relationships/notesSlide" Target="../notesSlides/notesSlide3.xml"/><Relationship Id="rId12" Type="http://schemas.openxmlformats.org/officeDocument/2006/relationships/slideLayout" Target="../slideLayouts/slideLayout13.xml"/><Relationship Id="rId11" Type="http://schemas.openxmlformats.org/officeDocument/2006/relationships/tags" Target="../tags/tag193.xml"/><Relationship Id="rId10" Type="http://schemas.openxmlformats.org/officeDocument/2006/relationships/image" Target="../media/image7.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3" Type="http://schemas.openxmlformats.org/officeDocument/2006/relationships/notesSlide" Target="../notesSlides/notesSlide4.xml"/><Relationship Id="rId12" Type="http://schemas.openxmlformats.org/officeDocument/2006/relationships/slideLayout" Target="../slideLayouts/slideLayout13.xml"/><Relationship Id="rId11" Type="http://schemas.openxmlformats.org/officeDocument/2006/relationships/tags" Target="../tags/tag202.xml"/><Relationship Id="rId10" Type="http://schemas.openxmlformats.org/officeDocument/2006/relationships/image" Target="../media/image8.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3" Type="http://schemas.openxmlformats.org/officeDocument/2006/relationships/notesSlide" Target="../notesSlides/notesSlide5.xml"/><Relationship Id="rId12" Type="http://schemas.openxmlformats.org/officeDocument/2006/relationships/slideLayout" Target="../slideLayouts/slideLayout13.xml"/><Relationship Id="rId11" Type="http://schemas.openxmlformats.org/officeDocument/2006/relationships/tags" Target="../tags/tag211.xml"/><Relationship Id="rId10" Type="http://schemas.openxmlformats.org/officeDocument/2006/relationships/image" Target="../media/image9.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2" Type="http://schemas.openxmlformats.org/officeDocument/2006/relationships/notesSlide" Target="../notesSlides/notesSlide6.xml"/><Relationship Id="rId11" Type="http://schemas.openxmlformats.org/officeDocument/2006/relationships/slideLayout" Target="../slideLayouts/slideLayout13.xml"/><Relationship Id="rId10" Type="http://schemas.openxmlformats.org/officeDocument/2006/relationships/tags" Target="../tags/tag219.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2" Type="http://schemas.openxmlformats.org/officeDocument/2006/relationships/notesSlide" Target="../notesSlides/notesSlide7.xml"/><Relationship Id="rId11" Type="http://schemas.openxmlformats.org/officeDocument/2006/relationships/slideLayout" Target="../slideLayouts/slideLayout13.xml"/><Relationship Id="rId10" Type="http://schemas.openxmlformats.org/officeDocument/2006/relationships/tags" Target="../tags/tag227.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2" Type="http://schemas.openxmlformats.org/officeDocument/2006/relationships/notesSlide" Target="../notesSlides/notesSlide8.xml"/><Relationship Id="rId11" Type="http://schemas.openxmlformats.org/officeDocument/2006/relationships/slideLayout" Target="../slideLayouts/slideLayout13.xml"/><Relationship Id="rId10" Type="http://schemas.openxmlformats.org/officeDocument/2006/relationships/tags" Target="../tags/tag235.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2" Type="http://schemas.openxmlformats.org/officeDocument/2006/relationships/notesSlide" Target="../notesSlides/notesSlide9.xml"/><Relationship Id="rId11" Type="http://schemas.openxmlformats.org/officeDocument/2006/relationships/slideLayout" Target="../slideLayouts/slideLayout13.xml"/><Relationship Id="rId10" Type="http://schemas.openxmlformats.org/officeDocument/2006/relationships/tags" Target="../tags/tag243.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custDataLst>
              <p:tags r:id="rId1"/>
            </p:custDataLst>
          </p:nvPr>
        </p:nvSpPr>
        <p:spPr>
          <a:xfrm rot="16200000">
            <a:off x="5180411" y="361441"/>
            <a:ext cx="1308074" cy="5175250"/>
          </a:xfrm>
        </p:spPr>
        <p:txBody>
          <a:bodyPr/>
          <a:p>
            <a:pPr marL="0" indent="0" algn="dist">
              <a:lnSpc>
                <a:spcPct val="120000"/>
              </a:lnSpc>
              <a:spcBef>
                <a:spcPts val="0"/>
              </a:spcBef>
              <a:spcAft>
                <a:spcPts val="0"/>
              </a:spcAft>
              <a:buSzPct val="100000"/>
              <a:buNone/>
            </a:pPr>
            <a:r>
              <a:rPr lang="en-US" altLang="zh-CN" sz="5400" dirty="0">
                <a:solidFill>
                  <a:schemeClr val="accent1"/>
                </a:solidFill>
                <a:latin typeface="Times New Roman Bold" panose="02020503050405090304" charset="0"/>
                <a:cs typeface="Times New Roman Bold" panose="02020503050405090304" charset="0"/>
              </a:rPr>
              <a:t>presentation</a:t>
            </a:r>
            <a:endParaRPr lang="en-US" altLang="zh-CN" sz="5400" dirty="0">
              <a:solidFill>
                <a:schemeClr val="accent1"/>
              </a:solidFill>
              <a:latin typeface="Times New Roman Bold" panose="02020503050405090304" charset="0"/>
              <a:cs typeface="Times New Roman Bold" panose="02020503050405090304" charset="0"/>
            </a:endParaRPr>
          </a:p>
        </p:txBody>
      </p:sp>
      <p:sp>
        <p:nvSpPr>
          <p:cNvPr id="10" name="副标题 9"/>
          <p:cNvSpPr>
            <a:spLocks noGrp="1"/>
          </p:cNvSpPr>
          <p:nvPr>
            <p:ph type="subTitle" idx="1"/>
            <p:custDataLst>
              <p:tags r:id="rId2"/>
            </p:custDataLst>
          </p:nvPr>
        </p:nvSpPr>
        <p:spPr/>
        <p:txBody>
          <a:bodyPr/>
          <a:p>
            <a:pPr marL="0" lvl="0" indent="-342900" algn="r">
              <a:lnSpc>
                <a:spcPct val="120000"/>
              </a:lnSpc>
              <a:spcBef>
                <a:spcPts val="0"/>
              </a:spcBef>
              <a:spcAft>
                <a:spcPts val="1000"/>
              </a:spcAft>
              <a:buSzPct val="100000"/>
              <a:buNone/>
            </a:pPr>
            <a:r>
              <a:rPr lang="zh-CN" altLang="en-US" sz="2000" dirty="0">
                <a:solidFill>
                  <a:schemeClr val="dk1">
                    <a:lumMod val="85000"/>
                    <a:lumOff val="15000"/>
                  </a:schemeClr>
                </a:solidFill>
              </a:rPr>
              <a:t>汇报人：李晓苏</a:t>
            </a:r>
            <a:endParaRPr lang="zh-CN" altLang="en-US" sz="2000" dirty="0">
              <a:solidFill>
                <a:schemeClr val="dk1">
                  <a:lumMod val="85000"/>
                  <a:lumOff val="15000"/>
                </a:schemeClr>
              </a:solidFill>
            </a:endParaRPr>
          </a:p>
        </p:txBody>
      </p:sp>
    </p:spTree>
    <p:custDataLst>
      <p:tags r:id="rId3"/>
    </p:custDataLst>
  </p:cSld>
  <p:clrMapOvr>
    <a:masterClrMapping/>
  </p:clrMapOvr>
  <p:transition spd="slow" advTm="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3"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1605280"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Methods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3" name="文本框 2"/>
          <p:cNvSpPr txBox="1"/>
          <p:nvPr>
            <p:custDataLst>
              <p:tags r:id="rId7"/>
            </p:custDataLst>
          </p:nvPr>
        </p:nvSpPr>
        <p:spPr>
          <a:xfrm>
            <a:off x="230505" y="1526540"/>
            <a:ext cx="5403850" cy="452310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Makeup application was almost ritualistic:</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indent="0" algn="l">
              <a:lnSpc>
                <a:spcPct val="150000"/>
              </a:lnSpc>
              <a:buFont typeface="Arial" panose="020B0604020202090204" pitchFamily="34" charset="0"/>
              <a:buNone/>
            </a:pP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Preparation: Skin was prepped with oils for a smooth base.</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Application Tools: Brushes made from natural materials for precise application.</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Removal: Special oils and herbs were used for makeup removal, ensuring skin care.</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indent="0" algn="l">
              <a:lnSpc>
                <a:spcPct val="150000"/>
              </a:lnSpc>
              <a:buFont typeface="Arial" panose="020B0604020202090204" pitchFamily="34" charset="0"/>
              <a:buNone/>
            </a:pP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These sections detail the careful blend of natural materials and meticulous methods in traditional Chinese makeup, highlighting its role in personal beautification and cultural practices.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4" name="图片 3"/>
          <p:cNvPicPr>
            <a:picLocks noChangeAspect="1"/>
          </p:cNvPicPr>
          <p:nvPr>
            <p:custDataLst>
              <p:tags r:id="rId8"/>
            </p:custDataLst>
          </p:nvPr>
        </p:nvPicPr>
        <p:blipFill>
          <a:blip r:embed="rId9"/>
          <a:stretch>
            <a:fillRect/>
          </a:stretch>
        </p:blipFill>
        <p:spPr>
          <a:xfrm>
            <a:off x="6409690" y="2025650"/>
            <a:ext cx="5391785" cy="303339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227257" y="243228"/>
            <a:ext cx="773569" cy="391049"/>
            <a:chOff x="831851" y="1143000"/>
            <a:chExt cx="2768600" cy="1262063"/>
          </a:xfrm>
          <a:solidFill>
            <a:schemeClr val="accent1"/>
          </a:solidFill>
        </p:grpSpPr>
        <p:sp>
          <p:nvSpPr>
            <p:cNvPr id="3"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4"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5"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10" name="矩形 9"/>
          <p:cNvSpPr/>
          <p:nvPr>
            <p:custDataLst>
              <p:tags r:id="rId6"/>
            </p:custDataLst>
          </p:nvPr>
        </p:nvSpPr>
        <p:spPr>
          <a:xfrm>
            <a:off x="0" y="1524283"/>
            <a:ext cx="12192000" cy="1554819"/>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1" name="文本框 10"/>
          <p:cNvSpPr txBox="1"/>
          <p:nvPr/>
        </p:nvSpPr>
        <p:spPr>
          <a:xfrm>
            <a:off x="3519170" y="1794510"/>
            <a:ext cx="10208260" cy="1014730"/>
          </a:xfrm>
          <a:prstGeom prst="rect">
            <a:avLst/>
          </a:prstGeom>
          <a:noFill/>
        </p:spPr>
        <p:txBody>
          <a:bodyPr wrap="square" rtlCol="0">
            <a:spAutoFit/>
          </a:bodyPr>
          <a:lstStyle/>
          <a:p>
            <a:pPr algn="l"/>
            <a:r>
              <a:rPr lang="en-US" altLang="zh-CN" sz="3200" dirty="0">
                <a:solidFill>
                  <a:schemeClr val="lt1"/>
                </a:solidFill>
                <a:latin typeface="Times New Roman Regular" panose="02020503050405090304" charset="0"/>
                <a:ea typeface="字魂59号-创粗黑" panose="00000500000000000000" pitchFamily="2" charset="-122"/>
                <a:cs typeface="Times New Roman Regular" panose="02020503050405090304" charset="0"/>
              </a:rPr>
              <a:t>Makeup and Etiquette</a:t>
            </a:r>
            <a:r>
              <a:rPr lang="en-US" altLang="zh-CN" sz="6000" dirty="0">
                <a:solidFill>
                  <a:schemeClr val="lt1"/>
                </a:solidFill>
                <a:latin typeface="隶书" charset="0"/>
                <a:ea typeface="字魂59号-创粗黑" panose="00000500000000000000" pitchFamily="2" charset="-122"/>
                <a:cs typeface="隶书" charset="0"/>
              </a:rPr>
              <a:t> </a:t>
            </a:r>
            <a:endParaRPr lang="en-US" altLang="zh-CN" sz="6000" dirty="0">
              <a:solidFill>
                <a:schemeClr val="lt1"/>
              </a:solidFill>
              <a:latin typeface="隶书" charset="0"/>
              <a:ea typeface="字魂59号-创粗黑" panose="00000500000000000000" pitchFamily="2" charset="-122"/>
              <a:cs typeface="隶书" charset="0"/>
            </a:endParaRPr>
          </a:p>
        </p:txBody>
      </p:sp>
      <p:pic>
        <p:nvPicPr>
          <p:cNvPr id="2" name="图片 1"/>
          <p:cNvPicPr>
            <a:picLocks noChangeAspect="1"/>
          </p:cNvPicPr>
          <p:nvPr>
            <p:custDataLst>
              <p:tags r:id="rId7"/>
            </p:custDataLst>
          </p:nvPr>
        </p:nvPicPr>
        <p:blipFill>
          <a:blip r:embed="rId8"/>
          <a:stretch>
            <a:fillRect/>
          </a:stretch>
        </p:blipFill>
        <p:spPr>
          <a:xfrm>
            <a:off x="3519170" y="3220085"/>
            <a:ext cx="5196205" cy="252730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4"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4618990"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Makeup in Social Etiquette</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3" name="文本框 12"/>
          <p:cNvSpPr txBox="1"/>
          <p:nvPr>
            <p:custDataLst>
              <p:tags r:id="rId7"/>
            </p:custDataLst>
          </p:nvPr>
        </p:nvSpPr>
        <p:spPr>
          <a:xfrm>
            <a:off x="143510" y="4022725"/>
            <a:ext cx="7359650" cy="15684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Court Makeup: Used by empresses and noblewomen, court makeup was luxurious, emphasizing their high status with precious materials and complex techniques.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Festivals and Ceremonies: Specific colors and styles were chosen to match the themes of events, with red symbolizing happiness and prosperity during celebrations.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sp>
        <p:nvSpPr>
          <p:cNvPr id="3" name="文本框 2"/>
          <p:cNvSpPr txBox="1"/>
          <p:nvPr>
            <p:custDataLst>
              <p:tags r:id="rId8"/>
            </p:custDataLst>
          </p:nvPr>
        </p:nvSpPr>
        <p:spPr>
          <a:xfrm>
            <a:off x="230505" y="1840230"/>
            <a:ext cx="5403850" cy="11988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In ancient China, makeup extended beyond personal beautification to serve as a crucial element of social etiquette, especially in the court, where it indicated status and identity.</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4" name="图片 3"/>
          <p:cNvPicPr>
            <a:picLocks noChangeAspect="1"/>
          </p:cNvPicPr>
          <p:nvPr>
            <p:custDataLst>
              <p:tags r:id="rId9"/>
            </p:custDataLst>
          </p:nvPr>
        </p:nvPicPr>
        <p:blipFill>
          <a:blip r:embed="rId10"/>
          <a:stretch>
            <a:fillRect/>
          </a:stretch>
        </p:blipFill>
        <p:spPr>
          <a:xfrm>
            <a:off x="7426960" y="1840230"/>
            <a:ext cx="4258945" cy="238252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4"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5521325"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Makeup and Social Expectations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3" name="文本框 12"/>
          <p:cNvSpPr txBox="1"/>
          <p:nvPr>
            <p:custDataLst>
              <p:tags r:id="rId7"/>
            </p:custDataLst>
          </p:nvPr>
        </p:nvSpPr>
        <p:spPr>
          <a:xfrm>
            <a:off x="143510" y="4022725"/>
            <a:ext cx="7359650" cy="193802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Age and Makeup: Young women’s makeup emphasized freshness and vitality, while older women’s styles were more subdued and dignified, showcasing respect and experience.</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Social Activities: Makeup styles varied with the nature of events—artistic or official—adapting to the social and cultural expectations of each setting.</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sp>
        <p:nvSpPr>
          <p:cNvPr id="3" name="文本框 2"/>
          <p:cNvSpPr txBox="1"/>
          <p:nvPr>
            <p:custDataLst>
              <p:tags r:id="rId8"/>
            </p:custDataLst>
          </p:nvPr>
        </p:nvSpPr>
        <p:spPr>
          <a:xfrm>
            <a:off x="230505" y="1840230"/>
            <a:ext cx="5403850" cy="11988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Makeup reflected societal expectations related to age and social class, influencing how individuals presented themselves during different life stages and activities.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4" name="图片 3"/>
          <p:cNvPicPr>
            <a:picLocks noChangeAspect="1"/>
          </p:cNvPicPr>
          <p:nvPr>
            <p:custDataLst>
              <p:tags r:id="rId9"/>
            </p:custDataLst>
          </p:nvPr>
        </p:nvPicPr>
        <p:blipFill>
          <a:blip r:embed="rId10"/>
          <a:stretch>
            <a:fillRect/>
          </a:stretch>
        </p:blipFill>
        <p:spPr>
          <a:xfrm>
            <a:off x="7688580" y="1840230"/>
            <a:ext cx="3843655" cy="357378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custDataLst>
              <p:tags r:id="rId1"/>
            </p:custDataLst>
          </p:nvPr>
        </p:nvSpPr>
        <p:spPr/>
        <p:txBody>
          <a:bodyPr/>
          <a:p>
            <a:pPr marL="0" indent="0" algn="r">
              <a:lnSpc>
                <a:spcPct val="120000"/>
              </a:lnSpc>
              <a:spcBef>
                <a:spcPts val="0"/>
              </a:spcBef>
              <a:spcAft>
                <a:spcPts val="0"/>
              </a:spcAft>
              <a:buSzPct val="100000"/>
              <a:buNone/>
            </a:pPr>
            <a:r>
              <a:rPr lang="en-US" altLang="zh-CN" sz="7200" dirty="0">
                <a:solidFill>
                  <a:schemeClr val="tx1">
                    <a:lumMod val="85000"/>
                    <a:lumOff val="15000"/>
                  </a:schemeClr>
                </a:solidFill>
              </a:rPr>
              <a:t>thank you！</a:t>
            </a:r>
            <a:endParaRPr lang="en-US" altLang="zh-CN" sz="7200" dirty="0">
              <a:solidFill>
                <a:schemeClr val="tx1">
                  <a:lumMod val="85000"/>
                  <a:lumOff val="15000"/>
                </a:schemeClr>
              </a:solidFill>
            </a:endParaRPr>
          </a:p>
        </p:txBody>
      </p:sp>
    </p:spTree>
    <p:custDataLst>
      <p:tags r:id="rId2"/>
    </p:custDataLst>
  </p:cSld>
  <p:clrMapOvr>
    <a:masterClrMapping/>
  </p:clrMapOvr>
  <p:transition spd="slow" advTm="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227257" y="243228"/>
            <a:ext cx="773569" cy="391049"/>
            <a:chOff x="831851" y="1143000"/>
            <a:chExt cx="2768600" cy="1262063"/>
          </a:xfrm>
          <a:solidFill>
            <a:schemeClr val="accent1"/>
          </a:solidFill>
        </p:grpSpPr>
        <p:sp>
          <p:nvSpPr>
            <p:cNvPr id="3"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4"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5"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10" name="矩形 9"/>
          <p:cNvSpPr/>
          <p:nvPr>
            <p:custDataLst>
              <p:tags r:id="rId6"/>
            </p:custDataLst>
          </p:nvPr>
        </p:nvSpPr>
        <p:spPr>
          <a:xfrm>
            <a:off x="0" y="1524283"/>
            <a:ext cx="12192000" cy="1554819"/>
          </a:xfrm>
          <a:prstGeom prst="rect">
            <a:avLst/>
          </a:prstGeom>
          <a:solidFill>
            <a:schemeClr val="accent2"/>
          </a:solidFill>
          <a:ln>
            <a:solidFill>
              <a:schemeClr val="accent1"/>
            </a:solid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1" name="文本框 10"/>
          <p:cNvSpPr txBox="1"/>
          <p:nvPr>
            <p:custDataLst>
              <p:tags r:id="rId7"/>
            </p:custDataLst>
          </p:nvPr>
        </p:nvSpPr>
        <p:spPr>
          <a:xfrm>
            <a:off x="1083945" y="1750695"/>
            <a:ext cx="13021945" cy="1014730"/>
          </a:xfrm>
          <a:prstGeom prst="rect">
            <a:avLst/>
          </a:prstGeom>
          <a:noFill/>
        </p:spPr>
        <p:txBody>
          <a:bodyPr wrap="square" rtlCol="0">
            <a:spAutoFit/>
          </a:bodyPr>
          <a:lstStyle/>
          <a:p>
            <a:pPr algn="l"/>
            <a:r>
              <a:rPr lang="en-US" altLang="zh-CN" sz="2800" dirty="0">
                <a:solidFill>
                  <a:schemeClr val="lt1"/>
                </a:solidFill>
                <a:latin typeface="Times New Roman Regular" panose="02020503050405090304" charset="0"/>
                <a:ea typeface="字魂59号-创粗黑" panose="00000500000000000000" pitchFamily="2" charset="-122"/>
                <a:cs typeface="Times New Roman Regular" panose="02020503050405090304" charset="0"/>
              </a:rPr>
              <a:t>The History and Social Significance of Facial Makeup in China</a:t>
            </a:r>
            <a:r>
              <a:rPr lang="en-US" altLang="zh-CN" sz="6000" dirty="0">
                <a:solidFill>
                  <a:schemeClr val="lt1"/>
                </a:solidFill>
                <a:latin typeface="隶书" charset="0"/>
                <a:ea typeface="字魂59号-创粗黑" panose="00000500000000000000" pitchFamily="2" charset="-122"/>
                <a:cs typeface="隶书" charset="0"/>
              </a:rPr>
              <a:t> </a:t>
            </a:r>
            <a:endParaRPr lang="en-US" altLang="zh-CN" sz="6000" dirty="0">
              <a:solidFill>
                <a:schemeClr val="lt1"/>
              </a:solidFill>
              <a:latin typeface="隶书" charset="0"/>
              <a:ea typeface="字魂59号-创粗黑" panose="00000500000000000000" pitchFamily="2" charset="-122"/>
              <a:cs typeface="隶书" charset="0"/>
            </a:endParaRPr>
          </a:p>
        </p:txBody>
      </p:sp>
      <p:pic>
        <p:nvPicPr>
          <p:cNvPr id="2" name="图片 1"/>
          <p:cNvPicPr>
            <a:picLocks noChangeAspect="1"/>
          </p:cNvPicPr>
          <p:nvPr>
            <p:custDataLst>
              <p:tags r:id="rId8"/>
            </p:custDataLst>
          </p:nvPr>
        </p:nvPicPr>
        <p:blipFill>
          <a:blip r:embed="rId9"/>
          <a:stretch>
            <a:fillRect/>
          </a:stretch>
        </p:blipFill>
        <p:spPr>
          <a:xfrm>
            <a:off x="3519170" y="3220085"/>
            <a:ext cx="5196205" cy="25273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3"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6"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3106420"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Historical Origins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4198776" y="1424531"/>
            <a:ext cx="7993224" cy="231987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1" name="文本框 10"/>
          <p:cNvSpPr txBox="1"/>
          <p:nvPr>
            <p:custDataLst>
              <p:tags r:id="rId7"/>
            </p:custDataLst>
          </p:nvPr>
        </p:nvSpPr>
        <p:spPr>
          <a:xfrm>
            <a:off x="143510" y="2038985"/>
            <a:ext cx="3952875" cy="193802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l">
              <a:lnSpc>
                <a:spcPct val="150000"/>
              </a:lnSpc>
            </a:pPr>
            <a:r>
              <a:rPr lang="en-US" sz="1600">
                <a:solidFill>
                  <a:schemeClr val="dk1">
                    <a:lumMod val="65000"/>
                    <a:lumOff val="35000"/>
                  </a:schemeClr>
                </a:solidFill>
                <a:latin typeface="Times New Roman Regular" panose="02020503050405090304" charset="0"/>
                <a:ea typeface="字魂59号-创粗黑" panose="00000500000000000000" pitchFamily="2" charset="-122"/>
                <a:cs typeface="Times New Roman Regular" panose="02020503050405090304" charset="0"/>
              </a:rPr>
              <a:t>Facial makeup in China dates back to the Neolithic era, evolving significantly in royal courts. By the Zhou Dynasty, it had become a crucial element of aristocratic life, symbolizing status and spiritual values.</a:t>
            </a:r>
            <a:endParaRPr lang="en-US" sz="1600">
              <a:solidFill>
                <a:schemeClr val="dk1">
                  <a:lumMod val="65000"/>
                  <a:lumOff val="35000"/>
                </a:schemeClr>
              </a:solidFill>
              <a:latin typeface="Times New Roman Regular" panose="02020503050405090304" charset="0"/>
              <a:ea typeface="字魂59号-创粗黑" panose="00000500000000000000" pitchFamily="2" charset="-122"/>
              <a:cs typeface="Times New Roman Regular" panose="02020503050405090304" charset="0"/>
            </a:endParaRPr>
          </a:p>
        </p:txBody>
      </p:sp>
      <p:sp>
        <p:nvSpPr>
          <p:cNvPr id="13" name="文本框 12"/>
          <p:cNvSpPr txBox="1"/>
          <p:nvPr>
            <p:custDataLst>
              <p:tags r:id="rId8"/>
            </p:custDataLst>
          </p:nvPr>
        </p:nvSpPr>
        <p:spPr>
          <a:xfrm>
            <a:off x="236220" y="4330065"/>
            <a:ext cx="6323965" cy="15684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Zhou Dynasty and Beyond: Throughout history, the diversity and sophistication of makeup increased, particularly during the Han Dynasty when new materials and techniques were introduced via the Silk Road.</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15" name="图片 14"/>
          <p:cNvPicPr>
            <a:picLocks noChangeAspect="1"/>
          </p:cNvPicPr>
          <p:nvPr>
            <p:custDataLst>
              <p:tags r:id="rId9"/>
            </p:custDataLst>
          </p:nvPr>
        </p:nvPicPr>
        <p:blipFill>
          <a:blip r:embed="rId10"/>
          <a:stretch>
            <a:fillRect/>
          </a:stretch>
        </p:blipFill>
        <p:spPr>
          <a:xfrm>
            <a:off x="7040245" y="1646555"/>
            <a:ext cx="3479165" cy="4067175"/>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11227257" y="243228"/>
            <a:ext cx="773569" cy="391049"/>
            <a:chOff x="831851" y="1143000"/>
            <a:chExt cx="2768600" cy="1262063"/>
          </a:xfrm>
          <a:solidFill>
            <a:schemeClr val="accent1"/>
          </a:solidFill>
        </p:grpSpPr>
        <p:sp>
          <p:nvSpPr>
            <p:cNvPr id="6"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4"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3331845"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Social Significance</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4198776" y="1424531"/>
            <a:ext cx="7993224" cy="231987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1" name="文本框 10"/>
          <p:cNvSpPr txBox="1"/>
          <p:nvPr>
            <p:custDataLst>
              <p:tags r:id="rId7"/>
            </p:custDataLst>
          </p:nvPr>
        </p:nvSpPr>
        <p:spPr>
          <a:xfrm>
            <a:off x="143510" y="1800225"/>
            <a:ext cx="3952875" cy="15684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l">
              <a:lnSpc>
                <a:spcPct val="150000"/>
              </a:lnSpc>
            </a:pPr>
            <a:r>
              <a:rPr lang="en-US" sz="1600">
                <a:solidFill>
                  <a:schemeClr val="dk1">
                    <a:lumMod val="65000"/>
                    <a:lumOff val="35000"/>
                  </a:schemeClr>
                </a:solidFill>
                <a:latin typeface="Times New Roman Regular" panose="02020503050405090304" charset="0"/>
                <a:ea typeface="字魂59号-创粗黑" panose="00000500000000000000" pitchFamily="2" charset="-122"/>
                <a:cs typeface="Times New Roman Regular" panose="02020503050405090304" charset="0"/>
              </a:rPr>
              <a:t>Makeup in ancient China was not merely aesthetic but also served profound social and cultural roles, influencing aspects of religion, society, and politics.</a:t>
            </a:r>
            <a:endParaRPr lang="en-US" sz="1600">
              <a:solidFill>
                <a:schemeClr val="dk1">
                  <a:lumMod val="65000"/>
                  <a:lumOff val="35000"/>
                </a:schemeClr>
              </a:solidFill>
              <a:latin typeface="Times New Roman Regular" panose="02020503050405090304" charset="0"/>
              <a:ea typeface="字魂59号-创粗黑" panose="00000500000000000000" pitchFamily="2" charset="-122"/>
              <a:cs typeface="Times New Roman Regular" panose="02020503050405090304" charset="0"/>
            </a:endParaRPr>
          </a:p>
        </p:txBody>
      </p:sp>
      <p:sp>
        <p:nvSpPr>
          <p:cNvPr id="13" name="文本框 12"/>
          <p:cNvSpPr txBox="1"/>
          <p:nvPr>
            <p:custDataLst>
              <p:tags r:id="rId8"/>
            </p:custDataLst>
          </p:nvPr>
        </p:nvSpPr>
        <p:spPr>
          <a:xfrm>
            <a:off x="236220" y="3744595"/>
            <a:ext cx="7632065" cy="267652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285750" indent="-285750" algn="l">
              <a:lnSpc>
                <a:spcPct val="150000"/>
              </a:lnSpc>
              <a:buFont typeface="Arial" panose="020B0604020202090204" pitchFamily="34" charset="0"/>
              <a:buChar char="•"/>
            </a:pPr>
            <a:r>
              <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Symbol of Social Status: Different social classes used specific makeup styles and materials to denote their status. Royals and nobles, for example, used expensive ingredients like pearl powder and gold dust.</a:t>
            </a:r>
            <a:endPar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Cultural and Religious Ceremonies: Makeup was integral in rituals and festivals, used to express reverence for ancestors or seek divine favor.</a:t>
            </a:r>
            <a:endPar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Reflection of Aesthetic Values: The evolving makeup styles mirrored the prevailing aesthetic ideals of various dynasties, such as the preference for thick eyebrows and large eyes during the Tang Dynasty.</a:t>
            </a:r>
            <a:endParaRPr lang="en-US" sz="14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2" name="图片 1"/>
          <p:cNvPicPr>
            <a:picLocks noChangeAspect="1"/>
          </p:cNvPicPr>
          <p:nvPr>
            <p:custDataLst>
              <p:tags r:id="rId9"/>
            </p:custDataLst>
          </p:nvPr>
        </p:nvPicPr>
        <p:blipFill>
          <a:blip r:embed="rId10"/>
          <a:stretch>
            <a:fillRect/>
          </a:stretch>
        </p:blipFill>
        <p:spPr>
          <a:xfrm>
            <a:off x="7868285" y="2331720"/>
            <a:ext cx="3903980" cy="2751455"/>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4"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3015615"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Historical Impact</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3" name="文本框 12"/>
          <p:cNvSpPr txBox="1"/>
          <p:nvPr>
            <p:custDataLst>
              <p:tags r:id="rId7"/>
            </p:custDataLst>
          </p:nvPr>
        </p:nvSpPr>
        <p:spPr>
          <a:xfrm>
            <a:off x="143510" y="4022725"/>
            <a:ext cx="7359650" cy="11988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In summary, facial makeup in China is more than just a beauty practice; it’s a rich part of China’s cultural heritage that offers insights into the social dynamics and values of ancient times.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sp>
        <p:nvSpPr>
          <p:cNvPr id="3" name="文本框 2"/>
          <p:cNvSpPr txBox="1"/>
          <p:nvPr>
            <p:custDataLst>
              <p:tags r:id="rId8"/>
            </p:custDataLst>
          </p:nvPr>
        </p:nvSpPr>
        <p:spPr>
          <a:xfrm>
            <a:off x="230505" y="1569085"/>
            <a:ext cx="5403850" cy="193802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The evolution of makeup techniques and materials reflects both technological progress and shifts in societal values. From natural ingredients to modern synthetic products, the development of makeup has paralleled changes in safety standards, effectiveness, and skincare compatibility.</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4" name="图片 3"/>
          <p:cNvPicPr>
            <a:picLocks noChangeAspect="1"/>
          </p:cNvPicPr>
          <p:nvPr>
            <p:custDataLst>
              <p:tags r:id="rId9"/>
            </p:custDataLst>
          </p:nvPr>
        </p:nvPicPr>
        <p:blipFill>
          <a:blip r:embed="rId10"/>
          <a:stretch>
            <a:fillRect/>
          </a:stretch>
        </p:blipFill>
        <p:spPr>
          <a:xfrm>
            <a:off x="7306310" y="1726565"/>
            <a:ext cx="4552315" cy="334391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227257" y="243228"/>
            <a:ext cx="773569" cy="391049"/>
            <a:chOff x="831851" y="1143000"/>
            <a:chExt cx="2768600" cy="1262063"/>
          </a:xfrm>
          <a:solidFill>
            <a:schemeClr val="accent1"/>
          </a:solidFill>
        </p:grpSpPr>
        <p:sp>
          <p:nvSpPr>
            <p:cNvPr id="3"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4"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5"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10" name="矩形 9"/>
          <p:cNvSpPr/>
          <p:nvPr>
            <p:custDataLst>
              <p:tags r:id="rId6"/>
            </p:custDataLst>
          </p:nvPr>
        </p:nvSpPr>
        <p:spPr>
          <a:xfrm>
            <a:off x="0" y="1524283"/>
            <a:ext cx="12192000" cy="1554819"/>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11" name="文本框 10"/>
          <p:cNvSpPr txBox="1"/>
          <p:nvPr>
            <p:custDataLst>
              <p:tags r:id="rId7"/>
            </p:custDataLst>
          </p:nvPr>
        </p:nvSpPr>
        <p:spPr>
          <a:xfrm>
            <a:off x="1012825" y="1797050"/>
            <a:ext cx="10208260" cy="1014730"/>
          </a:xfrm>
          <a:prstGeom prst="rect">
            <a:avLst/>
          </a:prstGeom>
          <a:noFill/>
        </p:spPr>
        <p:txBody>
          <a:bodyPr wrap="square" rtlCol="0">
            <a:spAutoFit/>
          </a:bodyPr>
          <a:lstStyle/>
          <a:p>
            <a:pPr algn="dist"/>
            <a:r>
              <a:rPr lang="en-US" altLang="zh-CN" sz="3200" dirty="0">
                <a:solidFill>
                  <a:schemeClr val="lt1"/>
                </a:solidFill>
                <a:latin typeface="Times New Roman Regular" panose="02020503050405090304" charset="0"/>
                <a:ea typeface="字魂59号-创粗黑" panose="00000500000000000000" pitchFamily="2" charset="-122"/>
                <a:cs typeface="Times New Roman Regular" panose="02020503050405090304" charset="0"/>
              </a:rPr>
              <a:t>Traditional Makeup Ingredients and Applications</a:t>
            </a:r>
            <a:r>
              <a:rPr lang="en-US" altLang="zh-CN" sz="6000" dirty="0">
                <a:solidFill>
                  <a:schemeClr val="lt1"/>
                </a:solidFill>
                <a:latin typeface="隶书" charset="0"/>
                <a:ea typeface="字魂59号-创粗黑" panose="00000500000000000000" pitchFamily="2" charset="-122"/>
                <a:cs typeface="隶书" charset="0"/>
              </a:rPr>
              <a:t> </a:t>
            </a:r>
            <a:endParaRPr lang="en-US" altLang="zh-CN" sz="6000" dirty="0">
              <a:solidFill>
                <a:schemeClr val="lt1"/>
              </a:solidFill>
              <a:latin typeface="隶书" charset="0"/>
              <a:ea typeface="字魂59号-创粗黑" panose="00000500000000000000" pitchFamily="2" charset="-122"/>
              <a:cs typeface="隶书" charset="0"/>
            </a:endParaRPr>
          </a:p>
        </p:txBody>
      </p:sp>
      <p:pic>
        <p:nvPicPr>
          <p:cNvPr id="2" name="图片 1"/>
          <p:cNvPicPr>
            <a:picLocks noChangeAspect="1"/>
          </p:cNvPicPr>
          <p:nvPr>
            <p:custDataLst>
              <p:tags r:id="rId8"/>
            </p:custDataLst>
          </p:nvPr>
        </p:nvPicPr>
        <p:blipFill>
          <a:blip r:embed="rId9"/>
          <a:stretch>
            <a:fillRect/>
          </a:stretch>
        </p:blipFill>
        <p:spPr>
          <a:xfrm>
            <a:off x="3519170" y="3220085"/>
            <a:ext cx="5196205" cy="25273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3"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2011045"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Ingredients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3" name="文本框 2"/>
          <p:cNvSpPr txBox="1"/>
          <p:nvPr>
            <p:custDataLst>
              <p:tags r:id="rId7"/>
            </p:custDataLst>
          </p:nvPr>
        </p:nvSpPr>
        <p:spPr>
          <a:xfrm>
            <a:off x="230505" y="1424305"/>
            <a:ext cx="5403850" cy="378460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Traditional Chinese makeup used natural ingredients: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Rice and Pearl Powders: For whitening the complexion, symbolizing purity.</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Plant Extracts: Used in rouges for cheeks and lips to denote health.</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Charcoal and Ink: Applied to eyebrows and eyes to enhance expressiveness.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Animal Fats and Plant Oils: Bases for lipsticks and rouges, providing moisture.</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4" name="图片 3"/>
          <p:cNvPicPr>
            <a:picLocks noChangeAspect="1"/>
          </p:cNvPicPr>
          <p:nvPr>
            <p:custDataLst>
              <p:tags r:id="rId8"/>
            </p:custDataLst>
          </p:nvPr>
        </p:nvPicPr>
        <p:blipFill>
          <a:blip r:embed="rId9"/>
          <a:stretch>
            <a:fillRect/>
          </a:stretch>
        </p:blipFill>
        <p:spPr>
          <a:xfrm>
            <a:off x="7344410" y="1846580"/>
            <a:ext cx="3566160" cy="3784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3"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2259965"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Applications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3" name="文本框 2"/>
          <p:cNvSpPr txBox="1"/>
          <p:nvPr>
            <p:custDataLst>
              <p:tags r:id="rId7"/>
            </p:custDataLst>
          </p:nvPr>
        </p:nvSpPr>
        <p:spPr>
          <a:xfrm>
            <a:off x="389890" y="1913255"/>
            <a:ext cx="5403850" cy="230695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Makeup was applied according to the occasion:</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indent="0" algn="l">
              <a:lnSpc>
                <a:spcPct val="150000"/>
              </a:lnSpc>
              <a:buFont typeface="Arial" panose="020B0604020202090204" pitchFamily="34" charset="0"/>
              <a:buNone/>
            </a:pP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Daily Wear: Focused on a natural appearance.</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Ceremonial Makeup: Elaborate styles for festivals and weddings.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Theatrical Makeup: Exaggerated features for performances.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6" name="图片 5"/>
          <p:cNvPicPr>
            <a:picLocks noChangeAspect="1"/>
          </p:cNvPicPr>
          <p:nvPr>
            <p:custDataLst>
              <p:tags r:id="rId8"/>
            </p:custDataLst>
          </p:nvPr>
        </p:nvPicPr>
        <p:blipFill>
          <a:blip r:embed="rId9"/>
          <a:stretch>
            <a:fillRect/>
          </a:stretch>
        </p:blipFill>
        <p:spPr>
          <a:xfrm>
            <a:off x="7181215" y="1754505"/>
            <a:ext cx="4229100" cy="317182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1227257" y="243228"/>
            <a:ext cx="773569" cy="391049"/>
            <a:chOff x="831851" y="1143000"/>
            <a:chExt cx="2768600" cy="1262063"/>
          </a:xfrm>
          <a:solidFill>
            <a:schemeClr val="accent1"/>
          </a:solidFill>
        </p:grpSpPr>
        <p:sp>
          <p:nvSpPr>
            <p:cNvPr id="11" name="Freeform 5"/>
            <p:cNvSpPr/>
            <p:nvPr>
              <p:custDataLst>
                <p:tags r:id="rId3"/>
              </p:custDataLst>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2" name="Freeform 6"/>
            <p:cNvSpPr/>
            <p:nvPr>
              <p:custDataLst>
                <p:tags r:id="rId4"/>
              </p:custDataLst>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sp>
          <p:nvSpPr>
            <p:cNvPr id="13" name="Freeform 7"/>
            <p:cNvSpPr/>
            <p:nvPr>
              <p:custDataLst>
                <p:tags r:id="rId5"/>
              </p:custDataLst>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solidFill>
              <a:schemeClr val="accent1"/>
            </a:solidFill>
            <a:ln>
              <a:noFill/>
            </a:ln>
          </p:spPr>
          <p:txBody>
            <a:bodyPr vert="horz" wrap="square" lIns="91440" tIns="45720" rIns="91440" bIns="45720" numCol="1" anchor="t" anchorCtr="0" compatLnSpc="1"/>
            <a:p>
              <a:endParaRPr lang="zh-CN" altLang="en-US" baseline="0">
                <a:solidFill>
                  <a:schemeClr val="dk1">
                    <a:lumMod val="85000"/>
                    <a:lumOff val="15000"/>
                  </a:schemeClr>
                </a:solidFill>
                <a:latin typeface="隶书" charset="0"/>
                <a:cs typeface="隶书" charset="0"/>
              </a:endParaRPr>
            </a:p>
          </p:txBody>
        </p:sp>
      </p:grpSp>
      <p:sp>
        <p:nvSpPr>
          <p:cNvPr id="8" name="文本框 7"/>
          <p:cNvSpPr txBox="1"/>
          <p:nvPr/>
        </p:nvSpPr>
        <p:spPr>
          <a:xfrm>
            <a:off x="1362269" y="254980"/>
            <a:ext cx="2056130" cy="583565"/>
          </a:xfrm>
          <a:prstGeom prst="rect">
            <a:avLst/>
          </a:prstGeom>
          <a:noFill/>
        </p:spPr>
        <p:txBody>
          <a:bodyPr wrap="none" rtlCol="0">
            <a:spAutoFit/>
          </a:bodyPr>
          <a:lstStyle/>
          <a:p>
            <a:pPr algn="l"/>
            <a:r>
              <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rPr>
              <a:t>Techniques</a:t>
            </a:r>
            <a:endParaRPr lang="zh-CN" altLang="en-US" sz="3200" dirty="0">
              <a:solidFill>
                <a:schemeClr val="accent1"/>
              </a:solidFill>
              <a:latin typeface="Times New Roman Regular" panose="02020503050405090304" charset="0"/>
              <a:ea typeface="字魂58号-创中黑" panose="00000500000000000000" pitchFamily="2" charset="-122"/>
              <a:cs typeface="Times New Roman Regular" panose="02020503050405090304" charset="0"/>
            </a:endParaRPr>
          </a:p>
        </p:txBody>
      </p:sp>
      <p:sp>
        <p:nvSpPr>
          <p:cNvPr id="10" name="矩形 9"/>
          <p:cNvSpPr/>
          <p:nvPr>
            <p:custDataLst>
              <p:tags r:id="rId6"/>
            </p:custDataLst>
          </p:nvPr>
        </p:nvSpPr>
        <p:spPr>
          <a:xfrm>
            <a:off x="5881370" y="1424305"/>
            <a:ext cx="6310630" cy="2319655"/>
          </a:xfrm>
          <a:prstGeom prst="rect">
            <a:avLst/>
          </a:prstGeom>
          <a:solidFill>
            <a:schemeClr val="accent2"/>
          </a:solidFill>
          <a:ln>
            <a:noFill/>
          </a:ln>
          <a:effectLst>
            <a:outerShdw blurRad="203200" dist="152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charset="0"/>
              <a:cs typeface="隶书" charset="0"/>
            </a:endParaRPr>
          </a:p>
        </p:txBody>
      </p:sp>
      <p:sp>
        <p:nvSpPr>
          <p:cNvPr id="3" name="文本框 2"/>
          <p:cNvSpPr txBox="1"/>
          <p:nvPr>
            <p:custDataLst>
              <p:tags r:id="rId7"/>
            </p:custDataLst>
          </p:nvPr>
        </p:nvSpPr>
        <p:spPr>
          <a:xfrm>
            <a:off x="230505" y="1788160"/>
            <a:ext cx="5403850" cy="230695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p>
            <a:pPr indent="0" algn="l">
              <a:lnSpc>
                <a:spcPct val="150000"/>
              </a:lnSpc>
              <a:buFont typeface="Arial" panose="020B0604020202090204" pitchFamily="34" charset="0"/>
              <a:buNone/>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Precision and skill were crucial:</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indent="0" algn="l">
              <a:lnSpc>
                <a:spcPct val="150000"/>
              </a:lnSpc>
              <a:buFont typeface="Arial" panose="020B0604020202090204" pitchFamily="34" charset="0"/>
              <a:buNone/>
            </a:pP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Layering: Foundation was layered for durability and aesthetics.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Contouring: Used to define facial structures.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a:p>
            <a:pPr marL="285750" indent="-285750" algn="l">
              <a:lnSpc>
                <a:spcPct val="150000"/>
              </a:lnSpc>
              <a:buFont typeface="Arial" panose="020B0604020202090204" pitchFamily="34" charset="0"/>
              <a:buChar char="•"/>
            </a:pPr>
            <a:r>
              <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rPr>
              <a:t>Symmetry and Balance: Emphasized harmonious features.</a:t>
            </a:r>
            <a:endParaRPr lang="en-US" sz="1600">
              <a:solidFill>
                <a:schemeClr val="dk1">
                  <a:lumMod val="95000"/>
                  <a:lumOff val="5000"/>
                </a:schemeClr>
              </a:solidFill>
              <a:latin typeface="Times New Roman Regular" panose="02020503050405090304" charset="0"/>
              <a:ea typeface="字魂59号-创粗黑" panose="00000500000000000000" pitchFamily="2" charset="-122"/>
              <a:cs typeface="Times New Roman Regular" panose="02020503050405090304" charset="0"/>
              <a:sym typeface="+mn-ea"/>
            </a:endParaRPr>
          </a:p>
        </p:txBody>
      </p:sp>
      <p:pic>
        <p:nvPicPr>
          <p:cNvPr id="6" name="图片 5"/>
          <p:cNvPicPr>
            <a:picLocks noChangeAspect="1"/>
          </p:cNvPicPr>
          <p:nvPr>
            <p:custDataLst>
              <p:tags r:id="rId8"/>
            </p:custDataLst>
          </p:nvPr>
        </p:nvPicPr>
        <p:blipFill>
          <a:blip r:embed="rId9"/>
          <a:stretch>
            <a:fillRect/>
          </a:stretch>
        </p:blipFill>
        <p:spPr>
          <a:xfrm>
            <a:off x="6749415" y="1788160"/>
            <a:ext cx="4863465" cy="34290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TAG_VERSION" val="1.0"/>
  <p:tag name="KSO_WM_BEAUTIFY_FLAG" val="#wm#"/>
  <p:tag name="KSO_WM_UNIT_TYPE" val="i"/>
  <p:tag name="KSO_WM_UNIT_INDEX" val="14"/>
  <p:tag name="KSO_WM_UNIT_ID" val="_1*i*14"/>
  <p:tag name="KSO_WM_UNIT_HIGHLIGHT" val="0"/>
  <p:tag name="KSO_WM_UNIT_COMPATIBLE" val="0"/>
  <p:tag name="KSO_WM_UNIT_DIAGRAM_ISNUMVISUAL" val="0"/>
  <p:tag name="KSO_WM_UNIT_DIAGRAM_ISREFERUNIT" val="0"/>
  <p:tag name="KSO_WM_UNIT_LAYERLEVEL" val="1"/>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103.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Lst>
</file>

<file path=ppt/tags/tag104.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Lst>
</file>

<file path=ppt/tags/tag105.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xml><?xml version="1.0" encoding="utf-8"?>
<p:tagLst xmlns:p="http://schemas.openxmlformats.org/presentationml/2006/main">
  <p:tag name="KSO_WM_TAG_VERSION" val="1.0"/>
  <p:tag name="KSO_WM_BEAUTIFY_FLAG" val="#wm#"/>
  <p:tag name="KSO_WM_UNIT_TYPE" val="i"/>
  <p:tag name="KSO_WM_UNIT_INDEX" val="8"/>
  <p:tag name="KSO_WM_UNIT_ID" val="_2*i*8"/>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UNIT_BK_DARK_LIGHT" val="2"/>
  <p:tag name="KSO_WM_SLIDE_BK_DARK_LIGHT" val="2"/>
</p:tagLst>
</file>

<file path=ppt/tags/tag111.xml><?xml version="1.0" encoding="utf-8"?>
<p:tagLst xmlns:p="http://schemas.openxmlformats.org/presentationml/2006/main">
  <p:tag name="KSO_WM_TAG_VERSION" val="1.0"/>
  <p:tag name="KSO_WM_BEAUTIFY_FLAG" val="#wm#"/>
  <p:tag name="KSO_WM_UNIT_TYPE" val="i"/>
  <p:tag name="KSO_WM_UNIT_INDEX" val="8"/>
  <p:tag name="KSO_WM_UNIT_ID" val="_2*i*8"/>
  <p:tag name="KSO_WM_UNIT_HIGHLIGHT" val="0"/>
  <p:tag name="KSO_WM_UNIT_COMPATIBLE" val="0"/>
  <p:tag name="KSO_WM_UNIT_DIAGRAM_ISNUMVISUAL" val="0"/>
  <p:tag name="KSO_WM_UNIT_DIAGRAM_ISREFERUNIT" val="0"/>
  <p:tag name="KSO_WM_UNIT_LAYERLEVEL" val="1"/>
  <p:tag name="KSO_WM_SLIDE_BACKGROUND_TYPE" val="frame"/>
</p:tagLst>
</file>

<file path=ppt/tags/tag112.xml><?xml version="1.0" encoding="utf-8"?>
<p:tagLst xmlns:p="http://schemas.openxmlformats.org/presentationml/2006/main">
  <p:tag name="KSO_WM_TAG_VERSION" val="1.0"/>
  <p:tag name="KSO_WM_BEAUTIFY_FLAG" val="#wm#"/>
  <p:tag name="KSO_WM_UNIT_TYPE" val="i"/>
  <p:tag name="KSO_WM_UNIT_INDEX" val="12"/>
  <p:tag name="KSO_WM_UNIT_ID" val="_13*i*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113.xml><?xml version="1.0" encoding="utf-8"?>
<p:tagLst xmlns:p="http://schemas.openxmlformats.org/presentationml/2006/main">
  <p:tag name="KSO_WM_TAG_VERSION" val="1.0"/>
  <p:tag name="KSO_WM_BEAUTIFY_FLAG" val="#wm#"/>
  <p:tag name="KSO_WM_UNIT_TYPE" val="i"/>
  <p:tag name="KSO_WM_UNIT_INDEX" val="13"/>
  <p:tag name="KSO_WM_UNIT_ID" val="_13*i*13"/>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114.xml><?xml version="1.0" encoding="utf-8"?>
<p:tagLst xmlns:p="http://schemas.openxmlformats.org/presentationml/2006/main">
  <p:tag name="KSO_WM_TAG_VERSION" val="1.0"/>
  <p:tag name="KSO_WM_BEAUTIFY_FLAG" val="#wm#"/>
  <p:tag name="KSO_WM_UNIT_TYPE" val="i"/>
  <p:tag name="KSO_WM_UNIT_INDEX" val="14"/>
  <p:tag name="KSO_WM_UNIT_ID" val="_13*i*14"/>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xml><?xml version="1.0" encoding="utf-8"?>
<p:tagLst xmlns:p="http://schemas.openxmlformats.org/presentationml/2006/main">
  <p:tag name="KSO_WM_TAG_VERSION" val="1.0"/>
  <p:tag name="KSO_WM_BEAUTIFY_FLAG" val="#wm#"/>
  <p:tag name="KSO_WM_UNIT_TYPE" val="i"/>
  <p:tag name="KSO_WM_UNIT_INDEX" val="12"/>
  <p:tag name="KSO_WM_UNIT_ID" val="_2*i*12"/>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7.xml><?xml version="1.0" encoding="utf-8"?>
<p:tagLst xmlns:p="http://schemas.openxmlformats.org/presentationml/2006/main">
  <p:tag name="KSO_WM_TAG_VERSION" val="1.0"/>
  <p:tag name="KSO_WM_BEAUTIFY_FLAG" val="#wm#"/>
  <p:tag name="KSO_WM_UNIT_TYPE" val="i"/>
  <p:tag name="KSO_WM_UNIT_INDEX" val="8"/>
  <p:tag name="KSO_WM_UNIT_ID" val="_14*i*8"/>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128.xml><?xml version="1.0" encoding="utf-8"?>
<p:tagLst xmlns:p="http://schemas.openxmlformats.org/presentationml/2006/main">
  <p:tag name="KSO_WM_TAG_VERSION" val="1.0"/>
  <p:tag name="KSO_WM_BEAUTIFY_FLAG" val="#wm#"/>
  <p:tag name="KSO_WM_UNIT_TYPE" val="i"/>
  <p:tag name="KSO_WM_UNIT_INDEX" val="12"/>
  <p:tag name="KSO_WM_UNIT_ID" val="_14*i*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129.xml><?xml version="1.0" encoding="utf-8"?>
<p:tagLst xmlns:p="http://schemas.openxmlformats.org/presentationml/2006/main">
  <p:tag name="KSO_WM_TAG_VERSION" val="1.0"/>
  <p:tag name="KSO_WM_BEAUTIFY_FLAG" val="#wm#"/>
  <p:tag name="KSO_WM_UNIT_TYPE" val="i"/>
  <p:tag name="KSO_WM_UNIT_INDEX" val="13"/>
  <p:tag name="KSO_WM_UNIT_ID" val="_14*i*13"/>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13.xml><?xml version="1.0" encoding="utf-8"?>
<p:tagLst xmlns:p="http://schemas.openxmlformats.org/presentationml/2006/main">
  <p:tag name="KSO_WM_TAG_VERSION" val="1.0"/>
  <p:tag name="KSO_WM_BEAUTIFY_FLAG" val="#wm#"/>
  <p:tag name="KSO_WM_UNIT_TYPE" val="i"/>
  <p:tag name="KSO_WM_UNIT_INDEX" val="13"/>
  <p:tag name="KSO_WM_UNIT_ID" val="_2*i*13"/>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TAG_VERSION" val="1.0"/>
  <p:tag name="KSO_WM_BEAUTIFY_FLAG" val="#wm#"/>
  <p:tag name="KSO_WM_UNIT_TYPE" val="i"/>
  <p:tag name="KSO_WM_UNIT_INDEX" val="14"/>
  <p:tag name="KSO_WM_UNIT_ID" val="_14*i*14"/>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8.xml><?xml version="1.0" encoding="utf-8"?>
<p:tagLst xmlns:p="http://schemas.openxmlformats.org/presentationml/2006/main">
  <p:tag name="KSO_WM_TAG_VERSION" val="1.0"/>
  <p:tag name="KSO_WM_BEAUTIFY_FLAG" val="#wm#"/>
  <p:tag name="KSO_WM_UNIT_TYPE" val="i"/>
  <p:tag name="KSO_WM_UNIT_INDEX" val="8"/>
  <p:tag name="KSO_WM_UNIT_ID" val="_15*i*8"/>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139.xml><?xml version="1.0" encoding="utf-8"?>
<p:tagLst xmlns:p="http://schemas.openxmlformats.org/presentationml/2006/main">
  <p:tag name="KSO_WM_TAG_VERSION" val="1.0"/>
  <p:tag name="KSO_WM_BEAUTIFY_FLAG" val="#wm#"/>
  <p:tag name="KSO_WM_UNIT_TYPE" val="i"/>
  <p:tag name="KSO_WM_UNIT_INDEX" val="12"/>
  <p:tag name="KSO_WM_UNIT_ID" val="_15*i*12"/>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14.xml><?xml version="1.0" encoding="utf-8"?>
<p:tagLst xmlns:p="http://schemas.openxmlformats.org/presentationml/2006/main">
  <p:tag name="KSO_WM_TAG_VERSION" val="1.0"/>
  <p:tag name="KSO_WM_BEAUTIFY_FLAG" val="#wm#"/>
  <p:tag name="KSO_WM_UNIT_TYPE" val="i"/>
  <p:tag name="KSO_WM_UNIT_INDEX" val="14"/>
  <p:tag name="KSO_WM_UNIT_ID" val="_2*i*14"/>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TAG_VERSION" val="1.0"/>
  <p:tag name="KSO_WM_BEAUTIFY_FLAG" val="#wm#"/>
  <p:tag name="KSO_WM_UNIT_TYPE" val="i"/>
  <p:tag name="KSO_WM_UNIT_INDEX" val="13"/>
  <p:tag name="KSO_WM_UNIT_ID" val="_15*i*13"/>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141.xml><?xml version="1.0" encoding="utf-8"?>
<p:tagLst xmlns:p="http://schemas.openxmlformats.org/presentationml/2006/main">
  <p:tag name="KSO_WM_TAG_VERSION" val="1.0"/>
  <p:tag name="KSO_WM_BEAUTIFY_FLAG" val="#wm#"/>
  <p:tag name="KSO_WM_UNIT_TYPE" val="i"/>
  <p:tag name="KSO_WM_UNIT_INDEX" val="14"/>
  <p:tag name="KSO_WM_UNIT_ID" val="_15*i*14"/>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9.xml><?xml version="1.0" encoding="utf-8"?>
<p:tagLst xmlns:p="http://schemas.openxmlformats.org/presentationml/2006/main">
  <p:tag name="KSO_WM_TAG_VERSION" val="1.0"/>
  <p:tag name="KSO_WM_BEAUTIFY_FLAG" val="#wm#"/>
  <p:tag name="KSO_WM_UNIT_TYPE" val="i"/>
  <p:tag name="KSO_WM_UNIT_INDEX" val="8"/>
  <p:tag name="KSO_WM_UNIT_ID" val="_16*i*8"/>
  <p:tag name="KSO_WM_UNIT_HIGHLIGHT" val="0"/>
  <p:tag name="KSO_WM_UNIT_COMPATIBLE" val="0"/>
  <p:tag name="KSO_WM_UNIT_DIAGRAM_ISNUMVISUAL" val="0"/>
  <p:tag name="KSO_WM_UNIT_DIAGRAM_ISREFERUNIT" val="0"/>
  <p:tag name="KSO_WM_UNIT_LAYERLEVEL" val="1"/>
  <p:tag name="KSO_WM_SLIDE_BACKGROUND_TYPE" val="bottomTop"/>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TAG_VERSION" val="1.0"/>
  <p:tag name="KSO_WM_BEAUTIFY_FLAG" val="#wm#"/>
  <p:tag name="KSO_WM_UNIT_TYPE" val="i"/>
  <p:tag name="KSO_WM_UNIT_INDEX" val="12"/>
  <p:tag name="KSO_WM_UNIT_ID" val="_16*i*12"/>
  <p:tag name="KSO_WM_UNIT_HIGHLIGHT" val="0"/>
  <p:tag name="KSO_WM_UNIT_COMPATIBLE" val="0"/>
  <p:tag name="KSO_WM_UNIT_DIAGRAM_ISNUMVISUAL" val="0"/>
  <p:tag name="KSO_WM_UNIT_DIAGRAM_ISREFERUNIT" val="0"/>
  <p:tag name="KSO_WM_UNIT_LAYERLEVEL" val="1"/>
  <p:tag name="KSO_WM_SLIDE_BACKGROUND_TYPE" val="bottomTop"/>
  <p:tag name="KSO_WM_SLIDE_BK_DARK_LIGHT" val="2"/>
</p:tagLst>
</file>

<file path=ppt/tags/tag151.xml><?xml version="1.0" encoding="utf-8"?>
<p:tagLst xmlns:p="http://schemas.openxmlformats.org/presentationml/2006/main">
  <p:tag name="KSO_WM_TAG_VERSION" val="1.0"/>
  <p:tag name="KSO_WM_BEAUTIFY_FLAG" val="#wm#"/>
  <p:tag name="KSO_WM_UNIT_TYPE" val="i"/>
  <p:tag name="KSO_WM_UNIT_INDEX" val="13"/>
  <p:tag name="KSO_WM_UNIT_ID" val="_16*i*13"/>
  <p:tag name="KSO_WM_UNIT_HIGHLIGHT" val="0"/>
  <p:tag name="KSO_WM_UNIT_COMPATIBLE" val="0"/>
  <p:tag name="KSO_WM_UNIT_DIAGRAM_ISNUMVISUAL" val="0"/>
  <p:tag name="KSO_WM_UNIT_DIAGRAM_ISREFERUNIT" val="0"/>
  <p:tag name="KSO_WM_UNIT_LAYERLEVEL" val="1"/>
  <p:tag name="KSO_WM_SLIDE_BACKGROUND_TYPE" val="bottomTop"/>
  <p:tag name="KSO_WM_SLIDE_BK_DARK_LIGHT" val="2"/>
</p:tagLst>
</file>

<file path=ppt/tags/tag152.xml><?xml version="1.0" encoding="utf-8"?>
<p:tagLst xmlns:p="http://schemas.openxmlformats.org/presentationml/2006/main">
  <p:tag name="KSO_WM_TAG_VERSION" val="1.0"/>
  <p:tag name="KSO_WM_BEAUTIFY_FLAG" val="#wm#"/>
  <p:tag name="KSO_WM_UNIT_TYPE" val="i"/>
  <p:tag name="KSO_WM_UNIT_INDEX" val="14"/>
  <p:tag name="KSO_WM_UNIT_ID" val="_16*i*14"/>
  <p:tag name="KSO_WM_UNIT_HIGHLIGHT" val="0"/>
  <p:tag name="KSO_WM_UNIT_COMPATIBLE" val="0"/>
  <p:tag name="KSO_WM_UNIT_DIAGRAM_ISNUMVISUAL" val="0"/>
  <p:tag name="KSO_WM_UNIT_DIAGRAM_ISREFERUNIT" val="0"/>
  <p:tag name="KSO_WM_UNIT_LAYERLEVEL" val="1"/>
  <p:tag name="KSO_WM_SLIDE_BACKGROUND_TYPE" val="bottomTop"/>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UNIT_BK_DARK_LIGHT" val="2"/>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04"/>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0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3.xml><?xml version="1.0" encoding="utf-8"?>
<p:tagLst xmlns:p="http://schemas.openxmlformats.org/presentationml/2006/main">
  <p:tag name="KSO_WM_TAG_VERSION" val="1.0"/>
  <p:tag name="KSO_WM_BEAUTIFY_FLAG" val="#wm#"/>
  <p:tag name="KSO_WM_COMBINE_RELATE_SLIDE_ID" val="background20180913_1"/>
  <p:tag name="KSO_WM_TEMPLATE_CATEGORY" val="custom"/>
  <p:tag name="KSO_WM_TEMPLATE_INDEX" val="20182104"/>
  <p:tag name="KSO_WM_TEMPLATE_SUBCATEGORY" val="0"/>
  <p:tag name="KSO_WM_TEMPLATE_THUMBS_INDEX" val="1、5、6、11、12、16、19、22、23、26、27"/>
  <p:tag name="KSO_WM_TEMPLATE_MASTER_TYPE" val="1"/>
  <p:tag name="KSO_WM_TEMPLATE_COLOR_TYPE" val="1"/>
  <p:tag name="KSO_WM_TEMPLATE_MASTER_THUMB_INDEX" val="12"/>
  <p:tag name="KSO_WM_UNIT_SHOW_EDIT_AREA_INDICATION" val="0"/>
</p:tagLst>
</file>

<file path=ppt/tags/tag174.xml><?xml version="1.0" encoding="utf-8"?>
<p:tagLst xmlns:p="http://schemas.openxmlformats.org/presentationml/2006/main">
  <p:tag name="KSO_WM_UNIT_ISCONTENTSTITLE" val="0"/>
  <p:tag name="KSO_WM_UNIT_PRESET_TEXT" val="直待凌云始道高"/>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182104_1*a*1"/>
  <p:tag name="KSO_WM_TEMPLATE_CATEGORY" val="custom"/>
  <p:tag name="KSO_WM_TEMPLATE_INDEX" val="20182104"/>
  <p:tag name="KSO_WM_UNIT_LAYERLEVEL" val="1"/>
  <p:tag name="KSO_WM_TAG_VERSION" val="1.0"/>
  <p:tag name="KSO_WM_BEAUTIFY_FLAG" val="#wm#"/>
</p:tagLst>
</file>

<file path=ppt/tags/tag175.xml><?xml version="1.0" encoding="utf-8"?>
<p:tagLst xmlns:p="http://schemas.openxmlformats.org/presentationml/2006/main">
  <p:tag name="KSO_WM_UNIT_ISCONTENTSTITLE" val="0"/>
  <p:tag name="KSO_WM_UNIT_PRESET_TEXT" val="点击添加副标题"/>
  <p:tag name="KSO_WM_UNIT_NOCLEAR" val="0"/>
  <p:tag name="KSO_WM_UNIT_VALUE" val="24"/>
  <p:tag name="KSO_WM_UNIT_HIGHLIGHT" val="0"/>
  <p:tag name="KSO_WM_UNIT_COMPATIBLE" val="0"/>
  <p:tag name="KSO_WM_UNIT_DIAGRAM_ISNUMVISUAL" val="0"/>
  <p:tag name="KSO_WM_UNIT_DIAGRAM_ISREFERUNIT" val="0"/>
  <p:tag name="KSO_WM_UNIT_TYPE" val="b"/>
  <p:tag name="KSO_WM_UNIT_INDEX" val="1"/>
  <p:tag name="KSO_WM_UNIT_ID" val="custom20182104_1*b*1"/>
  <p:tag name="KSO_WM_TEMPLATE_CATEGORY" val="custom"/>
  <p:tag name="KSO_WM_TEMPLATE_INDEX" val="20182104"/>
  <p:tag name="KSO_WM_UNIT_LAYERLEVEL" val="1"/>
  <p:tag name="KSO_WM_TAG_VERSION" val="1.0"/>
  <p:tag name="KSO_WM_BEAUTIFY_FLAG" val="#wm#"/>
  <p:tag name="KSO_WM_UNIT_TEXT_FILL_FORE_SCHEMECOLOR_INDEX_BRIGHTNESS" val="0.15"/>
  <p:tag name="KSO_WM_UNIT_TEXT_FILL_FORE_SCHEMECOLOR_INDEX" val="13"/>
  <p:tag name="KSO_WM_UNIT_TEXT_FILL_TYPE" val="1"/>
</p:tagLst>
</file>

<file path=ppt/tags/tag176.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80913_1"/>
  <p:tag name="KSO_WM_TEMPLATE_CATEGORY" val="custom"/>
  <p:tag name="KSO_WM_TEMPLATE_INDEX" val="20182104"/>
  <p:tag name="KSO_WM_SLIDE_ID" val="custom20182104_1"/>
  <p:tag name="KSO_WM_SLIDE_INDEX" val="1"/>
  <p:tag name="KSO_WM_TEMPLATE_SUBCATEGORY" val="0"/>
  <p:tag name="KSO_WM_TEMPLATE_THUMBS_INDEX" val="1、5、6、11、12、16、19、22、23、26、27"/>
  <p:tag name="KSO_WM_SLIDE_SUBTYPE" val="pureTxt"/>
  <p:tag name="KSO_WM_TEMPLATE_MASTER_TYPE" val="1"/>
  <p:tag name="KSO_WM_TEMPLATE_COLOR_TYPE" val="1"/>
  <p:tag name="KSO_WM_TEMPLATE_MASTER_THUMB_INDEX" val="12"/>
  <p:tag name="KSO_WM_SPECIAL_SOURCE" val="bdnull"/>
</p:tagLst>
</file>

<file path=ppt/tags/tag177.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178.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79.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8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SLIDE_BK_DARK_LIGHT" val="2"/>
  <p:tag name="KSO_WM_SLIDE_BACKGROUND_TYPE" val="general"/>
  <p:tag name="KSO_WM_SPECIAL_SOURCE" val="bdnull"/>
</p:tagLst>
</file>

<file path=ppt/tags/tag185.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186.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87.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88.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191.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BK_DARK_LIGHT" val="2"/>
  <p:tag name="KSO_WM_SLIDE_BACKGROUND_TYPE" val="general"/>
  <p:tag name="KSO_WM_SPECIAL_SOURCE" val="bdnull"/>
</p:tagLst>
</file>

<file path=ppt/tags/tag194.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195.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96.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97.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9.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SLIDE_BK_DARK_LIGHT" val="2"/>
  <p:tag name="KSO_WM_SLIDE_BACKGROUND_TYPE" val="general"/>
  <p:tag name="KSO_WM_SPECIAL_SOURCE" val="bdnull"/>
</p:tagLst>
</file>

<file path=ppt/tags/tag203.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04.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05.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06.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0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09.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SLIDE_BK_DARK_LIGHT" val="2"/>
  <p:tag name="KSO_WM_SLIDE_BACKGROUND_TYPE" val="general"/>
  <p:tag name="KSO_WM_SPECIAL_SOURCE" val="bdnull"/>
</p:tagLst>
</file>

<file path=ppt/tags/tag212.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13.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14.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15.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1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SLIDE_BK_DARK_LIGHT" val="2"/>
  <p:tag name="KSO_WM_SLIDE_BACKGROUND_TYPE" val="general"/>
  <p:tag name="KSO_WM_SPECIAL_SOURCE" val="bdnul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21.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22.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23.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5.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SLIDE_BK_DARK_LIGHT" val="2"/>
  <p:tag name="KSO_WM_SLIDE_BACKGROUND_TYPE" val="general"/>
  <p:tag name="KSO_WM_SPECIAL_SOURCE" val="bdnull"/>
</p:tagLst>
</file>

<file path=ppt/tags/tag228.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29.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31.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3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3.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SLIDE_BK_DARK_LIGHT" val="2"/>
  <p:tag name="KSO_WM_SLIDE_BACKGROUND_TYPE" val="general"/>
  <p:tag name="KSO_WM_SPECIAL_SOURCE" val="bdnull"/>
</p:tagLst>
</file>

<file path=ppt/tags/tag236.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37.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38.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39.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SLIDE_BK_DARK_LIGHT" val="2"/>
  <p:tag name="KSO_WM_SLIDE_BACKGROUND_TYPE" val="general"/>
  <p:tag name="KSO_WM_SPECIAL_SOURCE" val="bdnull"/>
</p:tagLst>
</file>

<file path=ppt/tags/tag244.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45.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46.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47.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4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9.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SLIDE_BK_DARK_LIGHT" val="2"/>
  <p:tag name="KSO_WM_SLIDE_BACKGROUND_TYPE" val="general"/>
  <p:tag name="KSO_WM_SPECIAL_SOURCE" val="bdnull"/>
</p:tagLst>
</file>

<file path=ppt/tags/tag252.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53.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54.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55.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5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SLIDE_BK_DARK_LIGHT" val="2"/>
  <p:tag name="KSO_WM_SLIDE_BACKGROUND_TYPE" val="general"/>
  <p:tag name="KSO_WM_SPECIAL_SOURCE" val="bdnull"/>
</p:tagLst>
</file>

<file path=ppt/tags/tag259.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61.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62.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6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4.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65.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SLIDE_BK_DARK_LIGHT" val="2"/>
  <p:tag name="KSO_WM_SLIDE_BACKGROUND_TYPE" val="general"/>
  <p:tag name="KSO_WM_SPECIAL_SOURCE" val="bdnull"/>
</p:tagLst>
</file>

<file path=ppt/tags/tag268.xml><?xml version="1.0" encoding="utf-8"?>
<p:tagLst xmlns:p="http://schemas.openxmlformats.org/presentationml/2006/main">
  <p:tag name="KSO_WM_TAG_VERSION" val="1.0"/>
  <p:tag name="KSO_WM_BEAUTIFY_FLAG" val="#wm#"/>
  <p:tag name="KSO_WM_UNIT_TYPE" val="i"/>
  <p:tag name="KSO_WM_UNIT_INDEX" val="6"/>
  <p:tag name="KSO_WM_UNIT_ID" val="_12*i*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WM_BEAUTIFY_SHAPE_IDENTITY" val="{c342ac72-e445-66b6-44fe-eb66c680e540}"/>
</p:tagLst>
</file>

<file path=ppt/tags/tag269.xml><?xml version="1.0" encoding="utf-8"?>
<p:tagLst xmlns:p="http://schemas.openxmlformats.org/presentationml/2006/main">
  <p:tag name="KSO_WM_TAG_VERSION" val="1.0"/>
  <p:tag name="KSO_WM_BEAUTIFY_FLAG" val="#wm#"/>
  <p:tag name="KSO_WM_UNIT_TYPE" val="i"/>
  <p:tag name="KSO_WM_UNIT_INDEX" val="1"/>
  <p:tag name="KSO_WM_UNIT_ID" val="_12*i*1"/>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TAG_VERSION" val="1.0"/>
  <p:tag name="KSO_WM_BEAUTIFY_FLAG" val="#wm#"/>
  <p:tag name="KSO_WM_UNIT_TYPE" val="i"/>
  <p:tag name="KSO_WM_UNIT_INDEX" val="2"/>
  <p:tag name="KSO_WM_UNIT_ID" val="_12*i*2"/>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71.xml><?xml version="1.0" encoding="utf-8"?>
<p:tagLst xmlns:p="http://schemas.openxmlformats.org/presentationml/2006/main">
  <p:tag name="KSO_WM_TAG_VERSION" val="1.0"/>
  <p:tag name="KSO_WM_BEAUTIFY_FLAG" val="#wm#"/>
  <p:tag name="KSO_WM_UNIT_TYPE" val="i"/>
  <p:tag name="KSO_WM_UNIT_INDEX" val="3"/>
  <p:tag name="KSO_WM_UNIT_ID" val="_12*i*3"/>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27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73.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74.xml><?xml version="1.0" encoding="utf-8"?>
<p:tagLst xmlns:p="http://schemas.openxmlformats.org/presentationml/2006/main">
  <p:tag name="KSO_WM_BEAUTIFY_FLAG" val=""/>
  <p:tag name="KSO_WM_UNIT_TEXT_FILL_FORE_SCHEMECOLOR_INDEX_BRIGHTNESS" val="0.05"/>
  <p:tag name="KSO_WM_UNIT_TEXT_FILL_FORE_SCHEMECOLOR_INDEX" val="13"/>
  <p:tag name="KSO_WM_UNIT_TEXT_FILL_TYPE" val="1"/>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SLIDE_BK_DARK_LIGHT" val="2"/>
  <p:tag name="KSO_WM_SLIDE_BACKGROUND_TYPE" val="general"/>
  <p:tag name="KSO_WM_SPECIAL_SOURCE" val="bdnull"/>
</p:tagLst>
</file>

<file path=ppt/tags/tag277.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5"/>
  <p:tag name="KSO_WM_UNIT_ISCONTENTSTITLE" val="0"/>
  <p:tag name="KSO_WM_UNIT_HIGHLIGHT" val="0"/>
  <p:tag name="KSO_WM_UNIT_COMPATIBLE" val="0"/>
  <p:tag name="KSO_WM_UNIT_PRESET_TEXT" val="致谢"/>
  <p:tag name="KSO_WM_TEMPLATE_CATEGORY" val="custom"/>
  <p:tag name="KSO_WM_TEMPLATE_INDEX" val="20182104"/>
  <p:tag name="KSO_WM_UNIT_ID" val="custom20182104_27*a*1"/>
  <p:tag name="KSO_WM_UNIT_NOCLEAR" val="1"/>
  <p:tag name="KSO_WM_UNIT_DIAGRAM_ISNUMVISUAL" val="0"/>
  <p:tag name="KSO_WM_UNIT_DIAGRAM_ISREFERUNIT" val="0"/>
</p:tagLst>
</file>

<file path=ppt/tags/tag278.xml><?xml version="1.0" encoding="utf-8"?>
<p:tagLst xmlns:p="http://schemas.openxmlformats.org/presentationml/2006/main">
  <p:tag name="KSO_WM_TAG_VERSION" val="1.0"/>
  <p:tag name="KSO_WM_SLIDE_ITEM_CNT" val="0"/>
  <p:tag name="KSO_WM_SLIDE_LAYOUT" val="a_b"/>
  <p:tag name="KSO_WM_SLIDE_LAYOUT_CNT" val="1_1"/>
  <p:tag name="KSO_WM_SLIDE_TYPE" val="endPage"/>
  <p:tag name="KSO_WM_BEAUTIFY_FLAG" val="#wm#"/>
  <p:tag name="KSO_WM_COMBINE_RELATE_SLIDE_ID" val="background20180913_12"/>
  <p:tag name="KSO_WM_TEMPLATE_CATEGORY" val="custom"/>
  <p:tag name="KSO_WM_TEMPLATE_INDEX" val="20182104"/>
  <p:tag name="KSO_WM_SLIDE_ID" val="custom20182104_27"/>
  <p:tag name="KSO_WM_SLIDE_INDEX" val="27"/>
  <p:tag name="KSO_WM_TEMPLATE_SUBCATEGORY" val="0"/>
  <p:tag name="KSO_WM_SLIDE_SUBTYPE" val="pureTxt"/>
  <p:tag name="KSO_WM_TEMPLATE_MASTER_TYPE" val="1"/>
  <p:tag name="KSO_WM_TEMPLATE_COLOR_TYPE" val="1"/>
  <p:tag name="KSO_WM_SPECIAL_SOURCE" val="bdnull"/>
</p:tagLst>
</file>

<file path=ppt/tags/tag279.xml><?xml version="1.0" encoding="utf-8"?>
<p:tagLst xmlns:p="http://schemas.openxmlformats.org/presentationml/2006/main">
  <p:tag name="ISPRING_PRESENTATION_TITLE" val="部门工作总结"/>
</p:tagLst>
</file>

<file path=ppt/tags/tag28.xml><?xml version="1.0" encoding="utf-8"?>
<p:tagLst xmlns:p="http://schemas.openxmlformats.org/presentationml/2006/main">
  <p:tag name="KSO_WM_TAG_VERSION" val="1.0"/>
  <p:tag name="KSO_WM_BEAUTIFY_FLAG" val="#wm#"/>
  <p:tag name="KSO_WM_UNIT_TYPE" val="i"/>
  <p:tag name="KSO_WM_UNIT_INDEX" val="8"/>
  <p:tag name="KSO_WM_UNIT_ID" val="_4*i*8"/>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TAG_VERSION" val="1.0"/>
  <p:tag name="KSO_WM_BEAUTIFY_FLAG" val="#wm#"/>
  <p:tag name="KSO_WM_UNIT_TYPE" val="i"/>
  <p:tag name="KSO_WM_UNIT_INDEX" val="12"/>
  <p:tag name="KSO_WM_UNIT_ID" val="_4*i*12"/>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TAG_VERSION" val="1.0"/>
  <p:tag name="KSO_WM_BEAUTIFY_FLAG" val="#wm#"/>
  <p:tag name="KSO_WM_UNIT_TYPE" val="i"/>
  <p:tag name="KSO_WM_UNIT_INDEX" val="13"/>
  <p:tag name="KSO_WM_UNIT_ID" val="_4*i*13"/>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TAG_VERSION" val="1.0"/>
  <p:tag name="KSO_WM_BEAUTIFY_FLAG" val="#wm#"/>
  <p:tag name="KSO_WM_UNIT_TYPE" val="i"/>
  <p:tag name="KSO_WM_UNIT_INDEX" val="14"/>
  <p:tag name="KSO_WM_UNIT_ID" val="_4*i*14"/>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TAG_VERSION" val="1.0"/>
  <p:tag name="KSO_WM_BEAUTIFY_FLAG" val="#wm#"/>
  <p:tag name="KSO_WM_UNIT_TYPE" val="i"/>
  <p:tag name="KSO_WM_UNIT_INDEX" val="8"/>
  <p:tag name="KSO_WM_UNIT_ID" val="_5*i*8"/>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TAG_VERSION" val="1.0"/>
  <p:tag name="KSO_WM_BEAUTIFY_FLAG" val="#wm#"/>
  <p:tag name="KSO_WM_UNIT_TYPE" val="i"/>
  <p:tag name="KSO_WM_UNIT_INDEX" val="12"/>
  <p:tag name="KSO_WM_UNIT_ID" val="_5*i*12"/>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TAG_VERSION" val="1.0"/>
  <p:tag name="KSO_WM_BEAUTIFY_FLAG" val="#wm#"/>
  <p:tag name="KSO_WM_UNIT_TYPE" val="i"/>
  <p:tag name="KSO_WM_UNIT_INDEX" val="13"/>
  <p:tag name="KSO_WM_UNIT_ID" val="_5*i*13"/>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TAG_VERSION" val="1.0"/>
  <p:tag name="KSO_WM_BEAUTIFY_FLAG" val="#wm#"/>
  <p:tag name="KSO_WM_UNIT_TYPE" val="i"/>
  <p:tag name="KSO_WM_UNIT_INDEX" val="14"/>
  <p:tag name="KSO_WM_UNIT_ID" val="_5*i*14"/>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TAG_VERSION" val="1.0"/>
  <p:tag name="KSO_WM_BEAUTIFY_FLAG" val="#wm#"/>
  <p:tag name="KSO_WM_UNIT_TYPE" val="i"/>
  <p:tag name="KSO_WM_UNIT_INDEX" val="8"/>
  <p:tag name="KSO_WM_UNIT_ID" val="_6*i*8"/>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TAG_VERSION" val="1.0"/>
  <p:tag name="KSO_WM_BEAUTIFY_FLAG" val="#wm#"/>
  <p:tag name="KSO_WM_UNIT_TYPE" val="i"/>
  <p:tag name="KSO_WM_UNIT_INDEX" val="12"/>
  <p:tag name="KSO_WM_UNIT_ID" val="_6*i*12"/>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TAG_VERSION" val="1.0"/>
  <p:tag name="KSO_WM_BEAUTIFY_FLAG" val="#wm#"/>
  <p:tag name="KSO_WM_UNIT_TYPE" val="i"/>
  <p:tag name="KSO_WM_UNIT_INDEX" val="13"/>
  <p:tag name="KSO_WM_UNIT_ID" val="_6*i*13"/>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TAG_VERSION" val="1.0"/>
  <p:tag name="KSO_WM_BEAUTIFY_FLAG" val="#wm#"/>
  <p:tag name="KSO_WM_UNIT_TYPE" val="i"/>
  <p:tag name="KSO_WM_UNIT_INDEX" val="14"/>
  <p:tag name="KSO_WM_UNIT_ID" val="_6*i*14"/>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p="http://schemas.openxmlformats.org/presentationml/2006/main">
  <p:tag name="KSO_WM_TAG_VERSION" val="1.0"/>
  <p:tag name="KSO_WM_BEAUTIFY_FLAG" val="#wm#"/>
  <p:tag name="KSO_WM_UNIT_TYPE" val="i"/>
  <p:tag name="KSO_WM_UNIT_INDEX" val="8"/>
  <p:tag name="KSO_WM_UNIT_ID" val="_8*i*8"/>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TAG_VERSION" val="1.0"/>
  <p:tag name="KSO_WM_BEAUTIFY_FLAG" val="#wm#"/>
  <p:tag name="KSO_WM_UNIT_TYPE" val="i"/>
  <p:tag name="KSO_WM_UNIT_INDEX" val="12"/>
  <p:tag name="KSO_WM_UNIT_ID" val="_8*i*12"/>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TAG_VERSION" val="1.0"/>
  <p:tag name="KSO_WM_BEAUTIFY_FLAG" val="#wm#"/>
  <p:tag name="KSO_WM_UNIT_TYPE" val="i"/>
  <p:tag name="KSO_WM_UNIT_INDEX" val="13"/>
  <p:tag name="KSO_WM_UNIT_ID" val="_8*i*13"/>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TAG_VERSION" val="1.0"/>
  <p:tag name="KSO_WM_BEAUTIFY_FLAG" val="#wm#"/>
  <p:tag name="KSO_WM_UNIT_TYPE" val="i"/>
  <p:tag name="KSO_WM_UNIT_INDEX" val="14"/>
  <p:tag name="KSO_WM_UNIT_ID" val="_8*i*14"/>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p="http://schemas.openxmlformats.org/presentationml/2006/main">
  <p:tag name="KSO_WM_TAG_VERSION" val="1.0"/>
  <p:tag name="KSO_WM_BEAUTIFY_FLAG" val="#wm#"/>
  <p:tag name="KSO_WM_UNIT_TYPE" val="i"/>
  <p:tag name="KSO_WM_UNIT_INDEX" val="8"/>
  <p:tag name="KSO_WM_UNIT_ID" val="_1*i*8"/>
  <p:tag name="KSO_WM_UNIT_HIGHLIGHT" val="0"/>
  <p:tag name="KSO_WM_UNIT_COMPATIBLE" val="0"/>
  <p:tag name="KSO_WM_UNIT_DIAGRAM_ISNUMVISUAL" val="0"/>
  <p:tag name="KSO_WM_UNIT_DIAGRAM_ISREFERUNIT" val="0"/>
  <p:tag name="KSO_WM_UNIT_LAYERLEVEL" val="1"/>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SLIDE_BACKGROUND_TYPE" val="frame"/>
  <p:tag name="KSO_WM_UNIT_BK_DARK_LIGHT" val="2"/>
  <p:tag name="KSO_WM_SLIDE_BK_DARK_LIGHT" val="1"/>
</p:tagLst>
</file>

<file path=ppt/tags/tag73.xml><?xml version="1.0" encoding="utf-8"?>
<p:tagLst xmlns:p="http://schemas.openxmlformats.org/presentationml/2006/main">
  <p:tag name="KSO_WM_TAG_VERSION" val="1.0"/>
  <p:tag name="KSO_WM_BEAUTIFY_FLAG" val="#wm#"/>
  <p:tag name="KSO_WM_UNIT_TYPE" val="i"/>
  <p:tag name="KSO_WM_UNIT_INDEX" val="8"/>
  <p:tag name="KSO_WM_UNIT_ID" val="_2*i*8"/>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TAG_VERSION" val="1.0"/>
  <p:tag name="KSO_WM_BEAUTIFY_FLAG" val="#wm#"/>
  <p:tag name="KSO_WM_UNIT_TYPE" val="i"/>
  <p:tag name="KSO_WM_UNIT_INDEX" val="12"/>
  <p:tag name="KSO_WM_UNIT_ID" val="_9*i*12"/>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TAG_VERSION" val="1.0"/>
  <p:tag name="KSO_WM_BEAUTIFY_FLAG" val="#wm#"/>
  <p:tag name="KSO_WM_UNIT_TYPE" val="i"/>
  <p:tag name="KSO_WM_UNIT_INDEX" val="13"/>
  <p:tag name="KSO_WM_UNIT_ID" val="_9*i*13"/>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TAG_VERSION" val="1.0"/>
  <p:tag name="KSO_WM_BEAUTIFY_FLAG" val="#wm#"/>
  <p:tag name="KSO_WM_UNIT_TYPE" val="i"/>
  <p:tag name="KSO_WM_UNIT_INDEX" val="14"/>
  <p:tag name="KSO_WM_UNIT_ID" val="_9*i*14"/>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TAG_VERSION" val="1.0"/>
  <p:tag name="KSO_WM_BEAUTIFY_FLAG" val="#wm#"/>
  <p:tag name="KSO_WM_UNIT_TYPE" val="i"/>
  <p:tag name="KSO_WM_UNIT_INDEX" val="12"/>
  <p:tag name="KSO_WM_UNIT_ID" val="_1*i*12"/>
  <p:tag name="KSO_WM_UNIT_HIGHLIGHT" val="0"/>
  <p:tag name="KSO_WM_UNIT_COMPATIBLE" val="0"/>
  <p:tag name="KSO_WM_UNIT_DIAGRAM_ISNUMVISUAL" val="0"/>
  <p:tag name="KSO_WM_UNIT_DIAGRAM_ISREFERUNIT" val="0"/>
  <p:tag name="KSO_WM_UNIT_LAYERLEVEL" val="1"/>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SLIDE_BACKGROUND_TYPE" val="frame"/>
  <p:tag name="KSO_WM_UNIT_BK_DARK_LIGHT" val="2"/>
  <p:tag name="KSO_WM_SLIDE_BK_DARK_LIGHT" val="1"/>
</p:tagLst>
</file>

<file path=ppt/tags/tag84.xml><?xml version="1.0" encoding="utf-8"?>
<p:tagLst xmlns:p="http://schemas.openxmlformats.org/presentationml/2006/main">
  <p:tag name="KSO_WM_TAG_VERSION" val="1.0"/>
  <p:tag name="KSO_WM_BEAUTIFY_FLAG" val="#wm#"/>
  <p:tag name="KSO_WM_UNIT_TYPE" val="i"/>
  <p:tag name="KSO_WM_UNIT_INDEX" val="8"/>
  <p:tag name="KSO_WM_UNIT_ID" val="_2*i*8"/>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TAG_VERSION" val="1.0"/>
  <p:tag name="KSO_WM_BEAUTIFY_FLAG" val="#wm#"/>
  <p:tag name="KSO_WM_UNIT_TYPE" val="i"/>
  <p:tag name="KSO_WM_UNIT_INDEX" val="12"/>
  <p:tag name="KSO_WM_UNIT_ID" val="_10*i*12"/>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TAG_VERSION" val="1.0"/>
  <p:tag name="KSO_WM_BEAUTIFY_FLAG" val="#wm#"/>
  <p:tag name="KSO_WM_UNIT_TYPE" val="i"/>
  <p:tag name="KSO_WM_UNIT_INDEX" val="13"/>
  <p:tag name="KSO_WM_UNIT_ID" val="_10*i*13"/>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TAG_VERSION" val="1.0"/>
  <p:tag name="KSO_WM_BEAUTIFY_FLAG" val="#wm#"/>
  <p:tag name="KSO_WM_UNIT_TYPE" val="i"/>
  <p:tag name="KSO_WM_UNIT_INDEX" val="14"/>
  <p:tag name="KSO_WM_UNIT_ID" val="_10*i*14"/>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TAG_VERSION" val="1.0"/>
  <p:tag name="KSO_WM_BEAUTIFY_FLAG" val="#wm#"/>
  <p:tag name="KSO_WM_UNIT_TYPE" val="i"/>
  <p:tag name="KSO_WM_UNIT_INDEX" val="13"/>
  <p:tag name="KSO_WM_UNIT_ID" val="_1*i*13"/>
  <p:tag name="KSO_WM_UNIT_HIGHLIGHT" val="0"/>
  <p:tag name="KSO_WM_UNIT_COMPATIBLE" val="0"/>
  <p:tag name="KSO_WM_UNIT_DIAGRAM_ISNUMVISUAL" val="0"/>
  <p:tag name="KSO_WM_UNIT_DIAGRAM_ISREFERUNIT" val="0"/>
  <p:tag name="KSO_WM_UNIT_LAYERLEVEL" val="1"/>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
      <a:dk1>
        <a:srgbClr val="000000"/>
      </a:dk1>
      <a:lt1>
        <a:srgbClr val="FFFFFF"/>
      </a:lt1>
      <a:dk2>
        <a:srgbClr val="E6E6E6"/>
      </a:dk2>
      <a:lt2>
        <a:srgbClr val="FFFFFF"/>
      </a:lt2>
      <a:accent1>
        <a:srgbClr val="B42D23"/>
      </a:accent1>
      <a:accent2>
        <a:srgbClr val="B44E39"/>
      </a:accent2>
      <a:accent3>
        <a:srgbClr val="A66834"/>
      </a:accent3>
      <a:accent4>
        <a:srgbClr val="A98930"/>
      </a:accent4>
      <a:accent5>
        <a:srgbClr val="999735"/>
      </a:accent5>
      <a:accent6>
        <a:srgbClr val="7B8E4A"/>
      </a:accent6>
      <a:hlink>
        <a:srgbClr val="495AC3"/>
      </a:hlink>
      <a:folHlink>
        <a:srgbClr val="6F61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4081</Words>
  <Application>WPS 文字</Application>
  <PresentationFormat>宽屏</PresentationFormat>
  <Paragraphs>81</Paragraphs>
  <Slides>14</Slides>
  <Notes>26</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14</vt:i4>
      </vt:variant>
    </vt:vector>
  </HeadingPairs>
  <TitlesOfParts>
    <vt:vector size="35" baseType="lpstr">
      <vt:lpstr>Arial</vt:lpstr>
      <vt:lpstr>宋体</vt:lpstr>
      <vt:lpstr>Wingdings</vt:lpstr>
      <vt:lpstr>隶书</vt:lpstr>
      <vt:lpstr>报隶-简</vt:lpstr>
      <vt:lpstr>汉仪尚巍手书W</vt:lpstr>
      <vt:lpstr>苹方-简</vt:lpstr>
      <vt:lpstr>Times New Roman Bold</vt:lpstr>
      <vt:lpstr>隶书</vt:lpstr>
      <vt:lpstr>Times New Roman Regular</vt:lpstr>
      <vt:lpstr>字魂59号-创粗黑</vt:lpstr>
      <vt:lpstr>汉仪中黑KW</vt:lpstr>
      <vt:lpstr>字魂58号-创中黑</vt:lpstr>
      <vt:lpstr>微软雅黑</vt:lpstr>
      <vt:lpstr>汉仪旗黑</vt:lpstr>
      <vt:lpstr>宋体</vt:lpstr>
      <vt:lpstr>Arial Unicode MS</vt:lpstr>
      <vt:lpstr>等线</vt:lpstr>
      <vt:lpstr>汉仪中等线KW</vt:lpstr>
      <vt:lpstr>Office 主题​​</vt:lpstr>
      <vt:lpstr>2_Office 主题​​</vt:lpstr>
      <vt:lpstr>presentation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-李十七</cp:lastModifiedBy>
  <cp:revision>68</cp:revision>
  <dcterms:created xsi:type="dcterms:W3CDTF">2024-09-19T11:58:06Z</dcterms:created>
  <dcterms:modified xsi:type="dcterms:W3CDTF">2024-09-19T11:58:06Z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C0D2199FCE5A4708CE11EC66FE5BBB74_43</vt:lpwstr>
  </property>
  <property fmtid="{D5CDD505-2E9C-101B-9397-08002B2CF9AE}" pid="3" name="KSOProductBuildVer">
    <vt:lpwstr>2052-6.7.1.8828</vt:lpwstr>
  </property>
</Properties>
</file>