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58" r:id="rId9"/>
    <p:sldId id="277" r:id="rId10"/>
    <p:sldId id="259" r:id="rId11"/>
    <p:sldId id="278" r:id="rId12"/>
    <p:sldId id="262" r:id="rId13"/>
    <p:sldId id="263" r:id="rId14"/>
    <p:sldId id="279" r:id="rId15"/>
    <p:sldId id="264" r:id="rId16"/>
    <p:sldId id="265" r:id="rId17"/>
    <p:sldId id="266" r:id="rId18"/>
    <p:sldId id="280" r:id="rId19"/>
    <p:sldId id="281" r:id="rId20"/>
  </p:sldIdLst>
  <p:sldSz cx="12192000" cy="6858000"/>
  <p:notesSz cx="6858000" cy="9144000"/>
  <p:embeddedFontLst>
    <p:embeddedFont>
      <p:font typeface="OPPOSans R" panose="00020600040101010101"/>
      <p:regular r:id="rId24"/>
    </p:embeddedFont>
    <p:embeddedFont>
      <p:font typeface="Source Han Sans CN Bold" panose="020B0800000000000000"/>
      <p:bold r:id="rId25"/>
    </p:embeddedFont>
    <p:embeddedFont>
      <p:font typeface="等线" panose="02010600030101010101" charset="-122"/>
      <p:regular r:id="rId26"/>
    </p:embeddedFont>
    <p:embeddedFont>
      <p:font typeface="Calisto MT" panose="02040603050505030304" charset="0"/>
      <p:regular r:id="rId27"/>
      <p:bold r:id="rId28"/>
      <p:italic r:id="rId29"/>
      <p:boldItalic r:id="rId30"/>
    </p:embeddedFont>
    <p:embeddedFont>
      <p:font typeface="华文中宋" panose="02010600040101010101" charset="-122"/>
      <p:regular r:id="rId3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036664 w 12192000"/>
              <a:gd name="connsiteY0" fmla="*/ 5635541 h 6858000"/>
              <a:gd name="connsiteX1" fmla="*/ 11036664 w 12192000"/>
              <a:gd name="connsiteY1" fmla="*/ 6254930 h 6858000"/>
              <a:gd name="connsiteX2" fmla="*/ 11644173 w 12192000"/>
              <a:gd name="connsiteY2" fmla="*/ 6254930 h 6858000"/>
              <a:gd name="connsiteX3" fmla="*/ 11644173 w 12192000"/>
              <a:gd name="connsiteY3" fmla="*/ 5635541 h 6858000"/>
              <a:gd name="connsiteX4" fmla="*/ 10419729 w 12192000"/>
              <a:gd name="connsiteY4" fmla="*/ 5635541 h 6858000"/>
              <a:gd name="connsiteX5" fmla="*/ 10419729 w 12192000"/>
              <a:gd name="connsiteY5" fmla="*/ 6254930 h 6858000"/>
              <a:gd name="connsiteX6" fmla="*/ 11027237 w 12192000"/>
              <a:gd name="connsiteY6" fmla="*/ 6254930 h 6858000"/>
              <a:gd name="connsiteX7" fmla="*/ 11027237 w 12192000"/>
              <a:gd name="connsiteY7" fmla="*/ 5635541 h 6858000"/>
              <a:gd name="connsiteX8" fmla="*/ 9802322 w 12192000"/>
              <a:gd name="connsiteY8" fmla="*/ 5635541 h 6858000"/>
              <a:gd name="connsiteX9" fmla="*/ 9802322 w 12192000"/>
              <a:gd name="connsiteY9" fmla="*/ 6254930 h 6858000"/>
              <a:gd name="connsiteX10" fmla="*/ 10409831 w 12192000"/>
              <a:gd name="connsiteY10" fmla="*/ 6254930 h 6858000"/>
              <a:gd name="connsiteX11" fmla="*/ 10409831 w 12192000"/>
              <a:gd name="connsiteY11" fmla="*/ 5635541 h 6858000"/>
              <a:gd name="connsiteX12" fmla="*/ 9185387 w 12192000"/>
              <a:gd name="connsiteY12" fmla="*/ 5635541 h 6858000"/>
              <a:gd name="connsiteX13" fmla="*/ 9185387 w 12192000"/>
              <a:gd name="connsiteY13" fmla="*/ 6254930 h 6858000"/>
              <a:gd name="connsiteX14" fmla="*/ 9792896 w 12192000"/>
              <a:gd name="connsiteY14" fmla="*/ 6254930 h 6858000"/>
              <a:gd name="connsiteX15" fmla="*/ 9792896 w 12192000"/>
              <a:gd name="connsiteY15" fmla="*/ 5635541 h 6858000"/>
              <a:gd name="connsiteX16" fmla="*/ 8568453 w 12192000"/>
              <a:gd name="connsiteY16" fmla="*/ 5635541 h 6858000"/>
              <a:gd name="connsiteX17" fmla="*/ 8568453 w 12192000"/>
              <a:gd name="connsiteY17" fmla="*/ 6254930 h 6858000"/>
              <a:gd name="connsiteX18" fmla="*/ 9175961 w 12192000"/>
              <a:gd name="connsiteY18" fmla="*/ 6254930 h 6858000"/>
              <a:gd name="connsiteX19" fmla="*/ 9175961 w 12192000"/>
              <a:gd name="connsiteY19" fmla="*/ 5635541 h 6858000"/>
              <a:gd name="connsiteX20" fmla="*/ 7951518 w 12192000"/>
              <a:gd name="connsiteY20" fmla="*/ 5635541 h 6858000"/>
              <a:gd name="connsiteX21" fmla="*/ 7951518 w 12192000"/>
              <a:gd name="connsiteY21" fmla="*/ 6254930 h 6858000"/>
              <a:gd name="connsiteX22" fmla="*/ 8559026 w 12192000"/>
              <a:gd name="connsiteY22" fmla="*/ 6254930 h 6858000"/>
              <a:gd name="connsiteX23" fmla="*/ 8559026 w 12192000"/>
              <a:gd name="connsiteY23" fmla="*/ 5635541 h 6858000"/>
              <a:gd name="connsiteX24" fmla="*/ 7334583 w 12192000"/>
              <a:gd name="connsiteY24" fmla="*/ 5635541 h 6858000"/>
              <a:gd name="connsiteX25" fmla="*/ 7334583 w 12192000"/>
              <a:gd name="connsiteY25" fmla="*/ 6254930 h 6858000"/>
              <a:gd name="connsiteX26" fmla="*/ 7942092 w 12192000"/>
              <a:gd name="connsiteY26" fmla="*/ 6254930 h 6858000"/>
              <a:gd name="connsiteX27" fmla="*/ 7942092 w 12192000"/>
              <a:gd name="connsiteY27" fmla="*/ 5635541 h 6858000"/>
              <a:gd name="connsiteX28" fmla="*/ 6717648 w 12192000"/>
              <a:gd name="connsiteY28" fmla="*/ 5635541 h 6858000"/>
              <a:gd name="connsiteX29" fmla="*/ 6717648 w 12192000"/>
              <a:gd name="connsiteY29" fmla="*/ 6254930 h 6858000"/>
              <a:gd name="connsiteX30" fmla="*/ 7325157 w 12192000"/>
              <a:gd name="connsiteY30" fmla="*/ 6254930 h 6858000"/>
              <a:gd name="connsiteX31" fmla="*/ 7325157 w 12192000"/>
              <a:gd name="connsiteY31" fmla="*/ 5635541 h 6858000"/>
              <a:gd name="connsiteX32" fmla="*/ 6100713 w 12192000"/>
              <a:gd name="connsiteY32" fmla="*/ 5635541 h 6858000"/>
              <a:gd name="connsiteX33" fmla="*/ 6100713 w 12192000"/>
              <a:gd name="connsiteY33" fmla="*/ 6254930 h 6858000"/>
              <a:gd name="connsiteX34" fmla="*/ 6708222 w 12192000"/>
              <a:gd name="connsiteY34" fmla="*/ 6254930 h 6858000"/>
              <a:gd name="connsiteX35" fmla="*/ 6708222 w 12192000"/>
              <a:gd name="connsiteY35" fmla="*/ 5635541 h 6858000"/>
              <a:gd name="connsiteX36" fmla="*/ 5483791 w 12192000"/>
              <a:gd name="connsiteY36" fmla="*/ 5635541 h 6858000"/>
              <a:gd name="connsiteX37" fmla="*/ 5483791 w 12192000"/>
              <a:gd name="connsiteY37" fmla="*/ 6254930 h 6858000"/>
              <a:gd name="connsiteX38" fmla="*/ 6091287 w 12192000"/>
              <a:gd name="connsiteY38" fmla="*/ 6254930 h 6858000"/>
              <a:gd name="connsiteX39" fmla="*/ 6091287 w 12192000"/>
              <a:gd name="connsiteY39" fmla="*/ 5635541 h 6858000"/>
              <a:gd name="connsiteX40" fmla="*/ 5483800 w 12192000"/>
              <a:gd name="connsiteY40" fmla="*/ 5635541 h 6858000"/>
              <a:gd name="connsiteX41" fmla="*/ 4866857 w 12192000"/>
              <a:gd name="connsiteY41" fmla="*/ 5635541 h 6858000"/>
              <a:gd name="connsiteX42" fmla="*/ 4866857 w 12192000"/>
              <a:gd name="connsiteY42" fmla="*/ 6254930 h 6858000"/>
              <a:gd name="connsiteX43" fmla="*/ 5474355 w 12192000"/>
              <a:gd name="connsiteY43" fmla="*/ 6254930 h 6858000"/>
              <a:gd name="connsiteX44" fmla="*/ 5474355 w 12192000"/>
              <a:gd name="connsiteY44" fmla="*/ 5635541 h 6858000"/>
              <a:gd name="connsiteX45" fmla="*/ 4866859 w 12192000"/>
              <a:gd name="connsiteY45" fmla="*/ 5635541 h 6858000"/>
              <a:gd name="connsiteX46" fmla="*/ 4249917 w 12192000"/>
              <a:gd name="connsiteY46" fmla="*/ 5635541 h 6858000"/>
              <a:gd name="connsiteX47" fmla="*/ 4249917 w 12192000"/>
              <a:gd name="connsiteY47" fmla="*/ 6254930 h 6858000"/>
              <a:gd name="connsiteX48" fmla="*/ 4857417 w 12192000"/>
              <a:gd name="connsiteY48" fmla="*/ 6254930 h 6858000"/>
              <a:gd name="connsiteX49" fmla="*/ 4857418 w 12192000"/>
              <a:gd name="connsiteY49" fmla="*/ 6254930 h 6858000"/>
              <a:gd name="connsiteX50" fmla="*/ 4857418 w 12192000"/>
              <a:gd name="connsiteY50" fmla="*/ 5635541 h 6858000"/>
              <a:gd name="connsiteX51" fmla="*/ 3633004 w 12192000"/>
              <a:gd name="connsiteY51" fmla="*/ 5635541 h 6858000"/>
              <a:gd name="connsiteX52" fmla="*/ 3633004 w 12192000"/>
              <a:gd name="connsiteY52" fmla="*/ 6254930 h 6858000"/>
              <a:gd name="connsiteX53" fmla="*/ 4240482 w 12192000"/>
              <a:gd name="connsiteY53" fmla="*/ 6254930 h 6858000"/>
              <a:gd name="connsiteX54" fmla="*/ 4240482 w 12192000"/>
              <a:gd name="connsiteY54" fmla="*/ 5635541 h 6858000"/>
              <a:gd name="connsiteX55" fmla="*/ 3015596 w 12192000"/>
              <a:gd name="connsiteY55" fmla="*/ 5635541 h 6858000"/>
              <a:gd name="connsiteX56" fmla="*/ 3015596 w 12192000"/>
              <a:gd name="connsiteY56" fmla="*/ 6254930 h 6858000"/>
              <a:gd name="connsiteX57" fmla="*/ 3623107 w 12192000"/>
              <a:gd name="connsiteY57" fmla="*/ 6254930 h 6858000"/>
              <a:gd name="connsiteX58" fmla="*/ 3623107 w 12192000"/>
              <a:gd name="connsiteY58" fmla="*/ 5635541 h 6858000"/>
              <a:gd name="connsiteX59" fmla="*/ 2398672 w 12192000"/>
              <a:gd name="connsiteY59" fmla="*/ 5635541 h 6858000"/>
              <a:gd name="connsiteX60" fmla="*/ 2398672 w 12192000"/>
              <a:gd name="connsiteY60" fmla="*/ 6254930 h 6858000"/>
              <a:gd name="connsiteX61" fmla="*/ 3006150 w 12192000"/>
              <a:gd name="connsiteY61" fmla="*/ 6254930 h 6858000"/>
              <a:gd name="connsiteX62" fmla="*/ 3006166 w 12192000"/>
              <a:gd name="connsiteY62" fmla="*/ 6254930 h 6858000"/>
              <a:gd name="connsiteX63" fmla="*/ 3006166 w 12192000"/>
              <a:gd name="connsiteY63" fmla="*/ 5635541 h 6858000"/>
              <a:gd name="connsiteX64" fmla="*/ 3006161 w 12192000"/>
              <a:gd name="connsiteY64" fmla="*/ 5635541 h 6858000"/>
              <a:gd name="connsiteX65" fmla="*/ 1781727 w 12192000"/>
              <a:gd name="connsiteY65" fmla="*/ 5635541 h 6858000"/>
              <a:gd name="connsiteX66" fmla="*/ 1781727 w 12192000"/>
              <a:gd name="connsiteY66" fmla="*/ 6254930 h 6858000"/>
              <a:gd name="connsiteX67" fmla="*/ 2389224 w 12192000"/>
              <a:gd name="connsiteY67" fmla="*/ 6254930 h 6858000"/>
              <a:gd name="connsiteX68" fmla="*/ 2389232 w 12192000"/>
              <a:gd name="connsiteY68" fmla="*/ 6254930 h 6858000"/>
              <a:gd name="connsiteX69" fmla="*/ 2389232 w 12192000"/>
              <a:gd name="connsiteY69" fmla="*/ 5635541 h 6858000"/>
              <a:gd name="connsiteX70" fmla="*/ 2389219 w 12192000"/>
              <a:gd name="connsiteY70" fmla="*/ 5635541 h 6858000"/>
              <a:gd name="connsiteX71" fmla="*/ 1164789 w 12192000"/>
              <a:gd name="connsiteY71" fmla="*/ 5635541 h 6858000"/>
              <a:gd name="connsiteX72" fmla="*/ 1164789 w 12192000"/>
              <a:gd name="connsiteY72" fmla="*/ 6254930 h 6858000"/>
              <a:gd name="connsiteX73" fmla="*/ 1772294 w 12192000"/>
              <a:gd name="connsiteY73" fmla="*/ 6254930 h 6858000"/>
              <a:gd name="connsiteX74" fmla="*/ 1772298 w 12192000"/>
              <a:gd name="connsiteY74" fmla="*/ 6254930 h 6858000"/>
              <a:gd name="connsiteX75" fmla="*/ 1772298 w 12192000"/>
              <a:gd name="connsiteY75" fmla="*/ 5635541 h 6858000"/>
              <a:gd name="connsiteX76" fmla="*/ 1772280 w 12192000"/>
              <a:gd name="connsiteY76" fmla="*/ 5635541 h 6858000"/>
              <a:gd name="connsiteX77" fmla="*/ 547839 w 12192000"/>
              <a:gd name="connsiteY77" fmla="*/ 5635541 h 6858000"/>
              <a:gd name="connsiteX78" fmla="*/ 547839 w 12192000"/>
              <a:gd name="connsiteY78" fmla="*/ 6254930 h 6858000"/>
              <a:gd name="connsiteX79" fmla="*/ 547858 w 12192000"/>
              <a:gd name="connsiteY79" fmla="*/ 6254930 h 6858000"/>
              <a:gd name="connsiteX80" fmla="*/ 1155348 w 12192000"/>
              <a:gd name="connsiteY80" fmla="*/ 6254930 h 6858000"/>
              <a:gd name="connsiteX81" fmla="*/ 1155348 w 12192000"/>
              <a:gd name="connsiteY81" fmla="*/ 5635541 h 6858000"/>
              <a:gd name="connsiteX82" fmla="*/ 1155343 w 12192000"/>
              <a:gd name="connsiteY82" fmla="*/ 5635541 h 6858000"/>
              <a:gd name="connsiteX83" fmla="*/ 11036664 w 12192000"/>
              <a:gd name="connsiteY83" fmla="*/ 5006542 h 6858000"/>
              <a:gd name="connsiteX84" fmla="*/ 11036664 w 12192000"/>
              <a:gd name="connsiteY84" fmla="*/ 5625930 h 6858000"/>
              <a:gd name="connsiteX85" fmla="*/ 11644173 w 12192000"/>
              <a:gd name="connsiteY85" fmla="*/ 5625930 h 6858000"/>
              <a:gd name="connsiteX86" fmla="*/ 11644173 w 12192000"/>
              <a:gd name="connsiteY86" fmla="*/ 5006542 h 6858000"/>
              <a:gd name="connsiteX87" fmla="*/ 10419729 w 12192000"/>
              <a:gd name="connsiteY87" fmla="*/ 5006542 h 6858000"/>
              <a:gd name="connsiteX88" fmla="*/ 10419729 w 12192000"/>
              <a:gd name="connsiteY88" fmla="*/ 5625930 h 6858000"/>
              <a:gd name="connsiteX89" fmla="*/ 11027237 w 12192000"/>
              <a:gd name="connsiteY89" fmla="*/ 5625930 h 6858000"/>
              <a:gd name="connsiteX90" fmla="*/ 11027237 w 12192000"/>
              <a:gd name="connsiteY90" fmla="*/ 5006542 h 6858000"/>
              <a:gd name="connsiteX91" fmla="*/ 9802322 w 12192000"/>
              <a:gd name="connsiteY91" fmla="*/ 5006542 h 6858000"/>
              <a:gd name="connsiteX92" fmla="*/ 9802322 w 12192000"/>
              <a:gd name="connsiteY92" fmla="*/ 5625930 h 6858000"/>
              <a:gd name="connsiteX93" fmla="*/ 10409831 w 12192000"/>
              <a:gd name="connsiteY93" fmla="*/ 5625930 h 6858000"/>
              <a:gd name="connsiteX94" fmla="*/ 10409831 w 12192000"/>
              <a:gd name="connsiteY94" fmla="*/ 5006542 h 6858000"/>
              <a:gd name="connsiteX95" fmla="*/ 9185387 w 12192000"/>
              <a:gd name="connsiteY95" fmla="*/ 5006542 h 6858000"/>
              <a:gd name="connsiteX96" fmla="*/ 9185387 w 12192000"/>
              <a:gd name="connsiteY96" fmla="*/ 5625930 h 6858000"/>
              <a:gd name="connsiteX97" fmla="*/ 9792896 w 12192000"/>
              <a:gd name="connsiteY97" fmla="*/ 5625930 h 6858000"/>
              <a:gd name="connsiteX98" fmla="*/ 9792896 w 12192000"/>
              <a:gd name="connsiteY98" fmla="*/ 5006542 h 6858000"/>
              <a:gd name="connsiteX99" fmla="*/ 8568453 w 12192000"/>
              <a:gd name="connsiteY99" fmla="*/ 5006542 h 6858000"/>
              <a:gd name="connsiteX100" fmla="*/ 8568453 w 12192000"/>
              <a:gd name="connsiteY100" fmla="*/ 5625930 h 6858000"/>
              <a:gd name="connsiteX101" fmla="*/ 9175961 w 12192000"/>
              <a:gd name="connsiteY101" fmla="*/ 5625930 h 6858000"/>
              <a:gd name="connsiteX102" fmla="*/ 9175961 w 12192000"/>
              <a:gd name="connsiteY102" fmla="*/ 5006542 h 6858000"/>
              <a:gd name="connsiteX103" fmla="*/ 7951518 w 12192000"/>
              <a:gd name="connsiteY103" fmla="*/ 5006542 h 6858000"/>
              <a:gd name="connsiteX104" fmla="*/ 7951518 w 12192000"/>
              <a:gd name="connsiteY104" fmla="*/ 5625930 h 6858000"/>
              <a:gd name="connsiteX105" fmla="*/ 8559026 w 12192000"/>
              <a:gd name="connsiteY105" fmla="*/ 5625930 h 6858000"/>
              <a:gd name="connsiteX106" fmla="*/ 8559026 w 12192000"/>
              <a:gd name="connsiteY106" fmla="*/ 5006542 h 6858000"/>
              <a:gd name="connsiteX107" fmla="*/ 7334583 w 12192000"/>
              <a:gd name="connsiteY107" fmla="*/ 5006542 h 6858000"/>
              <a:gd name="connsiteX108" fmla="*/ 7334583 w 12192000"/>
              <a:gd name="connsiteY108" fmla="*/ 5625930 h 6858000"/>
              <a:gd name="connsiteX109" fmla="*/ 7942092 w 12192000"/>
              <a:gd name="connsiteY109" fmla="*/ 5625930 h 6858000"/>
              <a:gd name="connsiteX110" fmla="*/ 7942092 w 12192000"/>
              <a:gd name="connsiteY110" fmla="*/ 5006542 h 6858000"/>
              <a:gd name="connsiteX111" fmla="*/ 6717648 w 12192000"/>
              <a:gd name="connsiteY111" fmla="*/ 5006542 h 6858000"/>
              <a:gd name="connsiteX112" fmla="*/ 6717648 w 12192000"/>
              <a:gd name="connsiteY112" fmla="*/ 5625930 h 6858000"/>
              <a:gd name="connsiteX113" fmla="*/ 7325157 w 12192000"/>
              <a:gd name="connsiteY113" fmla="*/ 5625930 h 6858000"/>
              <a:gd name="connsiteX114" fmla="*/ 7325157 w 12192000"/>
              <a:gd name="connsiteY114" fmla="*/ 5006542 h 6858000"/>
              <a:gd name="connsiteX115" fmla="*/ 6100713 w 12192000"/>
              <a:gd name="connsiteY115" fmla="*/ 5006542 h 6858000"/>
              <a:gd name="connsiteX116" fmla="*/ 6100713 w 12192000"/>
              <a:gd name="connsiteY116" fmla="*/ 5625930 h 6858000"/>
              <a:gd name="connsiteX117" fmla="*/ 6708222 w 12192000"/>
              <a:gd name="connsiteY117" fmla="*/ 5625930 h 6858000"/>
              <a:gd name="connsiteX118" fmla="*/ 6708222 w 12192000"/>
              <a:gd name="connsiteY118" fmla="*/ 5006542 h 6858000"/>
              <a:gd name="connsiteX119" fmla="*/ 5483800 w 12192000"/>
              <a:gd name="connsiteY119" fmla="*/ 5006542 h 6858000"/>
              <a:gd name="connsiteX120" fmla="*/ 5483800 w 12192000"/>
              <a:gd name="connsiteY120" fmla="*/ 5625930 h 6858000"/>
              <a:gd name="connsiteX121" fmla="*/ 6091287 w 12192000"/>
              <a:gd name="connsiteY121" fmla="*/ 5625930 h 6858000"/>
              <a:gd name="connsiteX122" fmla="*/ 6091287 w 12192000"/>
              <a:gd name="connsiteY122" fmla="*/ 5006542 h 6858000"/>
              <a:gd name="connsiteX123" fmla="*/ 4866859 w 12192000"/>
              <a:gd name="connsiteY123" fmla="*/ 5006542 h 6858000"/>
              <a:gd name="connsiteX124" fmla="*/ 4866859 w 12192000"/>
              <a:gd name="connsiteY124" fmla="*/ 5625930 h 6858000"/>
              <a:gd name="connsiteX125" fmla="*/ 5474371 w 12192000"/>
              <a:gd name="connsiteY125" fmla="*/ 5625930 h 6858000"/>
              <a:gd name="connsiteX126" fmla="*/ 5474371 w 12192000"/>
              <a:gd name="connsiteY126" fmla="*/ 5006542 h 6858000"/>
              <a:gd name="connsiteX127" fmla="*/ 5474369 w 12192000"/>
              <a:gd name="connsiteY127" fmla="*/ 5006542 h 6858000"/>
              <a:gd name="connsiteX128" fmla="*/ 4249921 w 12192000"/>
              <a:gd name="connsiteY128" fmla="*/ 5006542 h 6858000"/>
              <a:gd name="connsiteX129" fmla="*/ 4249921 w 12192000"/>
              <a:gd name="connsiteY129" fmla="*/ 5625930 h 6858000"/>
              <a:gd name="connsiteX130" fmla="*/ 4857440 w 12192000"/>
              <a:gd name="connsiteY130" fmla="*/ 5625930 h 6858000"/>
              <a:gd name="connsiteX131" fmla="*/ 4857440 w 12192000"/>
              <a:gd name="connsiteY131" fmla="*/ 5006542 h 6858000"/>
              <a:gd name="connsiteX132" fmla="*/ 4857426 w 12192000"/>
              <a:gd name="connsiteY132" fmla="*/ 5006542 h 6858000"/>
              <a:gd name="connsiteX133" fmla="*/ 3633009 w 12192000"/>
              <a:gd name="connsiteY133" fmla="*/ 5006542 h 6858000"/>
              <a:gd name="connsiteX134" fmla="*/ 3633009 w 12192000"/>
              <a:gd name="connsiteY134" fmla="*/ 5625930 h 6858000"/>
              <a:gd name="connsiteX135" fmla="*/ 4240495 w 12192000"/>
              <a:gd name="connsiteY135" fmla="*/ 5625930 h 6858000"/>
              <a:gd name="connsiteX136" fmla="*/ 4240495 w 12192000"/>
              <a:gd name="connsiteY136" fmla="*/ 5006542 h 6858000"/>
              <a:gd name="connsiteX137" fmla="*/ 4240482 w 12192000"/>
              <a:gd name="connsiteY137" fmla="*/ 5006542 h 6858000"/>
              <a:gd name="connsiteX138" fmla="*/ 3015587 w 12192000"/>
              <a:gd name="connsiteY138" fmla="*/ 5006542 h 6858000"/>
              <a:gd name="connsiteX139" fmla="*/ 3015587 w 12192000"/>
              <a:gd name="connsiteY139" fmla="*/ 5625930 h 6858000"/>
              <a:gd name="connsiteX140" fmla="*/ 3623098 w 12192000"/>
              <a:gd name="connsiteY140" fmla="*/ 5625930 h 6858000"/>
              <a:gd name="connsiteX141" fmla="*/ 3623098 w 12192000"/>
              <a:gd name="connsiteY141" fmla="*/ 5006542 h 6858000"/>
              <a:gd name="connsiteX142" fmla="*/ 2398644 w 12192000"/>
              <a:gd name="connsiteY142" fmla="*/ 5006542 h 6858000"/>
              <a:gd name="connsiteX143" fmla="*/ 2398644 w 12192000"/>
              <a:gd name="connsiteY143" fmla="*/ 5625930 h 6858000"/>
              <a:gd name="connsiteX144" fmla="*/ 3006153 w 12192000"/>
              <a:gd name="connsiteY144" fmla="*/ 5625930 h 6858000"/>
              <a:gd name="connsiteX145" fmla="*/ 3006153 w 12192000"/>
              <a:gd name="connsiteY145" fmla="*/ 5006542 h 6858000"/>
              <a:gd name="connsiteX146" fmla="*/ 3006148 w 12192000"/>
              <a:gd name="connsiteY146" fmla="*/ 5006542 h 6858000"/>
              <a:gd name="connsiteX147" fmla="*/ 2398675 w 12192000"/>
              <a:gd name="connsiteY147" fmla="*/ 5006542 h 6858000"/>
              <a:gd name="connsiteX148" fmla="*/ 1781705 w 12192000"/>
              <a:gd name="connsiteY148" fmla="*/ 5006542 h 6858000"/>
              <a:gd name="connsiteX149" fmla="*/ 1781705 w 12192000"/>
              <a:gd name="connsiteY149" fmla="*/ 5625930 h 6858000"/>
              <a:gd name="connsiteX150" fmla="*/ 2389217 w 12192000"/>
              <a:gd name="connsiteY150" fmla="*/ 5625930 h 6858000"/>
              <a:gd name="connsiteX151" fmla="*/ 2389217 w 12192000"/>
              <a:gd name="connsiteY151" fmla="*/ 5006542 h 6858000"/>
              <a:gd name="connsiteX152" fmla="*/ 2389206 w 12192000"/>
              <a:gd name="connsiteY152" fmla="*/ 5006542 h 6858000"/>
              <a:gd name="connsiteX153" fmla="*/ 1781716 w 12192000"/>
              <a:gd name="connsiteY153" fmla="*/ 5006542 h 6858000"/>
              <a:gd name="connsiteX154" fmla="*/ 1164774 w 12192000"/>
              <a:gd name="connsiteY154" fmla="*/ 5006542 h 6858000"/>
              <a:gd name="connsiteX155" fmla="*/ 1164774 w 12192000"/>
              <a:gd name="connsiteY155" fmla="*/ 5625930 h 6858000"/>
              <a:gd name="connsiteX156" fmla="*/ 1772279 w 12192000"/>
              <a:gd name="connsiteY156" fmla="*/ 5625930 h 6858000"/>
              <a:gd name="connsiteX157" fmla="*/ 1772279 w 12192000"/>
              <a:gd name="connsiteY157" fmla="*/ 5006542 h 6858000"/>
              <a:gd name="connsiteX158" fmla="*/ 547839 w 12192000"/>
              <a:gd name="connsiteY158" fmla="*/ 5006542 h 6858000"/>
              <a:gd name="connsiteX159" fmla="*/ 547839 w 12192000"/>
              <a:gd name="connsiteY159" fmla="*/ 5625930 h 6858000"/>
              <a:gd name="connsiteX160" fmla="*/ 1155343 w 12192000"/>
              <a:gd name="connsiteY160" fmla="*/ 5625930 h 6858000"/>
              <a:gd name="connsiteX161" fmla="*/ 1155343 w 12192000"/>
              <a:gd name="connsiteY161" fmla="*/ 5006542 h 6858000"/>
              <a:gd name="connsiteX162" fmla="*/ 547861 w 12192000"/>
              <a:gd name="connsiteY162" fmla="*/ 5006542 h 6858000"/>
              <a:gd name="connsiteX163" fmla="*/ 11036664 w 12192000"/>
              <a:gd name="connsiteY163" fmla="*/ 4377543 h 6858000"/>
              <a:gd name="connsiteX164" fmla="*/ 11036664 w 12192000"/>
              <a:gd name="connsiteY164" fmla="*/ 4996932 h 6858000"/>
              <a:gd name="connsiteX165" fmla="*/ 11644173 w 12192000"/>
              <a:gd name="connsiteY165" fmla="*/ 4996932 h 6858000"/>
              <a:gd name="connsiteX166" fmla="*/ 11644173 w 12192000"/>
              <a:gd name="connsiteY166" fmla="*/ 4377543 h 6858000"/>
              <a:gd name="connsiteX167" fmla="*/ 10419729 w 12192000"/>
              <a:gd name="connsiteY167" fmla="*/ 4377543 h 6858000"/>
              <a:gd name="connsiteX168" fmla="*/ 10419729 w 12192000"/>
              <a:gd name="connsiteY168" fmla="*/ 4996932 h 6858000"/>
              <a:gd name="connsiteX169" fmla="*/ 11027237 w 12192000"/>
              <a:gd name="connsiteY169" fmla="*/ 4996932 h 6858000"/>
              <a:gd name="connsiteX170" fmla="*/ 11027237 w 12192000"/>
              <a:gd name="connsiteY170" fmla="*/ 4377543 h 6858000"/>
              <a:gd name="connsiteX171" fmla="*/ 9802322 w 12192000"/>
              <a:gd name="connsiteY171" fmla="*/ 4377543 h 6858000"/>
              <a:gd name="connsiteX172" fmla="*/ 9802322 w 12192000"/>
              <a:gd name="connsiteY172" fmla="*/ 4996932 h 6858000"/>
              <a:gd name="connsiteX173" fmla="*/ 10409831 w 12192000"/>
              <a:gd name="connsiteY173" fmla="*/ 4996932 h 6858000"/>
              <a:gd name="connsiteX174" fmla="*/ 10409831 w 12192000"/>
              <a:gd name="connsiteY174" fmla="*/ 4377543 h 6858000"/>
              <a:gd name="connsiteX175" fmla="*/ 9185387 w 12192000"/>
              <a:gd name="connsiteY175" fmla="*/ 4377543 h 6858000"/>
              <a:gd name="connsiteX176" fmla="*/ 9185387 w 12192000"/>
              <a:gd name="connsiteY176" fmla="*/ 4996932 h 6858000"/>
              <a:gd name="connsiteX177" fmla="*/ 9792896 w 12192000"/>
              <a:gd name="connsiteY177" fmla="*/ 4996932 h 6858000"/>
              <a:gd name="connsiteX178" fmla="*/ 9792896 w 12192000"/>
              <a:gd name="connsiteY178" fmla="*/ 4377543 h 6858000"/>
              <a:gd name="connsiteX179" fmla="*/ 8568453 w 12192000"/>
              <a:gd name="connsiteY179" fmla="*/ 4377543 h 6858000"/>
              <a:gd name="connsiteX180" fmla="*/ 8568453 w 12192000"/>
              <a:gd name="connsiteY180" fmla="*/ 4996932 h 6858000"/>
              <a:gd name="connsiteX181" fmla="*/ 9175961 w 12192000"/>
              <a:gd name="connsiteY181" fmla="*/ 4996932 h 6858000"/>
              <a:gd name="connsiteX182" fmla="*/ 9175961 w 12192000"/>
              <a:gd name="connsiteY182" fmla="*/ 4377543 h 6858000"/>
              <a:gd name="connsiteX183" fmla="*/ 7951518 w 12192000"/>
              <a:gd name="connsiteY183" fmla="*/ 4377543 h 6858000"/>
              <a:gd name="connsiteX184" fmla="*/ 7951518 w 12192000"/>
              <a:gd name="connsiteY184" fmla="*/ 4996932 h 6858000"/>
              <a:gd name="connsiteX185" fmla="*/ 8559026 w 12192000"/>
              <a:gd name="connsiteY185" fmla="*/ 4996932 h 6858000"/>
              <a:gd name="connsiteX186" fmla="*/ 8559026 w 12192000"/>
              <a:gd name="connsiteY186" fmla="*/ 4377543 h 6858000"/>
              <a:gd name="connsiteX187" fmla="*/ 7334583 w 12192000"/>
              <a:gd name="connsiteY187" fmla="*/ 4377543 h 6858000"/>
              <a:gd name="connsiteX188" fmla="*/ 7334583 w 12192000"/>
              <a:gd name="connsiteY188" fmla="*/ 4996932 h 6858000"/>
              <a:gd name="connsiteX189" fmla="*/ 7942092 w 12192000"/>
              <a:gd name="connsiteY189" fmla="*/ 4996932 h 6858000"/>
              <a:gd name="connsiteX190" fmla="*/ 7942092 w 12192000"/>
              <a:gd name="connsiteY190" fmla="*/ 4377543 h 6858000"/>
              <a:gd name="connsiteX191" fmla="*/ 6717648 w 12192000"/>
              <a:gd name="connsiteY191" fmla="*/ 4377543 h 6858000"/>
              <a:gd name="connsiteX192" fmla="*/ 6717648 w 12192000"/>
              <a:gd name="connsiteY192" fmla="*/ 4996932 h 6858000"/>
              <a:gd name="connsiteX193" fmla="*/ 7325157 w 12192000"/>
              <a:gd name="connsiteY193" fmla="*/ 4996932 h 6858000"/>
              <a:gd name="connsiteX194" fmla="*/ 7325157 w 12192000"/>
              <a:gd name="connsiteY194" fmla="*/ 4377543 h 6858000"/>
              <a:gd name="connsiteX195" fmla="*/ 6100713 w 12192000"/>
              <a:gd name="connsiteY195" fmla="*/ 4377543 h 6858000"/>
              <a:gd name="connsiteX196" fmla="*/ 6100713 w 12192000"/>
              <a:gd name="connsiteY196" fmla="*/ 4996932 h 6858000"/>
              <a:gd name="connsiteX197" fmla="*/ 6708222 w 12192000"/>
              <a:gd name="connsiteY197" fmla="*/ 4996932 h 6858000"/>
              <a:gd name="connsiteX198" fmla="*/ 6708222 w 12192000"/>
              <a:gd name="connsiteY198" fmla="*/ 4377543 h 6858000"/>
              <a:gd name="connsiteX199" fmla="*/ 5483792 w 12192000"/>
              <a:gd name="connsiteY199" fmla="*/ 4377543 h 6858000"/>
              <a:gd name="connsiteX200" fmla="*/ 5483792 w 12192000"/>
              <a:gd name="connsiteY200" fmla="*/ 4996932 h 6858000"/>
              <a:gd name="connsiteX201" fmla="*/ 5483800 w 12192000"/>
              <a:gd name="connsiteY201" fmla="*/ 4996932 h 6858000"/>
              <a:gd name="connsiteX202" fmla="*/ 6091287 w 12192000"/>
              <a:gd name="connsiteY202" fmla="*/ 4996932 h 6858000"/>
              <a:gd name="connsiteX203" fmla="*/ 6091287 w 12192000"/>
              <a:gd name="connsiteY203" fmla="*/ 4377543 h 6858000"/>
              <a:gd name="connsiteX204" fmla="*/ 5483797 w 12192000"/>
              <a:gd name="connsiteY204" fmla="*/ 4377543 h 6858000"/>
              <a:gd name="connsiteX205" fmla="*/ 4866857 w 12192000"/>
              <a:gd name="connsiteY205" fmla="*/ 4377543 h 6858000"/>
              <a:gd name="connsiteX206" fmla="*/ 4866857 w 12192000"/>
              <a:gd name="connsiteY206" fmla="*/ 4996932 h 6858000"/>
              <a:gd name="connsiteX207" fmla="*/ 4866859 w 12192000"/>
              <a:gd name="connsiteY207" fmla="*/ 4996932 h 6858000"/>
              <a:gd name="connsiteX208" fmla="*/ 5474367 w 12192000"/>
              <a:gd name="connsiteY208" fmla="*/ 4996932 h 6858000"/>
              <a:gd name="connsiteX209" fmla="*/ 5474367 w 12192000"/>
              <a:gd name="connsiteY209" fmla="*/ 4377543 h 6858000"/>
              <a:gd name="connsiteX210" fmla="*/ 4249910 w 12192000"/>
              <a:gd name="connsiteY210" fmla="*/ 4377543 h 6858000"/>
              <a:gd name="connsiteX211" fmla="*/ 4249910 w 12192000"/>
              <a:gd name="connsiteY211" fmla="*/ 4996932 h 6858000"/>
              <a:gd name="connsiteX212" fmla="*/ 4249917 w 12192000"/>
              <a:gd name="connsiteY212" fmla="*/ 4996932 h 6858000"/>
              <a:gd name="connsiteX213" fmla="*/ 4857420 w 12192000"/>
              <a:gd name="connsiteY213" fmla="*/ 4996932 h 6858000"/>
              <a:gd name="connsiteX214" fmla="*/ 4857420 w 12192000"/>
              <a:gd name="connsiteY214" fmla="*/ 4377543 h 6858000"/>
              <a:gd name="connsiteX215" fmla="*/ 3632980 w 12192000"/>
              <a:gd name="connsiteY215" fmla="*/ 4377543 h 6858000"/>
              <a:gd name="connsiteX216" fmla="*/ 3632980 w 12192000"/>
              <a:gd name="connsiteY216" fmla="*/ 4996932 h 6858000"/>
              <a:gd name="connsiteX217" fmla="*/ 4240482 w 12192000"/>
              <a:gd name="connsiteY217" fmla="*/ 4996932 h 6858000"/>
              <a:gd name="connsiteX218" fmla="*/ 4240482 w 12192000"/>
              <a:gd name="connsiteY218" fmla="*/ 4377543 h 6858000"/>
              <a:gd name="connsiteX219" fmla="*/ 3015574 w 12192000"/>
              <a:gd name="connsiteY219" fmla="*/ 4377543 h 6858000"/>
              <a:gd name="connsiteX220" fmla="*/ 3015574 w 12192000"/>
              <a:gd name="connsiteY220" fmla="*/ 4996932 h 6858000"/>
              <a:gd name="connsiteX221" fmla="*/ 3015578 w 12192000"/>
              <a:gd name="connsiteY221" fmla="*/ 4996932 h 6858000"/>
              <a:gd name="connsiteX222" fmla="*/ 3623085 w 12192000"/>
              <a:gd name="connsiteY222" fmla="*/ 4996932 h 6858000"/>
              <a:gd name="connsiteX223" fmla="*/ 3623085 w 12192000"/>
              <a:gd name="connsiteY223" fmla="*/ 4377543 h 6858000"/>
              <a:gd name="connsiteX224" fmla="*/ 3015599 w 12192000"/>
              <a:gd name="connsiteY224" fmla="*/ 4377543 h 6858000"/>
              <a:gd name="connsiteX225" fmla="*/ 2398675 w 12192000"/>
              <a:gd name="connsiteY225" fmla="*/ 4377543 h 6858000"/>
              <a:gd name="connsiteX226" fmla="*/ 2398675 w 12192000"/>
              <a:gd name="connsiteY226" fmla="*/ 4996932 h 6858000"/>
              <a:gd name="connsiteX227" fmla="*/ 3006141 w 12192000"/>
              <a:gd name="connsiteY227" fmla="*/ 4996932 h 6858000"/>
              <a:gd name="connsiteX228" fmla="*/ 3006141 w 12192000"/>
              <a:gd name="connsiteY228" fmla="*/ 4377543 h 6858000"/>
              <a:gd name="connsiteX229" fmla="*/ 1781729 w 12192000"/>
              <a:gd name="connsiteY229" fmla="*/ 4377543 h 6858000"/>
              <a:gd name="connsiteX230" fmla="*/ 1781729 w 12192000"/>
              <a:gd name="connsiteY230" fmla="*/ 4996932 h 6858000"/>
              <a:gd name="connsiteX231" fmla="*/ 2389206 w 12192000"/>
              <a:gd name="connsiteY231" fmla="*/ 4996932 h 6858000"/>
              <a:gd name="connsiteX232" fmla="*/ 2389206 w 12192000"/>
              <a:gd name="connsiteY232" fmla="*/ 4377543 h 6858000"/>
              <a:gd name="connsiteX233" fmla="*/ 1164781 w 12192000"/>
              <a:gd name="connsiteY233" fmla="*/ 4377543 h 6858000"/>
              <a:gd name="connsiteX234" fmla="*/ 1164781 w 12192000"/>
              <a:gd name="connsiteY234" fmla="*/ 4996932 h 6858000"/>
              <a:gd name="connsiteX235" fmla="*/ 1772280 w 12192000"/>
              <a:gd name="connsiteY235" fmla="*/ 4996932 h 6858000"/>
              <a:gd name="connsiteX236" fmla="*/ 1772290 w 12192000"/>
              <a:gd name="connsiteY236" fmla="*/ 4996932 h 6858000"/>
              <a:gd name="connsiteX237" fmla="*/ 1772290 w 12192000"/>
              <a:gd name="connsiteY237" fmla="*/ 4377543 h 6858000"/>
              <a:gd name="connsiteX238" fmla="*/ 547861 w 12192000"/>
              <a:gd name="connsiteY238" fmla="*/ 4377543 h 6858000"/>
              <a:gd name="connsiteX239" fmla="*/ 547861 w 12192000"/>
              <a:gd name="connsiteY239" fmla="*/ 4996932 h 6858000"/>
              <a:gd name="connsiteX240" fmla="*/ 1155339 w 12192000"/>
              <a:gd name="connsiteY240" fmla="*/ 4996932 h 6858000"/>
              <a:gd name="connsiteX241" fmla="*/ 1155339 w 12192000"/>
              <a:gd name="connsiteY241" fmla="*/ 4377543 h 6858000"/>
              <a:gd name="connsiteX242" fmla="*/ 11036664 w 12192000"/>
              <a:gd name="connsiteY242" fmla="*/ 3748545 h 6858000"/>
              <a:gd name="connsiteX243" fmla="*/ 11036664 w 12192000"/>
              <a:gd name="connsiteY243" fmla="*/ 4367933 h 6858000"/>
              <a:gd name="connsiteX244" fmla="*/ 11644173 w 12192000"/>
              <a:gd name="connsiteY244" fmla="*/ 4367933 h 6858000"/>
              <a:gd name="connsiteX245" fmla="*/ 11644173 w 12192000"/>
              <a:gd name="connsiteY245" fmla="*/ 3748545 h 6858000"/>
              <a:gd name="connsiteX246" fmla="*/ 10419729 w 12192000"/>
              <a:gd name="connsiteY246" fmla="*/ 3748545 h 6858000"/>
              <a:gd name="connsiteX247" fmla="*/ 10419729 w 12192000"/>
              <a:gd name="connsiteY247" fmla="*/ 4367933 h 6858000"/>
              <a:gd name="connsiteX248" fmla="*/ 11027237 w 12192000"/>
              <a:gd name="connsiteY248" fmla="*/ 4367933 h 6858000"/>
              <a:gd name="connsiteX249" fmla="*/ 11027237 w 12192000"/>
              <a:gd name="connsiteY249" fmla="*/ 3748545 h 6858000"/>
              <a:gd name="connsiteX250" fmla="*/ 9802322 w 12192000"/>
              <a:gd name="connsiteY250" fmla="*/ 3748545 h 6858000"/>
              <a:gd name="connsiteX251" fmla="*/ 9802322 w 12192000"/>
              <a:gd name="connsiteY251" fmla="*/ 4367933 h 6858000"/>
              <a:gd name="connsiteX252" fmla="*/ 10409831 w 12192000"/>
              <a:gd name="connsiteY252" fmla="*/ 4367933 h 6858000"/>
              <a:gd name="connsiteX253" fmla="*/ 10409831 w 12192000"/>
              <a:gd name="connsiteY253" fmla="*/ 3748545 h 6858000"/>
              <a:gd name="connsiteX254" fmla="*/ 9185387 w 12192000"/>
              <a:gd name="connsiteY254" fmla="*/ 3748545 h 6858000"/>
              <a:gd name="connsiteX255" fmla="*/ 9185387 w 12192000"/>
              <a:gd name="connsiteY255" fmla="*/ 4367933 h 6858000"/>
              <a:gd name="connsiteX256" fmla="*/ 9792896 w 12192000"/>
              <a:gd name="connsiteY256" fmla="*/ 4367933 h 6858000"/>
              <a:gd name="connsiteX257" fmla="*/ 9792896 w 12192000"/>
              <a:gd name="connsiteY257" fmla="*/ 3748545 h 6858000"/>
              <a:gd name="connsiteX258" fmla="*/ 8568453 w 12192000"/>
              <a:gd name="connsiteY258" fmla="*/ 3748545 h 6858000"/>
              <a:gd name="connsiteX259" fmla="*/ 8568453 w 12192000"/>
              <a:gd name="connsiteY259" fmla="*/ 4367933 h 6858000"/>
              <a:gd name="connsiteX260" fmla="*/ 9175961 w 12192000"/>
              <a:gd name="connsiteY260" fmla="*/ 4367933 h 6858000"/>
              <a:gd name="connsiteX261" fmla="*/ 9175961 w 12192000"/>
              <a:gd name="connsiteY261" fmla="*/ 3748545 h 6858000"/>
              <a:gd name="connsiteX262" fmla="*/ 7951518 w 12192000"/>
              <a:gd name="connsiteY262" fmla="*/ 3748545 h 6858000"/>
              <a:gd name="connsiteX263" fmla="*/ 7951518 w 12192000"/>
              <a:gd name="connsiteY263" fmla="*/ 4367933 h 6858000"/>
              <a:gd name="connsiteX264" fmla="*/ 8559026 w 12192000"/>
              <a:gd name="connsiteY264" fmla="*/ 4367933 h 6858000"/>
              <a:gd name="connsiteX265" fmla="*/ 8559026 w 12192000"/>
              <a:gd name="connsiteY265" fmla="*/ 3748545 h 6858000"/>
              <a:gd name="connsiteX266" fmla="*/ 7334583 w 12192000"/>
              <a:gd name="connsiteY266" fmla="*/ 3748545 h 6858000"/>
              <a:gd name="connsiteX267" fmla="*/ 7334583 w 12192000"/>
              <a:gd name="connsiteY267" fmla="*/ 4367933 h 6858000"/>
              <a:gd name="connsiteX268" fmla="*/ 7942092 w 12192000"/>
              <a:gd name="connsiteY268" fmla="*/ 4367933 h 6858000"/>
              <a:gd name="connsiteX269" fmla="*/ 7942092 w 12192000"/>
              <a:gd name="connsiteY269" fmla="*/ 3748545 h 6858000"/>
              <a:gd name="connsiteX270" fmla="*/ 6717648 w 12192000"/>
              <a:gd name="connsiteY270" fmla="*/ 3748545 h 6858000"/>
              <a:gd name="connsiteX271" fmla="*/ 6717648 w 12192000"/>
              <a:gd name="connsiteY271" fmla="*/ 4367933 h 6858000"/>
              <a:gd name="connsiteX272" fmla="*/ 7325157 w 12192000"/>
              <a:gd name="connsiteY272" fmla="*/ 4367933 h 6858000"/>
              <a:gd name="connsiteX273" fmla="*/ 7325157 w 12192000"/>
              <a:gd name="connsiteY273" fmla="*/ 3748545 h 6858000"/>
              <a:gd name="connsiteX274" fmla="*/ 6100713 w 12192000"/>
              <a:gd name="connsiteY274" fmla="*/ 3748545 h 6858000"/>
              <a:gd name="connsiteX275" fmla="*/ 6100713 w 12192000"/>
              <a:gd name="connsiteY275" fmla="*/ 4367933 h 6858000"/>
              <a:gd name="connsiteX276" fmla="*/ 6708222 w 12192000"/>
              <a:gd name="connsiteY276" fmla="*/ 4367933 h 6858000"/>
              <a:gd name="connsiteX277" fmla="*/ 6708222 w 12192000"/>
              <a:gd name="connsiteY277" fmla="*/ 3748545 h 6858000"/>
              <a:gd name="connsiteX278" fmla="*/ 5483800 w 12192000"/>
              <a:gd name="connsiteY278" fmla="*/ 3748545 h 6858000"/>
              <a:gd name="connsiteX279" fmla="*/ 5483800 w 12192000"/>
              <a:gd name="connsiteY279" fmla="*/ 4367933 h 6858000"/>
              <a:gd name="connsiteX280" fmla="*/ 6091287 w 12192000"/>
              <a:gd name="connsiteY280" fmla="*/ 4367933 h 6858000"/>
              <a:gd name="connsiteX281" fmla="*/ 6091287 w 12192000"/>
              <a:gd name="connsiteY281" fmla="*/ 3748545 h 6858000"/>
              <a:gd name="connsiteX282" fmla="*/ 4866857 w 12192000"/>
              <a:gd name="connsiteY282" fmla="*/ 3748545 h 6858000"/>
              <a:gd name="connsiteX283" fmla="*/ 4866857 w 12192000"/>
              <a:gd name="connsiteY283" fmla="*/ 4367933 h 6858000"/>
              <a:gd name="connsiteX284" fmla="*/ 5474369 w 12192000"/>
              <a:gd name="connsiteY284" fmla="*/ 4367933 h 6858000"/>
              <a:gd name="connsiteX285" fmla="*/ 5474371 w 12192000"/>
              <a:gd name="connsiteY285" fmla="*/ 4367933 h 6858000"/>
              <a:gd name="connsiteX286" fmla="*/ 5474371 w 12192000"/>
              <a:gd name="connsiteY286" fmla="*/ 3748545 h 6858000"/>
              <a:gd name="connsiteX287" fmla="*/ 4249910 w 12192000"/>
              <a:gd name="connsiteY287" fmla="*/ 3748545 h 6858000"/>
              <a:gd name="connsiteX288" fmla="*/ 4249910 w 12192000"/>
              <a:gd name="connsiteY288" fmla="*/ 4367933 h 6858000"/>
              <a:gd name="connsiteX289" fmla="*/ 4857418 w 12192000"/>
              <a:gd name="connsiteY289" fmla="*/ 4367933 h 6858000"/>
              <a:gd name="connsiteX290" fmla="*/ 4857418 w 12192000"/>
              <a:gd name="connsiteY290" fmla="*/ 3748545 h 6858000"/>
              <a:gd name="connsiteX291" fmla="*/ 4249917 w 12192000"/>
              <a:gd name="connsiteY291" fmla="*/ 3748545 h 6858000"/>
              <a:gd name="connsiteX292" fmla="*/ 3632980 w 12192000"/>
              <a:gd name="connsiteY292" fmla="*/ 3748545 h 6858000"/>
              <a:gd name="connsiteX293" fmla="*/ 3632980 w 12192000"/>
              <a:gd name="connsiteY293" fmla="*/ 4367933 h 6858000"/>
              <a:gd name="connsiteX294" fmla="*/ 4240482 w 12192000"/>
              <a:gd name="connsiteY294" fmla="*/ 4367933 h 6858000"/>
              <a:gd name="connsiteX295" fmla="*/ 4240482 w 12192000"/>
              <a:gd name="connsiteY295" fmla="*/ 3748545 h 6858000"/>
              <a:gd name="connsiteX296" fmla="*/ 3015599 w 12192000"/>
              <a:gd name="connsiteY296" fmla="*/ 3748545 h 6858000"/>
              <a:gd name="connsiteX297" fmla="*/ 3015599 w 12192000"/>
              <a:gd name="connsiteY297" fmla="*/ 4367933 h 6858000"/>
              <a:gd name="connsiteX298" fmla="*/ 3623096 w 12192000"/>
              <a:gd name="connsiteY298" fmla="*/ 4367933 h 6858000"/>
              <a:gd name="connsiteX299" fmla="*/ 3623096 w 12192000"/>
              <a:gd name="connsiteY299" fmla="*/ 3748545 h 6858000"/>
              <a:gd name="connsiteX300" fmla="*/ 3015605 w 12192000"/>
              <a:gd name="connsiteY300" fmla="*/ 3748545 h 6858000"/>
              <a:gd name="connsiteX301" fmla="*/ 2398667 w 12192000"/>
              <a:gd name="connsiteY301" fmla="*/ 3748545 h 6858000"/>
              <a:gd name="connsiteX302" fmla="*/ 2398667 w 12192000"/>
              <a:gd name="connsiteY302" fmla="*/ 4367933 h 6858000"/>
              <a:gd name="connsiteX303" fmla="*/ 2398675 w 12192000"/>
              <a:gd name="connsiteY303" fmla="*/ 4367933 h 6858000"/>
              <a:gd name="connsiteX304" fmla="*/ 3006148 w 12192000"/>
              <a:gd name="connsiteY304" fmla="*/ 4367933 h 6858000"/>
              <a:gd name="connsiteX305" fmla="*/ 3006161 w 12192000"/>
              <a:gd name="connsiteY305" fmla="*/ 4367933 h 6858000"/>
              <a:gd name="connsiteX306" fmla="*/ 3006161 w 12192000"/>
              <a:gd name="connsiteY306" fmla="*/ 3748545 h 6858000"/>
              <a:gd name="connsiteX307" fmla="*/ 1781717 w 12192000"/>
              <a:gd name="connsiteY307" fmla="*/ 3748545 h 6858000"/>
              <a:gd name="connsiteX308" fmla="*/ 1781717 w 12192000"/>
              <a:gd name="connsiteY308" fmla="*/ 4367933 h 6858000"/>
              <a:gd name="connsiteX309" fmla="*/ 2389206 w 12192000"/>
              <a:gd name="connsiteY309" fmla="*/ 4367933 h 6858000"/>
              <a:gd name="connsiteX310" fmla="*/ 2389232 w 12192000"/>
              <a:gd name="connsiteY310" fmla="*/ 4367933 h 6858000"/>
              <a:gd name="connsiteX311" fmla="*/ 2389232 w 12192000"/>
              <a:gd name="connsiteY311" fmla="*/ 3748545 h 6858000"/>
              <a:gd name="connsiteX312" fmla="*/ 1164781 w 12192000"/>
              <a:gd name="connsiteY312" fmla="*/ 3748545 h 6858000"/>
              <a:gd name="connsiteX313" fmla="*/ 1164781 w 12192000"/>
              <a:gd name="connsiteY313" fmla="*/ 4367933 h 6858000"/>
              <a:gd name="connsiteX314" fmla="*/ 1772276 w 12192000"/>
              <a:gd name="connsiteY314" fmla="*/ 4367933 h 6858000"/>
              <a:gd name="connsiteX315" fmla="*/ 1772276 w 12192000"/>
              <a:gd name="connsiteY315" fmla="*/ 3748545 h 6858000"/>
              <a:gd name="connsiteX316" fmla="*/ 547847 w 12192000"/>
              <a:gd name="connsiteY316" fmla="*/ 3748545 h 6858000"/>
              <a:gd name="connsiteX317" fmla="*/ 547847 w 12192000"/>
              <a:gd name="connsiteY317" fmla="*/ 4367933 h 6858000"/>
              <a:gd name="connsiteX318" fmla="*/ 547861 w 12192000"/>
              <a:gd name="connsiteY318" fmla="*/ 4367933 h 6858000"/>
              <a:gd name="connsiteX319" fmla="*/ 1155341 w 12192000"/>
              <a:gd name="connsiteY319" fmla="*/ 4367933 h 6858000"/>
              <a:gd name="connsiteX320" fmla="*/ 1155341 w 12192000"/>
              <a:gd name="connsiteY320" fmla="*/ 3748545 h 6858000"/>
              <a:gd name="connsiteX321" fmla="*/ 547850 w 12192000"/>
              <a:gd name="connsiteY321" fmla="*/ 3748545 h 6858000"/>
              <a:gd name="connsiteX322" fmla="*/ 7951518 w 12192000"/>
              <a:gd name="connsiteY322" fmla="*/ 3119082 h 6858000"/>
              <a:gd name="connsiteX323" fmla="*/ 7951518 w 12192000"/>
              <a:gd name="connsiteY323" fmla="*/ 3738934 h 6858000"/>
              <a:gd name="connsiteX324" fmla="*/ 8559026 w 12192000"/>
              <a:gd name="connsiteY324" fmla="*/ 3738934 h 6858000"/>
              <a:gd name="connsiteX325" fmla="*/ 8559026 w 12192000"/>
              <a:gd name="connsiteY325" fmla="*/ 3119082 h 6858000"/>
              <a:gd name="connsiteX326" fmla="*/ 5483800 w 12192000"/>
              <a:gd name="connsiteY326" fmla="*/ 3119082 h 6858000"/>
              <a:gd name="connsiteX327" fmla="*/ 5483800 w 12192000"/>
              <a:gd name="connsiteY327" fmla="*/ 3738934 h 6858000"/>
              <a:gd name="connsiteX328" fmla="*/ 6091287 w 12192000"/>
              <a:gd name="connsiteY328" fmla="*/ 3738934 h 6858000"/>
              <a:gd name="connsiteX329" fmla="*/ 6091287 w 12192000"/>
              <a:gd name="connsiteY329" fmla="*/ 3119082 h 6858000"/>
              <a:gd name="connsiteX330" fmla="*/ 4249917 w 12192000"/>
              <a:gd name="connsiteY330" fmla="*/ 3119082 h 6858000"/>
              <a:gd name="connsiteX331" fmla="*/ 4249917 w 12192000"/>
              <a:gd name="connsiteY331" fmla="*/ 3738934 h 6858000"/>
              <a:gd name="connsiteX332" fmla="*/ 4857420 w 12192000"/>
              <a:gd name="connsiteY332" fmla="*/ 3738934 h 6858000"/>
              <a:gd name="connsiteX333" fmla="*/ 4857420 w 12192000"/>
              <a:gd name="connsiteY333" fmla="*/ 3119082 h 6858000"/>
              <a:gd name="connsiteX334" fmla="*/ 4249921 w 12192000"/>
              <a:gd name="connsiteY334" fmla="*/ 3119082 h 6858000"/>
              <a:gd name="connsiteX335" fmla="*/ 3633007 w 12192000"/>
              <a:gd name="connsiteY335" fmla="*/ 3119082 h 6858000"/>
              <a:gd name="connsiteX336" fmla="*/ 3633007 w 12192000"/>
              <a:gd name="connsiteY336" fmla="*/ 3738934 h 6858000"/>
              <a:gd name="connsiteX337" fmla="*/ 4240482 w 12192000"/>
              <a:gd name="connsiteY337" fmla="*/ 3738934 h 6858000"/>
              <a:gd name="connsiteX338" fmla="*/ 4240484 w 12192000"/>
              <a:gd name="connsiteY338" fmla="*/ 3738934 h 6858000"/>
              <a:gd name="connsiteX339" fmla="*/ 4240484 w 12192000"/>
              <a:gd name="connsiteY339" fmla="*/ 3119082 h 6858000"/>
              <a:gd name="connsiteX340" fmla="*/ 3015606 w 12192000"/>
              <a:gd name="connsiteY340" fmla="*/ 3119082 h 6858000"/>
              <a:gd name="connsiteX341" fmla="*/ 3015606 w 12192000"/>
              <a:gd name="connsiteY341" fmla="*/ 3738934 h 6858000"/>
              <a:gd name="connsiteX342" fmla="*/ 3623117 w 12192000"/>
              <a:gd name="connsiteY342" fmla="*/ 3738934 h 6858000"/>
              <a:gd name="connsiteX343" fmla="*/ 3623117 w 12192000"/>
              <a:gd name="connsiteY343" fmla="*/ 3119082 h 6858000"/>
              <a:gd name="connsiteX344" fmla="*/ 2398672 w 12192000"/>
              <a:gd name="connsiteY344" fmla="*/ 3119082 h 6858000"/>
              <a:gd name="connsiteX345" fmla="*/ 2398672 w 12192000"/>
              <a:gd name="connsiteY345" fmla="*/ 3738934 h 6858000"/>
              <a:gd name="connsiteX346" fmla="*/ 3006161 w 12192000"/>
              <a:gd name="connsiteY346" fmla="*/ 3738934 h 6858000"/>
              <a:gd name="connsiteX347" fmla="*/ 3006179 w 12192000"/>
              <a:gd name="connsiteY347" fmla="*/ 3738934 h 6858000"/>
              <a:gd name="connsiteX348" fmla="*/ 3006179 w 12192000"/>
              <a:gd name="connsiteY348" fmla="*/ 3119082 h 6858000"/>
              <a:gd name="connsiteX349" fmla="*/ 7334583 w 12192000"/>
              <a:gd name="connsiteY349" fmla="*/ 3119080 h 6858000"/>
              <a:gd name="connsiteX350" fmla="*/ 7334583 w 12192000"/>
              <a:gd name="connsiteY350" fmla="*/ 3738934 h 6858000"/>
              <a:gd name="connsiteX351" fmla="*/ 7942092 w 12192000"/>
              <a:gd name="connsiteY351" fmla="*/ 3738934 h 6858000"/>
              <a:gd name="connsiteX352" fmla="*/ 7942092 w 12192000"/>
              <a:gd name="connsiteY352" fmla="*/ 3119082 h 6858000"/>
              <a:gd name="connsiteX353" fmla="*/ 7942092 w 12192000"/>
              <a:gd name="connsiteY353" fmla="*/ 3119080 h 6858000"/>
              <a:gd name="connsiteX354" fmla="*/ 6717648 w 12192000"/>
              <a:gd name="connsiteY354" fmla="*/ 3119080 h 6858000"/>
              <a:gd name="connsiteX355" fmla="*/ 6717648 w 12192000"/>
              <a:gd name="connsiteY355" fmla="*/ 3738934 h 6858000"/>
              <a:gd name="connsiteX356" fmla="*/ 7325157 w 12192000"/>
              <a:gd name="connsiteY356" fmla="*/ 3738934 h 6858000"/>
              <a:gd name="connsiteX357" fmla="*/ 7325157 w 12192000"/>
              <a:gd name="connsiteY357" fmla="*/ 3119080 h 6858000"/>
              <a:gd name="connsiteX358" fmla="*/ 9185387 w 12192000"/>
              <a:gd name="connsiteY358" fmla="*/ 3119077 h 6858000"/>
              <a:gd name="connsiteX359" fmla="*/ 9185387 w 12192000"/>
              <a:gd name="connsiteY359" fmla="*/ 3738934 h 6858000"/>
              <a:gd name="connsiteX360" fmla="*/ 9792896 w 12192000"/>
              <a:gd name="connsiteY360" fmla="*/ 3738934 h 6858000"/>
              <a:gd name="connsiteX361" fmla="*/ 9792896 w 12192000"/>
              <a:gd name="connsiteY361" fmla="*/ 3119077 h 6858000"/>
              <a:gd name="connsiteX362" fmla="*/ 8568453 w 12192000"/>
              <a:gd name="connsiteY362" fmla="*/ 3119077 h 6858000"/>
              <a:gd name="connsiteX363" fmla="*/ 8568453 w 12192000"/>
              <a:gd name="connsiteY363" fmla="*/ 3119082 h 6858000"/>
              <a:gd name="connsiteX364" fmla="*/ 8568453 w 12192000"/>
              <a:gd name="connsiteY364" fmla="*/ 3738934 h 6858000"/>
              <a:gd name="connsiteX365" fmla="*/ 9175961 w 12192000"/>
              <a:gd name="connsiteY365" fmla="*/ 3738934 h 6858000"/>
              <a:gd name="connsiteX366" fmla="*/ 9175961 w 12192000"/>
              <a:gd name="connsiteY366" fmla="*/ 3119077 h 6858000"/>
              <a:gd name="connsiteX367" fmla="*/ 4866857 w 12192000"/>
              <a:gd name="connsiteY367" fmla="*/ 3119077 h 6858000"/>
              <a:gd name="connsiteX368" fmla="*/ 4866857 w 12192000"/>
              <a:gd name="connsiteY368" fmla="*/ 3119082 h 6858000"/>
              <a:gd name="connsiteX369" fmla="*/ 4866847 w 12192000"/>
              <a:gd name="connsiteY369" fmla="*/ 3119082 h 6858000"/>
              <a:gd name="connsiteX370" fmla="*/ 4866847 w 12192000"/>
              <a:gd name="connsiteY370" fmla="*/ 3738934 h 6858000"/>
              <a:gd name="connsiteX371" fmla="*/ 5474358 w 12192000"/>
              <a:gd name="connsiteY371" fmla="*/ 3738934 h 6858000"/>
              <a:gd name="connsiteX372" fmla="*/ 5474358 w 12192000"/>
              <a:gd name="connsiteY372" fmla="*/ 3119077 h 6858000"/>
              <a:gd name="connsiteX373" fmla="*/ 9802322 w 12192000"/>
              <a:gd name="connsiteY373" fmla="*/ 3119075 h 6858000"/>
              <a:gd name="connsiteX374" fmla="*/ 9802322 w 12192000"/>
              <a:gd name="connsiteY374" fmla="*/ 3738934 h 6858000"/>
              <a:gd name="connsiteX375" fmla="*/ 10409831 w 12192000"/>
              <a:gd name="connsiteY375" fmla="*/ 3738934 h 6858000"/>
              <a:gd name="connsiteX376" fmla="*/ 10409831 w 12192000"/>
              <a:gd name="connsiteY376" fmla="*/ 3119075 h 6858000"/>
              <a:gd name="connsiteX377" fmla="*/ 6100713 w 12192000"/>
              <a:gd name="connsiteY377" fmla="*/ 3119075 h 6858000"/>
              <a:gd name="connsiteX378" fmla="*/ 6100713 w 12192000"/>
              <a:gd name="connsiteY378" fmla="*/ 3119082 h 6858000"/>
              <a:gd name="connsiteX379" fmla="*/ 6100713 w 12192000"/>
              <a:gd name="connsiteY379" fmla="*/ 3738934 h 6858000"/>
              <a:gd name="connsiteX380" fmla="*/ 6708222 w 12192000"/>
              <a:gd name="connsiteY380" fmla="*/ 3738934 h 6858000"/>
              <a:gd name="connsiteX381" fmla="*/ 6708222 w 12192000"/>
              <a:gd name="connsiteY381" fmla="*/ 3119075 h 6858000"/>
              <a:gd name="connsiteX382" fmla="*/ 11036664 w 12192000"/>
              <a:gd name="connsiteY382" fmla="*/ 3119074 h 6858000"/>
              <a:gd name="connsiteX383" fmla="*/ 11036664 w 12192000"/>
              <a:gd name="connsiteY383" fmla="*/ 3738934 h 6858000"/>
              <a:gd name="connsiteX384" fmla="*/ 11644173 w 12192000"/>
              <a:gd name="connsiteY384" fmla="*/ 3738934 h 6858000"/>
              <a:gd name="connsiteX385" fmla="*/ 11644173 w 12192000"/>
              <a:gd name="connsiteY385" fmla="*/ 3119074 h 6858000"/>
              <a:gd name="connsiteX386" fmla="*/ 10419729 w 12192000"/>
              <a:gd name="connsiteY386" fmla="*/ 3119074 h 6858000"/>
              <a:gd name="connsiteX387" fmla="*/ 10419729 w 12192000"/>
              <a:gd name="connsiteY387" fmla="*/ 3738934 h 6858000"/>
              <a:gd name="connsiteX388" fmla="*/ 11027237 w 12192000"/>
              <a:gd name="connsiteY388" fmla="*/ 3738934 h 6858000"/>
              <a:gd name="connsiteX389" fmla="*/ 11027237 w 12192000"/>
              <a:gd name="connsiteY389" fmla="*/ 3119074 h 6858000"/>
              <a:gd name="connsiteX390" fmla="*/ 1781706 w 12192000"/>
              <a:gd name="connsiteY390" fmla="*/ 3119074 h 6858000"/>
              <a:gd name="connsiteX391" fmla="*/ 1781706 w 12192000"/>
              <a:gd name="connsiteY391" fmla="*/ 3738934 h 6858000"/>
              <a:gd name="connsiteX392" fmla="*/ 2389215 w 12192000"/>
              <a:gd name="connsiteY392" fmla="*/ 3738934 h 6858000"/>
              <a:gd name="connsiteX393" fmla="*/ 2389215 w 12192000"/>
              <a:gd name="connsiteY393" fmla="*/ 3119074 h 6858000"/>
              <a:gd name="connsiteX394" fmla="*/ 547857 w 12192000"/>
              <a:gd name="connsiteY394" fmla="*/ 3119072 h 6858000"/>
              <a:gd name="connsiteX395" fmla="*/ 547857 w 12192000"/>
              <a:gd name="connsiteY395" fmla="*/ 3119077 h 6858000"/>
              <a:gd name="connsiteX396" fmla="*/ 547850 w 12192000"/>
              <a:gd name="connsiteY396" fmla="*/ 3119077 h 6858000"/>
              <a:gd name="connsiteX397" fmla="*/ 547850 w 12192000"/>
              <a:gd name="connsiteY397" fmla="*/ 3738934 h 6858000"/>
              <a:gd name="connsiteX398" fmla="*/ 1155341 w 12192000"/>
              <a:gd name="connsiteY398" fmla="*/ 3738934 h 6858000"/>
              <a:gd name="connsiteX399" fmla="*/ 1155345 w 12192000"/>
              <a:gd name="connsiteY399" fmla="*/ 3738934 h 6858000"/>
              <a:gd name="connsiteX400" fmla="*/ 1155345 w 12192000"/>
              <a:gd name="connsiteY400" fmla="*/ 3119072 h 6858000"/>
              <a:gd name="connsiteX401" fmla="*/ 1164775 w 12192000"/>
              <a:gd name="connsiteY401" fmla="*/ 3119071 h 6858000"/>
              <a:gd name="connsiteX402" fmla="*/ 1164775 w 12192000"/>
              <a:gd name="connsiteY402" fmla="*/ 3738934 h 6858000"/>
              <a:gd name="connsiteX403" fmla="*/ 1164781 w 12192000"/>
              <a:gd name="connsiteY403" fmla="*/ 3738934 h 6858000"/>
              <a:gd name="connsiteX404" fmla="*/ 1772278 w 12192000"/>
              <a:gd name="connsiteY404" fmla="*/ 3738934 h 6858000"/>
              <a:gd name="connsiteX405" fmla="*/ 1772278 w 12192000"/>
              <a:gd name="connsiteY405" fmla="*/ 3119071 h 6858000"/>
              <a:gd name="connsiteX406" fmla="*/ 7334583 w 12192000"/>
              <a:gd name="connsiteY406" fmla="*/ 2490087 h 6858000"/>
              <a:gd name="connsiteX407" fmla="*/ 7334583 w 12192000"/>
              <a:gd name="connsiteY407" fmla="*/ 3109462 h 6858000"/>
              <a:gd name="connsiteX408" fmla="*/ 7942092 w 12192000"/>
              <a:gd name="connsiteY408" fmla="*/ 3109462 h 6858000"/>
              <a:gd name="connsiteX409" fmla="*/ 7942092 w 12192000"/>
              <a:gd name="connsiteY409" fmla="*/ 2490087 h 6858000"/>
              <a:gd name="connsiteX410" fmla="*/ 9185387 w 12192000"/>
              <a:gd name="connsiteY410" fmla="*/ 2490084 h 6858000"/>
              <a:gd name="connsiteX411" fmla="*/ 9185387 w 12192000"/>
              <a:gd name="connsiteY411" fmla="*/ 3109456 h 6858000"/>
              <a:gd name="connsiteX412" fmla="*/ 9792896 w 12192000"/>
              <a:gd name="connsiteY412" fmla="*/ 3109456 h 6858000"/>
              <a:gd name="connsiteX413" fmla="*/ 9792896 w 12192000"/>
              <a:gd name="connsiteY413" fmla="*/ 2490084 h 6858000"/>
              <a:gd name="connsiteX414" fmla="*/ 7951518 w 12192000"/>
              <a:gd name="connsiteY414" fmla="*/ 2490084 h 6858000"/>
              <a:gd name="connsiteX415" fmla="*/ 7951518 w 12192000"/>
              <a:gd name="connsiteY415" fmla="*/ 2490087 h 6858000"/>
              <a:gd name="connsiteX416" fmla="*/ 7951518 w 12192000"/>
              <a:gd name="connsiteY416" fmla="*/ 3109469 h 6858000"/>
              <a:gd name="connsiteX417" fmla="*/ 7951518 w 12192000"/>
              <a:gd name="connsiteY417" fmla="*/ 3109470 h 6858000"/>
              <a:gd name="connsiteX418" fmla="*/ 8559026 w 12192000"/>
              <a:gd name="connsiteY418" fmla="*/ 3109470 h 6858000"/>
              <a:gd name="connsiteX419" fmla="*/ 8559026 w 12192000"/>
              <a:gd name="connsiteY419" fmla="*/ 3109465 h 6858000"/>
              <a:gd name="connsiteX420" fmla="*/ 8559026 w 12192000"/>
              <a:gd name="connsiteY420" fmla="*/ 2490084 h 6858000"/>
              <a:gd name="connsiteX421" fmla="*/ 5483800 w 12192000"/>
              <a:gd name="connsiteY421" fmla="*/ 2490084 h 6858000"/>
              <a:gd name="connsiteX422" fmla="*/ 5483800 w 12192000"/>
              <a:gd name="connsiteY422" fmla="*/ 3109469 h 6858000"/>
              <a:gd name="connsiteX423" fmla="*/ 6091287 w 12192000"/>
              <a:gd name="connsiteY423" fmla="*/ 3109469 h 6858000"/>
              <a:gd name="connsiteX424" fmla="*/ 6091287 w 12192000"/>
              <a:gd name="connsiteY424" fmla="*/ 3109464 h 6858000"/>
              <a:gd name="connsiteX425" fmla="*/ 6091287 w 12192000"/>
              <a:gd name="connsiteY425" fmla="*/ 2490084 h 6858000"/>
              <a:gd name="connsiteX426" fmla="*/ 4249921 w 12192000"/>
              <a:gd name="connsiteY426" fmla="*/ 2490084 h 6858000"/>
              <a:gd name="connsiteX427" fmla="*/ 4249921 w 12192000"/>
              <a:gd name="connsiteY427" fmla="*/ 3109458 h 6858000"/>
              <a:gd name="connsiteX428" fmla="*/ 4857426 w 12192000"/>
              <a:gd name="connsiteY428" fmla="*/ 3109458 h 6858000"/>
              <a:gd name="connsiteX429" fmla="*/ 4857426 w 12192000"/>
              <a:gd name="connsiteY429" fmla="*/ 2490084 h 6858000"/>
              <a:gd name="connsiteX430" fmla="*/ 3633016 w 12192000"/>
              <a:gd name="connsiteY430" fmla="*/ 2490084 h 6858000"/>
              <a:gd name="connsiteX431" fmla="*/ 3633016 w 12192000"/>
              <a:gd name="connsiteY431" fmla="*/ 3109465 h 6858000"/>
              <a:gd name="connsiteX432" fmla="*/ 4240484 w 12192000"/>
              <a:gd name="connsiteY432" fmla="*/ 3109465 h 6858000"/>
              <a:gd name="connsiteX433" fmla="*/ 4240484 w 12192000"/>
              <a:gd name="connsiteY433" fmla="*/ 3109458 h 6858000"/>
              <a:gd name="connsiteX434" fmla="*/ 4240495 w 12192000"/>
              <a:gd name="connsiteY434" fmla="*/ 3109458 h 6858000"/>
              <a:gd name="connsiteX435" fmla="*/ 4240495 w 12192000"/>
              <a:gd name="connsiteY435" fmla="*/ 2490084 h 6858000"/>
              <a:gd name="connsiteX436" fmla="*/ 2398652 w 12192000"/>
              <a:gd name="connsiteY436" fmla="*/ 2490084 h 6858000"/>
              <a:gd name="connsiteX437" fmla="*/ 2398652 w 12192000"/>
              <a:gd name="connsiteY437" fmla="*/ 3109461 h 6858000"/>
              <a:gd name="connsiteX438" fmla="*/ 3006142 w 12192000"/>
              <a:gd name="connsiteY438" fmla="*/ 3109461 h 6858000"/>
              <a:gd name="connsiteX439" fmla="*/ 3006142 w 12192000"/>
              <a:gd name="connsiteY439" fmla="*/ 2490084 h 6858000"/>
              <a:gd name="connsiteX440" fmla="*/ 4866857 w 12192000"/>
              <a:gd name="connsiteY440" fmla="*/ 2490081 h 6858000"/>
              <a:gd name="connsiteX441" fmla="*/ 4866857 w 12192000"/>
              <a:gd name="connsiteY441" fmla="*/ 3109459 h 6858000"/>
              <a:gd name="connsiteX442" fmla="*/ 5474369 w 12192000"/>
              <a:gd name="connsiteY442" fmla="*/ 3109459 h 6858000"/>
              <a:gd name="connsiteX443" fmla="*/ 5474369 w 12192000"/>
              <a:gd name="connsiteY443" fmla="*/ 2490081 h 6858000"/>
              <a:gd name="connsiteX444" fmla="*/ 3015599 w 12192000"/>
              <a:gd name="connsiteY444" fmla="*/ 2490081 h 6858000"/>
              <a:gd name="connsiteX445" fmla="*/ 3015599 w 12192000"/>
              <a:gd name="connsiteY445" fmla="*/ 2490084 h 6858000"/>
              <a:gd name="connsiteX446" fmla="*/ 3015578 w 12192000"/>
              <a:gd name="connsiteY446" fmla="*/ 2490084 h 6858000"/>
              <a:gd name="connsiteX447" fmla="*/ 3015578 w 12192000"/>
              <a:gd name="connsiteY447" fmla="*/ 3109456 h 6858000"/>
              <a:gd name="connsiteX448" fmla="*/ 3623078 w 12192000"/>
              <a:gd name="connsiteY448" fmla="*/ 3109456 h 6858000"/>
              <a:gd name="connsiteX449" fmla="*/ 3623078 w 12192000"/>
              <a:gd name="connsiteY449" fmla="*/ 2490081 h 6858000"/>
              <a:gd name="connsiteX450" fmla="*/ 8568453 w 12192000"/>
              <a:gd name="connsiteY450" fmla="*/ 2490080 h 6858000"/>
              <a:gd name="connsiteX451" fmla="*/ 8568453 w 12192000"/>
              <a:gd name="connsiteY451" fmla="*/ 3109465 h 6858000"/>
              <a:gd name="connsiteX452" fmla="*/ 9175961 w 12192000"/>
              <a:gd name="connsiteY452" fmla="*/ 3109465 h 6858000"/>
              <a:gd name="connsiteX453" fmla="*/ 9175961 w 12192000"/>
              <a:gd name="connsiteY453" fmla="*/ 2490084 h 6858000"/>
              <a:gd name="connsiteX454" fmla="*/ 9175961 w 12192000"/>
              <a:gd name="connsiteY454" fmla="*/ 2490080 h 6858000"/>
              <a:gd name="connsiteX455" fmla="*/ 10419729 w 12192000"/>
              <a:gd name="connsiteY455" fmla="*/ 2490077 h 6858000"/>
              <a:gd name="connsiteX456" fmla="*/ 10419729 w 12192000"/>
              <a:gd name="connsiteY456" fmla="*/ 3109462 h 6858000"/>
              <a:gd name="connsiteX457" fmla="*/ 11027237 w 12192000"/>
              <a:gd name="connsiteY457" fmla="*/ 3109462 h 6858000"/>
              <a:gd name="connsiteX458" fmla="*/ 11027237 w 12192000"/>
              <a:gd name="connsiteY458" fmla="*/ 2490077 h 6858000"/>
              <a:gd name="connsiteX459" fmla="*/ 9802322 w 12192000"/>
              <a:gd name="connsiteY459" fmla="*/ 2490077 h 6858000"/>
              <a:gd name="connsiteX460" fmla="*/ 9802322 w 12192000"/>
              <a:gd name="connsiteY460" fmla="*/ 2490084 h 6858000"/>
              <a:gd name="connsiteX461" fmla="*/ 9802322 w 12192000"/>
              <a:gd name="connsiteY461" fmla="*/ 3109461 h 6858000"/>
              <a:gd name="connsiteX462" fmla="*/ 10409831 w 12192000"/>
              <a:gd name="connsiteY462" fmla="*/ 3109461 h 6858000"/>
              <a:gd name="connsiteX463" fmla="*/ 10409831 w 12192000"/>
              <a:gd name="connsiteY463" fmla="*/ 2490077 h 6858000"/>
              <a:gd name="connsiteX464" fmla="*/ 1781712 w 12192000"/>
              <a:gd name="connsiteY464" fmla="*/ 2490077 h 6858000"/>
              <a:gd name="connsiteX465" fmla="*/ 1781712 w 12192000"/>
              <a:gd name="connsiteY465" fmla="*/ 3109458 h 6858000"/>
              <a:gd name="connsiteX466" fmla="*/ 2389218 w 12192000"/>
              <a:gd name="connsiteY466" fmla="*/ 3109458 h 6858000"/>
              <a:gd name="connsiteX467" fmla="*/ 2389218 w 12192000"/>
              <a:gd name="connsiteY467" fmla="*/ 2490077 h 6858000"/>
              <a:gd name="connsiteX468" fmla="*/ 6717648 w 12192000"/>
              <a:gd name="connsiteY468" fmla="*/ 2490075 h 6858000"/>
              <a:gd name="connsiteX469" fmla="*/ 6717648 w 12192000"/>
              <a:gd name="connsiteY469" fmla="*/ 3109462 h 6858000"/>
              <a:gd name="connsiteX470" fmla="*/ 7325157 w 12192000"/>
              <a:gd name="connsiteY470" fmla="*/ 3109462 h 6858000"/>
              <a:gd name="connsiteX471" fmla="*/ 7325157 w 12192000"/>
              <a:gd name="connsiteY471" fmla="*/ 2490087 h 6858000"/>
              <a:gd name="connsiteX472" fmla="*/ 7325157 w 12192000"/>
              <a:gd name="connsiteY472" fmla="*/ 2490075 h 6858000"/>
              <a:gd name="connsiteX473" fmla="*/ 11036664 w 12192000"/>
              <a:gd name="connsiteY473" fmla="*/ 2490074 h 6858000"/>
              <a:gd name="connsiteX474" fmla="*/ 11036664 w 12192000"/>
              <a:gd name="connsiteY474" fmla="*/ 2490077 h 6858000"/>
              <a:gd name="connsiteX475" fmla="*/ 11036664 w 12192000"/>
              <a:gd name="connsiteY475" fmla="*/ 3109458 h 6858000"/>
              <a:gd name="connsiteX476" fmla="*/ 11644173 w 12192000"/>
              <a:gd name="connsiteY476" fmla="*/ 3109458 h 6858000"/>
              <a:gd name="connsiteX477" fmla="*/ 11644173 w 12192000"/>
              <a:gd name="connsiteY477" fmla="*/ 2490074 h 6858000"/>
              <a:gd name="connsiteX478" fmla="*/ 1164773 w 12192000"/>
              <a:gd name="connsiteY478" fmla="*/ 2490074 h 6858000"/>
              <a:gd name="connsiteX479" fmla="*/ 1164773 w 12192000"/>
              <a:gd name="connsiteY479" fmla="*/ 3109459 h 6858000"/>
              <a:gd name="connsiteX480" fmla="*/ 1772278 w 12192000"/>
              <a:gd name="connsiteY480" fmla="*/ 3109459 h 6858000"/>
              <a:gd name="connsiteX481" fmla="*/ 1772278 w 12192000"/>
              <a:gd name="connsiteY481" fmla="*/ 3109458 h 6858000"/>
              <a:gd name="connsiteX482" fmla="*/ 1772283 w 12192000"/>
              <a:gd name="connsiteY482" fmla="*/ 3109458 h 6858000"/>
              <a:gd name="connsiteX483" fmla="*/ 1772283 w 12192000"/>
              <a:gd name="connsiteY483" fmla="*/ 2490074 h 6858000"/>
              <a:gd name="connsiteX484" fmla="*/ 6100713 w 12192000"/>
              <a:gd name="connsiteY484" fmla="*/ 2490070 h 6858000"/>
              <a:gd name="connsiteX485" fmla="*/ 6100713 w 12192000"/>
              <a:gd name="connsiteY485" fmla="*/ 2490075 h 6858000"/>
              <a:gd name="connsiteX486" fmla="*/ 6100713 w 12192000"/>
              <a:gd name="connsiteY486" fmla="*/ 3109459 h 6858000"/>
              <a:gd name="connsiteX487" fmla="*/ 6708222 w 12192000"/>
              <a:gd name="connsiteY487" fmla="*/ 3109459 h 6858000"/>
              <a:gd name="connsiteX488" fmla="*/ 6708222 w 12192000"/>
              <a:gd name="connsiteY488" fmla="*/ 2490070 h 6858000"/>
              <a:gd name="connsiteX489" fmla="*/ 547865 w 12192000"/>
              <a:gd name="connsiteY489" fmla="*/ 2490070 h 6858000"/>
              <a:gd name="connsiteX490" fmla="*/ 547865 w 12192000"/>
              <a:gd name="connsiteY490" fmla="*/ 2490087 h 6858000"/>
              <a:gd name="connsiteX491" fmla="*/ 547857 w 12192000"/>
              <a:gd name="connsiteY491" fmla="*/ 2490087 h 6858000"/>
              <a:gd name="connsiteX492" fmla="*/ 547857 w 12192000"/>
              <a:gd name="connsiteY492" fmla="*/ 3109456 h 6858000"/>
              <a:gd name="connsiteX493" fmla="*/ 1155338 w 12192000"/>
              <a:gd name="connsiteY493" fmla="*/ 3109456 h 6858000"/>
              <a:gd name="connsiteX494" fmla="*/ 1155338 w 12192000"/>
              <a:gd name="connsiteY494" fmla="*/ 2490070 h 6858000"/>
              <a:gd name="connsiteX495" fmla="*/ 8568453 w 12192000"/>
              <a:gd name="connsiteY495" fmla="*/ 1861093 h 6858000"/>
              <a:gd name="connsiteX496" fmla="*/ 8568453 w 12192000"/>
              <a:gd name="connsiteY496" fmla="*/ 2480460 h 6858000"/>
              <a:gd name="connsiteX497" fmla="*/ 9175961 w 12192000"/>
              <a:gd name="connsiteY497" fmla="*/ 2480460 h 6858000"/>
              <a:gd name="connsiteX498" fmla="*/ 9175961 w 12192000"/>
              <a:gd name="connsiteY498" fmla="*/ 2480458 h 6858000"/>
              <a:gd name="connsiteX499" fmla="*/ 9175961 w 12192000"/>
              <a:gd name="connsiteY499" fmla="*/ 1861093 h 6858000"/>
              <a:gd name="connsiteX500" fmla="*/ 4249914 w 12192000"/>
              <a:gd name="connsiteY500" fmla="*/ 1861093 h 6858000"/>
              <a:gd name="connsiteX501" fmla="*/ 4249914 w 12192000"/>
              <a:gd name="connsiteY501" fmla="*/ 2480463 h 6858000"/>
              <a:gd name="connsiteX502" fmla="*/ 4857420 w 12192000"/>
              <a:gd name="connsiteY502" fmla="*/ 2480463 h 6858000"/>
              <a:gd name="connsiteX503" fmla="*/ 4857420 w 12192000"/>
              <a:gd name="connsiteY503" fmla="*/ 1861093 h 6858000"/>
              <a:gd name="connsiteX504" fmla="*/ 7334583 w 12192000"/>
              <a:gd name="connsiteY504" fmla="*/ 1861092 h 6858000"/>
              <a:gd name="connsiteX505" fmla="*/ 7334583 w 12192000"/>
              <a:gd name="connsiteY505" fmla="*/ 2480463 h 6858000"/>
              <a:gd name="connsiteX506" fmla="*/ 7942092 w 12192000"/>
              <a:gd name="connsiteY506" fmla="*/ 2480463 h 6858000"/>
              <a:gd name="connsiteX507" fmla="*/ 7942092 w 12192000"/>
              <a:gd name="connsiteY507" fmla="*/ 1861092 h 6858000"/>
              <a:gd name="connsiteX508" fmla="*/ 1164773 w 12192000"/>
              <a:gd name="connsiteY508" fmla="*/ 1861092 h 6858000"/>
              <a:gd name="connsiteX509" fmla="*/ 1164773 w 12192000"/>
              <a:gd name="connsiteY509" fmla="*/ 2480462 h 6858000"/>
              <a:gd name="connsiteX510" fmla="*/ 1772282 w 12192000"/>
              <a:gd name="connsiteY510" fmla="*/ 2480462 h 6858000"/>
              <a:gd name="connsiteX511" fmla="*/ 1772282 w 12192000"/>
              <a:gd name="connsiteY511" fmla="*/ 1861092 h 6858000"/>
              <a:gd name="connsiteX512" fmla="*/ 7951518 w 12192000"/>
              <a:gd name="connsiteY512" fmla="*/ 1861089 h 6858000"/>
              <a:gd name="connsiteX513" fmla="*/ 7951518 w 12192000"/>
              <a:gd name="connsiteY513" fmla="*/ 1861092 h 6858000"/>
              <a:gd name="connsiteX514" fmla="*/ 7951518 w 12192000"/>
              <a:gd name="connsiteY514" fmla="*/ 2480463 h 6858000"/>
              <a:gd name="connsiteX515" fmla="*/ 7951518 w 12192000"/>
              <a:gd name="connsiteY515" fmla="*/ 2480465 h 6858000"/>
              <a:gd name="connsiteX516" fmla="*/ 8559026 w 12192000"/>
              <a:gd name="connsiteY516" fmla="*/ 2480465 h 6858000"/>
              <a:gd name="connsiteX517" fmla="*/ 8559026 w 12192000"/>
              <a:gd name="connsiteY517" fmla="*/ 1861093 h 6858000"/>
              <a:gd name="connsiteX518" fmla="*/ 8559026 w 12192000"/>
              <a:gd name="connsiteY518" fmla="*/ 1861089 h 6858000"/>
              <a:gd name="connsiteX519" fmla="*/ 2398668 w 12192000"/>
              <a:gd name="connsiteY519" fmla="*/ 1861089 h 6858000"/>
              <a:gd name="connsiteX520" fmla="*/ 2398668 w 12192000"/>
              <a:gd name="connsiteY520" fmla="*/ 2480462 h 6858000"/>
              <a:gd name="connsiteX521" fmla="*/ 3006142 w 12192000"/>
              <a:gd name="connsiteY521" fmla="*/ 2480462 h 6858000"/>
              <a:gd name="connsiteX522" fmla="*/ 3006142 w 12192000"/>
              <a:gd name="connsiteY522" fmla="*/ 2480457 h 6858000"/>
              <a:gd name="connsiteX523" fmla="*/ 3006172 w 12192000"/>
              <a:gd name="connsiteY523" fmla="*/ 2480457 h 6858000"/>
              <a:gd name="connsiteX524" fmla="*/ 3006172 w 12192000"/>
              <a:gd name="connsiteY524" fmla="*/ 1861089 h 6858000"/>
              <a:gd name="connsiteX525" fmla="*/ 9185387 w 12192000"/>
              <a:gd name="connsiteY525" fmla="*/ 1861088 h 6858000"/>
              <a:gd name="connsiteX526" fmla="*/ 9185387 w 12192000"/>
              <a:gd name="connsiteY526" fmla="*/ 1861093 h 6858000"/>
              <a:gd name="connsiteX527" fmla="*/ 9185387 w 12192000"/>
              <a:gd name="connsiteY527" fmla="*/ 2480458 h 6858000"/>
              <a:gd name="connsiteX528" fmla="*/ 9792896 w 12192000"/>
              <a:gd name="connsiteY528" fmla="*/ 2480458 h 6858000"/>
              <a:gd name="connsiteX529" fmla="*/ 9792896 w 12192000"/>
              <a:gd name="connsiteY529" fmla="*/ 1861088 h 6858000"/>
              <a:gd name="connsiteX530" fmla="*/ 3632994 w 12192000"/>
              <a:gd name="connsiteY530" fmla="*/ 1861088 h 6858000"/>
              <a:gd name="connsiteX531" fmla="*/ 3632994 w 12192000"/>
              <a:gd name="connsiteY531" fmla="*/ 2480466 h 6858000"/>
              <a:gd name="connsiteX532" fmla="*/ 4240484 w 12192000"/>
              <a:gd name="connsiteY532" fmla="*/ 2480466 h 6858000"/>
              <a:gd name="connsiteX533" fmla="*/ 4240484 w 12192000"/>
              <a:gd name="connsiteY533" fmla="*/ 1861088 h 6858000"/>
              <a:gd name="connsiteX534" fmla="*/ 3015599 w 12192000"/>
              <a:gd name="connsiteY534" fmla="*/ 1861087 h 6858000"/>
              <a:gd name="connsiteX535" fmla="*/ 3015599 w 12192000"/>
              <a:gd name="connsiteY535" fmla="*/ 2480457 h 6858000"/>
              <a:gd name="connsiteX536" fmla="*/ 3623108 w 12192000"/>
              <a:gd name="connsiteY536" fmla="*/ 2480457 h 6858000"/>
              <a:gd name="connsiteX537" fmla="*/ 3623108 w 12192000"/>
              <a:gd name="connsiteY537" fmla="*/ 1861087 h 6858000"/>
              <a:gd name="connsiteX538" fmla="*/ 5483790 w 12192000"/>
              <a:gd name="connsiteY538" fmla="*/ 1861084 h 6858000"/>
              <a:gd name="connsiteX539" fmla="*/ 5483790 w 12192000"/>
              <a:gd name="connsiteY539" fmla="*/ 2480465 h 6858000"/>
              <a:gd name="connsiteX540" fmla="*/ 6091287 w 12192000"/>
              <a:gd name="connsiteY540" fmla="*/ 2480465 h 6858000"/>
              <a:gd name="connsiteX541" fmla="*/ 6091287 w 12192000"/>
              <a:gd name="connsiteY541" fmla="*/ 2480460 h 6858000"/>
              <a:gd name="connsiteX542" fmla="*/ 6091287 w 12192000"/>
              <a:gd name="connsiteY542" fmla="*/ 1861084 h 6858000"/>
              <a:gd name="connsiteX543" fmla="*/ 6717648 w 12192000"/>
              <a:gd name="connsiteY543" fmla="*/ 1861082 h 6858000"/>
              <a:gd name="connsiteX544" fmla="*/ 6717648 w 12192000"/>
              <a:gd name="connsiteY544" fmla="*/ 2480460 h 6858000"/>
              <a:gd name="connsiteX545" fmla="*/ 7325157 w 12192000"/>
              <a:gd name="connsiteY545" fmla="*/ 2480460 h 6858000"/>
              <a:gd name="connsiteX546" fmla="*/ 7325157 w 12192000"/>
              <a:gd name="connsiteY546" fmla="*/ 1861092 h 6858000"/>
              <a:gd name="connsiteX547" fmla="*/ 7325157 w 12192000"/>
              <a:gd name="connsiteY547" fmla="*/ 1861082 h 6858000"/>
              <a:gd name="connsiteX548" fmla="*/ 9802322 w 12192000"/>
              <a:gd name="connsiteY548" fmla="*/ 1861081 h 6858000"/>
              <a:gd name="connsiteX549" fmla="*/ 9802322 w 12192000"/>
              <a:gd name="connsiteY549" fmla="*/ 2480458 h 6858000"/>
              <a:gd name="connsiteX550" fmla="*/ 9802322 w 12192000"/>
              <a:gd name="connsiteY550" fmla="*/ 2480462 h 6858000"/>
              <a:gd name="connsiteX551" fmla="*/ 10409831 w 12192000"/>
              <a:gd name="connsiteY551" fmla="*/ 2480462 h 6858000"/>
              <a:gd name="connsiteX552" fmla="*/ 10409831 w 12192000"/>
              <a:gd name="connsiteY552" fmla="*/ 1861081 h 6858000"/>
              <a:gd name="connsiteX553" fmla="*/ 4866859 w 12192000"/>
              <a:gd name="connsiteY553" fmla="*/ 1861081 h 6858000"/>
              <a:gd name="connsiteX554" fmla="*/ 4866859 w 12192000"/>
              <a:gd name="connsiteY554" fmla="*/ 1861093 h 6858000"/>
              <a:gd name="connsiteX555" fmla="*/ 4866847 w 12192000"/>
              <a:gd name="connsiteY555" fmla="*/ 1861093 h 6858000"/>
              <a:gd name="connsiteX556" fmla="*/ 4866847 w 12192000"/>
              <a:gd name="connsiteY556" fmla="*/ 2480468 h 6858000"/>
              <a:gd name="connsiteX557" fmla="*/ 5474362 w 12192000"/>
              <a:gd name="connsiteY557" fmla="*/ 2480468 h 6858000"/>
              <a:gd name="connsiteX558" fmla="*/ 5474362 w 12192000"/>
              <a:gd name="connsiteY558" fmla="*/ 1861081 h 6858000"/>
              <a:gd name="connsiteX559" fmla="*/ 1781729 w 12192000"/>
              <a:gd name="connsiteY559" fmla="*/ 1861081 h 6858000"/>
              <a:gd name="connsiteX560" fmla="*/ 1781729 w 12192000"/>
              <a:gd name="connsiteY560" fmla="*/ 1861092 h 6858000"/>
              <a:gd name="connsiteX561" fmla="*/ 1781714 w 12192000"/>
              <a:gd name="connsiteY561" fmla="*/ 1861092 h 6858000"/>
              <a:gd name="connsiteX562" fmla="*/ 1781714 w 12192000"/>
              <a:gd name="connsiteY562" fmla="*/ 2480465 h 6858000"/>
              <a:gd name="connsiteX563" fmla="*/ 2389218 w 12192000"/>
              <a:gd name="connsiteY563" fmla="*/ 2480465 h 6858000"/>
              <a:gd name="connsiteX564" fmla="*/ 2389218 w 12192000"/>
              <a:gd name="connsiteY564" fmla="*/ 2480462 h 6858000"/>
              <a:gd name="connsiteX565" fmla="*/ 2389230 w 12192000"/>
              <a:gd name="connsiteY565" fmla="*/ 2480462 h 6858000"/>
              <a:gd name="connsiteX566" fmla="*/ 2389230 w 12192000"/>
              <a:gd name="connsiteY566" fmla="*/ 1861081 h 6858000"/>
              <a:gd name="connsiteX567" fmla="*/ 10419729 w 12192000"/>
              <a:gd name="connsiteY567" fmla="*/ 1861080 h 6858000"/>
              <a:gd name="connsiteX568" fmla="*/ 10419729 w 12192000"/>
              <a:gd name="connsiteY568" fmla="*/ 2480462 h 6858000"/>
              <a:gd name="connsiteX569" fmla="*/ 10419729 w 12192000"/>
              <a:gd name="connsiteY569" fmla="*/ 2480466 h 6858000"/>
              <a:gd name="connsiteX570" fmla="*/ 11027237 w 12192000"/>
              <a:gd name="connsiteY570" fmla="*/ 2480466 h 6858000"/>
              <a:gd name="connsiteX571" fmla="*/ 11027237 w 12192000"/>
              <a:gd name="connsiteY571" fmla="*/ 2480460 h 6858000"/>
              <a:gd name="connsiteX572" fmla="*/ 11027237 w 12192000"/>
              <a:gd name="connsiteY572" fmla="*/ 1861080 h 6858000"/>
              <a:gd name="connsiteX573" fmla="*/ 547865 w 12192000"/>
              <a:gd name="connsiteY573" fmla="*/ 1861080 h 6858000"/>
              <a:gd name="connsiteX574" fmla="*/ 547865 w 12192000"/>
              <a:gd name="connsiteY574" fmla="*/ 2480457 h 6858000"/>
              <a:gd name="connsiteX575" fmla="*/ 1155341 w 12192000"/>
              <a:gd name="connsiteY575" fmla="*/ 2480457 h 6858000"/>
              <a:gd name="connsiteX576" fmla="*/ 1155341 w 12192000"/>
              <a:gd name="connsiteY576" fmla="*/ 1861080 h 6858000"/>
              <a:gd name="connsiteX577" fmla="*/ 11036664 w 12192000"/>
              <a:gd name="connsiteY577" fmla="*/ 1861076 h 6858000"/>
              <a:gd name="connsiteX578" fmla="*/ 11036664 w 12192000"/>
              <a:gd name="connsiteY578" fmla="*/ 2480460 h 6858000"/>
              <a:gd name="connsiteX579" fmla="*/ 11644173 w 12192000"/>
              <a:gd name="connsiteY579" fmla="*/ 2480460 h 6858000"/>
              <a:gd name="connsiteX580" fmla="*/ 11644173 w 12192000"/>
              <a:gd name="connsiteY580" fmla="*/ 1861089 h 6858000"/>
              <a:gd name="connsiteX581" fmla="*/ 11644173 w 12192000"/>
              <a:gd name="connsiteY581" fmla="*/ 1861076 h 6858000"/>
              <a:gd name="connsiteX582" fmla="*/ 6100713 w 12192000"/>
              <a:gd name="connsiteY582" fmla="*/ 1861070 h 6858000"/>
              <a:gd name="connsiteX583" fmla="*/ 6100713 w 12192000"/>
              <a:gd name="connsiteY583" fmla="*/ 1861084 h 6858000"/>
              <a:gd name="connsiteX584" fmla="*/ 6100713 w 12192000"/>
              <a:gd name="connsiteY584" fmla="*/ 2480458 h 6858000"/>
              <a:gd name="connsiteX585" fmla="*/ 6708222 w 12192000"/>
              <a:gd name="connsiteY585" fmla="*/ 2480458 h 6858000"/>
              <a:gd name="connsiteX586" fmla="*/ 6708222 w 12192000"/>
              <a:gd name="connsiteY586" fmla="*/ 1861082 h 6858000"/>
              <a:gd name="connsiteX587" fmla="*/ 6708222 w 12192000"/>
              <a:gd name="connsiteY587" fmla="*/ 1861070 h 6858000"/>
              <a:gd name="connsiteX588" fmla="*/ 8568453 w 12192000"/>
              <a:gd name="connsiteY588" fmla="*/ 1232093 h 6858000"/>
              <a:gd name="connsiteX589" fmla="*/ 8568453 w 12192000"/>
              <a:gd name="connsiteY589" fmla="*/ 1851463 h 6858000"/>
              <a:gd name="connsiteX590" fmla="*/ 9175961 w 12192000"/>
              <a:gd name="connsiteY590" fmla="*/ 1851463 h 6858000"/>
              <a:gd name="connsiteX591" fmla="*/ 9175961 w 12192000"/>
              <a:gd name="connsiteY591" fmla="*/ 1232093 h 6858000"/>
              <a:gd name="connsiteX592" fmla="*/ 4249921 w 12192000"/>
              <a:gd name="connsiteY592" fmla="*/ 1232093 h 6858000"/>
              <a:gd name="connsiteX593" fmla="*/ 4249921 w 12192000"/>
              <a:gd name="connsiteY593" fmla="*/ 1851465 h 6858000"/>
              <a:gd name="connsiteX594" fmla="*/ 4857424 w 12192000"/>
              <a:gd name="connsiteY594" fmla="*/ 1851465 h 6858000"/>
              <a:gd name="connsiteX595" fmla="*/ 4857424 w 12192000"/>
              <a:gd name="connsiteY595" fmla="*/ 1232093 h 6858000"/>
              <a:gd name="connsiteX596" fmla="*/ 1781729 w 12192000"/>
              <a:gd name="connsiteY596" fmla="*/ 1232093 h 6858000"/>
              <a:gd name="connsiteX597" fmla="*/ 1781729 w 12192000"/>
              <a:gd name="connsiteY597" fmla="*/ 1851467 h 6858000"/>
              <a:gd name="connsiteX598" fmla="*/ 2389223 w 12192000"/>
              <a:gd name="connsiteY598" fmla="*/ 1851467 h 6858000"/>
              <a:gd name="connsiteX599" fmla="*/ 2389223 w 12192000"/>
              <a:gd name="connsiteY599" fmla="*/ 1232093 h 6858000"/>
              <a:gd name="connsiteX600" fmla="*/ 7334583 w 12192000"/>
              <a:gd name="connsiteY600" fmla="*/ 1232090 h 6858000"/>
              <a:gd name="connsiteX601" fmla="*/ 7334583 w 12192000"/>
              <a:gd name="connsiteY601" fmla="*/ 1851460 h 6858000"/>
              <a:gd name="connsiteX602" fmla="*/ 7334583 w 12192000"/>
              <a:gd name="connsiteY602" fmla="*/ 1851481 h 6858000"/>
              <a:gd name="connsiteX603" fmla="*/ 7942092 w 12192000"/>
              <a:gd name="connsiteY603" fmla="*/ 1851481 h 6858000"/>
              <a:gd name="connsiteX604" fmla="*/ 7942092 w 12192000"/>
              <a:gd name="connsiteY604" fmla="*/ 1851468 h 6858000"/>
              <a:gd name="connsiteX605" fmla="*/ 7942092 w 12192000"/>
              <a:gd name="connsiteY605" fmla="*/ 1232090 h 6858000"/>
              <a:gd name="connsiteX606" fmla="*/ 1164795 w 12192000"/>
              <a:gd name="connsiteY606" fmla="*/ 1232090 h 6858000"/>
              <a:gd name="connsiteX607" fmla="*/ 1164795 w 12192000"/>
              <a:gd name="connsiteY607" fmla="*/ 1851466 h 6858000"/>
              <a:gd name="connsiteX608" fmla="*/ 1772283 w 12192000"/>
              <a:gd name="connsiteY608" fmla="*/ 1851466 h 6858000"/>
              <a:gd name="connsiteX609" fmla="*/ 1772283 w 12192000"/>
              <a:gd name="connsiteY609" fmla="*/ 1232090 h 6858000"/>
              <a:gd name="connsiteX610" fmla="*/ 11036664 w 12192000"/>
              <a:gd name="connsiteY610" fmla="*/ 1232088 h 6858000"/>
              <a:gd name="connsiteX611" fmla="*/ 11036664 w 12192000"/>
              <a:gd name="connsiteY611" fmla="*/ 1851464 h 6858000"/>
              <a:gd name="connsiteX612" fmla="*/ 11644173 w 12192000"/>
              <a:gd name="connsiteY612" fmla="*/ 1851464 h 6858000"/>
              <a:gd name="connsiteX613" fmla="*/ 11644173 w 12192000"/>
              <a:gd name="connsiteY613" fmla="*/ 1851459 h 6858000"/>
              <a:gd name="connsiteX614" fmla="*/ 11644173 w 12192000"/>
              <a:gd name="connsiteY614" fmla="*/ 1232090 h 6858000"/>
              <a:gd name="connsiteX615" fmla="*/ 11644173 w 12192000"/>
              <a:gd name="connsiteY615" fmla="*/ 1232088 h 6858000"/>
              <a:gd name="connsiteX616" fmla="*/ 7951518 w 12192000"/>
              <a:gd name="connsiteY616" fmla="*/ 1232088 h 6858000"/>
              <a:gd name="connsiteX617" fmla="*/ 7951518 w 12192000"/>
              <a:gd name="connsiteY617" fmla="*/ 1851468 h 6858000"/>
              <a:gd name="connsiteX618" fmla="*/ 8559026 w 12192000"/>
              <a:gd name="connsiteY618" fmla="*/ 1851468 h 6858000"/>
              <a:gd name="connsiteX619" fmla="*/ 8559026 w 12192000"/>
              <a:gd name="connsiteY619" fmla="*/ 1851463 h 6858000"/>
              <a:gd name="connsiteX620" fmla="*/ 8559026 w 12192000"/>
              <a:gd name="connsiteY620" fmla="*/ 1232088 h 6858000"/>
              <a:gd name="connsiteX621" fmla="*/ 5483792 w 12192000"/>
              <a:gd name="connsiteY621" fmla="*/ 1232088 h 6858000"/>
              <a:gd name="connsiteX622" fmla="*/ 5483792 w 12192000"/>
              <a:gd name="connsiteY622" fmla="*/ 1851468 h 6858000"/>
              <a:gd name="connsiteX623" fmla="*/ 6091287 w 12192000"/>
              <a:gd name="connsiteY623" fmla="*/ 1851468 h 6858000"/>
              <a:gd name="connsiteX624" fmla="*/ 6091287 w 12192000"/>
              <a:gd name="connsiteY624" fmla="*/ 1851460 h 6858000"/>
              <a:gd name="connsiteX625" fmla="*/ 6091287 w 12192000"/>
              <a:gd name="connsiteY625" fmla="*/ 1232088 h 6858000"/>
              <a:gd name="connsiteX626" fmla="*/ 9802322 w 12192000"/>
              <a:gd name="connsiteY626" fmla="*/ 1232087 h 6858000"/>
              <a:gd name="connsiteX627" fmla="*/ 9802322 w 12192000"/>
              <a:gd name="connsiteY627" fmla="*/ 1851465 h 6858000"/>
              <a:gd name="connsiteX628" fmla="*/ 10409831 w 12192000"/>
              <a:gd name="connsiteY628" fmla="*/ 1851465 h 6858000"/>
              <a:gd name="connsiteX629" fmla="*/ 10409831 w 12192000"/>
              <a:gd name="connsiteY629" fmla="*/ 1232087 h 6858000"/>
              <a:gd name="connsiteX630" fmla="*/ 3633007 w 12192000"/>
              <a:gd name="connsiteY630" fmla="*/ 1232087 h 6858000"/>
              <a:gd name="connsiteX631" fmla="*/ 3633007 w 12192000"/>
              <a:gd name="connsiteY631" fmla="*/ 1851471 h 6858000"/>
              <a:gd name="connsiteX632" fmla="*/ 4240484 w 12192000"/>
              <a:gd name="connsiteY632" fmla="*/ 1851471 h 6858000"/>
              <a:gd name="connsiteX633" fmla="*/ 4240484 w 12192000"/>
              <a:gd name="connsiteY633" fmla="*/ 1851465 h 6858000"/>
              <a:gd name="connsiteX634" fmla="*/ 4240491 w 12192000"/>
              <a:gd name="connsiteY634" fmla="*/ 1851465 h 6858000"/>
              <a:gd name="connsiteX635" fmla="*/ 4240491 w 12192000"/>
              <a:gd name="connsiteY635" fmla="*/ 1232087 h 6858000"/>
              <a:gd name="connsiteX636" fmla="*/ 2398677 w 12192000"/>
              <a:gd name="connsiteY636" fmla="*/ 1232086 h 6858000"/>
              <a:gd name="connsiteX637" fmla="*/ 2398677 w 12192000"/>
              <a:gd name="connsiteY637" fmla="*/ 1232093 h 6858000"/>
              <a:gd name="connsiteX638" fmla="*/ 2398662 w 12192000"/>
              <a:gd name="connsiteY638" fmla="*/ 1232093 h 6858000"/>
              <a:gd name="connsiteX639" fmla="*/ 2398662 w 12192000"/>
              <a:gd name="connsiteY639" fmla="*/ 1851476 h 6858000"/>
              <a:gd name="connsiteX640" fmla="*/ 3006141 w 12192000"/>
              <a:gd name="connsiteY640" fmla="*/ 1851476 h 6858000"/>
              <a:gd name="connsiteX641" fmla="*/ 3006141 w 12192000"/>
              <a:gd name="connsiteY641" fmla="*/ 1232086 h 6858000"/>
              <a:gd name="connsiteX642" fmla="*/ 547845 w 12192000"/>
              <a:gd name="connsiteY642" fmla="*/ 1232085 h 6858000"/>
              <a:gd name="connsiteX643" fmla="*/ 547845 w 12192000"/>
              <a:gd name="connsiteY643" fmla="*/ 1851461 h 6858000"/>
              <a:gd name="connsiteX644" fmla="*/ 1155353 w 12192000"/>
              <a:gd name="connsiteY644" fmla="*/ 1851461 h 6858000"/>
              <a:gd name="connsiteX645" fmla="*/ 1155353 w 12192000"/>
              <a:gd name="connsiteY645" fmla="*/ 1232085 h 6858000"/>
              <a:gd name="connsiteX646" fmla="*/ 6717648 w 12192000"/>
              <a:gd name="connsiteY646" fmla="*/ 1232084 h 6858000"/>
              <a:gd name="connsiteX647" fmla="*/ 6717648 w 12192000"/>
              <a:gd name="connsiteY647" fmla="*/ 1851460 h 6858000"/>
              <a:gd name="connsiteX648" fmla="*/ 7325157 w 12192000"/>
              <a:gd name="connsiteY648" fmla="*/ 1851460 h 6858000"/>
              <a:gd name="connsiteX649" fmla="*/ 7325157 w 12192000"/>
              <a:gd name="connsiteY649" fmla="*/ 1232084 h 6858000"/>
              <a:gd name="connsiteX650" fmla="*/ 6100713 w 12192000"/>
              <a:gd name="connsiteY650" fmla="*/ 1232082 h 6858000"/>
              <a:gd name="connsiteX651" fmla="*/ 6100713 w 12192000"/>
              <a:gd name="connsiteY651" fmla="*/ 1232088 h 6858000"/>
              <a:gd name="connsiteX652" fmla="*/ 6100713 w 12192000"/>
              <a:gd name="connsiteY652" fmla="*/ 1851458 h 6858000"/>
              <a:gd name="connsiteX653" fmla="*/ 6708222 w 12192000"/>
              <a:gd name="connsiteY653" fmla="*/ 1851458 h 6858000"/>
              <a:gd name="connsiteX654" fmla="*/ 6708222 w 12192000"/>
              <a:gd name="connsiteY654" fmla="*/ 1232084 h 6858000"/>
              <a:gd name="connsiteX655" fmla="*/ 6708222 w 12192000"/>
              <a:gd name="connsiteY655" fmla="*/ 1232082 h 6858000"/>
              <a:gd name="connsiteX656" fmla="*/ 9185387 w 12192000"/>
              <a:gd name="connsiteY656" fmla="*/ 1232081 h 6858000"/>
              <a:gd name="connsiteX657" fmla="*/ 9185387 w 12192000"/>
              <a:gd name="connsiteY657" fmla="*/ 1232086 h 6858000"/>
              <a:gd name="connsiteX658" fmla="*/ 9185387 w 12192000"/>
              <a:gd name="connsiteY658" fmla="*/ 1851461 h 6858000"/>
              <a:gd name="connsiteX659" fmla="*/ 9792896 w 12192000"/>
              <a:gd name="connsiteY659" fmla="*/ 1851461 h 6858000"/>
              <a:gd name="connsiteX660" fmla="*/ 9792896 w 12192000"/>
              <a:gd name="connsiteY660" fmla="*/ 1232081 h 6858000"/>
              <a:gd name="connsiteX661" fmla="*/ 4866859 w 12192000"/>
              <a:gd name="connsiteY661" fmla="*/ 1232078 h 6858000"/>
              <a:gd name="connsiteX662" fmla="*/ 4866859 w 12192000"/>
              <a:gd name="connsiteY662" fmla="*/ 1851468 h 6858000"/>
              <a:gd name="connsiteX663" fmla="*/ 5474362 w 12192000"/>
              <a:gd name="connsiteY663" fmla="*/ 1851468 h 6858000"/>
              <a:gd name="connsiteX664" fmla="*/ 5474362 w 12192000"/>
              <a:gd name="connsiteY664" fmla="*/ 1232078 h 6858000"/>
              <a:gd name="connsiteX665" fmla="*/ 3015596 w 12192000"/>
              <a:gd name="connsiteY665" fmla="*/ 1232078 h 6858000"/>
              <a:gd name="connsiteX666" fmla="*/ 3015596 w 12192000"/>
              <a:gd name="connsiteY666" fmla="*/ 1851458 h 6858000"/>
              <a:gd name="connsiteX667" fmla="*/ 3623076 w 12192000"/>
              <a:gd name="connsiteY667" fmla="*/ 1851458 h 6858000"/>
              <a:gd name="connsiteX668" fmla="*/ 3623076 w 12192000"/>
              <a:gd name="connsiteY668" fmla="*/ 1232078 h 6858000"/>
              <a:gd name="connsiteX669" fmla="*/ 10419729 w 12192000"/>
              <a:gd name="connsiteY669" fmla="*/ 1232076 h 6858000"/>
              <a:gd name="connsiteX670" fmla="*/ 10419729 w 12192000"/>
              <a:gd name="connsiteY670" fmla="*/ 1232087 h 6858000"/>
              <a:gd name="connsiteX671" fmla="*/ 10419729 w 12192000"/>
              <a:gd name="connsiteY671" fmla="*/ 1851459 h 6858000"/>
              <a:gd name="connsiteX672" fmla="*/ 11027237 w 12192000"/>
              <a:gd name="connsiteY672" fmla="*/ 1851459 h 6858000"/>
              <a:gd name="connsiteX673" fmla="*/ 11027237 w 12192000"/>
              <a:gd name="connsiteY673" fmla="*/ 1232088 h 6858000"/>
              <a:gd name="connsiteX674" fmla="*/ 11027237 w 12192000"/>
              <a:gd name="connsiteY674" fmla="*/ 1232076 h 6858000"/>
              <a:gd name="connsiteX675" fmla="*/ 10419729 w 12192000"/>
              <a:gd name="connsiteY675" fmla="*/ 603091 h 6858000"/>
              <a:gd name="connsiteX676" fmla="*/ 10419729 w 12192000"/>
              <a:gd name="connsiteY676" fmla="*/ 1222460 h 6858000"/>
              <a:gd name="connsiteX677" fmla="*/ 11027237 w 12192000"/>
              <a:gd name="connsiteY677" fmla="*/ 1222460 h 6858000"/>
              <a:gd name="connsiteX678" fmla="*/ 11027237 w 12192000"/>
              <a:gd name="connsiteY678" fmla="*/ 603091 h 6858000"/>
              <a:gd name="connsiteX679" fmla="*/ 7951518 w 12192000"/>
              <a:gd name="connsiteY679" fmla="*/ 603091 h 6858000"/>
              <a:gd name="connsiteX680" fmla="*/ 7951518 w 12192000"/>
              <a:gd name="connsiteY680" fmla="*/ 1222463 h 6858000"/>
              <a:gd name="connsiteX681" fmla="*/ 8559026 w 12192000"/>
              <a:gd name="connsiteY681" fmla="*/ 1222463 h 6858000"/>
              <a:gd name="connsiteX682" fmla="*/ 8559026 w 12192000"/>
              <a:gd name="connsiteY682" fmla="*/ 603091 h 6858000"/>
              <a:gd name="connsiteX683" fmla="*/ 1781731 w 12192000"/>
              <a:gd name="connsiteY683" fmla="*/ 603090 h 6858000"/>
              <a:gd name="connsiteX684" fmla="*/ 1781731 w 12192000"/>
              <a:gd name="connsiteY684" fmla="*/ 1222467 h 6858000"/>
              <a:gd name="connsiteX685" fmla="*/ 2389221 w 12192000"/>
              <a:gd name="connsiteY685" fmla="*/ 1222467 h 6858000"/>
              <a:gd name="connsiteX686" fmla="*/ 2389221 w 12192000"/>
              <a:gd name="connsiteY686" fmla="*/ 603090 h 6858000"/>
              <a:gd name="connsiteX687" fmla="*/ 1164786 w 12192000"/>
              <a:gd name="connsiteY687" fmla="*/ 603089 h 6858000"/>
              <a:gd name="connsiteX688" fmla="*/ 1164786 w 12192000"/>
              <a:gd name="connsiteY688" fmla="*/ 1222471 h 6858000"/>
              <a:gd name="connsiteX689" fmla="*/ 1772283 w 12192000"/>
              <a:gd name="connsiteY689" fmla="*/ 1222471 h 6858000"/>
              <a:gd name="connsiteX690" fmla="*/ 1772283 w 12192000"/>
              <a:gd name="connsiteY690" fmla="*/ 1222467 h 6858000"/>
              <a:gd name="connsiteX691" fmla="*/ 1772290 w 12192000"/>
              <a:gd name="connsiteY691" fmla="*/ 1222467 h 6858000"/>
              <a:gd name="connsiteX692" fmla="*/ 1772290 w 12192000"/>
              <a:gd name="connsiteY692" fmla="*/ 603089 h 6858000"/>
              <a:gd name="connsiteX693" fmla="*/ 547852 w 12192000"/>
              <a:gd name="connsiteY693" fmla="*/ 603089 h 6858000"/>
              <a:gd name="connsiteX694" fmla="*/ 547852 w 12192000"/>
              <a:gd name="connsiteY694" fmla="*/ 1222470 h 6858000"/>
              <a:gd name="connsiteX695" fmla="*/ 1155355 w 12192000"/>
              <a:gd name="connsiteY695" fmla="*/ 1222470 h 6858000"/>
              <a:gd name="connsiteX696" fmla="*/ 1155355 w 12192000"/>
              <a:gd name="connsiteY696" fmla="*/ 603089 h 6858000"/>
              <a:gd name="connsiteX697" fmla="*/ 11036664 w 12192000"/>
              <a:gd name="connsiteY697" fmla="*/ 603088 h 6858000"/>
              <a:gd name="connsiteX698" fmla="*/ 11036664 w 12192000"/>
              <a:gd name="connsiteY698" fmla="*/ 603091 h 6858000"/>
              <a:gd name="connsiteX699" fmla="*/ 11036664 w 12192000"/>
              <a:gd name="connsiteY699" fmla="*/ 1222460 h 6858000"/>
              <a:gd name="connsiteX700" fmla="*/ 11036664 w 12192000"/>
              <a:gd name="connsiteY700" fmla="*/ 1222464 h 6858000"/>
              <a:gd name="connsiteX701" fmla="*/ 11644173 w 12192000"/>
              <a:gd name="connsiteY701" fmla="*/ 1222464 h 6858000"/>
              <a:gd name="connsiteX702" fmla="*/ 11644173 w 12192000"/>
              <a:gd name="connsiteY702" fmla="*/ 603088 h 6858000"/>
              <a:gd name="connsiteX703" fmla="*/ 5483797 w 12192000"/>
              <a:gd name="connsiteY703" fmla="*/ 603087 h 6858000"/>
              <a:gd name="connsiteX704" fmla="*/ 5483797 w 12192000"/>
              <a:gd name="connsiteY704" fmla="*/ 1222474 h 6858000"/>
              <a:gd name="connsiteX705" fmla="*/ 6091287 w 12192000"/>
              <a:gd name="connsiteY705" fmla="*/ 1222474 h 6858000"/>
              <a:gd name="connsiteX706" fmla="*/ 6091287 w 12192000"/>
              <a:gd name="connsiteY706" fmla="*/ 1222459 h 6858000"/>
              <a:gd name="connsiteX707" fmla="*/ 6091287 w 12192000"/>
              <a:gd name="connsiteY707" fmla="*/ 603087 h 6858000"/>
              <a:gd name="connsiteX708" fmla="*/ 9802322 w 12192000"/>
              <a:gd name="connsiteY708" fmla="*/ 603086 h 6858000"/>
              <a:gd name="connsiteX709" fmla="*/ 9802322 w 12192000"/>
              <a:gd name="connsiteY709" fmla="*/ 1222462 h 6858000"/>
              <a:gd name="connsiteX710" fmla="*/ 9802322 w 12192000"/>
              <a:gd name="connsiteY710" fmla="*/ 1222465 h 6858000"/>
              <a:gd name="connsiteX711" fmla="*/ 10409831 w 12192000"/>
              <a:gd name="connsiteY711" fmla="*/ 1222465 h 6858000"/>
              <a:gd name="connsiteX712" fmla="*/ 10409831 w 12192000"/>
              <a:gd name="connsiteY712" fmla="*/ 603086 h 6858000"/>
              <a:gd name="connsiteX713" fmla="*/ 8568453 w 12192000"/>
              <a:gd name="connsiteY713" fmla="*/ 603086 h 6858000"/>
              <a:gd name="connsiteX714" fmla="*/ 8568453 w 12192000"/>
              <a:gd name="connsiteY714" fmla="*/ 603091 h 6858000"/>
              <a:gd name="connsiteX715" fmla="*/ 8568453 w 12192000"/>
              <a:gd name="connsiteY715" fmla="*/ 1222477 h 6858000"/>
              <a:gd name="connsiteX716" fmla="*/ 9175961 w 12192000"/>
              <a:gd name="connsiteY716" fmla="*/ 1222477 h 6858000"/>
              <a:gd name="connsiteX717" fmla="*/ 9175961 w 12192000"/>
              <a:gd name="connsiteY717" fmla="*/ 1222462 h 6858000"/>
              <a:gd name="connsiteX718" fmla="*/ 9175961 w 12192000"/>
              <a:gd name="connsiteY718" fmla="*/ 603086 h 6858000"/>
              <a:gd name="connsiteX719" fmla="*/ 3015582 w 12192000"/>
              <a:gd name="connsiteY719" fmla="*/ 603086 h 6858000"/>
              <a:gd name="connsiteX720" fmla="*/ 3015582 w 12192000"/>
              <a:gd name="connsiteY720" fmla="*/ 1222459 h 6858000"/>
              <a:gd name="connsiteX721" fmla="*/ 3623094 w 12192000"/>
              <a:gd name="connsiteY721" fmla="*/ 1222459 h 6858000"/>
              <a:gd name="connsiteX722" fmla="*/ 3623094 w 12192000"/>
              <a:gd name="connsiteY722" fmla="*/ 603086 h 6858000"/>
              <a:gd name="connsiteX723" fmla="*/ 6717648 w 12192000"/>
              <a:gd name="connsiteY723" fmla="*/ 603085 h 6858000"/>
              <a:gd name="connsiteX724" fmla="*/ 6717648 w 12192000"/>
              <a:gd name="connsiteY724" fmla="*/ 1222459 h 6858000"/>
              <a:gd name="connsiteX725" fmla="*/ 6717648 w 12192000"/>
              <a:gd name="connsiteY725" fmla="*/ 1222472 h 6858000"/>
              <a:gd name="connsiteX726" fmla="*/ 7325157 w 12192000"/>
              <a:gd name="connsiteY726" fmla="*/ 1222472 h 6858000"/>
              <a:gd name="connsiteX727" fmla="*/ 7325157 w 12192000"/>
              <a:gd name="connsiteY727" fmla="*/ 603085 h 6858000"/>
              <a:gd name="connsiteX728" fmla="*/ 3632998 w 12192000"/>
              <a:gd name="connsiteY728" fmla="*/ 603085 h 6858000"/>
              <a:gd name="connsiteX729" fmla="*/ 3632998 w 12192000"/>
              <a:gd name="connsiteY729" fmla="*/ 1222473 h 6858000"/>
              <a:gd name="connsiteX730" fmla="*/ 4240488 w 12192000"/>
              <a:gd name="connsiteY730" fmla="*/ 1222473 h 6858000"/>
              <a:gd name="connsiteX731" fmla="*/ 4240488 w 12192000"/>
              <a:gd name="connsiteY731" fmla="*/ 603085 h 6858000"/>
              <a:gd name="connsiteX732" fmla="*/ 9185387 w 12192000"/>
              <a:gd name="connsiteY732" fmla="*/ 603084 h 6858000"/>
              <a:gd name="connsiteX733" fmla="*/ 9185387 w 12192000"/>
              <a:gd name="connsiteY733" fmla="*/ 603086 h 6858000"/>
              <a:gd name="connsiteX734" fmla="*/ 9185387 w 12192000"/>
              <a:gd name="connsiteY734" fmla="*/ 1222462 h 6858000"/>
              <a:gd name="connsiteX735" fmla="*/ 9792896 w 12192000"/>
              <a:gd name="connsiteY735" fmla="*/ 1222462 h 6858000"/>
              <a:gd name="connsiteX736" fmla="*/ 9792896 w 12192000"/>
              <a:gd name="connsiteY736" fmla="*/ 603084 h 6858000"/>
              <a:gd name="connsiteX737" fmla="*/ 7334583 w 12192000"/>
              <a:gd name="connsiteY737" fmla="*/ 603084 h 6858000"/>
              <a:gd name="connsiteX738" fmla="*/ 7334583 w 12192000"/>
              <a:gd name="connsiteY738" fmla="*/ 603085 h 6858000"/>
              <a:gd name="connsiteX739" fmla="*/ 7334583 w 12192000"/>
              <a:gd name="connsiteY739" fmla="*/ 1222471 h 6858000"/>
              <a:gd name="connsiteX740" fmla="*/ 7942092 w 12192000"/>
              <a:gd name="connsiteY740" fmla="*/ 1222471 h 6858000"/>
              <a:gd name="connsiteX741" fmla="*/ 7942092 w 12192000"/>
              <a:gd name="connsiteY741" fmla="*/ 603091 h 6858000"/>
              <a:gd name="connsiteX742" fmla="*/ 7942092 w 12192000"/>
              <a:gd name="connsiteY742" fmla="*/ 603084 h 6858000"/>
              <a:gd name="connsiteX743" fmla="*/ 4249917 w 12192000"/>
              <a:gd name="connsiteY743" fmla="*/ 603084 h 6858000"/>
              <a:gd name="connsiteX744" fmla="*/ 4249917 w 12192000"/>
              <a:gd name="connsiteY744" fmla="*/ 603085 h 6858000"/>
              <a:gd name="connsiteX745" fmla="*/ 4249917 w 12192000"/>
              <a:gd name="connsiteY745" fmla="*/ 1222474 h 6858000"/>
              <a:gd name="connsiteX746" fmla="*/ 4857420 w 12192000"/>
              <a:gd name="connsiteY746" fmla="*/ 1222474 h 6858000"/>
              <a:gd name="connsiteX747" fmla="*/ 4857420 w 12192000"/>
              <a:gd name="connsiteY747" fmla="*/ 603084 h 6858000"/>
              <a:gd name="connsiteX748" fmla="*/ 2398677 w 12192000"/>
              <a:gd name="connsiteY748" fmla="*/ 603083 h 6858000"/>
              <a:gd name="connsiteX749" fmla="*/ 2398677 w 12192000"/>
              <a:gd name="connsiteY749" fmla="*/ 1222467 h 6858000"/>
              <a:gd name="connsiteX750" fmla="*/ 3006141 w 12192000"/>
              <a:gd name="connsiteY750" fmla="*/ 1222467 h 6858000"/>
              <a:gd name="connsiteX751" fmla="*/ 3006141 w 12192000"/>
              <a:gd name="connsiteY751" fmla="*/ 1222459 h 6858000"/>
              <a:gd name="connsiteX752" fmla="*/ 3006154 w 12192000"/>
              <a:gd name="connsiteY752" fmla="*/ 1222459 h 6858000"/>
              <a:gd name="connsiteX753" fmla="*/ 3006154 w 12192000"/>
              <a:gd name="connsiteY753" fmla="*/ 603083 h 6858000"/>
              <a:gd name="connsiteX754" fmla="*/ 6100713 w 12192000"/>
              <a:gd name="connsiteY754" fmla="*/ 603081 h 6858000"/>
              <a:gd name="connsiteX755" fmla="*/ 6100713 w 12192000"/>
              <a:gd name="connsiteY755" fmla="*/ 603086 h 6858000"/>
              <a:gd name="connsiteX756" fmla="*/ 6100713 w 12192000"/>
              <a:gd name="connsiteY756" fmla="*/ 1222459 h 6858000"/>
              <a:gd name="connsiteX757" fmla="*/ 6708222 w 12192000"/>
              <a:gd name="connsiteY757" fmla="*/ 1222459 h 6858000"/>
              <a:gd name="connsiteX758" fmla="*/ 6708222 w 12192000"/>
              <a:gd name="connsiteY758" fmla="*/ 603085 h 6858000"/>
              <a:gd name="connsiteX759" fmla="*/ 6708222 w 12192000"/>
              <a:gd name="connsiteY759" fmla="*/ 603081 h 6858000"/>
              <a:gd name="connsiteX760" fmla="*/ 4866857 w 12192000"/>
              <a:gd name="connsiteY760" fmla="*/ 603075 h 6858000"/>
              <a:gd name="connsiteX761" fmla="*/ 4866857 w 12192000"/>
              <a:gd name="connsiteY761" fmla="*/ 1222462 h 6858000"/>
              <a:gd name="connsiteX762" fmla="*/ 5474355 w 12192000"/>
              <a:gd name="connsiteY762" fmla="*/ 1222462 h 6858000"/>
              <a:gd name="connsiteX763" fmla="*/ 5474355 w 12192000"/>
              <a:gd name="connsiteY763" fmla="*/ 603075 h 6858000"/>
              <a:gd name="connsiteX764" fmla="*/ 538417 w 12192000"/>
              <a:gd name="connsiteY764" fmla="*/ 0 h 6858000"/>
              <a:gd name="connsiteX765" fmla="*/ 547859 w 12192000"/>
              <a:gd name="connsiteY765" fmla="*/ 0 h 6858000"/>
              <a:gd name="connsiteX766" fmla="*/ 547859 w 12192000"/>
              <a:gd name="connsiteY766" fmla="*/ 593474 h 6858000"/>
              <a:gd name="connsiteX767" fmla="*/ 1155355 w 12192000"/>
              <a:gd name="connsiteY767" fmla="*/ 593474 h 6858000"/>
              <a:gd name="connsiteX768" fmla="*/ 1155355 w 12192000"/>
              <a:gd name="connsiteY768" fmla="*/ 593471 h 6858000"/>
              <a:gd name="connsiteX769" fmla="*/ 1155367 w 12192000"/>
              <a:gd name="connsiteY769" fmla="*/ 593471 h 6858000"/>
              <a:gd name="connsiteX770" fmla="*/ 1155367 w 12192000"/>
              <a:gd name="connsiteY770" fmla="*/ 0 h 6858000"/>
              <a:gd name="connsiteX771" fmla="*/ 1164795 w 12192000"/>
              <a:gd name="connsiteY771" fmla="*/ 0 h 6858000"/>
              <a:gd name="connsiteX772" fmla="*/ 1164795 w 12192000"/>
              <a:gd name="connsiteY772" fmla="*/ 593471 h 6858000"/>
              <a:gd name="connsiteX773" fmla="*/ 1772300 w 12192000"/>
              <a:gd name="connsiteY773" fmla="*/ 593471 h 6858000"/>
              <a:gd name="connsiteX774" fmla="*/ 1772300 w 12192000"/>
              <a:gd name="connsiteY774" fmla="*/ 0 h 6858000"/>
              <a:gd name="connsiteX775" fmla="*/ 1781728 w 12192000"/>
              <a:gd name="connsiteY775" fmla="*/ 0 h 6858000"/>
              <a:gd name="connsiteX776" fmla="*/ 1781728 w 12192000"/>
              <a:gd name="connsiteY776" fmla="*/ 593478 h 6858000"/>
              <a:gd name="connsiteX777" fmla="*/ 2389221 w 12192000"/>
              <a:gd name="connsiteY777" fmla="*/ 593478 h 6858000"/>
              <a:gd name="connsiteX778" fmla="*/ 2389221 w 12192000"/>
              <a:gd name="connsiteY778" fmla="*/ 593467 h 6858000"/>
              <a:gd name="connsiteX779" fmla="*/ 2389232 w 12192000"/>
              <a:gd name="connsiteY779" fmla="*/ 593467 h 6858000"/>
              <a:gd name="connsiteX780" fmla="*/ 2389232 w 12192000"/>
              <a:gd name="connsiteY780" fmla="*/ 0 h 6858000"/>
              <a:gd name="connsiteX781" fmla="*/ 2398671 w 12192000"/>
              <a:gd name="connsiteY781" fmla="*/ 0 h 6858000"/>
              <a:gd name="connsiteX782" fmla="*/ 2398671 w 12192000"/>
              <a:gd name="connsiteY782" fmla="*/ 593467 h 6858000"/>
              <a:gd name="connsiteX783" fmla="*/ 3006166 w 12192000"/>
              <a:gd name="connsiteY783" fmla="*/ 593467 h 6858000"/>
              <a:gd name="connsiteX784" fmla="*/ 3006166 w 12192000"/>
              <a:gd name="connsiteY784" fmla="*/ 0 h 6858000"/>
              <a:gd name="connsiteX785" fmla="*/ 3015597 w 12192000"/>
              <a:gd name="connsiteY785" fmla="*/ 0 h 6858000"/>
              <a:gd name="connsiteX786" fmla="*/ 3015597 w 12192000"/>
              <a:gd name="connsiteY786" fmla="*/ 593468 h 6858000"/>
              <a:gd name="connsiteX787" fmla="*/ 3623109 w 12192000"/>
              <a:gd name="connsiteY787" fmla="*/ 593468 h 6858000"/>
              <a:gd name="connsiteX788" fmla="*/ 3623109 w 12192000"/>
              <a:gd name="connsiteY788" fmla="*/ 0 h 6858000"/>
              <a:gd name="connsiteX789" fmla="*/ 3633001 w 12192000"/>
              <a:gd name="connsiteY789" fmla="*/ 0 h 6858000"/>
              <a:gd name="connsiteX790" fmla="*/ 3633001 w 12192000"/>
              <a:gd name="connsiteY790" fmla="*/ 593472 h 6858000"/>
              <a:gd name="connsiteX791" fmla="*/ 4240488 w 12192000"/>
              <a:gd name="connsiteY791" fmla="*/ 593472 h 6858000"/>
              <a:gd name="connsiteX792" fmla="*/ 4240488 w 12192000"/>
              <a:gd name="connsiteY792" fmla="*/ 0 h 6858000"/>
              <a:gd name="connsiteX793" fmla="*/ 4249917 w 12192000"/>
              <a:gd name="connsiteY793" fmla="*/ 0 h 6858000"/>
              <a:gd name="connsiteX794" fmla="*/ 4249917 w 12192000"/>
              <a:gd name="connsiteY794" fmla="*/ 593470 h 6858000"/>
              <a:gd name="connsiteX795" fmla="*/ 4857420 w 12192000"/>
              <a:gd name="connsiteY795" fmla="*/ 593470 h 6858000"/>
              <a:gd name="connsiteX796" fmla="*/ 4857420 w 12192000"/>
              <a:gd name="connsiteY796" fmla="*/ 593463 h 6858000"/>
              <a:gd name="connsiteX797" fmla="*/ 4857420 w 12192000"/>
              <a:gd name="connsiteY797" fmla="*/ 0 h 6858000"/>
              <a:gd name="connsiteX798" fmla="*/ 4866847 w 12192000"/>
              <a:gd name="connsiteY798" fmla="*/ 0 h 6858000"/>
              <a:gd name="connsiteX799" fmla="*/ 4866847 w 12192000"/>
              <a:gd name="connsiteY799" fmla="*/ 593463 h 6858000"/>
              <a:gd name="connsiteX800" fmla="*/ 5474357 w 12192000"/>
              <a:gd name="connsiteY800" fmla="*/ 593463 h 6858000"/>
              <a:gd name="connsiteX801" fmla="*/ 5474357 w 12192000"/>
              <a:gd name="connsiteY801" fmla="*/ 0 h 6858000"/>
              <a:gd name="connsiteX802" fmla="*/ 5483795 w 12192000"/>
              <a:gd name="connsiteY802" fmla="*/ 0 h 6858000"/>
              <a:gd name="connsiteX803" fmla="*/ 5483795 w 12192000"/>
              <a:gd name="connsiteY803" fmla="*/ 593476 h 6858000"/>
              <a:gd name="connsiteX804" fmla="*/ 6091287 w 12192000"/>
              <a:gd name="connsiteY804" fmla="*/ 593476 h 6858000"/>
              <a:gd name="connsiteX805" fmla="*/ 6091287 w 12192000"/>
              <a:gd name="connsiteY805" fmla="*/ 593471 h 6858000"/>
              <a:gd name="connsiteX806" fmla="*/ 6091287 w 12192000"/>
              <a:gd name="connsiteY806" fmla="*/ 0 h 6858000"/>
              <a:gd name="connsiteX807" fmla="*/ 6100713 w 12192000"/>
              <a:gd name="connsiteY807" fmla="*/ 0 h 6858000"/>
              <a:gd name="connsiteX808" fmla="*/ 6100713 w 12192000"/>
              <a:gd name="connsiteY808" fmla="*/ 593470 h 6858000"/>
              <a:gd name="connsiteX809" fmla="*/ 6708222 w 12192000"/>
              <a:gd name="connsiteY809" fmla="*/ 593470 h 6858000"/>
              <a:gd name="connsiteX810" fmla="*/ 6708222 w 12192000"/>
              <a:gd name="connsiteY810" fmla="*/ 0 h 6858000"/>
              <a:gd name="connsiteX811" fmla="*/ 6717648 w 12192000"/>
              <a:gd name="connsiteY811" fmla="*/ 0 h 6858000"/>
              <a:gd name="connsiteX812" fmla="*/ 6717648 w 12192000"/>
              <a:gd name="connsiteY812" fmla="*/ 593471 h 6858000"/>
              <a:gd name="connsiteX813" fmla="*/ 6717648 w 12192000"/>
              <a:gd name="connsiteY813" fmla="*/ 593473 h 6858000"/>
              <a:gd name="connsiteX814" fmla="*/ 7325157 w 12192000"/>
              <a:gd name="connsiteY814" fmla="*/ 593473 h 6858000"/>
              <a:gd name="connsiteX815" fmla="*/ 7325157 w 12192000"/>
              <a:gd name="connsiteY815" fmla="*/ 593471 h 6858000"/>
              <a:gd name="connsiteX816" fmla="*/ 7325157 w 12192000"/>
              <a:gd name="connsiteY816" fmla="*/ 0 h 6858000"/>
              <a:gd name="connsiteX817" fmla="*/ 7334583 w 12192000"/>
              <a:gd name="connsiteY817" fmla="*/ 0 h 6858000"/>
              <a:gd name="connsiteX818" fmla="*/ 7334583 w 12192000"/>
              <a:gd name="connsiteY818" fmla="*/ 593471 h 6858000"/>
              <a:gd name="connsiteX819" fmla="*/ 7942092 w 12192000"/>
              <a:gd name="connsiteY819" fmla="*/ 593471 h 6858000"/>
              <a:gd name="connsiteX820" fmla="*/ 7942092 w 12192000"/>
              <a:gd name="connsiteY820" fmla="*/ 593464 h 6858000"/>
              <a:gd name="connsiteX821" fmla="*/ 7942092 w 12192000"/>
              <a:gd name="connsiteY821" fmla="*/ 0 h 6858000"/>
              <a:gd name="connsiteX822" fmla="*/ 7951518 w 12192000"/>
              <a:gd name="connsiteY822" fmla="*/ 0 h 6858000"/>
              <a:gd name="connsiteX823" fmla="*/ 7951518 w 12192000"/>
              <a:gd name="connsiteY823" fmla="*/ 593464 h 6858000"/>
              <a:gd name="connsiteX824" fmla="*/ 8559026 w 12192000"/>
              <a:gd name="connsiteY824" fmla="*/ 593464 h 6858000"/>
              <a:gd name="connsiteX825" fmla="*/ 8559026 w 12192000"/>
              <a:gd name="connsiteY825" fmla="*/ 0 h 6858000"/>
              <a:gd name="connsiteX826" fmla="*/ 8568453 w 12192000"/>
              <a:gd name="connsiteY826" fmla="*/ 0 h 6858000"/>
              <a:gd name="connsiteX827" fmla="*/ 8568453 w 12192000"/>
              <a:gd name="connsiteY827" fmla="*/ 593464 h 6858000"/>
              <a:gd name="connsiteX828" fmla="*/ 8568453 w 12192000"/>
              <a:gd name="connsiteY828" fmla="*/ 593475 h 6858000"/>
              <a:gd name="connsiteX829" fmla="*/ 9175961 w 12192000"/>
              <a:gd name="connsiteY829" fmla="*/ 593475 h 6858000"/>
              <a:gd name="connsiteX830" fmla="*/ 9175961 w 12192000"/>
              <a:gd name="connsiteY830" fmla="*/ 593471 h 6858000"/>
              <a:gd name="connsiteX831" fmla="*/ 9175961 w 12192000"/>
              <a:gd name="connsiteY831" fmla="*/ 0 h 6858000"/>
              <a:gd name="connsiteX832" fmla="*/ 9185387 w 12192000"/>
              <a:gd name="connsiteY832" fmla="*/ 0 h 6858000"/>
              <a:gd name="connsiteX833" fmla="*/ 9185387 w 12192000"/>
              <a:gd name="connsiteY833" fmla="*/ 593471 h 6858000"/>
              <a:gd name="connsiteX834" fmla="*/ 9792896 w 12192000"/>
              <a:gd name="connsiteY834" fmla="*/ 593471 h 6858000"/>
              <a:gd name="connsiteX835" fmla="*/ 9792896 w 12192000"/>
              <a:gd name="connsiteY835" fmla="*/ 0 h 6858000"/>
              <a:gd name="connsiteX836" fmla="*/ 9802322 w 12192000"/>
              <a:gd name="connsiteY836" fmla="*/ 0 h 6858000"/>
              <a:gd name="connsiteX837" fmla="*/ 9802322 w 12192000"/>
              <a:gd name="connsiteY837" fmla="*/ 593464 h 6858000"/>
              <a:gd name="connsiteX838" fmla="*/ 10409831 w 12192000"/>
              <a:gd name="connsiteY838" fmla="*/ 593464 h 6858000"/>
              <a:gd name="connsiteX839" fmla="*/ 10409831 w 12192000"/>
              <a:gd name="connsiteY839" fmla="*/ 0 h 6858000"/>
              <a:gd name="connsiteX840" fmla="*/ 10419729 w 12192000"/>
              <a:gd name="connsiteY840" fmla="*/ 0 h 6858000"/>
              <a:gd name="connsiteX841" fmla="*/ 10419729 w 12192000"/>
              <a:gd name="connsiteY841" fmla="*/ 593466 h 6858000"/>
              <a:gd name="connsiteX842" fmla="*/ 11027237 w 12192000"/>
              <a:gd name="connsiteY842" fmla="*/ 593466 h 6858000"/>
              <a:gd name="connsiteX843" fmla="*/ 11027237 w 12192000"/>
              <a:gd name="connsiteY843" fmla="*/ 0 h 6858000"/>
              <a:gd name="connsiteX844" fmla="*/ 11036664 w 12192000"/>
              <a:gd name="connsiteY844" fmla="*/ 0 h 6858000"/>
              <a:gd name="connsiteX845" fmla="*/ 11036664 w 12192000"/>
              <a:gd name="connsiteY845" fmla="*/ 593466 h 6858000"/>
              <a:gd name="connsiteX846" fmla="*/ 11036664 w 12192000"/>
              <a:gd name="connsiteY846" fmla="*/ 593473 h 6858000"/>
              <a:gd name="connsiteX847" fmla="*/ 11644173 w 12192000"/>
              <a:gd name="connsiteY847" fmla="*/ 593473 h 6858000"/>
              <a:gd name="connsiteX848" fmla="*/ 11644173 w 12192000"/>
              <a:gd name="connsiteY848" fmla="*/ 0 h 6858000"/>
              <a:gd name="connsiteX849" fmla="*/ 11653599 w 12192000"/>
              <a:gd name="connsiteY849" fmla="*/ 0 h 6858000"/>
              <a:gd name="connsiteX850" fmla="*/ 11653599 w 12192000"/>
              <a:gd name="connsiteY850" fmla="*/ 593467 h 6858000"/>
              <a:gd name="connsiteX851" fmla="*/ 12192000 w 12192000"/>
              <a:gd name="connsiteY851" fmla="*/ 593467 h 6858000"/>
              <a:gd name="connsiteX852" fmla="*/ 12192000 w 12192000"/>
              <a:gd name="connsiteY852" fmla="*/ 603089 h 6858000"/>
              <a:gd name="connsiteX853" fmla="*/ 11653599 w 12192000"/>
              <a:gd name="connsiteY853" fmla="*/ 603089 h 6858000"/>
              <a:gd name="connsiteX854" fmla="*/ 11653599 w 12192000"/>
              <a:gd name="connsiteY854" fmla="*/ 1222464 h 6858000"/>
              <a:gd name="connsiteX855" fmla="*/ 11653599 w 12192000"/>
              <a:gd name="connsiteY855" fmla="*/ 1222478 h 6858000"/>
              <a:gd name="connsiteX856" fmla="*/ 12192000 w 12192000"/>
              <a:gd name="connsiteY856" fmla="*/ 1222478 h 6858000"/>
              <a:gd name="connsiteX857" fmla="*/ 12192000 w 12192000"/>
              <a:gd name="connsiteY857" fmla="*/ 1232090 h 6858000"/>
              <a:gd name="connsiteX858" fmla="*/ 11653599 w 12192000"/>
              <a:gd name="connsiteY858" fmla="*/ 1232090 h 6858000"/>
              <a:gd name="connsiteX859" fmla="*/ 11653599 w 12192000"/>
              <a:gd name="connsiteY859" fmla="*/ 1851459 h 6858000"/>
              <a:gd name="connsiteX860" fmla="*/ 12192000 w 12192000"/>
              <a:gd name="connsiteY860" fmla="*/ 1851459 h 6858000"/>
              <a:gd name="connsiteX861" fmla="*/ 12192000 w 12192000"/>
              <a:gd name="connsiteY861" fmla="*/ 1861089 h 6858000"/>
              <a:gd name="connsiteX862" fmla="*/ 11653599 w 12192000"/>
              <a:gd name="connsiteY862" fmla="*/ 1861089 h 6858000"/>
              <a:gd name="connsiteX863" fmla="*/ 11653599 w 12192000"/>
              <a:gd name="connsiteY863" fmla="*/ 2480458 h 6858000"/>
              <a:gd name="connsiteX864" fmla="*/ 12192000 w 12192000"/>
              <a:gd name="connsiteY864" fmla="*/ 2480458 h 6858000"/>
              <a:gd name="connsiteX865" fmla="*/ 12192000 w 12192000"/>
              <a:gd name="connsiteY865" fmla="*/ 2490075 h 6858000"/>
              <a:gd name="connsiteX866" fmla="*/ 11653599 w 12192000"/>
              <a:gd name="connsiteY866" fmla="*/ 2490075 h 6858000"/>
              <a:gd name="connsiteX867" fmla="*/ 11653599 w 12192000"/>
              <a:gd name="connsiteY867" fmla="*/ 3109458 h 6858000"/>
              <a:gd name="connsiteX868" fmla="*/ 12192000 w 12192000"/>
              <a:gd name="connsiteY868" fmla="*/ 3109458 h 6858000"/>
              <a:gd name="connsiteX869" fmla="*/ 12192000 w 12192000"/>
              <a:gd name="connsiteY869" fmla="*/ 3119072 h 6858000"/>
              <a:gd name="connsiteX870" fmla="*/ 11653599 w 12192000"/>
              <a:gd name="connsiteY870" fmla="*/ 3119072 h 6858000"/>
              <a:gd name="connsiteX871" fmla="*/ 11653599 w 12192000"/>
              <a:gd name="connsiteY871" fmla="*/ 3738934 h 6858000"/>
              <a:gd name="connsiteX872" fmla="*/ 12192000 w 12192000"/>
              <a:gd name="connsiteY872" fmla="*/ 3738934 h 6858000"/>
              <a:gd name="connsiteX873" fmla="*/ 12192000 w 12192000"/>
              <a:gd name="connsiteY873" fmla="*/ 3748545 h 6858000"/>
              <a:gd name="connsiteX874" fmla="*/ 11653599 w 12192000"/>
              <a:gd name="connsiteY874" fmla="*/ 3748545 h 6858000"/>
              <a:gd name="connsiteX875" fmla="*/ 11653599 w 12192000"/>
              <a:gd name="connsiteY875" fmla="*/ 4367933 h 6858000"/>
              <a:gd name="connsiteX876" fmla="*/ 12192000 w 12192000"/>
              <a:gd name="connsiteY876" fmla="*/ 4367933 h 6858000"/>
              <a:gd name="connsiteX877" fmla="*/ 12192000 w 12192000"/>
              <a:gd name="connsiteY877" fmla="*/ 4377543 h 6858000"/>
              <a:gd name="connsiteX878" fmla="*/ 11653599 w 12192000"/>
              <a:gd name="connsiteY878" fmla="*/ 4377543 h 6858000"/>
              <a:gd name="connsiteX879" fmla="*/ 11653599 w 12192000"/>
              <a:gd name="connsiteY879" fmla="*/ 4996932 h 6858000"/>
              <a:gd name="connsiteX880" fmla="*/ 12192000 w 12192000"/>
              <a:gd name="connsiteY880" fmla="*/ 4996932 h 6858000"/>
              <a:gd name="connsiteX881" fmla="*/ 12192000 w 12192000"/>
              <a:gd name="connsiteY881" fmla="*/ 5006542 h 6858000"/>
              <a:gd name="connsiteX882" fmla="*/ 11653599 w 12192000"/>
              <a:gd name="connsiteY882" fmla="*/ 5006542 h 6858000"/>
              <a:gd name="connsiteX883" fmla="*/ 11653599 w 12192000"/>
              <a:gd name="connsiteY883" fmla="*/ 5625930 h 6858000"/>
              <a:gd name="connsiteX884" fmla="*/ 12192000 w 12192000"/>
              <a:gd name="connsiteY884" fmla="*/ 5625930 h 6858000"/>
              <a:gd name="connsiteX885" fmla="*/ 12192000 w 12192000"/>
              <a:gd name="connsiteY885" fmla="*/ 5635541 h 6858000"/>
              <a:gd name="connsiteX886" fmla="*/ 11653599 w 12192000"/>
              <a:gd name="connsiteY886" fmla="*/ 5635541 h 6858000"/>
              <a:gd name="connsiteX887" fmla="*/ 11653599 w 12192000"/>
              <a:gd name="connsiteY887" fmla="*/ 6254930 h 6858000"/>
              <a:gd name="connsiteX888" fmla="*/ 12192000 w 12192000"/>
              <a:gd name="connsiteY888" fmla="*/ 6254930 h 6858000"/>
              <a:gd name="connsiteX889" fmla="*/ 12192000 w 12192000"/>
              <a:gd name="connsiteY889" fmla="*/ 6264540 h 6858000"/>
              <a:gd name="connsiteX890" fmla="*/ 11653599 w 12192000"/>
              <a:gd name="connsiteY890" fmla="*/ 6264540 h 6858000"/>
              <a:gd name="connsiteX891" fmla="*/ 11653599 w 12192000"/>
              <a:gd name="connsiteY891" fmla="*/ 6858000 h 6858000"/>
              <a:gd name="connsiteX892" fmla="*/ 11644173 w 12192000"/>
              <a:gd name="connsiteY892" fmla="*/ 6858000 h 6858000"/>
              <a:gd name="connsiteX893" fmla="*/ 11644173 w 12192000"/>
              <a:gd name="connsiteY893" fmla="*/ 6264540 h 6858000"/>
              <a:gd name="connsiteX894" fmla="*/ 11036664 w 12192000"/>
              <a:gd name="connsiteY894" fmla="*/ 6264540 h 6858000"/>
              <a:gd name="connsiteX895" fmla="*/ 11036664 w 12192000"/>
              <a:gd name="connsiteY895" fmla="*/ 6858000 h 6858000"/>
              <a:gd name="connsiteX896" fmla="*/ 11027237 w 12192000"/>
              <a:gd name="connsiteY896" fmla="*/ 6858000 h 6858000"/>
              <a:gd name="connsiteX897" fmla="*/ 11027237 w 12192000"/>
              <a:gd name="connsiteY897" fmla="*/ 6264540 h 6858000"/>
              <a:gd name="connsiteX898" fmla="*/ 10419729 w 12192000"/>
              <a:gd name="connsiteY898" fmla="*/ 6264540 h 6858000"/>
              <a:gd name="connsiteX899" fmla="*/ 10419729 w 12192000"/>
              <a:gd name="connsiteY899" fmla="*/ 6858000 h 6858000"/>
              <a:gd name="connsiteX900" fmla="*/ 10409831 w 12192000"/>
              <a:gd name="connsiteY900" fmla="*/ 6858000 h 6858000"/>
              <a:gd name="connsiteX901" fmla="*/ 10409831 w 12192000"/>
              <a:gd name="connsiteY901" fmla="*/ 6264540 h 6858000"/>
              <a:gd name="connsiteX902" fmla="*/ 9802322 w 12192000"/>
              <a:gd name="connsiteY902" fmla="*/ 6264540 h 6858000"/>
              <a:gd name="connsiteX903" fmla="*/ 9802322 w 12192000"/>
              <a:gd name="connsiteY903" fmla="*/ 6858000 h 6858000"/>
              <a:gd name="connsiteX904" fmla="*/ 9792896 w 12192000"/>
              <a:gd name="connsiteY904" fmla="*/ 6858000 h 6858000"/>
              <a:gd name="connsiteX905" fmla="*/ 9792896 w 12192000"/>
              <a:gd name="connsiteY905" fmla="*/ 6264540 h 6858000"/>
              <a:gd name="connsiteX906" fmla="*/ 9185387 w 12192000"/>
              <a:gd name="connsiteY906" fmla="*/ 6264540 h 6858000"/>
              <a:gd name="connsiteX907" fmla="*/ 9185387 w 12192000"/>
              <a:gd name="connsiteY907" fmla="*/ 6858000 h 6858000"/>
              <a:gd name="connsiteX908" fmla="*/ 9175961 w 12192000"/>
              <a:gd name="connsiteY908" fmla="*/ 6858000 h 6858000"/>
              <a:gd name="connsiteX909" fmla="*/ 9175961 w 12192000"/>
              <a:gd name="connsiteY909" fmla="*/ 6264540 h 6858000"/>
              <a:gd name="connsiteX910" fmla="*/ 8568453 w 12192000"/>
              <a:gd name="connsiteY910" fmla="*/ 6264540 h 6858000"/>
              <a:gd name="connsiteX911" fmla="*/ 8568453 w 12192000"/>
              <a:gd name="connsiteY911" fmla="*/ 6858000 h 6858000"/>
              <a:gd name="connsiteX912" fmla="*/ 8559026 w 12192000"/>
              <a:gd name="connsiteY912" fmla="*/ 6858000 h 6858000"/>
              <a:gd name="connsiteX913" fmla="*/ 8559026 w 12192000"/>
              <a:gd name="connsiteY913" fmla="*/ 6264540 h 6858000"/>
              <a:gd name="connsiteX914" fmla="*/ 7951518 w 12192000"/>
              <a:gd name="connsiteY914" fmla="*/ 6264540 h 6858000"/>
              <a:gd name="connsiteX915" fmla="*/ 7951518 w 12192000"/>
              <a:gd name="connsiteY915" fmla="*/ 6858000 h 6858000"/>
              <a:gd name="connsiteX916" fmla="*/ 7942092 w 12192000"/>
              <a:gd name="connsiteY916" fmla="*/ 6858000 h 6858000"/>
              <a:gd name="connsiteX917" fmla="*/ 7942092 w 12192000"/>
              <a:gd name="connsiteY917" fmla="*/ 6264540 h 6858000"/>
              <a:gd name="connsiteX918" fmla="*/ 7334583 w 12192000"/>
              <a:gd name="connsiteY918" fmla="*/ 6264540 h 6858000"/>
              <a:gd name="connsiteX919" fmla="*/ 7334583 w 12192000"/>
              <a:gd name="connsiteY919" fmla="*/ 6858000 h 6858000"/>
              <a:gd name="connsiteX920" fmla="*/ 7325157 w 12192000"/>
              <a:gd name="connsiteY920" fmla="*/ 6858000 h 6858000"/>
              <a:gd name="connsiteX921" fmla="*/ 7325157 w 12192000"/>
              <a:gd name="connsiteY921" fmla="*/ 6264540 h 6858000"/>
              <a:gd name="connsiteX922" fmla="*/ 6717648 w 12192000"/>
              <a:gd name="connsiteY922" fmla="*/ 6264540 h 6858000"/>
              <a:gd name="connsiteX923" fmla="*/ 6717648 w 12192000"/>
              <a:gd name="connsiteY923" fmla="*/ 6858000 h 6858000"/>
              <a:gd name="connsiteX924" fmla="*/ 6708222 w 12192000"/>
              <a:gd name="connsiteY924" fmla="*/ 6858000 h 6858000"/>
              <a:gd name="connsiteX925" fmla="*/ 6708222 w 12192000"/>
              <a:gd name="connsiteY925" fmla="*/ 6264540 h 6858000"/>
              <a:gd name="connsiteX926" fmla="*/ 6100713 w 12192000"/>
              <a:gd name="connsiteY926" fmla="*/ 6264540 h 6858000"/>
              <a:gd name="connsiteX927" fmla="*/ 6100713 w 12192000"/>
              <a:gd name="connsiteY927" fmla="*/ 6858000 h 6858000"/>
              <a:gd name="connsiteX928" fmla="*/ 6091287 w 12192000"/>
              <a:gd name="connsiteY928" fmla="*/ 6858000 h 6858000"/>
              <a:gd name="connsiteX929" fmla="*/ 6091287 w 12192000"/>
              <a:gd name="connsiteY929" fmla="*/ 6264540 h 6858000"/>
              <a:gd name="connsiteX930" fmla="*/ 5483791 w 12192000"/>
              <a:gd name="connsiteY930" fmla="*/ 6264540 h 6858000"/>
              <a:gd name="connsiteX931" fmla="*/ 5483784 w 12192000"/>
              <a:gd name="connsiteY931" fmla="*/ 6264540 h 6858000"/>
              <a:gd name="connsiteX932" fmla="*/ 5483784 w 12192000"/>
              <a:gd name="connsiteY932" fmla="*/ 6858000 h 6858000"/>
              <a:gd name="connsiteX933" fmla="*/ 5474353 w 12192000"/>
              <a:gd name="connsiteY933" fmla="*/ 6858000 h 6858000"/>
              <a:gd name="connsiteX934" fmla="*/ 5474353 w 12192000"/>
              <a:gd name="connsiteY934" fmla="*/ 6264540 h 6858000"/>
              <a:gd name="connsiteX935" fmla="*/ 4866847 w 12192000"/>
              <a:gd name="connsiteY935" fmla="*/ 6264540 h 6858000"/>
              <a:gd name="connsiteX936" fmla="*/ 4866847 w 12192000"/>
              <a:gd name="connsiteY936" fmla="*/ 6858000 h 6858000"/>
              <a:gd name="connsiteX937" fmla="*/ 4857417 w 12192000"/>
              <a:gd name="connsiteY937" fmla="*/ 6858000 h 6858000"/>
              <a:gd name="connsiteX938" fmla="*/ 4857417 w 12192000"/>
              <a:gd name="connsiteY938" fmla="*/ 6264540 h 6858000"/>
              <a:gd name="connsiteX939" fmla="*/ 4249917 w 12192000"/>
              <a:gd name="connsiteY939" fmla="*/ 6264540 h 6858000"/>
              <a:gd name="connsiteX940" fmla="*/ 4249911 w 12192000"/>
              <a:gd name="connsiteY940" fmla="*/ 6264540 h 6858000"/>
              <a:gd name="connsiteX941" fmla="*/ 4249911 w 12192000"/>
              <a:gd name="connsiteY941" fmla="*/ 6858000 h 6858000"/>
              <a:gd name="connsiteX942" fmla="*/ 4240484 w 12192000"/>
              <a:gd name="connsiteY942" fmla="*/ 6858000 h 6858000"/>
              <a:gd name="connsiteX943" fmla="*/ 4240484 w 12192000"/>
              <a:gd name="connsiteY943" fmla="*/ 6264540 h 6858000"/>
              <a:gd name="connsiteX944" fmla="*/ 4240482 w 12192000"/>
              <a:gd name="connsiteY944" fmla="*/ 6264540 h 6858000"/>
              <a:gd name="connsiteX945" fmla="*/ 3633004 w 12192000"/>
              <a:gd name="connsiteY945" fmla="*/ 6264540 h 6858000"/>
              <a:gd name="connsiteX946" fmla="*/ 3632990 w 12192000"/>
              <a:gd name="connsiteY946" fmla="*/ 6264540 h 6858000"/>
              <a:gd name="connsiteX947" fmla="*/ 3632990 w 12192000"/>
              <a:gd name="connsiteY947" fmla="*/ 6858000 h 6858000"/>
              <a:gd name="connsiteX948" fmla="*/ 3623085 w 12192000"/>
              <a:gd name="connsiteY948" fmla="*/ 6858000 h 6858000"/>
              <a:gd name="connsiteX949" fmla="*/ 3623085 w 12192000"/>
              <a:gd name="connsiteY949" fmla="*/ 6264540 h 6858000"/>
              <a:gd name="connsiteX950" fmla="*/ 3015592 w 12192000"/>
              <a:gd name="connsiteY950" fmla="*/ 6264540 h 6858000"/>
              <a:gd name="connsiteX951" fmla="*/ 3015584 w 12192000"/>
              <a:gd name="connsiteY951" fmla="*/ 6264540 h 6858000"/>
              <a:gd name="connsiteX952" fmla="*/ 3015584 w 12192000"/>
              <a:gd name="connsiteY952" fmla="*/ 6858000 h 6858000"/>
              <a:gd name="connsiteX953" fmla="*/ 3006150 w 12192000"/>
              <a:gd name="connsiteY953" fmla="*/ 6858000 h 6858000"/>
              <a:gd name="connsiteX954" fmla="*/ 3006150 w 12192000"/>
              <a:gd name="connsiteY954" fmla="*/ 6264540 h 6858000"/>
              <a:gd name="connsiteX955" fmla="*/ 2398672 w 12192000"/>
              <a:gd name="connsiteY955" fmla="*/ 6264540 h 6858000"/>
              <a:gd name="connsiteX956" fmla="*/ 2398663 w 12192000"/>
              <a:gd name="connsiteY956" fmla="*/ 6264540 h 6858000"/>
              <a:gd name="connsiteX957" fmla="*/ 2398663 w 12192000"/>
              <a:gd name="connsiteY957" fmla="*/ 6858000 h 6858000"/>
              <a:gd name="connsiteX958" fmla="*/ 2389224 w 12192000"/>
              <a:gd name="connsiteY958" fmla="*/ 6858000 h 6858000"/>
              <a:gd name="connsiteX959" fmla="*/ 2389224 w 12192000"/>
              <a:gd name="connsiteY959" fmla="*/ 6264540 h 6858000"/>
              <a:gd name="connsiteX960" fmla="*/ 1781723 w 12192000"/>
              <a:gd name="connsiteY960" fmla="*/ 6264540 h 6858000"/>
              <a:gd name="connsiteX961" fmla="*/ 1781722 w 12192000"/>
              <a:gd name="connsiteY961" fmla="*/ 6264540 h 6858000"/>
              <a:gd name="connsiteX962" fmla="*/ 1781722 w 12192000"/>
              <a:gd name="connsiteY962" fmla="*/ 6858000 h 6858000"/>
              <a:gd name="connsiteX963" fmla="*/ 1772294 w 12192000"/>
              <a:gd name="connsiteY963" fmla="*/ 6858000 h 6858000"/>
              <a:gd name="connsiteX964" fmla="*/ 1772294 w 12192000"/>
              <a:gd name="connsiteY964" fmla="*/ 6264540 h 6858000"/>
              <a:gd name="connsiteX965" fmla="*/ 1164788 w 12192000"/>
              <a:gd name="connsiteY965" fmla="*/ 6264540 h 6858000"/>
              <a:gd name="connsiteX966" fmla="*/ 1164788 w 12192000"/>
              <a:gd name="connsiteY966" fmla="*/ 6858000 h 6858000"/>
              <a:gd name="connsiteX967" fmla="*/ 1155353 w 12192000"/>
              <a:gd name="connsiteY967" fmla="*/ 6858000 h 6858000"/>
              <a:gd name="connsiteX968" fmla="*/ 1155353 w 12192000"/>
              <a:gd name="connsiteY968" fmla="*/ 6264540 h 6858000"/>
              <a:gd name="connsiteX969" fmla="*/ 547858 w 12192000"/>
              <a:gd name="connsiteY969" fmla="*/ 6264540 h 6858000"/>
              <a:gd name="connsiteX970" fmla="*/ 547858 w 12192000"/>
              <a:gd name="connsiteY970" fmla="*/ 6858000 h 6858000"/>
              <a:gd name="connsiteX971" fmla="*/ 538418 w 12192000"/>
              <a:gd name="connsiteY971" fmla="*/ 6858000 h 6858000"/>
              <a:gd name="connsiteX972" fmla="*/ 538418 w 12192000"/>
              <a:gd name="connsiteY972" fmla="*/ 6264540 h 6858000"/>
              <a:gd name="connsiteX973" fmla="*/ 538414 w 12192000"/>
              <a:gd name="connsiteY973" fmla="*/ 6264540 h 6858000"/>
              <a:gd name="connsiteX974" fmla="*/ 0 w 12192000"/>
              <a:gd name="connsiteY974" fmla="*/ 6264540 h 6858000"/>
              <a:gd name="connsiteX975" fmla="*/ 0 w 12192000"/>
              <a:gd name="connsiteY975" fmla="*/ 6254930 h 6858000"/>
              <a:gd name="connsiteX976" fmla="*/ 538404 w 12192000"/>
              <a:gd name="connsiteY976" fmla="*/ 6254930 h 6858000"/>
              <a:gd name="connsiteX977" fmla="*/ 538404 w 12192000"/>
              <a:gd name="connsiteY977" fmla="*/ 5635541 h 6858000"/>
              <a:gd name="connsiteX978" fmla="*/ 0 w 12192000"/>
              <a:gd name="connsiteY978" fmla="*/ 5635541 h 6858000"/>
              <a:gd name="connsiteX979" fmla="*/ 0 w 12192000"/>
              <a:gd name="connsiteY979" fmla="*/ 5625930 h 6858000"/>
              <a:gd name="connsiteX980" fmla="*/ 538408 w 12192000"/>
              <a:gd name="connsiteY980" fmla="*/ 5625930 h 6858000"/>
              <a:gd name="connsiteX981" fmla="*/ 538408 w 12192000"/>
              <a:gd name="connsiteY981" fmla="*/ 5006542 h 6858000"/>
              <a:gd name="connsiteX982" fmla="*/ 538404 w 12192000"/>
              <a:gd name="connsiteY982" fmla="*/ 5006542 h 6858000"/>
              <a:gd name="connsiteX983" fmla="*/ 0 w 12192000"/>
              <a:gd name="connsiteY983" fmla="*/ 5006542 h 6858000"/>
              <a:gd name="connsiteX984" fmla="*/ 0 w 12192000"/>
              <a:gd name="connsiteY984" fmla="*/ 4996932 h 6858000"/>
              <a:gd name="connsiteX985" fmla="*/ 538404 w 12192000"/>
              <a:gd name="connsiteY985" fmla="*/ 4996932 h 6858000"/>
              <a:gd name="connsiteX986" fmla="*/ 538404 w 12192000"/>
              <a:gd name="connsiteY986" fmla="*/ 4377543 h 6858000"/>
              <a:gd name="connsiteX987" fmla="*/ 0 w 12192000"/>
              <a:gd name="connsiteY987" fmla="*/ 4377543 h 6858000"/>
              <a:gd name="connsiteX988" fmla="*/ 0 w 12192000"/>
              <a:gd name="connsiteY988" fmla="*/ 4367933 h 6858000"/>
              <a:gd name="connsiteX989" fmla="*/ 538404 w 12192000"/>
              <a:gd name="connsiteY989" fmla="*/ 4367933 h 6858000"/>
              <a:gd name="connsiteX990" fmla="*/ 538411 w 12192000"/>
              <a:gd name="connsiteY990" fmla="*/ 4367933 h 6858000"/>
              <a:gd name="connsiteX991" fmla="*/ 538411 w 12192000"/>
              <a:gd name="connsiteY991" fmla="*/ 3748545 h 6858000"/>
              <a:gd name="connsiteX992" fmla="*/ 0 w 12192000"/>
              <a:gd name="connsiteY992" fmla="*/ 3748545 h 6858000"/>
              <a:gd name="connsiteX993" fmla="*/ 0 w 12192000"/>
              <a:gd name="connsiteY993" fmla="*/ 3738934 h 6858000"/>
              <a:gd name="connsiteX994" fmla="*/ 538415 w 12192000"/>
              <a:gd name="connsiteY994" fmla="*/ 3738934 h 6858000"/>
              <a:gd name="connsiteX995" fmla="*/ 538415 w 12192000"/>
              <a:gd name="connsiteY995" fmla="*/ 3119077 h 6858000"/>
              <a:gd name="connsiteX996" fmla="*/ 0 w 12192000"/>
              <a:gd name="connsiteY996" fmla="*/ 3119077 h 6858000"/>
              <a:gd name="connsiteX997" fmla="*/ 0 w 12192000"/>
              <a:gd name="connsiteY997" fmla="*/ 3109465 h 6858000"/>
              <a:gd name="connsiteX998" fmla="*/ 538402 w 12192000"/>
              <a:gd name="connsiteY998" fmla="*/ 3109465 h 6858000"/>
              <a:gd name="connsiteX999" fmla="*/ 538402 w 12192000"/>
              <a:gd name="connsiteY999" fmla="*/ 2490087 h 6858000"/>
              <a:gd name="connsiteX1000" fmla="*/ 0 w 12192000"/>
              <a:gd name="connsiteY1000" fmla="*/ 2490087 h 6858000"/>
              <a:gd name="connsiteX1001" fmla="*/ 0 w 12192000"/>
              <a:gd name="connsiteY1001" fmla="*/ 2480470 h 6858000"/>
              <a:gd name="connsiteX1002" fmla="*/ 538402 w 12192000"/>
              <a:gd name="connsiteY1002" fmla="*/ 2480470 h 6858000"/>
              <a:gd name="connsiteX1003" fmla="*/ 538402 w 12192000"/>
              <a:gd name="connsiteY1003" fmla="*/ 2480457 h 6858000"/>
              <a:gd name="connsiteX1004" fmla="*/ 538406 w 12192000"/>
              <a:gd name="connsiteY1004" fmla="*/ 2480457 h 6858000"/>
              <a:gd name="connsiteX1005" fmla="*/ 538406 w 12192000"/>
              <a:gd name="connsiteY1005" fmla="*/ 1861093 h 6858000"/>
              <a:gd name="connsiteX1006" fmla="*/ 0 w 12192000"/>
              <a:gd name="connsiteY1006" fmla="*/ 1861093 h 6858000"/>
              <a:gd name="connsiteX1007" fmla="*/ 0 w 12192000"/>
              <a:gd name="connsiteY1007" fmla="*/ 1851461 h 6858000"/>
              <a:gd name="connsiteX1008" fmla="*/ 538406 w 12192000"/>
              <a:gd name="connsiteY1008" fmla="*/ 1851461 h 6858000"/>
              <a:gd name="connsiteX1009" fmla="*/ 538406 w 12192000"/>
              <a:gd name="connsiteY1009" fmla="*/ 1232071 h 6858000"/>
              <a:gd name="connsiteX1010" fmla="*/ 0 w 12192000"/>
              <a:gd name="connsiteY1010" fmla="*/ 1232071 h 6858000"/>
              <a:gd name="connsiteX1011" fmla="*/ 0 w 12192000"/>
              <a:gd name="connsiteY1011" fmla="*/ 1222461 h 6858000"/>
              <a:gd name="connsiteX1012" fmla="*/ 538406 w 12192000"/>
              <a:gd name="connsiteY1012" fmla="*/ 1222461 h 6858000"/>
              <a:gd name="connsiteX1013" fmla="*/ 538406 w 12192000"/>
              <a:gd name="connsiteY1013" fmla="*/ 603079 h 6858000"/>
              <a:gd name="connsiteX1014" fmla="*/ 0 w 12192000"/>
              <a:gd name="connsiteY1014" fmla="*/ 603079 h 6858000"/>
              <a:gd name="connsiteX1015" fmla="*/ 0 w 12192000"/>
              <a:gd name="connsiteY1015" fmla="*/ 593462 h 6858000"/>
              <a:gd name="connsiteX1016" fmla="*/ 538417 w 12192000"/>
              <a:gd name="connsiteY1016" fmla="*/ 593462 h 6858000"/>
            </a:gdLst>
            <a:ahLst/>
            <a:cxnLst/>
            <a:rect l="l" t="t" r="r" b="b"/>
            <a:pathLst>
              <a:path w="12192000" h="6858000">
                <a:moveTo>
                  <a:pt x="11036664" y="5635541"/>
                </a:moveTo>
                <a:lnTo>
                  <a:pt x="11036664" y="6254930"/>
                </a:lnTo>
                <a:lnTo>
                  <a:pt x="11644173" y="6254930"/>
                </a:lnTo>
                <a:lnTo>
                  <a:pt x="11644173" y="5635541"/>
                </a:lnTo>
                <a:close/>
                <a:moveTo>
                  <a:pt x="10419729" y="5635541"/>
                </a:moveTo>
                <a:lnTo>
                  <a:pt x="10419729" y="6254930"/>
                </a:lnTo>
                <a:lnTo>
                  <a:pt x="11027237" y="6254930"/>
                </a:lnTo>
                <a:lnTo>
                  <a:pt x="11027237" y="5635541"/>
                </a:lnTo>
                <a:close/>
                <a:moveTo>
                  <a:pt x="9802322" y="5635541"/>
                </a:moveTo>
                <a:lnTo>
                  <a:pt x="9802322" y="6254930"/>
                </a:lnTo>
                <a:lnTo>
                  <a:pt x="10409831" y="6254930"/>
                </a:lnTo>
                <a:lnTo>
                  <a:pt x="10409831" y="5635541"/>
                </a:lnTo>
                <a:close/>
                <a:moveTo>
                  <a:pt x="9185387" y="5635541"/>
                </a:moveTo>
                <a:lnTo>
                  <a:pt x="9185387" y="6254930"/>
                </a:lnTo>
                <a:lnTo>
                  <a:pt x="9792896" y="6254930"/>
                </a:lnTo>
                <a:lnTo>
                  <a:pt x="9792896" y="5635541"/>
                </a:lnTo>
                <a:close/>
                <a:moveTo>
                  <a:pt x="8568453" y="5635541"/>
                </a:moveTo>
                <a:lnTo>
                  <a:pt x="8568453" y="6254930"/>
                </a:lnTo>
                <a:lnTo>
                  <a:pt x="9175961" y="6254930"/>
                </a:lnTo>
                <a:lnTo>
                  <a:pt x="9175961" y="5635541"/>
                </a:lnTo>
                <a:close/>
                <a:moveTo>
                  <a:pt x="7951518" y="5635541"/>
                </a:moveTo>
                <a:lnTo>
                  <a:pt x="7951518" y="6254930"/>
                </a:lnTo>
                <a:lnTo>
                  <a:pt x="8559026" y="6254930"/>
                </a:lnTo>
                <a:lnTo>
                  <a:pt x="8559026" y="5635541"/>
                </a:lnTo>
                <a:close/>
                <a:moveTo>
                  <a:pt x="7334583" y="5635541"/>
                </a:moveTo>
                <a:lnTo>
                  <a:pt x="7334583" y="6254930"/>
                </a:lnTo>
                <a:lnTo>
                  <a:pt x="7942092" y="6254930"/>
                </a:lnTo>
                <a:lnTo>
                  <a:pt x="7942092" y="5635541"/>
                </a:lnTo>
                <a:close/>
                <a:moveTo>
                  <a:pt x="6717648" y="5635541"/>
                </a:moveTo>
                <a:lnTo>
                  <a:pt x="6717648" y="6254930"/>
                </a:lnTo>
                <a:lnTo>
                  <a:pt x="7325157" y="6254930"/>
                </a:lnTo>
                <a:lnTo>
                  <a:pt x="7325157" y="5635541"/>
                </a:lnTo>
                <a:close/>
                <a:moveTo>
                  <a:pt x="6100713" y="5635541"/>
                </a:moveTo>
                <a:lnTo>
                  <a:pt x="6100713" y="6254930"/>
                </a:lnTo>
                <a:lnTo>
                  <a:pt x="6708222" y="6254930"/>
                </a:lnTo>
                <a:lnTo>
                  <a:pt x="6708222" y="5635541"/>
                </a:lnTo>
                <a:close/>
                <a:moveTo>
                  <a:pt x="5483791" y="5635541"/>
                </a:moveTo>
                <a:lnTo>
                  <a:pt x="5483791" y="6254930"/>
                </a:lnTo>
                <a:lnTo>
                  <a:pt x="6091287" y="6254930"/>
                </a:lnTo>
                <a:lnTo>
                  <a:pt x="6091287" y="5635541"/>
                </a:lnTo>
                <a:lnTo>
                  <a:pt x="5483800" y="5635541"/>
                </a:lnTo>
                <a:close/>
                <a:moveTo>
                  <a:pt x="4866857" y="5635541"/>
                </a:moveTo>
                <a:lnTo>
                  <a:pt x="4866857" y="6254930"/>
                </a:lnTo>
                <a:lnTo>
                  <a:pt x="5474355" y="6254930"/>
                </a:lnTo>
                <a:lnTo>
                  <a:pt x="5474355" y="5635541"/>
                </a:lnTo>
                <a:lnTo>
                  <a:pt x="4866859" y="5635541"/>
                </a:lnTo>
                <a:close/>
                <a:moveTo>
                  <a:pt x="4249917" y="5635541"/>
                </a:moveTo>
                <a:lnTo>
                  <a:pt x="4249917" y="6254930"/>
                </a:lnTo>
                <a:lnTo>
                  <a:pt x="4857417" y="6254930"/>
                </a:lnTo>
                <a:lnTo>
                  <a:pt x="4857418" y="6254930"/>
                </a:lnTo>
                <a:lnTo>
                  <a:pt x="4857418" y="5635541"/>
                </a:lnTo>
                <a:close/>
                <a:moveTo>
                  <a:pt x="3633004" y="5635541"/>
                </a:moveTo>
                <a:lnTo>
                  <a:pt x="3633004" y="6254930"/>
                </a:lnTo>
                <a:lnTo>
                  <a:pt x="4240482" y="6254930"/>
                </a:lnTo>
                <a:lnTo>
                  <a:pt x="4240482" y="5635541"/>
                </a:lnTo>
                <a:close/>
                <a:moveTo>
                  <a:pt x="3015596" y="5635541"/>
                </a:moveTo>
                <a:lnTo>
                  <a:pt x="3015596" y="6254930"/>
                </a:lnTo>
                <a:lnTo>
                  <a:pt x="3623107" y="6254930"/>
                </a:lnTo>
                <a:lnTo>
                  <a:pt x="3623107" y="5635541"/>
                </a:lnTo>
                <a:close/>
                <a:moveTo>
                  <a:pt x="2398672" y="5635541"/>
                </a:moveTo>
                <a:lnTo>
                  <a:pt x="2398672" y="6254930"/>
                </a:lnTo>
                <a:lnTo>
                  <a:pt x="3006150" y="6254930"/>
                </a:lnTo>
                <a:lnTo>
                  <a:pt x="3006166" y="6254930"/>
                </a:lnTo>
                <a:lnTo>
                  <a:pt x="3006166" y="5635541"/>
                </a:lnTo>
                <a:lnTo>
                  <a:pt x="3006161" y="5635541"/>
                </a:lnTo>
                <a:close/>
                <a:moveTo>
                  <a:pt x="1781727" y="5635541"/>
                </a:moveTo>
                <a:lnTo>
                  <a:pt x="1781727" y="6254930"/>
                </a:lnTo>
                <a:lnTo>
                  <a:pt x="2389224" y="6254930"/>
                </a:lnTo>
                <a:lnTo>
                  <a:pt x="2389232" y="6254930"/>
                </a:lnTo>
                <a:lnTo>
                  <a:pt x="2389232" y="5635541"/>
                </a:lnTo>
                <a:lnTo>
                  <a:pt x="2389219" y="5635541"/>
                </a:lnTo>
                <a:close/>
                <a:moveTo>
                  <a:pt x="1164789" y="5635541"/>
                </a:moveTo>
                <a:lnTo>
                  <a:pt x="1164789" y="6254930"/>
                </a:lnTo>
                <a:lnTo>
                  <a:pt x="1772294" y="6254930"/>
                </a:lnTo>
                <a:lnTo>
                  <a:pt x="1772298" y="6254930"/>
                </a:lnTo>
                <a:lnTo>
                  <a:pt x="1772298" y="5635541"/>
                </a:lnTo>
                <a:lnTo>
                  <a:pt x="1772280" y="5635541"/>
                </a:lnTo>
                <a:close/>
                <a:moveTo>
                  <a:pt x="547839" y="5635541"/>
                </a:moveTo>
                <a:lnTo>
                  <a:pt x="547839" y="6254930"/>
                </a:lnTo>
                <a:lnTo>
                  <a:pt x="547858" y="6254930"/>
                </a:lnTo>
                <a:lnTo>
                  <a:pt x="1155348" y="6254930"/>
                </a:lnTo>
                <a:lnTo>
                  <a:pt x="1155348" y="5635541"/>
                </a:lnTo>
                <a:lnTo>
                  <a:pt x="1155343" y="5635541"/>
                </a:lnTo>
                <a:close/>
                <a:moveTo>
                  <a:pt x="11036664" y="5006542"/>
                </a:moveTo>
                <a:lnTo>
                  <a:pt x="11036664" y="5625930"/>
                </a:lnTo>
                <a:lnTo>
                  <a:pt x="11644173" y="5625930"/>
                </a:lnTo>
                <a:lnTo>
                  <a:pt x="11644173" y="5006542"/>
                </a:lnTo>
                <a:close/>
                <a:moveTo>
                  <a:pt x="10419729" y="5006542"/>
                </a:moveTo>
                <a:lnTo>
                  <a:pt x="10419729" y="5625930"/>
                </a:lnTo>
                <a:lnTo>
                  <a:pt x="11027237" y="5625930"/>
                </a:lnTo>
                <a:lnTo>
                  <a:pt x="11027237" y="5006542"/>
                </a:lnTo>
                <a:close/>
                <a:moveTo>
                  <a:pt x="9802322" y="5006542"/>
                </a:moveTo>
                <a:lnTo>
                  <a:pt x="9802322" y="5625930"/>
                </a:lnTo>
                <a:lnTo>
                  <a:pt x="10409831" y="5625930"/>
                </a:lnTo>
                <a:lnTo>
                  <a:pt x="10409831" y="5006542"/>
                </a:lnTo>
                <a:close/>
                <a:moveTo>
                  <a:pt x="9185387" y="5006542"/>
                </a:moveTo>
                <a:lnTo>
                  <a:pt x="9185387" y="5625930"/>
                </a:lnTo>
                <a:lnTo>
                  <a:pt x="9792896" y="5625930"/>
                </a:lnTo>
                <a:lnTo>
                  <a:pt x="9792896" y="5006542"/>
                </a:lnTo>
                <a:close/>
                <a:moveTo>
                  <a:pt x="8568453" y="5006542"/>
                </a:moveTo>
                <a:lnTo>
                  <a:pt x="8568453" y="5625930"/>
                </a:lnTo>
                <a:lnTo>
                  <a:pt x="9175961" y="5625930"/>
                </a:lnTo>
                <a:lnTo>
                  <a:pt x="9175961" y="5006542"/>
                </a:lnTo>
                <a:close/>
                <a:moveTo>
                  <a:pt x="7951518" y="5006542"/>
                </a:moveTo>
                <a:lnTo>
                  <a:pt x="7951518" y="5625930"/>
                </a:lnTo>
                <a:lnTo>
                  <a:pt x="8559026" y="5625930"/>
                </a:lnTo>
                <a:lnTo>
                  <a:pt x="8559026" y="5006542"/>
                </a:lnTo>
                <a:close/>
                <a:moveTo>
                  <a:pt x="7334583" y="5006542"/>
                </a:moveTo>
                <a:lnTo>
                  <a:pt x="7334583" y="5625930"/>
                </a:lnTo>
                <a:lnTo>
                  <a:pt x="7942092" y="5625930"/>
                </a:lnTo>
                <a:lnTo>
                  <a:pt x="7942092" y="5006542"/>
                </a:lnTo>
                <a:close/>
                <a:moveTo>
                  <a:pt x="6717648" y="5006542"/>
                </a:moveTo>
                <a:lnTo>
                  <a:pt x="6717648" y="5625930"/>
                </a:lnTo>
                <a:lnTo>
                  <a:pt x="7325157" y="5625930"/>
                </a:lnTo>
                <a:lnTo>
                  <a:pt x="7325157" y="5006542"/>
                </a:lnTo>
                <a:close/>
                <a:moveTo>
                  <a:pt x="6100713" y="5006542"/>
                </a:moveTo>
                <a:lnTo>
                  <a:pt x="6100713" y="5625930"/>
                </a:lnTo>
                <a:lnTo>
                  <a:pt x="6708222" y="5625930"/>
                </a:lnTo>
                <a:lnTo>
                  <a:pt x="6708222" y="5006542"/>
                </a:lnTo>
                <a:close/>
                <a:moveTo>
                  <a:pt x="5483800" y="5006542"/>
                </a:moveTo>
                <a:lnTo>
                  <a:pt x="5483800" y="5625930"/>
                </a:lnTo>
                <a:lnTo>
                  <a:pt x="6091287" y="5625930"/>
                </a:lnTo>
                <a:lnTo>
                  <a:pt x="6091287" y="5006542"/>
                </a:lnTo>
                <a:close/>
                <a:moveTo>
                  <a:pt x="4866859" y="5006542"/>
                </a:moveTo>
                <a:lnTo>
                  <a:pt x="4866859" y="5625930"/>
                </a:lnTo>
                <a:lnTo>
                  <a:pt x="5474371" y="5625930"/>
                </a:lnTo>
                <a:lnTo>
                  <a:pt x="5474371" y="5006542"/>
                </a:lnTo>
                <a:lnTo>
                  <a:pt x="5474369" y="5006542"/>
                </a:lnTo>
                <a:close/>
                <a:moveTo>
                  <a:pt x="4249921" y="5006542"/>
                </a:moveTo>
                <a:lnTo>
                  <a:pt x="4249921" y="5625930"/>
                </a:lnTo>
                <a:lnTo>
                  <a:pt x="4857440" y="5625930"/>
                </a:lnTo>
                <a:lnTo>
                  <a:pt x="4857440" y="5006542"/>
                </a:lnTo>
                <a:lnTo>
                  <a:pt x="4857426" y="5006542"/>
                </a:lnTo>
                <a:close/>
                <a:moveTo>
                  <a:pt x="3633009" y="5006542"/>
                </a:moveTo>
                <a:lnTo>
                  <a:pt x="3633009" y="5625930"/>
                </a:lnTo>
                <a:lnTo>
                  <a:pt x="4240495" y="5625930"/>
                </a:lnTo>
                <a:lnTo>
                  <a:pt x="4240495" y="5006542"/>
                </a:lnTo>
                <a:lnTo>
                  <a:pt x="4240482" y="5006542"/>
                </a:lnTo>
                <a:close/>
                <a:moveTo>
                  <a:pt x="3015587" y="5006542"/>
                </a:moveTo>
                <a:lnTo>
                  <a:pt x="3015587" y="5625930"/>
                </a:lnTo>
                <a:lnTo>
                  <a:pt x="3623098" y="5625930"/>
                </a:lnTo>
                <a:lnTo>
                  <a:pt x="3623098" y="5006542"/>
                </a:lnTo>
                <a:close/>
                <a:moveTo>
                  <a:pt x="2398644" y="5006542"/>
                </a:moveTo>
                <a:lnTo>
                  <a:pt x="2398644" y="5625930"/>
                </a:lnTo>
                <a:lnTo>
                  <a:pt x="3006153" y="5625930"/>
                </a:lnTo>
                <a:lnTo>
                  <a:pt x="3006153" y="5006542"/>
                </a:lnTo>
                <a:lnTo>
                  <a:pt x="3006148" y="5006542"/>
                </a:lnTo>
                <a:lnTo>
                  <a:pt x="2398675" y="5006542"/>
                </a:lnTo>
                <a:close/>
                <a:moveTo>
                  <a:pt x="1781705" y="5006542"/>
                </a:moveTo>
                <a:lnTo>
                  <a:pt x="1781705" y="5625930"/>
                </a:lnTo>
                <a:lnTo>
                  <a:pt x="2389217" y="5625930"/>
                </a:lnTo>
                <a:lnTo>
                  <a:pt x="2389217" y="5006542"/>
                </a:lnTo>
                <a:lnTo>
                  <a:pt x="2389206" y="5006542"/>
                </a:lnTo>
                <a:lnTo>
                  <a:pt x="1781716" y="5006542"/>
                </a:lnTo>
                <a:close/>
                <a:moveTo>
                  <a:pt x="1164774" y="5006542"/>
                </a:moveTo>
                <a:lnTo>
                  <a:pt x="1164774" y="5625930"/>
                </a:lnTo>
                <a:lnTo>
                  <a:pt x="1772279" y="5625930"/>
                </a:lnTo>
                <a:lnTo>
                  <a:pt x="1772279" y="5006542"/>
                </a:lnTo>
                <a:close/>
                <a:moveTo>
                  <a:pt x="547839" y="5006542"/>
                </a:moveTo>
                <a:lnTo>
                  <a:pt x="547839" y="5625930"/>
                </a:lnTo>
                <a:lnTo>
                  <a:pt x="1155343" y="5625930"/>
                </a:lnTo>
                <a:lnTo>
                  <a:pt x="1155343" y="5006542"/>
                </a:lnTo>
                <a:lnTo>
                  <a:pt x="547861" y="5006542"/>
                </a:lnTo>
                <a:close/>
                <a:moveTo>
                  <a:pt x="11036664" y="4377543"/>
                </a:moveTo>
                <a:lnTo>
                  <a:pt x="11036664" y="4996932"/>
                </a:lnTo>
                <a:lnTo>
                  <a:pt x="11644173" y="4996932"/>
                </a:lnTo>
                <a:lnTo>
                  <a:pt x="11644173" y="4377543"/>
                </a:lnTo>
                <a:close/>
                <a:moveTo>
                  <a:pt x="10419729" y="4377543"/>
                </a:moveTo>
                <a:lnTo>
                  <a:pt x="10419729" y="4996932"/>
                </a:lnTo>
                <a:lnTo>
                  <a:pt x="11027237" y="4996932"/>
                </a:lnTo>
                <a:lnTo>
                  <a:pt x="11027237" y="4377543"/>
                </a:lnTo>
                <a:close/>
                <a:moveTo>
                  <a:pt x="9802322" y="4377543"/>
                </a:moveTo>
                <a:lnTo>
                  <a:pt x="9802322" y="4996932"/>
                </a:lnTo>
                <a:lnTo>
                  <a:pt x="10409831" y="4996932"/>
                </a:lnTo>
                <a:lnTo>
                  <a:pt x="10409831" y="4377543"/>
                </a:lnTo>
                <a:close/>
                <a:moveTo>
                  <a:pt x="9185387" y="4377543"/>
                </a:moveTo>
                <a:lnTo>
                  <a:pt x="9185387" y="4996932"/>
                </a:lnTo>
                <a:lnTo>
                  <a:pt x="9792896" y="4996932"/>
                </a:lnTo>
                <a:lnTo>
                  <a:pt x="9792896" y="4377543"/>
                </a:lnTo>
                <a:close/>
                <a:moveTo>
                  <a:pt x="8568453" y="4377543"/>
                </a:moveTo>
                <a:lnTo>
                  <a:pt x="8568453" y="4996932"/>
                </a:lnTo>
                <a:lnTo>
                  <a:pt x="9175961" y="4996932"/>
                </a:lnTo>
                <a:lnTo>
                  <a:pt x="9175961" y="4377543"/>
                </a:lnTo>
                <a:close/>
                <a:moveTo>
                  <a:pt x="7951518" y="4377543"/>
                </a:moveTo>
                <a:lnTo>
                  <a:pt x="7951518" y="4996932"/>
                </a:lnTo>
                <a:lnTo>
                  <a:pt x="8559026" y="4996932"/>
                </a:lnTo>
                <a:lnTo>
                  <a:pt x="8559026" y="4377543"/>
                </a:lnTo>
                <a:close/>
                <a:moveTo>
                  <a:pt x="7334583" y="4377543"/>
                </a:moveTo>
                <a:lnTo>
                  <a:pt x="7334583" y="4996932"/>
                </a:lnTo>
                <a:lnTo>
                  <a:pt x="7942092" y="4996932"/>
                </a:lnTo>
                <a:lnTo>
                  <a:pt x="7942092" y="4377543"/>
                </a:lnTo>
                <a:close/>
                <a:moveTo>
                  <a:pt x="6717648" y="4377543"/>
                </a:moveTo>
                <a:lnTo>
                  <a:pt x="6717648" y="4996932"/>
                </a:lnTo>
                <a:lnTo>
                  <a:pt x="7325157" y="4996932"/>
                </a:lnTo>
                <a:lnTo>
                  <a:pt x="7325157" y="4377543"/>
                </a:lnTo>
                <a:close/>
                <a:moveTo>
                  <a:pt x="6100713" y="4377543"/>
                </a:moveTo>
                <a:lnTo>
                  <a:pt x="6100713" y="4996932"/>
                </a:lnTo>
                <a:lnTo>
                  <a:pt x="6708222" y="4996932"/>
                </a:lnTo>
                <a:lnTo>
                  <a:pt x="6708222" y="4377543"/>
                </a:lnTo>
                <a:close/>
                <a:moveTo>
                  <a:pt x="5483792" y="4377543"/>
                </a:moveTo>
                <a:lnTo>
                  <a:pt x="5483792" y="4996932"/>
                </a:lnTo>
                <a:lnTo>
                  <a:pt x="5483800" y="4996932"/>
                </a:lnTo>
                <a:lnTo>
                  <a:pt x="6091287" y="4996932"/>
                </a:lnTo>
                <a:lnTo>
                  <a:pt x="6091287" y="4377543"/>
                </a:lnTo>
                <a:lnTo>
                  <a:pt x="5483797" y="4377543"/>
                </a:lnTo>
                <a:close/>
                <a:moveTo>
                  <a:pt x="4866857" y="4377543"/>
                </a:moveTo>
                <a:lnTo>
                  <a:pt x="4866857" y="4996932"/>
                </a:lnTo>
                <a:lnTo>
                  <a:pt x="4866859" y="4996932"/>
                </a:lnTo>
                <a:lnTo>
                  <a:pt x="5474367" y="4996932"/>
                </a:lnTo>
                <a:lnTo>
                  <a:pt x="5474367" y="4377543"/>
                </a:lnTo>
                <a:close/>
                <a:moveTo>
                  <a:pt x="4249910" y="4377543"/>
                </a:moveTo>
                <a:lnTo>
                  <a:pt x="4249910" y="4996932"/>
                </a:lnTo>
                <a:lnTo>
                  <a:pt x="4249917" y="4996932"/>
                </a:lnTo>
                <a:lnTo>
                  <a:pt x="4857420" y="4996932"/>
                </a:lnTo>
                <a:lnTo>
                  <a:pt x="4857420" y="4377543"/>
                </a:lnTo>
                <a:close/>
                <a:moveTo>
                  <a:pt x="3632980" y="4377543"/>
                </a:moveTo>
                <a:lnTo>
                  <a:pt x="3632980" y="4996932"/>
                </a:lnTo>
                <a:lnTo>
                  <a:pt x="4240482" y="4996932"/>
                </a:lnTo>
                <a:lnTo>
                  <a:pt x="4240482" y="4377543"/>
                </a:lnTo>
                <a:close/>
                <a:moveTo>
                  <a:pt x="3015574" y="4377543"/>
                </a:moveTo>
                <a:lnTo>
                  <a:pt x="3015574" y="4996932"/>
                </a:lnTo>
                <a:lnTo>
                  <a:pt x="3015578" y="4996932"/>
                </a:lnTo>
                <a:lnTo>
                  <a:pt x="3623085" y="4996932"/>
                </a:lnTo>
                <a:lnTo>
                  <a:pt x="3623085" y="4377543"/>
                </a:lnTo>
                <a:lnTo>
                  <a:pt x="3015599" y="4377543"/>
                </a:lnTo>
                <a:close/>
                <a:moveTo>
                  <a:pt x="2398675" y="4377543"/>
                </a:moveTo>
                <a:lnTo>
                  <a:pt x="2398675" y="4996932"/>
                </a:lnTo>
                <a:lnTo>
                  <a:pt x="3006141" y="4996932"/>
                </a:lnTo>
                <a:lnTo>
                  <a:pt x="3006141" y="4377543"/>
                </a:lnTo>
                <a:close/>
                <a:moveTo>
                  <a:pt x="1781729" y="4377543"/>
                </a:moveTo>
                <a:lnTo>
                  <a:pt x="1781729" y="4996932"/>
                </a:lnTo>
                <a:lnTo>
                  <a:pt x="2389206" y="4996932"/>
                </a:lnTo>
                <a:lnTo>
                  <a:pt x="2389206" y="4377543"/>
                </a:lnTo>
                <a:close/>
                <a:moveTo>
                  <a:pt x="1164781" y="4377543"/>
                </a:moveTo>
                <a:lnTo>
                  <a:pt x="1164781" y="4996932"/>
                </a:lnTo>
                <a:lnTo>
                  <a:pt x="1772280" y="4996932"/>
                </a:lnTo>
                <a:lnTo>
                  <a:pt x="1772290" y="4996932"/>
                </a:lnTo>
                <a:lnTo>
                  <a:pt x="1772290" y="4377543"/>
                </a:lnTo>
                <a:close/>
                <a:moveTo>
                  <a:pt x="547861" y="4377543"/>
                </a:moveTo>
                <a:lnTo>
                  <a:pt x="547861" y="4996932"/>
                </a:lnTo>
                <a:lnTo>
                  <a:pt x="1155339" y="4996932"/>
                </a:lnTo>
                <a:lnTo>
                  <a:pt x="1155339" y="4377543"/>
                </a:lnTo>
                <a:close/>
                <a:moveTo>
                  <a:pt x="11036664" y="3748545"/>
                </a:moveTo>
                <a:lnTo>
                  <a:pt x="11036664" y="4367933"/>
                </a:lnTo>
                <a:lnTo>
                  <a:pt x="11644173" y="4367933"/>
                </a:lnTo>
                <a:lnTo>
                  <a:pt x="11644173" y="3748545"/>
                </a:lnTo>
                <a:close/>
                <a:moveTo>
                  <a:pt x="10419729" y="3748545"/>
                </a:moveTo>
                <a:lnTo>
                  <a:pt x="10419729" y="4367933"/>
                </a:lnTo>
                <a:lnTo>
                  <a:pt x="11027237" y="4367933"/>
                </a:lnTo>
                <a:lnTo>
                  <a:pt x="11027237" y="3748545"/>
                </a:lnTo>
                <a:close/>
                <a:moveTo>
                  <a:pt x="9802322" y="3748545"/>
                </a:moveTo>
                <a:lnTo>
                  <a:pt x="9802322" y="4367933"/>
                </a:lnTo>
                <a:lnTo>
                  <a:pt x="10409831" y="4367933"/>
                </a:lnTo>
                <a:lnTo>
                  <a:pt x="10409831" y="3748545"/>
                </a:lnTo>
                <a:close/>
                <a:moveTo>
                  <a:pt x="9185387" y="3748545"/>
                </a:moveTo>
                <a:lnTo>
                  <a:pt x="9185387" y="4367933"/>
                </a:lnTo>
                <a:lnTo>
                  <a:pt x="9792896" y="4367933"/>
                </a:lnTo>
                <a:lnTo>
                  <a:pt x="9792896" y="3748545"/>
                </a:lnTo>
                <a:close/>
                <a:moveTo>
                  <a:pt x="8568453" y="3748545"/>
                </a:moveTo>
                <a:lnTo>
                  <a:pt x="8568453" y="4367933"/>
                </a:lnTo>
                <a:lnTo>
                  <a:pt x="9175961" y="4367933"/>
                </a:lnTo>
                <a:lnTo>
                  <a:pt x="9175961" y="3748545"/>
                </a:lnTo>
                <a:close/>
                <a:moveTo>
                  <a:pt x="7951518" y="3748545"/>
                </a:moveTo>
                <a:lnTo>
                  <a:pt x="7951518" y="4367933"/>
                </a:lnTo>
                <a:lnTo>
                  <a:pt x="8559026" y="4367933"/>
                </a:lnTo>
                <a:lnTo>
                  <a:pt x="8559026" y="3748545"/>
                </a:lnTo>
                <a:close/>
                <a:moveTo>
                  <a:pt x="7334583" y="3748545"/>
                </a:moveTo>
                <a:lnTo>
                  <a:pt x="7334583" y="4367933"/>
                </a:lnTo>
                <a:lnTo>
                  <a:pt x="7942092" y="4367933"/>
                </a:lnTo>
                <a:lnTo>
                  <a:pt x="7942092" y="3748545"/>
                </a:lnTo>
                <a:close/>
                <a:moveTo>
                  <a:pt x="6717648" y="3748545"/>
                </a:moveTo>
                <a:lnTo>
                  <a:pt x="6717648" y="4367933"/>
                </a:lnTo>
                <a:lnTo>
                  <a:pt x="7325157" y="4367933"/>
                </a:lnTo>
                <a:lnTo>
                  <a:pt x="7325157" y="3748545"/>
                </a:lnTo>
                <a:close/>
                <a:moveTo>
                  <a:pt x="6100713" y="3748545"/>
                </a:moveTo>
                <a:lnTo>
                  <a:pt x="6100713" y="4367933"/>
                </a:lnTo>
                <a:lnTo>
                  <a:pt x="6708222" y="4367933"/>
                </a:lnTo>
                <a:lnTo>
                  <a:pt x="6708222" y="3748545"/>
                </a:lnTo>
                <a:close/>
                <a:moveTo>
                  <a:pt x="5483800" y="3748545"/>
                </a:moveTo>
                <a:lnTo>
                  <a:pt x="5483800" y="4367933"/>
                </a:lnTo>
                <a:lnTo>
                  <a:pt x="6091287" y="4367933"/>
                </a:lnTo>
                <a:lnTo>
                  <a:pt x="6091287" y="3748545"/>
                </a:lnTo>
                <a:close/>
                <a:moveTo>
                  <a:pt x="4866857" y="3748545"/>
                </a:moveTo>
                <a:lnTo>
                  <a:pt x="4866857" y="4367933"/>
                </a:lnTo>
                <a:lnTo>
                  <a:pt x="5474369" y="4367933"/>
                </a:lnTo>
                <a:lnTo>
                  <a:pt x="5474371" y="4367933"/>
                </a:lnTo>
                <a:lnTo>
                  <a:pt x="5474371" y="3748545"/>
                </a:lnTo>
                <a:close/>
                <a:moveTo>
                  <a:pt x="4249910" y="3748545"/>
                </a:moveTo>
                <a:lnTo>
                  <a:pt x="4249910" y="4367933"/>
                </a:lnTo>
                <a:lnTo>
                  <a:pt x="4857418" y="4367933"/>
                </a:lnTo>
                <a:lnTo>
                  <a:pt x="4857418" y="3748545"/>
                </a:lnTo>
                <a:lnTo>
                  <a:pt x="4249917" y="3748545"/>
                </a:lnTo>
                <a:close/>
                <a:moveTo>
                  <a:pt x="3632980" y="3748545"/>
                </a:moveTo>
                <a:lnTo>
                  <a:pt x="3632980" y="4367933"/>
                </a:lnTo>
                <a:lnTo>
                  <a:pt x="4240482" y="4367933"/>
                </a:lnTo>
                <a:lnTo>
                  <a:pt x="4240482" y="3748545"/>
                </a:lnTo>
                <a:close/>
                <a:moveTo>
                  <a:pt x="3015599" y="3748545"/>
                </a:moveTo>
                <a:lnTo>
                  <a:pt x="3015599" y="4367933"/>
                </a:lnTo>
                <a:lnTo>
                  <a:pt x="3623096" y="4367933"/>
                </a:lnTo>
                <a:lnTo>
                  <a:pt x="3623096" y="3748545"/>
                </a:lnTo>
                <a:lnTo>
                  <a:pt x="3015605" y="3748545"/>
                </a:lnTo>
                <a:close/>
                <a:moveTo>
                  <a:pt x="2398667" y="3748545"/>
                </a:moveTo>
                <a:lnTo>
                  <a:pt x="2398667" y="4367933"/>
                </a:lnTo>
                <a:lnTo>
                  <a:pt x="2398675" y="4367933"/>
                </a:lnTo>
                <a:lnTo>
                  <a:pt x="3006148" y="4367933"/>
                </a:lnTo>
                <a:lnTo>
                  <a:pt x="3006161" y="4367933"/>
                </a:lnTo>
                <a:lnTo>
                  <a:pt x="3006161" y="3748545"/>
                </a:lnTo>
                <a:close/>
                <a:moveTo>
                  <a:pt x="1781717" y="3748545"/>
                </a:moveTo>
                <a:lnTo>
                  <a:pt x="1781717" y="4367933"/>
                </a:lnTo>
                <a:lnTo>
                  <a:pt x="2389206" y="4367933"/>
                </a:lnTo>
                <a:lnTo>
                  <a:pt x="2389232" y="4367933"/>
                </a:lnTo>
                <a:lnTo>
                  <a:pt x="2389232" y="3748545"/>
                </a:lnTo>
                <a:close/>
                <a:moveTo>
                  <a:pt x="1164781" y="3748545"/>
                </a:moveTo>
                <a:lnTo>
                  <a:pt x="1164781" y="4367933"/>
                </a:lnTo>
                <a:lnTo>
                  <a:pt x="1772276" y="4367933"/>
                </a:lnTo>
                <a:lnTo>
                  <a:pt x="1772276" y="3748545"/>
                </a:lnTo>
                <a:close/>
                <a:moveTo>
                  <a:pt x="547847" y="3748545"/>
                </a:moveTo>
                <a:lnTo>
                  <a:pt x="547847" y="4367933"/>
                </a:lnTo>
                <a:lnTo>
                  <a:pt x="547861" y="4367933"/>
                </a:lnTo>
                <a:lnTo>
                  <a:pt x="1155341" y="4367933"/>
                </a:lnTo>
                <a:lnTo>
                  <a:pt x="1155341" y="3748545"/>
                </a:lnTo>
                <a:lnTo>
                  <a:pt x="547850" y="3748545"/>
                </a:lnTo>
                <a:close/>
                <a:moveTo>
                  <a:pt x="7951518" y="3119082"/>
                </a:moveTo>
                <a:lnTo>
                  <a:pt x="7951518" y="3738934"/>
                </a:lnTo>
                <a:lnTo>
                  <a:pt x="8559026" y="3738934"/>
                </a:lnTo>
                <a:lnTo>
                  <a:pt x="8559026" y="3119082"/>
                </a:lnTo>
                <a:close/>
                <a:moveTo>
                  <a:pt x="5483800" y="3119082"/>
                </a:moveTo>
                <a:lnTo>
                  <a:pt x="5483800" y="3738934"/>
                </a:lnTo>
                <a:lnTo>
                  <a:pt x="6091287" y="3738934"/>
                </a:lnTo>
                <a:lnTo>
                  <a:pt x="6091287" y="3119082"/>
                </a:lnTo>
                <a:close/>
                <a:moveTo>
                  <a:pt x="4249917" y="3119082"/>
                </a:moveTo>
                <a:lnTo>
                  <a:pt x="4249917" y="3738934"/>
                </a:lnTo>
                <a:lnTo>
                  <a:pt x="4857420" y="3738934"/>
                </a:lnTo>
                <a:lnTo>
                  <a:pt x="4857420" y="3119082"/>
                </a:lnTo>
                <a:lnTo>
                  <a:pt x="4249921" y="3119082"/>
                </a:lnTo>
                <a:close/>
                <a:moveTo>
                  <a:pt x="3633007" y="3119082"/>
                </a:moveTo>
                <a:lnTo>
                  <a:pt x="3633007" y="3738934"/>
                </a:lnTo>
                <a:lnTo>
                  <a:pt x="4240482" y="3738934"/>
                </a:lnTo>
                <a:lnTo>
                  <a:pt x="4240484" y="3738934"/>
                </a:lnTo>
                <a:lnTo>
                  <a:pt x="4240484" y="3119082"/>
                </a:lnTo>
                <a:close/>
                <a:moveTo>
                  <a:pt x="3015606" y="3119082"/>
                </a:moveTo>
                <a:lnTo>
                  <a:pt x="3015606" y="3738934"/>
                </a:lnTo>
                <a:lnTo>
                  <a:pt x="3623117" y="3738934"/>
                </a:lnTo>
                <a:lnTo>
                  <a:pt x="3623117" y="3119082"/>
                </a:lnTo>
                <a:close/>
                <a:moveTo>
                  <a:pt x="2398672" y="3119082"/>
                </a:moveTo>
                <a:lnTo>
                  <a:pt x="2398672" y="3738934"/>
                </a:lnTo>
                <a:lnTo>
                  <a:pt x="3006161" y="3738934"/>
                </a:lnTo>
                <a:lnTo>
                  <a:pt x="3006179" y="3738934"/>
                </a:lnTo>
                <a:lnTo>
                  <a:pt x="3006179" y="3119082"/>
                </a:lnTo>
                <a:close/>
                <a:moveTo>
                  <a:pt x="7334583" y="3119080"/>
                </a:moveTo>
                <a:lnTo>
                  <a:pt x="7334583" y="3738934"/>
                </a:lnTo>
                <a:lnTo>
                  <a:pt x="7942092" y="3738934"/>
                </a:lnTo>
                <a:lnTo>
                  <a:pt x="7942092" y="3119082"/>
                </a:lnTo>
                <a:lnTo>
                  <a:pt x="7942092" y="3119080"/>
                </a:lnTo>
                <a:close/>
                <a:moveTo>
                  <a:pt x="6717648" y="3119080"/>
                </a:moveTo>
                <a:lnTo>
                  <a:pt x="6717648" y="3738934"/>
                </a:lnTo>
                <a:lnTo>
                  <a:pt x="7325157" y="3738934"/>
                </a:lnTo>
                <a:lnTo>
                  <a:pt x="7325157" y="3119080"/>
                </a:lnTo>
                <a:close/>
                <a:moveTo>
                  <a:pt x="9185387" y="3119077"/>
                </a:moveTo>
                <a:lnTo>
                  <a:pt x="9185387" y="3738934"/>
                </a:lnTo>
                <a:lnTo>
                  <a:pt x="9792896" y="3738934"/>
                </a:lnTo>
                <a:lnTo>
                  <a:pt x="9792896" y="3119077"/>
                </a:lnTo>
                <a:close/>
                <a:moveTo>
                  <a:pt x="8568453" y="3119077"/>
                </a:moveTo>
                <a:lnTo>
                  <a:pt x="8568453" y="3119082"/>
                </a:lnTo>
                <a:lnTo>
                  <a:pt x="8568453" y="3738934"/>
                </a:lnTo>
                <a:lnTo>
                  <a:pt x="9175961" y="3738934"/>
                </a:lnTo>
                <a:lnTo>
                  <a:pt x="9175961" y="3119077"/>
                </a:lnTo>
                <a:close/>
                <a:moveTo>
                  <a:pt x="4866857" y="3119077"/>
                </a:moveTo>
                <a:lnTo>
                  <a:pt x="4866857" y="3119082"/>
                </a:lnTo>
                <a:lnTo>
                  <a:pt x="4866847" y="3119082"/>
                </a:lnTo>
                <a:lnTo>
                  <a:pt x="4866847" y="3738934"/>
                </a:lnTo>
                <a:lnTo>
                  <a:pt x="5474358" y="3738934"/>
                </a:lnTo>
                <a:lnTo>
                  <a:pt x="5474358" y="3119077"/>
                </a:lnTo>
                <a:close/>
                <a:moveTo>
                  <a:pt x="9802322" y="3119075"/>
                </a:moveTo>
                <a:lnTo>
                  <a:pt x="9802322" y="3738934"/>
                </a:lnTo>
                <a:lnTo>
                  <a:pt x="10409831" y="3738934"/>
                </a:lnTo>
                <a:lnTo>
                  <a:pt x="10409831" y="3119075"/>
                </a:lnTo>
                <a:close/>
                <a:moveTo>
                  <a:pt x="6100713" y="3119075"/>
                </a:moveTo>
                <a:lnTo>
                  <a:pt x="6100713" y="3119082"/>
                </a:lnTo>
                <a:lnTo>
                  <a:pt x="6100713" y="3738934"/>
                </a:lnTo>
                <a:lnTo>
                  <a:pt x="6708222" y="3738934"/>
                </a:lnTo>
                <a:lnTo>
                  <a:pt x="6708222" y="3119075"/>
                </a:lnTo>
                <a:close/>
                <a:moveTo>
                  <a:pt x="11036664" y="3119074"/>
                </a:moveTo>
                <a:lnTo>
                  <a:pt x="11036664" y="3738934"/>
                </a:lnTo>
                <a:lnTo>
                  <a:pt x="11644173" y="3738934"/>
                </a:lnTo>
                <a:lnTo>
                  <a:pt x="11644173" y="3119074"/>
                </a:lnTo>
                <a:close/>
                <a:moveTo>
                  <a:pt x="10419729" y="3119074"/>
                </a:moveTo>
                <a:lnTo>
                  <a:pt x="10419729" y="3738934"/>
                </a:lnTo>
                <a:lnTo>
                  <a:pt x="11027237" y="3738934"/>
                </a:lnTo>
                <a:lnTo>
                  <a:pt x="11027237" y="3119074"/>
                </a:lnTo>
                <a:close/>
                <a:moveTo>
                  <a:pt x="1781706" y="3119074"/>
                </a:moveTo>
                <a:lnTo>
                  <a:pt x="1781706" y="3738934"/>
                </a:lnTo>
                <a:lnTo>
                  <a:pt x="2389215" y="3738934"/>
                </a:lnTo>
                <a:lnTo>
                  <a:pt x="2389215" y="3119074"/>
                </a:lnTo>
                <a:close/>
                <a:moveTo>
                  <a:pt x="547857" y="3119072"/>
                </a:moveTo>
                <a:lnTo>
                  <a:pt x="547857" y="3119077"/>
                </a:lnTo>
                <a:lnTo>
                  <a:pt x="547850" y="3119077"/>
                </a:lnTo>
                <a:lnTo>
                  <a:pt x="547850" y="3738934"/>
                </a:lnTo>
                <a:lnTo>
                  <a:pt x="1155341" y="3738934"/>
                </a:lnTo>
                <a:lnTo>
                  <a:pt x="1155345" y="3738934"/>
                </a:lnTo>
                <a:lnTo>
                  <a:pt x="1155345" y="3119072"/>
                </a:lnTo>
                <a:close/>
                <a:moveTo>
                  <a:pt x="1164775" y="3119071"/>
                </a:moveTo>
                <a:lnTo>
                  <a:pt x="1164775" y="3738934"/>
                </a:lnTo>
                <a:lnTo>
                  <a:pt x="1164781" y="3738934"/>
                </a:lnTo>
                <a:lnTo>
                  <a:pt x="1772278" y="3738934"/>
                </a:lnTo>
                <a:lnTo>
                  <a:pt x="1772278" y="3119071"/>
                </a:lnTo>
                <a:close/>
                <a:moveTo>
                  <a:pt x="7334583" y="2490087"/>
                </a:moveTo>
                <a:lnTo>
                  <a:pt x="7334583" y="3109462"/>
                </a:lnTo>
                <a:lnTo>
                  <a:pt x="7942092" y="3109462"/>
                </a:lnTo>
                <a:lnTo>
                  <a:pt x="7942092" y="2490087"/>
                </a:lnTo>
                <a:close/>
                <a:moveTo>
                  <a:pt x="9185387" y="2490084"/>
                </a:moveTo>
                <a:lnTo>
                  <a:pt x="9185387" y="3109456"/>
                </a:lnTo>
                <a:lnTo>
                  <a:pt x="9792896" y="3109456"/>
                </a:lnTo>
                <a:lnTo>
                  <a:pt x="9792896" y="2490084"/>
                </a:lnTo>
                <a:close/>
                <a:moveTo>
                  <a:pt x="7951518" y="2490084"/>
                </a:moveTo>
                <a:lnTo>
                  <a:pt x="7951518" y="2490087"/>
                </a:lnTo>
                <a:lnTo>
                  <a:pt x="7951518" y="3109469"/>
                </a:lnTo>
                <a:lnTo>
                  <a:pt x="7951518" y="3109470"/>
                </a:lnTo>
                <a:lnTo>
                  <a:pt x="8559026" y="3109470"/>
                </a:lnTo>
                <a:lnTo>
                  <a:pt x="8559026" y="3109465"/>
                </a:lnTo>
                <a:lnTo>
                  <a:pt x="8559026" y="2490084"/>
                </a:lnTo>
                <a:close/>
                <a:moveTo>
                  <a:pt x="5483800" y="2490084"/>
                </a:moveTo>
                <a:lnTo>
                  <a:pt x="5483800" y="3109469"/>
                </a:lnTo>
                <a:lnTo>
                  <a:pt x="6091287" y="3109469"/>
                </a:lnTo>
                <a:lnTo>
                  <a:pt x="6091287" y="3109464"/>
                </a:lnTo>
                <a:lnTo>
                  <a:pt x="6091287" y="2490084"/>
                </a:lnTo>
                <a:close/>
                <a:moveTo>
                  <a:pt x="4249921" y="2490084"/>
                </a:moveTo>
                <a:lnTo>
                  <a:pt x="4249921" y="3109458"/>
                </a:lnTo>
                <a:lnTo>
                  <a:pt x="4857426" y="3109458"/>
                </a:lnTo>
                <a:lnTo>
                  <a:pt x="4857426" y="2490084"/>
                </a:lnTo>
                <a:close/>
                <a:moveTo>
                  <a:pt x="3633016" y="2490084"/>
                </a:moveTo>
                <a:lnTo>
                  <a:pt x="3633016" y="3109465"/>
                </a:lnTo>
                <a:lnTo>
                  <a:pt x="4240484" y="3109465"/>
                </a:lnTo>
                <a:lnTo>
                  <a:pt x="4240484" y="3109458"/>
                </a:lnTo>
                <a:lnTo>
                  <a:pt x="4240495" y="3109458"/>
                </a:lnTo>
                <a:lnTo>
                  <a:pt x="4240495" y="2490084"/>
                </a:lnTo>
                <a:close/>
                <a:moveTo>
                  <a:pt x="2398652" y="2490084"/>
                </a:moveTo>
                <a:lnTo>
                  <a:pt x="2398652" y="3109461"/>
                </a:lnTo>
                <a:lnTo>
                  <a:pt x="3006142" y="3109461"/>
                </a:lnTo>
                <a:lnTo>
                  <a:pt x="3006142" y="2490084"/>
                </a:lnTo>
                <a:close/>
                <a:moveTo>
                  <a:pt x="4866857" y="2490081"/>
                </a:moveTo>
                <a:lnTo>
                  <a:pt x="4866857" y="3109459"/>
                </a:lnTo>
                <a:lnTo>
                  <a:pt x="5474369" y="3109459"/>
                </a:lnTo>
                <a:lnTo>
                  <a:pt x="5474369" y="2490081"/>
                </a:lnTo>
                <a:close/>
                <a:moveTo>
                  <a:pt x="3015599" y="2490081"/>
                </a:moveTo>
                <a:lnTo>
                  <a:pt x="3015599" y="2490084"/>
                </a:lnTo>
                <a:lnTo>
                  <a:pt x="3015578" y="2490084"/>
                </a:lnTo>
                <a:lnTo>
                  <a:pt x="3015578" y="3109456"/>
                </a:lnTo>
                <a:lnTo>
                  <a:pt x="3623078" y="3109456"/>
                </a:lnTo>
                <a:lnTo>
                  <a:pt x="3623078" y="2490081"/>
                </a:lnTo>
                <a:close/>
                <a:moveTo>
                  <a:pt x="8568453" y="2490080"/>
                </a:moveTo>
                <a:lnTo>
                  <a:pt x="8568453" y="3109465"/>
                </a:lnTo>
                <a:lnTo>
                  <a:pt x="9175961" y="3109465"/>
                </a:lnTo>
                <a:lnTo>
                  <a:pt x="9175961" y="2490084"/>
                </a:lnTo>
                <a:lnTo>
                  <a:pt x="9175961" y="2490080"/>
                </a:lnTo>
                <a:close/>
                <a:moveTo>
                  <a:pt x="10419729" y="2490077"/>
                </a:moveTo>
                <a:lnTo>
                  <a:pt x="10419729" y="3109462"/>
                </a:lnTo>
                <a:lnTo>
                  <a:pt x="11027237" y="3109462"/>
                </a:lnTo>
                <a:lnTo>
                  <a:pt x="11027237" y="2490077"/>
                </a:lnTo>
                <a:close/>
                <a:moveTo>
                  <a:pt x="9802322" y="2490077"/>
                </a:moveTo>
                <a:lnTo>
                  <a:pt x="9802322" y="2490084"/>
                </a:lnTo>
                <a:lnTo>
                  <a:pt x="9802322" y="3109461"/>
                </a:lnTo>
                <a:lnTo>
                  <a:pt x="10409831" y="3109461"/>
                </a:lnTo>
                <a:lnTo>
                  <a:pt x="10409831" y="2490077"/>
                </a:lnTo>
                <a:close/>
                <a:moveTo>
                  <a:pt x="1781712" y="2490077"/>
                </a:moveTo>
                <a:lnTo>
                  <a:pt x="1781712" y="3109458"/>
                </a:lnTo>
                <a:lnTo>
                  <a:pt x="2389218" y="3109458"/>
                </a:lnTo>
                <a:lnTo>
                  <a:pt x="2389218" y="2490077"/>
                </a:lnTo>
                <a:close/>
                <a:moveTo>
                  <a:pt x="6717648" y="2490075"/>
                </a:moveTo>
                <a:lnTo>
                  <a:pt x="6717648" y="3109462"/>
                </a:lnTo>
                <a:lnTo>
                  <a:pt x="7325157" y="3109462"/>
                </a:lnTo>
                <a:lnTo>
                  <a:pt x="7325157" y="2490087"/>
                </a:lnTo>
                <a:lnTo>
                  <a:pt x="7325157" y="2490075"/>
                </a:lnTo>
                <a:close/>
                <a:moveTo>
                  <a:pt x="11036664" y="2490074"/>
                </a:moveTo>
                <a:lnTo>
                  <a:pt x="11036664" y="2490077"/>
                </a:lnTo>
                <a:lnTo>
                  <a:pt x="11036664" y="3109458"/>
                </a:lnTo>
                <a:lnTo>
                  <a:pt x="11644173" y="3109458"/>
                </a:lnTo>
                <a:lnTo>
                  <a:pt x="11644173" y="2490074"/>
                </a:lnTo>
                <a:close/>
                <a:moveTo>
                  <a:pt x="1164773" y="2490074"/>
                </a:moveTo>
                <a:lnTo>
                  <a:pt x="1164773" y="3109459"/>
                </a:lnTo>
                <a:lnTo>
                  <a:pt x="1772278" y="3109459"/>
                </a:lnTo>
                <a:lnTo>
                  <a:pt x="1772278" y="3109458"/>
                </a:lnTo>
                <a:lnTo>
                  <a:pt x="1772283" y="3109458"/>
                </a:lnTo>
                <a:lnTo>
                  <a:pt x="1772283" y="2490074"/>
                </a:lnTo>
                <a:close/>
                <a:moveTo>
                  <a:pt x="6100713" y="2490070"/>
                </a:moveTo>
                <a:lnTo>
                  <a:pt x="6100713" y="2490075"/>
                </a:lnTo>
                <a:lnTo>
                  <a:pt x="6100713" y="3109459"/>
                </a:lnTo>
                <a:lnTo>
                  <a:pt x="6708222" y="3109459"/>
                </a:lnTo>
                <a:lnTo>
                  <a:pt x="6708222" y="2490070"/>
                </a:lnTo>
                <a:close/>
                <a:moveTo>
                  <a:pt x="547865" y="2490070"/>
                </a:moveTo>
                <a:lnTo>
                  <a:pt x="547865" y="2490087"/>
                </a:lnTo>
                <a:lnTo>
                  <a:pt x="547857" y="2490087"/>
                </a:lnTo>
                <a:lnTo>
                  <a:pt x="547857" y="3109456"/>
                </a:lnTo>
                <a:lnTo>
                  <a:pt x="1155338" y="3109456"/>
                </a:lnTo>
                <a:lnTo>
                  <a:pt x="1155338" y="2490070"/>
                </a:lnTo>
                <a:close/>
                <a:moveTo>
                  <a:pt x="8568453" y="1861093"/>
                </a:moveTo>
                <a:lnTo>
                  <a:pt x="8568453" y="2480460"/>
                </a:lnTo>
                <a:lnTo>
                  <a:pt x="9175961" y="2480460"/>
                </a:lnTo>
                <a:lnTo>
                  <a:pt x="9175961" y="2480458"/>
                </a:lnTo>
                <a:lnTo>
                  <a:pt x="9175961" y="1861093"/>
                </a:lnTo>
                <a:close/>
                <a:moveTo>
                  <a:pt x="4249914" y="1861093"/>
                </a:moveTo>
                <a:lnTo>
                  <a:pt x="4249914" y="2480463"/>
                </a:lnTo>
                <a:lnTo>
                  <a:pt x="4857420" y="2480463"/>
                </a:lnTo>
                <a:lnTo>
                  <a:pt x="4857420" y="1861093"/>
                </a:lnTo>
                <a:close/>
                <a:moveTo>
                  <a:pt x="7334583" y="1861092"/>
                </a:moveTo>
                <a:lnTo>
                  <a:pt x="7334583" y="2480463"/>
                </a:lnTo>
                <a:lnTo>
                  <a:pt x="7942092" y="2480463"/>
                </a:lnTo>
                <a:lnTo>
                  <a:pt x="7942092" y="1861092"/>
                </a:lnTo>
                <a:close/>
                <a:moveTo>
                  <a:pt x="1164773" y="1861092"/>
                </a:moveTo>
                <a:lnTo>
                  <a:pt x="1164773" y="2480462"/>
                </a:lnTo>
                <a:lnTo>
                  <a:pt x="1772282" y="2480462"/>
                </a:lnTo>
                <a:lnTo>
                  <a:pt x="1772282" y="1861092"/>
                </a:lnTo>
                <a:close/>
                <a:moveTo>
                  <a:pt x="7951518" y="1861089"/>
                </a:moveTo>
                <a:lnTo>
                  <a:pt x="7951518" y="1861092"/>
                </a:lnTo>
                <a:lnTo>
                  <a:pt x="7951518" y="2480463"/>
                </a:lnTo>
                <a:lnTo>
                  <a:pt x="7951518" y="2480465"/>
                </a:lnTo>
                <a:lnTo>
                  <a:pt x="8559026" y="2480465"/>
                </a:lnTo>
                <a:lnTo>
                  <a:pt x="8559026" y="1861093"/>
                </a:lnTo>
                <a:lnTo>
                  <a:pt x="8559026" y="1861089"/>
                </a:lnTo>
                <a:close/>
                <a:moveTo>
                  <a:pt x="2398668" y="1861089"/>
                </a:moveTo>
                <a:lnTo>
                  <a:pt x="2398668" y="2480462"/>
                </a:lnTo>
                <a:lnTo>
                  <a:pt x="3006142" y="2480462"/>
                </a:lnTo>
                <a:lnTo>
                  <a:pt x="3006142" y="2480457"/>
                </a:lnTo>
                <a:lnTo>
                  <a:pt x="3006172" y="2480457"/>
                </a:lnTo>
                <a:lnTo>
                  <a:pt x="3006172" y="1861089"/>
                </a:lnTo>
                <a:close/>
                <a:moveTo>
                  <a:pt x="9185387" y="1861088"/>
                </a:moveTo>
                <a:lnTo>
                  <a:pt x="9185387" y="1861093"/>
                </a:lnTo>
                <a:lnTo>
                  <a:pt x="9185387" y="2480458"/>
                </a:lnTo>
                <a:lnTo>
                  <a:pt x="9792896" y="2480458"/>
                </a:lnTo>
                <a:lnTo>
                  <a:pt x="9792896" y="1861088"/>
                </a:lnTo>
                <a:close/>
                <a:moveTo>
                  <a:pt x="3632994" y="1861088"/>
                </a:moveTo>
                <a:lnTo>
                  <a:pt x="3632994" y="2480466"/>
                </a:lnTo>
                <a:lnTo>
                  <a:pt x="4240484" y="2480466"/>
                </a:lnTo>
                <a:lnTo>
                  <a:pt x="4240484" y="1861088"/>
                </a:lnTo>
                <a:close/>
                <a:moveTo>
                  <a:pt x="3015599" y="1861087"/>
                </a:moveTo>
                <a:lnTo>
                  <a:pt x="3015599" y="2480457"/>
                </a:lnTo>
                <a:lnTo>
                  <a:pt x="3623108" y="2480457"/>
                </a:lnTo>
                <a:lnTo>
                  <a:pt x="3623108" y="1861087"/>
                </a:lnTo>
                <a:close/>
                <a:moveTo>
                  <a:pt x="5483790" y="1861084"/>
                </a:moveTo>
                <a:lnTo>
                  <a:pt x="5483790" y="2480465"/>
                </a:lnTo>
                <a:lnTo>
                  <a:pt x="6091287" y="2480465"/>
                </a:lnTo>
                <a:lnTo>
                  <a:pt x="6091287" y="2480460"/>
                </a:lnTo>
                <a:lnTo>
                  <a:pt x="6091287" y="1861084"/>
                </a:lnTo>
                <a:close/>
                <a:moveTo>
                  <a:pt x="6717648" y="1861082"/>
                </a:moveTo>
                <a:lnTo>
                  <a:pt x="6717648" y="2480460"/>
                </a:lnTo>
                <a:lnTo>
                  <a:pt x="7325157" y="2480460"/>
                </a:lnTo>
                <a:lnTo>
                  <a:pt x="7325157" y="1861092"/>
                </a:lnTo>
                <a:lnTo>
                  <a:pt x="7325157" y="1861082"/>
                </a:lnTo>
                <a:close/>
                <a:moveTo>
                  <a:pt x="9802322" y="1861081"/>
                </a:moveTo>
                <a:lnTo>
                  <a:pt x="9802322" y="2480458"/>
                </a:lnTo>
                <a:lnTo>
                  <a:pt x="9802322" y="2480462"/>
                </a:lnTo>
                <a:lnTo>
                  <a:pt x="10409831" y="2480462"/>
                </a:lnTo>
                <a:lnTo>
                  <a:pt x="10409831" y="1861081"/>
                </a:lnTo>
                <a:close/>
                <a:moveTo>
                  <a:pt x="4866859" y="1861081"/>
                </a:moveTo>
                <a:lnTo>
                  <a:pt x="4866859" y="1861093"/>
                </a:lnTo>
                <a:lnTo>
                  <a:pt x="4866847" y="1861093"/>
                </a:lnTo>
                <a:lnTo>
                  <a:pt x="4866847" y="2480468"/>
                </a:lnTo>
                <a:lnTo>
                  <a:pt x="5474362" y="2480468"/>
                </a:lnTo>
                <a:lnTo>
                  <a:pt x="5474362" y="1861081"/>
                </a:lnTo>
                <a:close/>
                <a:moveTo>
                  <a:pt x="1781729" y="1861081"/>
                </a:moveTo>
                <a:lnTo>
                  <a:pt x="1781729" y="1861092"/>
                </a:lnTo>
                <a:lnTo>
                  <a:pt x="1781714" y="1861092"/>
                </a:lnTo>
                <a:lnTo>
                  <a:pt x="1781714" y="2480465"/>
                </a:lnTo>
                <a:lnTo>
                  <a:pt x="2389218" y="2480465"/>
                </a:lnTo>
                <a:lnTo>
                  <a:pt x="2389218" y="2480462"/>
                </a:lnTo>
                <a:lnTo>
                  <a:pt x="2389230" y="2480462"/>
                </a:lnTo>
                <a:lnTo>
                  <a:pt x="2389230" y="1861081"/>
                </a:lnTo>
                <a:close/>
                <a:moveTo>
                  <a:pt x="10419729" y="1861080"/>
                </a:moveTo>
                <a:lnTo>
                  <a:pt x="10419729" y="2480462"/>
                </a:lnTo>
                <a:lnTo>
                  <a:pt x="10419729" y="2480466"/>
                </a:lnTo>
                <a:lnTo>
                  <a:pt x="11027237" y="2480466"/>
                </a:lnTo>
                <a:lnTo>
                  <a:pt x="11027237" y="2480460"/>
                </a:lnTo>
                <a:lnTo>
                  <a:pt x="11027237" y="1861080"/>
                </a:lnTo>
                <a:close/>
                <a:moveTo>
                  <a:pt x="547865" y="1861080"/>
                </a:moveTo>
                <a:lnTo>
                  <a:pt x="547865" y="2480457"/>
                </a:lnTo>
                <a:lnTo>
                  <a:pt x="1155341" y="2480457"/>
                </a:lnTo>
                <a:lnTo>
                  <a:pt x="1155341" y="1861080"/>
                </a:lnTo>
                <a:close/>
                <a:moveTo>
                  <a:pt x="11036664" y="1861076"/>
                </a:moveTo>
                <a:lnTo>
                  <a:pt x="11036664" y="2480460"/>
                </a:lnTo>
                <a:lnTo>
                  <a:pt x="11644173" y="2480460"/>
                </a:lnTo>
                <a:lnTo>
                  <a:pt x="11644173" y="1861089"/>
                </a:lnTo>
                <a:lnTo>
                  <a:pt x="11644173" y="1861076"/>
                </a:lnTo>
                <a:close/>
                <a:moveTo>
                  <a:pt x="6100713" y="1861070"/>
                </a:moveTo>
                <a:lnTo>
                  <a:pt x="6100713" y="1861084"/>
                </a:lnTo>
                <a:lnTo>
                  <a:pt x="6100713" y="2480458"/>
                </a:lnTo>
                <a:lnTo>
                  <a:pt x="6708222" y="2480458"/>
                </a:lnTo>
                <a:lnTo>
                  <a:pt x="6708222" y="1861082"/>
                </a:lnTo>
                <a:lnTo>
                  <a:pt x="6708222" y="1861070"/>
                </a:lnTo>
                <a:close/>
                <a:moveTo>
                  <a:pt x="8568453" y="1232093"/>
                </a:moveTo>
                <a:lnTo>
                  <a:pt x="8568453" y="1851463"/>
                </a:lnTo>
                <a:lnTo>
                  <a:pt x="9175961" y="1851463"/>
                </a:lnTo>
                <a:lnTo>
                  <a:pt x="9175961" y="1232093"/>
                </a:lnTo>
                <a:close/>
                <a:moveTo>
                  <a:pt x="4249921" y="1232093"/>
                </a:moveTo>
                <a:lnTo>
                  <a:pt x="4249921" y="1851465"/>
                </a:lnTo>
                <a:lnTo>
                  <a:pt x="4857424" y="1851465"/>
                </a:lnTo>
                <a:lnTo>
                  <a:pt x="4857424" y="1232093"/>
                </a:lnTo>
                <a:close/>
                <a:moveTo>
                  <a:pt x="1781729" y="1232093"/>
                </a:moveTo>
                <a:lnTo>
                  <a:pt x="1781729" y="1851467"/>
                </a:lnTo>
                <a:lnTo>
                  <a:pt x="2389223" y="1851467"/>
                </a:lnTo>
                <a:lnTo>
                  <a:pt x="2389223" y="1232093"/>
                </a:lnTo>
                <a:close/>
                <a:moveTo>
                  <a:pt x="7334583" y="1232090"/>
                </a:moveTo>
                <a:lnTo>
                  <a:pt x="7334583" y="1851460"/>
                </a:lnTo>
                <a:lnTo>
                  <a:pt x="7334583" y="1851481"/>
                </a:lnTo>
                <a:lnTo>
                  <a:pt x="7942092" y="1851481"/>
                </a:lnTo>
                <a:lnTo>
                  <a:pt x="7942092" y="1851468"/>
                </a:lnTo>
                <a:lnTo>
                  <a:pt x="7942092" y="1232090"/>
                </a:lnTo>
                <a:close/>
                <a:moveTo>
                  <a:pt x="1164795" y="1232090"/>
                </a:moveTo>
                <a:lnTo>
                  <a:pt x="1164795" y="1851466"/>
                </a:lnTo>
                <a:lnTo>
                  <a:pt x="1772283" y="1851466"/>
                </a:lnTo>
                <a:lnTo>
                  <a:pt x="1772283" y="1232090"/>
                </a:lnTo>
                <a:close/>
                <a:moveTo>
                  <a:pt x="11036664" y="1232088"/>
                </a:moveTo>
                <a:lnTo>
                  <a:pt x="11036664" y="1851464"/>
                </a:lnTo>
                <a:lnTo>
                  <a:pt x="11644173" y="1851464"/>
                </a:lnTo>
                <a:lnTo>
                  <a:pt x="11644173" y="1851459"/>
                </a:lnTo>
                <a:lnTo>
                  <a:pt x="11644173" y="1232090"/>
                </a:lnTo>
                <a:lnTo>
                  <a:pt x="11644173" y="1232088"/>
                </a:lnTo>
                <a:close/>
                <a:moveTo>
                  <a:pt x="7951518" y="1232088"/>
                </a:moveTo>
                <a:lnTo>
                  <a:pt x="7951518" y="1851468"/>
                </a:lnTo>
                <a:lnTo>
                  <a:pt x="8559026" y="1851468"/>
                </a:lnTo>
                <a:lnTo>
                  <a:pt x="8559026" y="1851463"/>
                </a:lnTo>
                <a:lnTo>
                  <a:pt x="8559026" y="1232088"/>
                </a:lnTo>
                <a:close/>
                <a:moveTo>
                  <a:pt x="5483792" y="1232088"/>
                </a:moveTo>
                <a:lnTo>
                  <a:pt x="5483792" y="1851468"/>
                </a:lnTo>
                <a:lnTo>
                  <a:pt x="6091287" y="1851468"/>
                </a:lnTo>
                <a:lnTo>
                  <a:pt x="6091287" y="1851460"/>
                </a:lnTo>
                <a:lnTo>
                  <a:pt x="6091287" y="1232088"/>
                </a:lnTo>
                <a:close/>
                <a:moveTo>
                  <a:pt x="9802322" y="1232087"/>
                </a:moveTo>
                <a:lnTo>
                  <a:pt x="9802322" y="1851465"/>
                </a:lnTo>
                <a:lnTo>
                  <a:pt x="10409831" y="1851465"/>
                </a:lnTo>
                <a:lnTo>
                  <a:pt x="10409831" y="1232087"/>
                </a:lnTo>
                <a:close/>
                <a:moveTo>
                  <a:pt x="3633007" y="1232087"/>
                </a:moveTo>
                <a:lnTo>
                  <a:pt x="3633007" y="1851471"/>
                </a:lnTo>
                <a:lnTo>
                  <a:pt x="4240484" y="1851471"/>
                </a:lnTo>
                <a:lnTo>
                  <a:pt x="4240484" y="1851465"/>
                </a:lnTo>
                <a:lnTo>
                  <a:pt x="4240491" y="1851465"/>
                </a:lnTo>
                <a:lnTo>
                  <a:pt x="4240491" y="1232087"/>
                </a:lnTo>
                <a:close/>
                <a:moveTo>
                  <a:pt x="2398677" y="1232086"/>
                </a:moveTo>
                <a:lnTo>
                  <a:pt x="2398677" y="1232093"/>
                </a:lnTo>
                <a:lnTo>
                  <a:pt x="2398662" y="1232093"/>
                </a:lnTo>
                <a:lnTo>
                  <a:pt x="2398662" y="1851476"/>
                </a:lnTo>
                <a:lnTo>
                  <a:pt x="3006141" y="1851476"/>
                </a:lnTo>
                <a:lnTo>
                  <a:pt x="3006141" y="1232086"/>
                </a:lnTo>
                <a:close/>
                <a:moveTo>
                  <a:pt x="547845" y="1232085"/>
                </a:moveTo>
                <a:lnTo>
                  <a:pt x="547845" y="1851461"/>
                </a:lnTo>
                <a:lnTo>
                  <a:pt x="1155353" y="1851461"/>
                </a:lnTo>
                <a:lnTo>
                  <a:pt x="1155353" y="1232085"/>
                </a:lnTo>
                <a:close/>
                <a:moveTo>
                  <a:pt x="6717648" y="1232084"/>
                </a:moveTo>
                <a:lnTo>
                  <a:pt x="6717648" y="1851460"/>
                </a:lnTo>
                <a:lnTo>
                  <a:pt x="7325157" y="1851460"/>
                </a:lnTo>
                <a:lnTo>
                  <a:pt x="7325157" y="1232084"/>
                </a:lnTo>
                <a:close/>
                <a:moveTo>
                  <a:pt x="6100713" y="1232082"/>
                </a:moveTo>
                <a:lnTo>
                  <a:pt x="6100713" y="1232088"/>
                </a:lnTo>
                <a:lnTo>
                  <a:pt x="6100713" y="1851458"/>
                </a:lnTo>
                <a:lnTo>
                  <a:pt x="6708222" y="1851458"/>
                </a:lnTo>
                <a:lnTo>
                  <a:pt x="6708222" y="1232084"/>
                </a:lnTo>
                <a:lnTo>
                  <a:pt x="6708222" y="1232082"/>
                </a:lnTo>
                <a:close/>
                <a:moveTo>
                  <a:pt x="9185387" y="1232081"/>
                </a:moveTo>
                <a:lnTo>
                  <a:pt x="9185387" y="1232086"/>
                </a:lnTo>
                <a:lnTo>
                  <a:pt x="9185387" y="1851461"/>
                </a:lnTo>
                <a:lnTo>
                  <a:pt x="9792896" y="1851461"/>
                </a:lnTo>
                <a:lnTo>
                  <a:pt x="9792896" y="1232081"/>
                </a:lnTo>
                <a:close/>
                <a:moveTo>
                  <a:pt x="4866859" y="1232078"/>
                </a:moveTo>
                <a:lnTo>
                  <a:pt x="4866859" y="1851468"/>
                </a:lnTo>
                <a:lnTo>
                  <a:pt x="5474362" y="1851468"/>
                </a:lnTo>
                <a:lnTo>
                  <a:pt x="5474362" y="1232078"/>
                </a:lnTo>
                <a:close/>
                <a:moveTo>
                  <a:pt x="3015596" y="1232078"/>
                </a:moveTo>
                <a:lnTo>
                  <a:pt x="3015596" y="1851458"/>
                </a:lnTo>
                <a:lnTo>
                  <a:pt x="3623076" y="1851458"/>
                </a:lnTo>
                <a:lnTo>
                  <a:pt x="3623076" y="1232078"/>
                </a:lnTo>
                <a:close/>
                <a:moveTo>
                  <a:pt x="10419729" y="1232076"/>
                </a:moveTo>
                <a:lnTo>
                  <a:pt x="10419729" y="1232087"/>
                </a:lnTo>
                <a:lnTo>
                  <a:pt x="10419729" y="1851459"/>
                </a:lnTo>
                <a:lnTo>
                  <a:pt x="11027237" y="1851459"/>
                </a:lnTo>
                <a:lnTo>
                  <a:pt x="11027237" y="1232088"/>
                </a:lnTo>
                <a:lnTo>
                  <a:pt x="11027237" y="1232076"/>
                </a:lnTo>
                <a:close/>
                <a:moveTo>
                  <a:pt x="10419729" y="603091"/>
                </a:moveTo>
                <a:lnTo>
                  <a:pt x="10419729" y="1222460"/>
                </a:lnTo>
                <a:lnTo>
                  <a:pt x="11027237" y="1222460"/>
                </a:lnTo>
                <a:lnTo>
                  <a:pt x="11027237" y="603091"/>
                </a:lnTo>
                <a:close/>
                <a:moveTo>
                  <a:pt x="7951518" y="603091"/>
                </a:moveTo>
                <a:lnTo>
                  <a:pt x="7951518" y="1222463"/>
                </a:lnTo>
                <a:lnTo>
                  <a:pt x="8559026" y="1222463"/>
                </a:lnTo>
                <a:lnTo>
                  <a:pt x="8559026" y="603091"/>
                </a:lnTo>
                <a:close/>
                <a:moveTo>
                  <a:pt x="1781731" y="603090"/>
                </a:moveTo>
                <a:lnTo>
                  <a:pt x="1781731" y="1222467"/>
                </a:lnTo>
                <a:lnTo>
                  <a:pt x="2389221" y="1222467"/>
                </a:lnTo>
                <a:lnTo>
                  <a:pt x="2389221" y="603090"/>
                </a:lnTo>
                <a:close/>
                <a:moveTo>
                  <a:pt x="1164786" y="603089"/>
                </a:moveTo>
                <a:lnTo>
                  <a:pt x="1164786" y="1222471"/>
                </a:lnTo>
                <a:lnTo>
                  <a:pt x="1772283" y="1222471"/>
                </a:lnTo>
                <a:lnTo>
                  <a:pt x="1772283" y="1222467"/>
                </a:lnTo>
                <a:lnTo>
                  <a:pt x="1772290" y="1222467"/>
                </a:lnTo>
                <a:lnTo>
                  <a:pt x="1772290" y="603089"/>
                </a:lnTo>
                <a:close/>
                <a:moveTo>
                  <a:pt x="547852" y="603089"/>
                </a:moveTo>
                <a:lnTo>
                  <a:pt x="547852" y="1222470"/>
                </a:lnTo>
                <a:lnTo>
                  <a:pt x="1155355" y="1222470"/>
                </a:lnTo>
                <a:lnTo>
                  <a:pt x="1155355" y="603089"/>
                </a:lnTo>
                <a:close/>
                <a:moveTo>
                  <a:pt x="11036664" y="603088"/>
                </a:moveTo>
                <a:lnTo>
                  <a:pt x="11036664" y="603091"/>
                </a:lnTo>
                <a:lnTo>
                  <a:pt x="11036664" y="1222460"/>
                </a:lnTo>
                <a:lnTo>
                  <a:pt x="11036664" y="1222464"/>
                </a:lnTo>
                <a:lnTo>
                  <a:pt x="11644173" y="1222464"/>
                </a:lnTo>
                <a:lnTo>
                  <a:pt x="11644173" y="603088"/>
                </a:lnTo>
                <a:close/>
                <a:moveTo>
                  <a:pt x="5483797" y="603087"/>
                </a:moveTo>
                <a:lnTo>
                  <a:pt x="5483797" y="1222474"/>
                </a:lnTo>
                <a:lnTo>
                  <a:pt x="6091287" y="1222474"/>
                </a:lnTo>
                <a:lnTo>
                  <a:pt x="6091287" y="1222459"/>
                </a:lnTo>
                <a:lnTo>
                  <a:pt x="6091287" y="603087"/>
                </a:lnTo>
                <a:close/>
                <a:moveTo>
                  <a:pt x="9802322" y="603086"/>
                </a:moveTo>
                <a:lnTo>
                  <a:pt x="9802322" y="1222462"/>
                </a:lnTo>
                <a:lnTo>
                  <a:pt x="9802322" y="1222465"/>
                </a:lnTo>
                <a:lnTo>
                  <a:pt x="10409831" y="1222465"/>
                </a:lnTo>
                <a:lnTo>
                  <a:pt x="10409831" y="603086"/>
                </a:lnTo>
                <a:close/>
                <a:moveTo>
                  <a:pt x="8568453" y="603086"/>
                </a:moveTo>
                <a:lnTo>
                  <a:pt x="8568453" y="603091"/>
                </a:lnTo>
                <a:lnTo>
                  <a:pt x="8568453" y="1222477"/>
                </a:lnTo>
                <a:lnTo>
                  <a:pt x="9175961" y="1222477"/>
                </a:lnTo>
                <a:lnTo>
                  <a:pt x="9175961" y="1222462"/>
                </a:lnTo>
                <a:lnTo>
                  <a:pt x="9175961" y="603086"/>
                </a:lnTo>
                <a:close/>
                <a:moveTo>
                  <a:pt x="3015582" y="603086"/>
                </a:moveTo>
                <a:lnTo>
                  <a:pt x="3015582" y="1222459"/>
                </a:lnTo>
                <a:lnTo>
                  <a:pt x="3623094" y="1222459"/>
                </a:lnTo>
                <a:lnTo>
                  <a:pt x="3623094" y="603086"/>
                </a:lnTo>
                <a:close/>
                <a:moveTo>
                  <a:pt x="6717648" y="603085"/>
                </a:moveTo>
                <a:lnTo>
                  <a:pt x="6717648" y="1222459"/>
                </a:lnTo>
                <a:lnTo>
                  <a:pt x="6717648" y="1222472"/>
                </a:lnTo>
                <a:lnTo>
                  <a:pt x="7325157" y="1222472"/>
                </a:lnTo>
                <a:lnTo>
                  <a:pt x="7325157" y="603085"/>
                </a:lnTo>
                <a:close/>
                <a:moveTo>
                  <a:pt x="3632998" y="603085"/>
                </a:moveTo>
                <a:lnTo>
                  <a:pt x="3632998" y="1222473"/>
                </a:lnTo>
                <a:lnTo>
                  <a:pt x="4240488" y="1222473"/>
                </a:lnTo>
                <a:lnTo>
                  <a:pt x="4240488" y="603085"/>
                </a:lnTo>
                <a:close/>
                <a:moveTo>
                  <a:pt x="9185387" y="603084"/>
                </a:moveTo>
                <a:lnTo>
                  <a:pt x="9185387" y="603086"/>
                </a:lnTo>
                <a:lnTo>
                  <a:pt x="9185387" y="1222462"/>
                </a:lnTo>
                <a:lnTo>
                  <a:pt x="9792896" y="1222462"/>
                </a:lnTo>
                <a:lnTo>
                  <a:pt x="9792896" y="603084"/>
                </a:lnTo>
                <a:close/>
                <a:moveTo>
                  <a:pt x="7334583" y="603084"/>
                </a:moveTo>
                <a:lnTo>
                  <a:pt x="7334583" y="603085"/>
                </a:lnTo>
                <a:lnTo>
                  <a:pt x="7334583" y="1222471"/>
                </a:lnTo>
                <a:lnTo>
                  <a:pt x="7942092" y="1222471"/>
                </a:lnTo>
                <a:lnTo>
                  <a:pt x="7942092" y="603091"/>
                </a:lnTo>
                <a:lnTo>
                  <a:pt x="7942092" y="603084"/>
                </a:lnTo>
                <a:close/>
                <a:moveTo>
                  <a:pt x="4249917" y="603084"/>
                </a:moveTo>
                <a:lnTo>
                  <a:pt x="4249917" y="603085"/>
                </a:lnTo>
                <a:lnTo>
                  <a:pt x="4249917" y="1222474"/>
                </a:lnTo>
                <a:lnTo>
                  <a:pt x="4857420" y="1222474"/>
                </a:lnTo>
                <a:lnTo>
                  <a:pt x="4857420" y="603084"/>
                </a:lnTo>
                <a:close/>
                <a:moveTo>
                  <a:pt x="2398677" y="603083"/>
                </a:moveTo>
                <a:lnTo>
                  <a:pt x="2398677" y="1222467"/>
                </a:lnTo>
                <a:lnTo>
                  <a:pt x="3006141" y="1222467"/>
                </a:lnTo>
                <a:lnTo>
                  <a:pt x="3006141" y="1222459"/>
                </a:lnTo>
                <a:lnTo>
                  <a:pt x="3006154" y="1222459"/>
                </a:lnTo>
                <a:lnTo>
                  <a:pt x="3006154" y="603083"/>
                </a:lnTo>
                <a:close/>
                <a:moveTo>
                  <a:pt x="6100713" y="603081"/>
                </a:moveTo>
                <a:lnTo>
                  <a:pt x="6100713" y="603086"/>
                </a:lnTo>
                <a:lnTo>
                  <a:pt x="6100713" y="1222459"/>
                </a:lnTo>
                <a:lnTo>
                  <a:pt x="6708222" y="1222459"/>
                </a:lnTo>
                <a:lnTo>
                  <a:pt x="6708222" y="603085"/>
                </a:lnTo>
                <a:lnTo>
                  <a:pt x="6708222" y="603081"/>
                </a:lnTo>
                <a:close/>
                <a:moveTo>
                  <a:pt x="4866857" y="603075"/>
                </a:moveTo>
                <a:lnTo>
                  <a:pt x="4866857" y="1222462"/>
                </a:lnTo>
                <a:lnTo>
                  <a:pt x="5474355" y="1222462"/>
                </a:lnTo>
                <a:lnTo>
                  <a:pt x="5474355" y="603075"/>
                </a:lnTo>
                <a:close/>
                <a:moveTo>
                  <a:pt x="538417" y="0"/>
                </a:moveTo>
                <a:lnTo>
                  <a:pt x="547859" y="0"/>
                </a:lnTo>
                <a:lnTo>
                  <a:pt x="547859" y="593474"/>
                </a:lnTo>
                <a:lnTo>
                  <a:pt x="1155355" y="593474"/>
                </a:lnTo>
                <a:lnTo>
                  <a:pt x="1155355" y="593471"/>
                </a:lnTo>
                <a:lnTo>
                  <a:pt x="1155367" y="593471"/>
                </a:lnTo>
                <a:lnTo>
                  <a:pt x="1155367" y="0"/>
                </a:lnTo>
                <a:lnTo>
                  <a:pt x="1164795" y="0"/>
                </a:lnTo>
                <a:lnTo>
                  <a:pt x="1164795" y="593471"/>
                </a:lnTo>
                <a:lnTo>
                  <a:pt x="1772300" y="593471"/>
                </a:lnTo>
                <a:lnTo>
                  <a:pt x="1772300" y="0"/>
                </a:lnTo>
                <a:lnTo>
                  <a:pt x="1781728" y="0"/>
                </a:lnTo>
                <a:lnTo>
                  <a:pt x="1781728" y="593478"/>
                </a:lnTo>
                <a:lnTo>
                  <a:pt x="2389221" y="593478"/>
                </a:lnTo>
                <a:lnTo>
                  <a:pt x="2389221" y="593467"/>
                </a:lnTo>
                <a:lnTo>
                  <a:pt x="2389232" y="593467"/>
                </a:lnTo>
                <a:lnTo>
                  <a:pt x="2389232" y="0"/>
                </a:lnTo>
                <a:lnTo>
                  <a:pt x="2398671" y="0"/>
                </a:lnTo>
                <a:lnTo>
                  <a:pt x="2398671" y="593467"/>
                </a:lnTo>
                <a:lnTo>
                  <a:pt x="3006166" y="593467"/>
                </a:lnTo>
                <a:lnTo>
                  <a:pt x="3006166" y="0"/>
                </a:lnTo>
                <a:lnTo>
                  <a:pt x="3015597" y="0"/>
                </a:lnTo>
                <a:lnTo>
                  <a:pt x="3015597" y="593468"/>
                </a:lnTo>
                <a:lnTo>
                  <a:pt x="3623109" y="593468"/>
                </a:lnTo>
                <a:lnTo>
                  <a:pt x="3623109" y="0"/>
                </a:lnTo>
                <a:lnTo>
                  <a:pt x="3633001" y="0"/>
                </a:lnTo>
                <a:lnTo>
                  <a:pt x="3633001" y="593472"/>
                </a:lnTo>
                <a:lnTo>
                  <a:pt x="4240488" y="593472"/>
                </a:lnTo>
                <a:lnTo>
                  <a:pt x="4240488" y="0"/>
                </a:lnTo>
                <a:lnTo>
                  <a:pt x="4249917" y="0"/>
                </a:lnTo>
                <a:lnTo>
                  <a:pt x="4249917" y="593470"/>
                </a:lnTo>
                <a:lnTo>
                  <a:pt x="4857420" y="593470"/>
                </a:lnTo>
                <a:lnTo>
                  <a:pt x="4857420" y="593463"/>
                </a:lnTo>
                <a:lnTo>
                  <a:pt x="4857420" y="0"/>
                </a:lnTo>
                <a:lnTo>
                  <a:pt x="4866847" y="0"/>
                </a:lnTo>
                <a:lnTo>
                  <a:pt x="4866847" y="593463"/>
                </a:lnTo>
                <a:lnTo>
                  <a:pt x="5474357" y="593463"/>
                </a:lnTo>
                <a:lnTo>
                  <a:pt x="5474357" y="0"/>
                </a:lnTo>
                <a:lnTo>
                  <a:pt x="5483795" y="0"/>
                </a:lnTo>
                <a:lnTo>
                  <a:pt x="5483795" y="593476"/>
                </a:lnTo>
                <a:lnTo>
                  <a:pt x="6091287" y="593476"/>
                </a:lnTo>
                <a:lnTo>
                  <a:pt x="6091287" y="593471"/>
                </a:lnTo>
                <a:lnTo>
                  <a:pt x="6091287" y="0"/>
                </a:lnTo>
                <a:lnTo>
                  <a:pt x="6100713" y="0"/>
                </a:lnTo>
                <a:lnTo>
                  <a:pt x="6100713" y="593470"/>
                </a:lnTo>
                <a:lnTo>
                  <a:pt x="6708222" y="593470"/>
                </a:lnTo>
                <a:lnTo>
                  <a:pt x="6708222" y="0"/>
                </a:lnTo>
                <a:lnTo>
                  <a:pt x="6717648" y="0"/>
                </a:lnTo>
                <a:lnTo>
                  <a:pt x="6717648" y="593471"/>
                </a:lnTo>
                <a:lnTo>
                  <a:pt x="6717648" y="593473"/>
                </a:lnTo>
                <a:lnTo>
                  <a:pt x="7325157" y="593473"/>
                </a:lnTo>
                <a:lnTo>
                  <a:pt x="7325157" y="593471"/>
                </a:lnTo>
                <a:lnTo>
                  <a:pt x="7325157" y="0"/>
                </a:lnTo>
                <a:lnTo>
                  <a:pt x="7334583" y="0"/>
                </a:lnTo>
                <a:lnTo>
                  <a:pt x="7334583" y="593471"/>
                </a:lnTo>
                <a:lnTo>
                  <a:pt x="7942092" y="593471"/>
                </a:lnTo>
                <a:lnTo>
                  <a:pt x="7942092" y="593464"/>
                </a:lnTo>
                <a:lnTo>
                  <a:pt x="7942092" y="0"/>
                </a:lnTo>
                <a:lnTo>
                  <a:pt x="7951518" y="0"/>
                </a:lnTo>
                <a:lnTo>
                  <a:pt x="7951518" y="593464"/>
                </a:lnTo>
                <a:lnTo>
                  <a:pt x="8559026" y="593464"/>
                </a:lnTo>
                <a:lnTo>
                  <a:pt x="8559026" y="0"/>
                </a:lnTo>
                <a:lnTo>
                  <a:pt x="8568453" y="0"/>
                </a:lnTo>
                <a:lnTo>
                  <a:pt x="8568453" y="593464"/>
                </a:lnTo>
                <a:lnTo>
                  <a:pt x="8568453" y="593475"/>
                </a:lnTo>
                <a:lnTo>
                  <a:pt x="9175961" y="593475"/>
                </a:lnTo>
                <a:lnTo>
                  <a:pt x="9175961" y="593471"/>
                </a:lnTo>
                <a:lnTo>
                  <a:pt x="9175961" y="0"/>
                </a:lnTo>
                <a:lnTo>
                  <a:pt x="9185387" y="0"/>
                </a:lnTo>
                <a:lnTo>
                  <a:pt x="9185387" y="593471"/>
                </a:lnTo>
                <a:lnTo>
                  <a:pt x="9792896" y="593471"/>
                </a:lnTo>
                <a:lnTo>
                  <a:pt x="9792896" y="0"/>
                </a:lnTo>
                <a:lnTo>
                  <a:pt x="9802322" y="0"/>
                </a:lnTo>
                <a:lnTo>
                  <a:pt x="9802322" y="593464"/>
                </a:lnTo>
                <a:lnTo>
                  <a:pt x="10409831" y="593464"/>
                </a:lnTo>
                <a:lnTo>
                  <a:pt x="10409831" y="0"/>
                </a:lnTo>
                <a:lnTo>
                  <a:pt x="10419729" y="0"/>
                </a:lnTo>
                <a:lnTo>
                  <a:pt x="10419729" y="593466"/>
                </a:lnTo>
                <a:lnTo>
                  <a:pt x="11027237" y="593466"/>
                </a:lnTo>
                <a:lnTo>
                  <a:pt x="11027237" y="0"/>
                </a:lnTo>
                <a:lnTo>
                  <a:pt x="11036664" y="0"/>
                </a:lnTo>
                <a:lnTo>
                  <a:pt x="11036664" y="593466"/>
                </a:lnTo>
                <a:lnTo>
                  <a:pt x="11036664" y="593473"/>
                </a:lnTo>
                <a:lnTo>
                  <a:pt x="11644173" y="593473"/>
                </a:lnTo>
                <a:lnTo>
                  <a:pt x="11644173" y="0"/>
                </a:lnTo>
                <a:lnTo>
                  <a:pt x="11653599" y="0"/>
                </a:lnTo>
                <a:lnTo>
                  <a:pt x="11653599" y="593467"/>
                </a:lnTo>
                <a:lnTo>
                  <a:pt x="12192000" y="593467"/>
                </a:lnTo>
                <a:lnTo>
                  <a:pt x="12192000" y="603089"/>
                </a:lnTo>
                <a:lnTo>
                  <a:pt x="11653599" y="603089"/>
                </a:lnTo>
                <a:lnTo>
                  <a:pt x="11653599" y="1222464"/>
                </a:lnTo>
                <a:lnTo>
                  <a:pt x="11653599" y="1222478"/>
                </a:lnTo>
                <a:lnTo>
                  <a:pt x="12192000" y="1222478"/>
                </a:lnTo>
                <a:lnTo>
                  <a:pt x="12192000" y="1232090"/>
                </a:lnTo>
                <a:lnTo>
                  <a:pt x="11653599" y="1232090"/>
                </a:lnTo>
                <a:lnTo>
                  <a:pt x="11653599" y="1851459"/>
                </a:lnTo>
                <a:lnTo>
                  <a:pt x="12192000" y="1851459"/>
                </a:lnTo>
                <a:lnTo>
                  <a:pt x="12192000" y="1861089"/>
                </a:lnTo>
                <a:lnTo>
                  <a:pt x="11653599" y="1861089"/>
                </a:lnTo>
                <a:lnTo>
                  <a:pt x="11653599" y="2480458"/>
                </a:lnTo>
                <a:lnTo>
                  <a:pt x="12192000" y="2480458"/>
                </a:lnTo>
                <a:lnTo>
                  <a:pt x="12192000" y="2490075"/>
                </a:lnTo>
                <a:lnTo>
                  <a:pt x="11653599" y="2490075"/>
                </a:lnTo>
                <a:lnTo>
                  <a:pt x="11653599" y="3109458"/>
                </a:lnTo>
                <a:lnTo>
                  <a:pt x="12192000" y="3109458"/>
                </a:lnTo>
                <a:lnTo>
                  <a:pt x="12192000" y="3119072"/>
                </a:lnTo>
                <a:lnTo>
                  <a:pt x="11653599" y="3119072"/>
                </a:lnTo>
                <a:lnTo>
                  <a:pt x="11653599" y="3738934"/>
                </a:lnTo>
                <a:lnTo>
                  <a:pt x="12192000" y="3738934"/>
                </a:lnTo>
                <a:lnTo>
                  <a:pt x="12192000" y="3748545"/>
                </a:lnTo>
                <a:lnTo>
                  <a:pt x="11653599" y="3748545"/>
                </a:lnTo>
                <a:lnTo>
                  <a:pt x="11653599" y="4367933"/>
                </a:lnTo>
                <a:lnTo>
                  <a:pt x="12192000" y="4367933"/>
                </a:lnTo>
                <a:lnTo>
                  <a:pt x="12192000" y="4377543"/>
                </a:lnTo>
                <a:lnTo>
                  <a:pt x="11653599" y="4377543"/>
                </a:lnTo>
                <a:lnTo>
                  <a:pt x="11653599" y="4996932"/>
                </a:lnTo>
                <a:lnTo>
                  <a:pt x="12192000" y="4996932"/>
                </a:lnTo>
                <a:lnTo>
                  <a:pt x="12192000" y="5006542"/>
                </a:lnTo>
                <a:lnTo>
                  <a:pt x="11653599" y="5006542"/>
                </a:lnTo>
                <a:lnTo>
                  <a:pt x="11653599" y="5625930"/>
                </a:lnTo>
                <a:lnTo>
                  <a:pt x="12192000" y="5625930"/>
                </a:lnTo>
                <a:lnTo>
                  <a:pt x="12192000" y="5635541"/>
                </a:lnTo>
                <a:lnTo>
                  <a:pt x="11653599" y="5635541"/>
                </a:lnTo>
                <a:lnTo>
                  <a:pt x="11653599" y="6254930"/>
                </a:lnTo>
                <a:lnTo>
                  <a:pt x="12192000" y="6254930"/>
                </a:lnTo>
                <a:lnTo>
                  <a:pt x="12192000" y="6264540"/>
                </a:lnTo>
                <a:lnTo>
                  <a:pt x="11653599" y="6264540"/>
                </a:lnTo>
                <a:lnTo>
                  <a:pt x="11653599" y="6858000"/>
                </a:lnTo>
                <a:lnTo>
                  <a:pt x="11644173" y="6858000"/>
                </a:lnTo>
                <a:lnTo>
                  <a:pt x="11644173" y="6264540"/>
                </a:lnTo>
                <a:lnTo>
                  <a:pt x="11036664" y="6264540"/>
                </a:lnTo>
                <a:lnTo>
                  <a:pt x="11036664" y="6858000"/>
                </a:lnTo>
                <a:lnTo>
                  <a:pt x="11027237" y="6858000"/>
                </a:lnTo>
                <a:lnTo>
                  <a:pt x="11027237" y="6264540"/>
                </a:lnTo>
                <a:lnTo>
                  <a:pt x="10419729" y="6264540"/>
                </a:lnTo>
                <a:lnTo>
                  <a:pt x="10419729" y="6858000"/>
                </a:lnTo>
                <a:lnTo>
                  <a:pt x="10409831" y="6858000"/>
                </a:lnTo>
                <a:lnTo>
                  <a:pt x="10409831" y="6264540"/>
                </a:lnTo>
                <a:lnTo>
                  <a:pt x="9802322" y="6264540"/>
                </a:lnTo>
                <a:lnTo>
                  <a:pt x="9802322" y="6858000"/>
                </a:lnTo>
                <a:lnTo>
                  <a:pt x="9792896" y="6858000"/>
                </a:lnTo>
                <a:lnTo>
                  <a:pt x="9792896" y="6264540"/>
                </a:lnTo>
                <a:lnTo>
                  <a:pt x="9185387" y="6264540"/>
                </a:lnTo>
                <a:lnTo>
                  <a:pt x="9185387" y="6858000"/>
                </a:lnTo>
                <a:lnTo>
                  <a:pt x="9175961" y="6858000"/>
                </a:lnTo>
                <a:lnTo>
                  <a:pt x="9175961" y="6264540"/>
                </a:lnTo>
                <a:lnTo>
                  <a:pt x="8568453" y="6264540"/>
                </a:lnTo>
                <a:lnTo>
                  <a:pt x="8568453" y="6858000"/>
                </a:lnTo>
                <a:lnTo>
                  <a:pt x="8559026" y="6858000"/>
                </a:lnTo>
                <a:lnTo>
                  <a:pt x="8559026" y="6264540"/>
                </a:lnTo>
                <a:lnTo>
                  <a:pt x="7951518" y="6264540"/>
                </a:lnTo>
                <a:lnTo>
                  <a:pt x="7951518" y="6858000"/>
                </a:lnTo>
                <a:lnTo>
                  <a:pt x="7942092" y="6858000"/>
                </a:lnTo>
                <a:lnTo>
                  <a:pt x="7942092" y="6264540"/>
                </a:lnTo>
                <a:lnTo>
                  <a:pt x="7334583" y="6264540"/>
                </a:lnTo>
                <a:lnTo>
                  <a:pt x="7334583" y="6858000"/>
                </a:lnTo>
                <a:lnTo>
                  <a:pt x="7325157" y="6858000"/>
                </a:lnTo>
                <a:lnTo>
                  <a:pt x="7325157" y="6264540"/>
                </a:lnTo>
                <a:lnTo>
                  <a:pt x="6717648" y="6264540"/>
                </a:lnTo>
                <a:lnTo>
                  <a:pt x="6717648" y="6858000"/>
                </a:lnTo>
                <a:lnTo>
                  <a:pt x="6708222" y="6858000"/>
                </a:lnTo>
                <a:lnTo>
                  <a:pt x="6708222" y="6264540"/>
                </a:lnTo>
                <a:lnTo>
                  <a:pt x="6100713" y="6264540"/>
                </a:lnTo>
                <a:lnTo>
                  <a:pt x="6100713" y="6858000"/>
                </a:lnTo>
                <a:lnTo>
                  <a:pt x="6091287" y="6858000"/>
                </a:lnTo>
                <a:lnTo>
                  <a:pt x="6091287" y="6264540"/>
                </a:lnTo>
                <a:lnTo>
                  <a:pt x="5483791" y="6264540"/>
                </a:lnTo>
                <a:lnTo>
                  <a:pt x="5483784" y="6264540"/>
                </a:lnTo>
                <a:lnTo>
                  <a:pt x="5483784" y="6858000"/>
                </a:lnTo>
                <a:lnTo>
                  <a:pt x="5474353" y="6858000"/>
                </a:lnTo>
                <a:lnTo>
                  <a:pt x="5474353" y="6264540"/>
                </a:lnTo>
                <a:lnTo>
                  <a:pt x="4866847" y="6264540"/>
                </a:lnTo>
                <a:lnTo>
                  <a:pt x="4866847" y="6858000"/>
                </a:lnTo>
                <a:lnTo>
                  <a:pt x="4857417" y="6858000"/>
                </a:lnTo>
                <a:lnTo>
                  <a:pt x="4857417" y="6264540"/>
                </a:lnTo>
                <a:lnTo>
                  <a:pt x="4249917" y="6264540"/>
                </a:lnTo>
                <a:lnTo>
                  <a:pt x="4249911" y="6264540"/>
                </a:lnTo>
                <a:lnTo>
                  <a:pt x="4249911" y="6858000"/>
                </a:lnTo>
                <a:lnTo>
                  <a:pt x="4240484" y="6858000"/>
                </a:lnTo>
                <a:lnTo>
                  <a:pt x="4240484" y="6264540"/>
                </a:lnTo>
                <a:lnTo>
                  <a:pt x="4240482" y="6264540"/>
                </a:lnTo>
                <a:lnTo>
                  <a:pt x="3633004" y="6264540"/>
                </a:lnTo>
                <a:lnTo>
                  <a:pt x="3632990" y="6264540"/>
                </a:lnTo>
                <a:lnTo>
                  <a:pt x="3632990" y="6858000"/>
                </a:lnTo>
                <a:lnTo>
                  <a:pt x="3623085" y="6858000"/>
                </a:lnTo>
                <a:lnTo>
                  <a:pt x="3623085" y="6264540"/>
                </a:lnTo>
                <a:lnTo>
                  <a:pt x="3015592" y="6264540"/>
                </a:lnTo>
                <a:lnTo>
                  <a:pt x="3015584" y="6264540"/>
                </a:lnTo>
                <a:lnTo>
                  <a:pt x="3015584" y="6858000"/>
                </a:lnTo>
                <a:lnTo>
                  <a:pt x="3006150" y="6858000"/>
                </a:lnTo>
                <a:lnTo>
                  <a:pt x="3006150" y="6264540"/>
                </a:lnTo>
                <a:lnTo>
                  <a:pt x="2398672" y="6264540"/>
                </a:lnTo>
                <a:lnTo>
                  <a:pt x="2398663" y="6264540"/>
                </a:lnTo>
                <a:lnTo>
                  <a:pt x="2398663" y="6858000"/>
                </a:lnTo>
                <a:lnTo>
                  <a:pt x="2389224" y="6858000"/>
                </a:lnTo>
                <a:lnTo>
                  <a:pt x="2389224" y="6264540"/>
                </a:lnTo>
                <a:lnTo>
                  <a:pt x="1781723" y="6264540"/>
                </a:lnTo>
                <a:lnTo>
                  <a:pt x="1781722" y="6264540"/>
                </a:lnTo>
                <a:lnTo>
                  <a:pt x="1781722" y="6858000"/>
                </a:lnTo>
                <a:lnTo>
                  <a:pt x="1772294" y="6858000"/>
                </a:lnTo>
                <a:lnTo>
                  <a:pt x="1772294" y="6264540"/>
                </a:lnTo>
                <a:lnTo>
                  <a:pt x="1164788" y="6264540"/>
                </a:lnTo>
                <a:lnTo>
                  <a:pt x="1164788" y="6858000"/>
                </a:lnTo>
                <a:lnTo>
                  <a:pt x="1155353" y="6858000"/>
                </a:lnTo>
                <a:lnTo>
                  <a:pt x="1155353" y="6264540"/>
                </a:lnTo>
                <a:lnTo>
                  <a:pt x="547858" y="6264540"/>
                </a:lnTo>
                <a:lnTo>
                  <a:pt x="547858" y="6858000"/>
                </a:lnTo>
                <a:lnTo>
                  <a:pt x="538418" y="6858000"/>
                </a:lnTo>
                <a:lnTo>
                  <a:pt x="538418" y="6264540"/>
                </a:lnTo>
                <a:lnTo>
                  <a:pt x="538414" y="6264540"/>
                </a:lnTo>
                <a:lnTo>
                  <a:pt x="0" y="6264540"/>
                </a:lnTo>
                <a:lnTo>
                  <a:pt x="0" y="6254930"/>
                </a:lnTo>
                <a:lnTo>
                  <a:pt x="538404" y="6254930"/>
                </a:lnTo>
                <a:lnTo>
                  <a:pt x="538404" y="5635541"/>
                </a:lnTo>
                <a:lnTo>
                  <a:pt x="0" y="5635541"/>
                </a:lnTo>
                <a:lnTo>
                  <a:pt x="0" y="5625930"/>
                </a:lnTo>
                <a:lnTo>
                  <a:pt x="538408" y="5625930"/>
                </a:lnTo>
                <a:lnTo>
                  <a:pt x="538408" y="5006542"/>
                </a:lnTo>
                <a:lnTo>
                  <a:pt x="538404" y="5006542"/>
                </a:lnTo>
                <a:lnTo>
                  <a:pt x="0" y="5006542"/>
                </a:lnTo>
                <a:lnTo>
                  <a:pt x="0" y="4996932"/>
                </a:lnTo>
                <a:lnTo>
                  <a:pt x="538404" y="4996932"/>
                </a:lnTo>
                <a:lnTo>
                  <a:pt x="538404" y="4377543"/>
                </a:lnTo>
                <a:lnTo>
                  <a:pt x="0" y="4377543"/>
                </a:lnTo>
                <a:lnTo>
                  <a:pt x="0" y="4367933"/>
                </a:lnTo>
                <a:lnTo>
                  <a:pt x="538404" y="4367933"/>
                </a:lnTo>
                <a:lnTo>
                  <a:pt x="538411" y="4367933"/>
                </a:lnTo>
                <a:lnTo>
                  <a:pt x="538411" y="3748545"/>
                </a:lnTo>
                <a:lnTo>
                  <a:pt x="0" y="3748545"/>
                </a:lnTo>
                <a:lnTo>
                  <a:pt x="0" y="3738934"/>
                </a:lnTo>
                <a:lnTo>
                  <a:pt x="538415" y="3738934"/>
                </a:lnTo>
                <a:lnTo>
                  <a:pt x="538415" y="3119077"/>
                </a:lnTo>
                <a:lnTo>
                  <a:pt x="0" y="3119077"/>
                </a:lnTo>
                <a:lnTo>
                  <a:pt x="0" y="3109465"/>
                </a:lnTo>
                <a:lnTo>
                  <a:pt x="538402" y="3109465"/>
                </a:lnTo>
                <a:lnTo>
                  <a:pt x="538402" y="2490087"/>
                </a:lnTo>
                <a:lnTo>
                  <a:pt x="0" y="2490087"/>
                </a:lnTo>
                <a:lnTo>
                  <a:pt x="0" y="2480470"/>
                </a:lnTo>
                <a:lnTo>
                  <a:pt x="538402" y="2480470"/>
                </a:lnTo>
                <a:lnTo>
                  <a:pt x="538402" y="2480457"/>
                </a:lnTo>
                <a:lnTo>
                  <a:pt x="538406" y="2480457"/>
                </a:lnTo>
                <a:lnTo>
                  <a:pt x="538406" y="1861093"/>
                </a:lnTo>
                <a:lnTo>
                  <a:pt x="0" y="1861093"/>
                </a:lnTo>
                <a:lnTo>
                  <a:pt x="0" y="1851461"/>
                </a:lnTo>
                <a:lnTo>
                  <a:pt x="538406" y="1851461"/>
                </a:lnTo>
                <a:lnTo>
                  <a:pt x="538406" y="1232071"/>
                </a:lnTo>
                <a:lnTo>
                  <a:pt x="0" y="1232071"/>
                </a:lnTo>
                <a:lnTo>
                  <a:pt x="0" y="1222461"/>
                </a:lnTo>
                <a:lnTo>
                  <a:pt x="538406" y="1222461"/>
                </a:lnTo>
                <a:lnTo>
                  <a:pt x="538406" y="603079"/>
                </a:lnTo>
                <a:lnTo>
                  <a:pt x="0" y="603079"/>
                </a:lnTo>
                <a:lnTo>
                  <a:pt x="0" y="593462"/>
                </a:lnTo>
                <a:lnTo>
                  <a:pt x="538417" y="593462"/>
                </a:lnTo>
                <a:close/>
              </a:path>
            </a:pathLst>
          </a:custGeom>
          <a:solidFill>
            <a:schemeClr val="bg1"/>
          </a:solidFill>
          <a:ln w="4803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65859" y="1130094"/>
            <a:ext cx="10660283" cy="51275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65859" y="600321"/>
            <a:ext cx="10660283" cy="538308"/>
          </a:xfrm>
          <a:prstGeom prst="rect">
            <a:avLst/>
          </a:prstGeom>
          <a:solidFill>
            <a:schemeClr val="accent6"/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93730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5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42586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4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91923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3 w 208545"/>
              <a:gd name="connsiteY1" fmla="*/ 208545 h 208545"/>
              <a:gd name="connsiteX2" fmla="*/ 0 w 208545"/>
              <a:gd name="connsiteY2" fmla="*/ 104273 h 208545"/>
              <a:gd name="connsiteX3" fmla="*/ 104273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3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3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1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0409" y="1689304"/>
            <a:ext cx="1803866" cy="1794737"/>
          </a:xfrm>
          <a:custGeom>
            <a:avLst/>
            <a:gdLst>
              <a:gd name="connsiteX0" fmla="*/ 0 w 1803866"/>
              <a:gd name="connsiteY0" fmla="*/ 765947 h 1794737"/>
              <a:gd name="connsiteX1" fmla="*/ 1042245 w 1803866"/>
              <a:gd name="connsiteY1" fmla="*/ 1674127 h 1794737"/>
              <a:gd name="connsiteX2" fmla="*/ 894245 w 1803866"/>
              <a:gd name="connsiteY2" fmla="*/ 1794737 h 1794737"/>
              <a:gd name="connsiteX3" fmla="*/ 1765425 w 1803866"/>
              <a:gd name="connsiteY3" fmla="*/ 1770230 h 1794737"/>
              <a:gd name="connsiteX4" fmla="*/ 1803867 w 1803866"/>
              <a:gd name="connsiteY4" fmla="*/ 915388 h 1794737"/>
              <a:gd name="connsiteX5" fmla="*/ 1666919 w 1803866"/>
              <a:gd name="connsiteY5" fmla="*/ 1040323 h 1794737"/>
              <a:gd name="connsiteX6" fmla="*/ 778440 w 1803866"/>
              <a:gd name="connsiteY6" fmla="*/ 0 h 1794737"/>
              <a:gd name="connsiteX7" fmla="*/ 0 w 1803866"/>
              <a:gd name="connsiteY7" fmla="*/ 765947 h 1794737"/>
            </a:gdLst>
            <a:ahLst/>
            <a:cxnLst/>
            <a:rect l="l" t="t" r="r" b="b"/>
            <a:pathLst>
              <a:path w="1803866" h="1794737">
                <a:moveTo>
                  <a:pt x="0" y="765947"/>
                </a:moveTo>
                <a:lnTo>
                  <a:pt x="1042245" y="1674127"/>
                </a:lnTo>
                <a:lnTo>
                  <a:pt x="894245" y="1794737"/>
                </a:lnTo>
                <a:cubicBezTo>
                  <a:pt x="894245" y="1794737"/>
                  <a:pt x="1421855" y="1691906"/>
                  <a:pt x="1765425" y="1770230"/>
                </a:cubicBezTo>
                <a:cubicBezTo>
                  <a:pt x="1765425" y="1770230"/>
                  <a:pt x="1664997" y="1195050"/>
                  <a:pt x="1803867" y="915388"/>
                </a:cubicBezTo>
                <a:lnTo>
                  <a:pt x="1666919" y="1040323"/>
                </a:lnTo>
                <a:lnTo>
                  <a:pt x="778440" y="0"/>
                </a:lnTo>
                <a:lnTo>
                  <a:pt x="0" y="765947"/>
                </a:lnTo>
                <a:close/>
              </a:path>
            </a:pathLst>
          </a:custGeom>
          <a:solidFill>
            <a:schemeClr val="accent2"/>
          </a:solidFill>
          <a:ln w="19213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898604" y="3125586"/>
            <a:ext cx="384414" cy="384414"/>
          </a:xfrm>
          <a:custGeom>
            <a:avLst/>
            <a:gdLst>
              <a:gd name="connsiteX0" fmla="*/ 192207 w 384414"/>
              <a:gd name="connsiteY0" fmla="*/ 0 h 384414"/>
              <a:gd name="connsiteX1" fmla="*/ 156169 w 384414"/>
              <a:gd name="connsiteY1" fmla="*/ 97065 h 384414"/>
              <a:gd name="connsiteX2" fmla="*/ 97065 w 384414"/>
              <a:gd name="connsiteY2" fmla="*/ 156169 h 384414"/>
              <a:gd name="connsiteX3" fmla="*/ 0 w 384414"/>
              <a:gd name="connsiteY3" fmla="*/ 192207 h 384414"/>
              <a:gd name="connsiteX4" fmla="*/ 97065 w 384414"/>
              <a:gd name="connsiteY4" fmla="*/ 228246 h 384414"/>
              <a:gd name="connsiteX5" fmla="*/ 156169 w 384414"/>
              <a:gd name="connsiteY5" fmla="*/ 287350 h 384414"/>
              <a:gd name="connsiteX6" fmla="*/ 192207 w 384414"/>
              <a:gd name="connsiteY6" fmla="*/ 384415 h 384414"/>
              <a:gd name="connsiteX7" fmla="*/ 228246 w 384414"/>
              <a:gd name="connsiteY7" fmla="*/ 287350 h 384414"/>
              <a:gd name="connsiteX8" fmla="*/ 287350 w 384414"/>
              <a:gd name="connsiteY8" fmla="*/ 228246 h 384414"/>
              <a:gd name="connsiteX9" fmla="*/ 384415 w 384414"/>
              <a:gd name="connsiteY9" fmla="*/ 192207 h 384414"/>
              <a:gd name="connsiteX10" fmla="*/ 287350 w 384414"/>
              <a:gd name="connsiteY10" fmla="*/ 156169 h 384414"/>
              <a:gd name="connsiteX11" fmla="*/ 228246 w 384414"/>
              <a:gd name="connsiteY11" fmla="*/ 97065 h 384414"/>
              <a:gd name="connsiteX12" fmla="*/ 192207 w 384414"/>
              <a:gd name="connsiteY12" fmla="*/ 0 h 384414"/>
            </a:gdLst>
            <a:ahLst/>
            <a:cxnLst/>
            <a:rect l="l" t="t" r="r" b="b"/>
            <a:pathLst>
              <a:path w="384414" h="384414">
                <a:moveTo>
                  <a:pt x="192207" y="0"/>
                </a:moveTo>
                <a:lnTo>
                  <a:pt x="156169" y="97065"/>
                </a:lnTo>
                <a:cubicBezTo>
                  <a:pt x="146078" y="124454"/>
                  <a:pt x="124454" y="146077"/>
                  <a:pt x="97065" y="156169"/>
                </a:cubicBezTo>
                <a:lnTo>
                  <a:pt x="0" y="192207"/>
                </a:lnTo>
                <a:lnTo>
                  <a:pt x="97065" y="228246"/>
                </a:lnTo>
                <a:cubicBezTo>
                  <a:pt x="124454" y="238337"/>
                  <a:pt x="146078" y="259960"/>
                  <a:pt x="156169" y="287350"/>
                </a:cubicBezTo>
                <a:lnTo>
                  <a:pt x="192207" y="384415"/>
                </a:lnTo>
                <a:lnTo>
                  <a:pt x="228246" y="287350"/>
                </a:lnTo>
                <a:cubicBezTo>
                  <a:pt x="238337" y="259960"/>
                  <a:pt x="259961" y="238337"/>
                  <a:pt x="287350" y="228246"/>
                </a:cubicBezTo>
                <a:lnTo>
                  <a:pt x="384415" y="192207"/>
                </a:lnTo>
                <a:lnTo>
                  <a:pt x="287350" y="156169"/>
                </a:lnTo>
                <a:cubicBezTo>
                  <a:pt x="259961" y="146077"/>
                  <a:pt x="238337" y="124454"/>
                  <a:pt x="228246" y="97065"/>
                </a:cubicBezTo>
                <a:lnTo>
                  <a:pt x="192207" y="0"/>
                </a:lnTo>
                <a:close/>
              </a:path>
            </a:pathLst>
          </a:custGeom>
          <a:solidFill>
            <a:schemeClr val="accent1"/>
          </a:solidFill>
          <a:ln w="9607" cap="flat">
            <a:solidFill>
              <a:schemeClr val="tx1"/>
            </a:solidFill>
            <a:miter/>
          </a:ln>
          <a:effectLst>
            <a:outerShdw dist="38100" dir="2700000" algn="tl" rotWithShape="0">
              <a:srgbClr val="000000">
                <a:alpha val="10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756102" y="3125586"/>
            <a:ext cx="384414" cy="384414"/>
          </a:xfrm>
          <a:custGeom>
            <a:avLst/>
            <a:gdLst>
              <a:gd name="connsiteX0" fmla="*/ 192207 w 384414"/>
              <a:gd name="connsiteY0" fmla="*/ 0 h 384414"/>
              <a:gd name="connsiteX1" fmla="*/ 156169 w 384414"/>
              <a:gd name="connsiteY1" fmla="*/ 97065 h 384414"/>
              <a:gd name="connsiteX2" fmla="*/ 97065 w 384414"/>
              <a:gd name="connsiteY2" fmla="*/ 156169 h 384414"/>
              <a:gd name="connsiteX3" fmla="*/ 0 w 384414"/>
              <a:gd name="connsiteY3" fmla="*/ 192207 h 384414"/>
              <a:gd name="connsiteX4" fmla="*/ 97065 w 384414"/>
              <a:gd name="connsiteY4" fmla="*/ 228246 h 384414"/>
              <a:gd name="connsiteX5" fmla="*/ 156169 w 384414"/>
              <a:gd name="connsiteY5" fmla="*/ 287350 h 384414"/>
              <a:gd name="connsiteX6" fmla="*/ 192207 w 384414"/>
              <a:gd name="connsiteY6" fmla="*/ 384415 h 384414"/>
              <a:gd name="connsiteX7" fmla="*/ 228246 w 384414"/>
              <a:gd name="connsiteY7" fmla="*/ 287350 h 384414"/>
              <a:gd name="connsiteX8" fmla="*/ 287350 w 384414"/>
              <a:gd name="connsiteY8" fmla="*/ 228246 h 384414"/>
              <a:gd name="connsiteX9" fmla="*/ 384415 w 384414"/>
              <a:gd name="connsiteY9" fmla="*/ 192207 h 384414"/>
              <a:gd name="connsiteX10" fmla="*/ 287350 w 384414"/>
              <a:gd name="connsiteY10" fmla="*/ 156169 h 384414"/>
              <a:gd name="connsiteX11" fmla="*/ 228246 w 384414"/>
              <a:gd name="connsiteY11" fmla="*/ 97065 h 384414"/>
              <a:gd name="connsiteX12" fmla="*/ 192207 w 384414"/>
              <a:gd name="connsiteY12" fmla="*/ 0 h 384414"/>
            </a:gdLst>
            <a:ahLst/>
            <a:cxnLst/>
            <a:rect l="l" t="t" r="r" b="b"/>
            <a:pathLst>
              <a:path w="384414" h="384414">
                <a:moveTo>
                  <a:pt x="192207" y="0"/>
                </a:moveTo>
                <a:lnTo>
                  <a:pt x="156169" y="97065"/>
                </a:lnTo>
                <a:cubicBezTo>
                  <a:pt x="146078" y="124454"/>
                  <a:pt x="124454" y="146077"/>
                  <a:pt x="97065" y="156169"/>
                </a:cubicBezTo>
                <a:lnTo>
                  <a:pt x="0" y="192207"/>
                </a:lnTo>
                <a:lnTo>
                  <a:pt x="97065" y="228246"/>
                </a:lnTo>
                <a:cubicBezTo>
                  <a:pt x="124454" y="238337"/>
                  <a:pt x="146078" y="259960"/>
                  <a:pt x="156169" y="287350"/>
                </a:cubicBezTo>
                <a:lnTo>
                  <a:pt x="192207" y="384415"/>
                </a:lnTo>
                <a:lnTo>
                  <a:pt x="228246" y="287350"/>
                </a:lnTo>
                <a:cubicBezTo>
                  <a:pt x="238338" y="259960"/>
                  <a:pt x="259961" y="238337"/>
                  <a:pt x="287350" y="228246"/>
                </a:cubicBezTo>
                <a:lnTo>
                  <a:pt x="384415" y="192207"/>
                </a:lnTo>
                <a:lnTo>
                  <a:pt x="287350" y="156169"/>
                </a:lnTo>
                <a:cubicBezTo>
                  <a:pt x="259961" y="146077"/>
                  <a:pt x="238338" y="124454"/>
                  <a:pt x="228246" y="97065"/>
                </a:cubicBezTo>
                <a:lnTo>
                  <a:pt x="192207" y="0"/>
                </a:lnTo>
                <a:close/>
              </a:path>
            </a:pathLst>
          </a:custGeom>
          <a:solidFill>
            <a:schemeClr val="accent1"/>
          </a:solidFill>
          <a:ln w="9607" cap="flat">
            <a:solidFill>
              <a:schemeClr val="tx1"/>
            </a:solidFill>
            <a:miter/>
          </a:ln>
          <a:effectLst>
            <a:outerShdw dist="38100" dir="2700000" algn="tl" rotWithShape="0">
              <a:srgbClr val="000000">
                <a:alpha val="10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106208" y="4936984"/>
            <a:ext cx="4004506" cy="488206"/>
          </a:xfrm>
          <a:custGeom>
            <a:avLst/>
            <a:gdLst>
              <a:gd name="connsiteX0" fmla="*/ 3913824 w 4157927"/>
              <a:gd name="connsiteY0" fmla="*/ 488207 h 488206"/>
              <a:gd name="connsiteX1" fmla="*/ 244103 w 4157927"/>
              <a:gd name="connsiteY1" fmla="*/ 488207 h 488206"/>
              <a:gd name="connsiteX2" fmla="*/ 0 w 4157927"/>
              <a:gd name="connsiteY2" fmla="*/ 244103 h 488206"/>
              <a:gd name="connsiteX3" fmla="*/ 0 w 4157927"/>
              <a:gd name="connsiteY3" fmla="*/ 244103 h 488206"/>
              <a:gd name="connsiteX4" fmla="*/ 244103 w 4157927"/>
              <a:gd name="connsiteY4" fmla="*/ 0 h 488206"/>
              <a:gd name="connsiteX5" fmla="*/ 3913824 w 4157927"/>
              <a:gd name="connsiteY5" fmla="*/ 0 h 488206"/>
              <a:gd name="connsiteX6" fmla="*/ 4157928 w 4157927"/>
              <a:gd name="connsiteY6" fmla="*/ 244103 h 488206"/>
              <a:gd name="connsiteX7" fmla="*/ 4157928 w 4157927"/>
              <a:gd name="connsiteY7" fmla="*/ 244103 h 488206"/>
              <a:gd name="connsiteX8" fmla="*/ 3913824 w 4157927"/>
              <a:gd name="connsiteY8" fmla="*/ 488207 h 488206"/>
            </a:gdLst>
            <a:ahLst/>
            <a:cxnLst/>
            <a:rect l="l" t="t" r="r" b="b"/>
            <a:pathLst>
              <a:path w="4157927" h="488206">
                <a:moveTo>
                  <a:pt x="3913824" y="488207"/>
                </a:moveTo>
                <a:lnTo>
                  <a:pt x="244103" y="488207"/>
                </a:lnTo>
                <a:cubicBezTo>
                  <a:pt x="109078" y="488207"/>
                  <a:pt x="0" y="379129"/>
                  <a:pt x="0" y="244103"/>
                </a:cubicBezTo>
                <a:lnTo>
                  <a:pt x="0" y="244103"/>
                </a:lnTo>
                <a:cubicBezTo>
                  <a:pt x="0" y="109078"/>
                  <a:pt x="109078" y="0"/>
                  <a:pt x="244103" y="0"/>
                </a:cubicBezTo>
                <a:lnTo>
                  <a:pt x="3913824" y="0"/>
                </a:lnTo>
                <a:cubicBezTo>
                  <a:pt x="4048850" y="0"/>
                  <a:pt x="4157928" y="109078"/>
                  <a:pt x="4157928" y="244103"/>
                </a:cubicBezTo>
                <a:lnTo>
                  <a:pt x="4157928" y="244103"/>
                </a:lnTo>
                <a:cubicBezTo>
                  <a:pt x="4157928" y="379129"/>
                  <a:pt x="4048850" y="488207"/>
                  <a:pt x="3913824" y="488207"/>
                </a:cubicBezTo>
                <a:close/>
              </a:path>
            </a:pathLst>
          </a:custGeom>
          <a:solidFill>
            <a:schemeClr val="bg1"/>
          </a:solidFill>
          <a:ln w="19213" cap="flat">
            <a:solidFill>
              <a:schemeClr val="tx1"/>
            </a:solidFill>
            <a:miter/>
          </a:ln>
          <a:effectLst>
            <a:outerShdw dist="63500" dir="2700000" algn="tl" rotWithShape="0">
              <a:srgbClr val="000000">
                <a:alpha val="10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478152" y="1255480"/>
            <a:ext cx="1883153" cy="1870178"/>
          </a:xfrm>
          <a:custGeom>
            <a:avLst/>
            <a:gdLst>
              <a:gd name="connsiteX0" fmla="*/ 1391101 w 1883153"/>
              <a:gd name="connsiteY0" fmla="*/ 343571 h 1870178"/>
              <a:gd name="connsiteX1" fmla="*/ 1633763 w 1883153"/>
              <a:gd name="connsiteY1" fmla="*/ 295038 h 1870178"/>
              <a:gd name="connsiteX2" fmla="*/ 1566011 w 1883153"/>
              <a:gd name="connsiteY2" fmla="*/ 532895 h 1870178"/>
              <a:gd name="connsiteX3" fmla="*/ 1810594 w 1883153"/>
              <a:gd name="connsiteY3" fmla="*/ 570376 h 1870178"/>
              <a:gd name="connsiteX4" fmla="*/ 1665958 w 1883153"/>
              <a:gd name="connsiteY4" fmla="*/ 770752 h 1870178"/>
              <a:gd name="connsiteX5" fmla="*/ 1883153 w 1883153"/>
              <a:gd name="connsiteY5" fmla="*/ 889440 h 1870178"/>
              <a:gd name="connsiteX6" fmla="*/ 1678452 w 1883153"/>
              <a:gd name="connsiteY6" fmla="*/ 1028310 h 1870178"/>
              <a:gd name="connsiteX7" fmla="*/ 1841828 w 1883153"/>
              <a:gd name="connsiteY7" fmla="*/ 1214271 h 1870178"/>
              <a:gd name="connsiteX8" fmla="*/ 1602050 w 1883153"/>
              <a:gd name="connsiteY8" fmla="*/ 1274816 h 1870178"/>
              <a:gd name="connsiteX9" fmla="*/ 1691907 w 1883153"/>
              <a:gd name="connsiteY9" fmla="*/ 1505465 h 1870178"/>
              <a:gd name="connsiteX10" fmla="*/ 1445881 w 1883153"/>
              <a:gd name="connsiteY10" fmla="*/ 1479997 h 1870178"/>
              <a:gd name="connsiteX11" fmla="*/ 1451647 w 1883153"/>
              <a:gd name="connsiteY11" fmla="*/ 1727464 h 1870178"/>
              <a:gd name="connsiteX12" fmla="*/ 1229167 w 1883153"/>
              <a:gd name="connsiteY12" fmla="*/ 1619828 h 1870178"/>
              <a:gd name="connsiteX13" fmla="*/ 1149881 w 1883153"/>
              <a:gd name="connsiteY13" fmla="*/ 1854321 h 1870178"/>
              <a:gd name="connsiteX14" fmla="*/ 977376 w 1883153"/>
              <a:gd name="connsiteY14" fmla="*/ 1677010 h 1870178"/>
              <a:gd name="connsiteX15" fmla="*/ 823129 w 1883153"/>
              <a:gd name="connsiteY15" fmla="*/ 1870178 h 1870178"/>
              <a:gd name="connsiteX16" fmla="*/ 721739 w 1883153"/>
              <a:gd name="connsiteY16" fmla="*/ 1644335 h 1870178"/>
              <a:gd name="connsiteX17" fmla="*/ 510311 w 1883153"/>
              <a:gd name="connsiteY17" fmla="*/ 1773114 h 1870178"/>
              <a:gd name="connsiteX18" fmla="*/ 492532 w 1883153"/>
              <a:gd name="connsiteY18" fmla="*/ 1526127 h 1870178"/>
              <a:gd name="connsiteX19" fmla="*/ 249870 w 1883153"/>
              <a:gd name="connsiteY19" fmla="*/ 1575140 h 1870178"/>
              <a:gd name="connsiteX20" fmla="*/ 317142 w 1883153"/>
              <a:gd name="connsiteY20" fmla="*/ 1336803 h 1870178"/>
              <a:gd name="connsiteX21" fmla="*/ 72559 w 1883153"/>
              <a:gd name="connsiteY21" fmla="*/ 1299803 h 1870178"/>
              <a:gd name="connsiteX22" fmla="*/ 217195 w 1883153"/>
              <a:gd name="connsiteY22" fmla="*/ 1099427 h 1870178"/>
              <a:gd name="connsiteX23" fmla="*/ 0 w 1883153"/>
              <a:gd name="connsiteY23" fmla="*/ 980738 h 1870178"/>
              <a:gd name="connsiteX24" fmla="*/ 205182 w 1883153"/>
              <a:gd name="connsiteY24" fmla="*/ 841388 h 1870178"/>
              <a:gd name="connsiteX25" fmla="*/ 41325 w 1883153"/>
              <a:gd name="connsiteY25" fmla="*/ 655908 h 1870178"/>
              <a:gd name="connsiteX26" fmla="*/ 281103 w 1883153"/>
              <a:gd name="connsiteY26" fmla="*/ 595363 h 1870178"/>
              <a:gd name="connsiteX27" fmla="*/ 191247 w 1883153"/>
              <a:gd name="connsiteY27" fmla="*/ 364714 h 1870178"/>
              <a:gd name="connsiteX28" fmla="*/ 437272 w 1883153"/>
              <a:gd name="connsiteY28" fmla="*/ 390181 h 1870178"/>
              <a:gd name="connsiteX29" fmla="*/ 431506 w 1883153"/>
              <a:gd name="connsiteY29" fmla="*/ 142714 h 1870178"/>
              <a:gd name="connsiteX30" fmla="*/ 653986 w 1883153"/>
              <a:gd name="connsiteY30" fmla="*/ 250350 h 1870178"/>
              <a:gd name="connsiteX31" fmla="*/ 733272 w 1883153"/>
              <a:gd name="connsiteY31" fmla="*/ 15857 h 1870178"/>
              <a:gd name="connsiteX32" fmla="*/ 905778 w 1883153"/>
              <a:gd name="connsiteY32" fmla="*/ 193168 h 1870178"/>
              <a:gd name="connsiteX33" fmla="*/ 1060025 w 1883153"/>
              <a:gd name="connsiteY33" fmla="*/ 0 h 1870178"/>
              <a:gd name="connsiteX34" fmla="*/ 1161413 w 1883153"/>
              <a:gd name="connsiteY34" fmla="*/ 225844 h 1870178"/>
              <a:gd name="connsiteX35" fmla="*/ 1372842 w 1883153"/>
              <a:gd name="connsiteY35" fmla="*/ 97065 h 1870178"/>
            </a:gdLst>
            <a:ahLst/>
            <a:cxnLst/>
            <a:rect l="l" t="t" r="r" b="b"/>
            <a:pathLst>
              <a:path w="1883153" h="1870178">
                <a:moveTo>
                  <a:pt x="1391101" y="343571"/>
                </a:moveTo>
                <a:lnTo>
                  <a:pt x="1633763" y="295038"/>
                </a:lnTo>
                <a:lnTo>
                  <a:pt x="1566011" y="532895"/>
                </a:lnTo>
                <a:lnTo>
                  <a:pt x="1810594" y="570376"/>
                </a:lnTo>
                <a:lnTo>
                  <a:pt x="1665958" y="770752"/>
                </a:lnTo>
                <a:lnTo>
                  <a:pt x="1883153" y="889440"/>
                </a:lnTo>
                <a:lnTo>
                  <a:pt x="1678452" y="1028310"/>
                </a:lnTo>
                <a:lnTo>
                  <a:pt x="1841828" y="1214271"/>
                </a:lnTo>
                <a:lnTo>
                  <a:pt x="1602050" y="1274816"/>
                </a:lnTo>
                <a:lnTo>
                  <a:pt x="1691907" y="1505465"/>
                </a:lnTo>
                <a:lnTo>
                  <a:pt x="1445881" y="1479997"/>
                </a:lnTo>
                <a:lnTo>
                  <a:pt x="1451647" y="1727464"/>
                </a:lnTo>
                <a:lnTo>
                  <a:pt x="1229167" y="1619828"/>
                </a:lnTo>
                <a:lnTo>
                  <a:pt x="1149881" y="1854321"/>
                </a:lnTo>
                <a:lnTo>
                  <a:pt x="977376" y="1677010"/>
                </a:lnTo>
                <a:lnTo>
                  <a:pt x="823129" y="1870178"/>
                </a:lnTo>
                <a:lnTo>
                  <a:pt x="721739" y="1644335"/>
                </a:lnTo>
                <a:lnTo>
                  <a:pt x="510311" y="1773114"/>
                </a:lnTo>
                <a:lnTo>
                  <a:pt x="492532" y="1526127"/>
                </a:lnTo>
                <a:lnTo>
                  <a:pt x="249870" y="1575140"/>
                </a:lnTo>
                <a:lnTo>
                  <a:pt x="317142" y="1336803"/>
                </a:lnTo>
                <a:lnTo>
                  <a:pt x="72559" y="1299803"/>
                </a:lnTo>
                <a:lnTo>
                  <a:pt x="217195" y="1099427"/>
                </a:lnTo>
                <a:lnTo>
                  <a:pt x="0" y="980738"/>
                </a:lnTo>
                <a:lnTo>
                  <a:pt x="205182" y="841388"/>
                </a:lnTo>
                <a:lnTo>
                  <a:pt x="41325" y="655908"/>
                </a:lnTo>
                <a:lnTo>
                  <a:pt x="281103" y="595363"/>
                </a:lnTo>
                <a:lnTo>
                  <a:pt x="191247" y="364714"/>
                </a:lnTo>
                <a:lnTo>
                  <a:pt x="437272" y="390181"/>
                </a:lnTo>
                <a:lnTo>
                  <a:pt x="431506" y="142714"/>
                </a:lnTo>
                <a:lnTo>
                  <a:pt x="653986" y="250350"/>
                </a:lnTo>
                <a:lnTo>
                  <a:pt x="733272" y="15857"/>
                </a:lnTo>
                <a:lnTo>
                  <a:pt x="905778" y="193168"/>
                </a:lnTo>
                <a:lnTo>
                  <a:pt x="1060025" y="0"/>
                </a:lnTo>
                <a:lnTo>
                  <a:pt x="1161413" y="225844"/>
                </a:lnTo>
                <a:lnTo>
                  <a:pt x="1372842" y="97065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0698252">
            <a:off x="8254998" y="5697559"/>
            <a:ext cx="3736365" cy="878353"/>
          </a:xfrm>
          <a:custGeom>
            <a:avLst/>
            <a:gdLst>
              <a:gd name="connsiteX0" fmla="*/ 3736365 w 3736365"/>
              <a:gd name="connsiteY0" fmla="*/ 439177 h 878353"/>
              <a:gd name="connsiteX1" fmla="*/ 1868182 w 3736365"/>
              <a:gd name="connsiteY1" fmla="*/ 878353 h 878353"/>
              <a:gd name="connsiteX2" fmla="*/ -1 w 3736365"/>
              <a:gd name="connsiteY2" fmla="*/ 439177 h 878353"/>
              <a:gd name="connsiteX3" fmla="*/ 1868182 w 3736365"/>
              <a:gd name="connsiteY3" fmla="*/ 0 h 878353"/>
              <a:gd name="connsiteX4" fmla="*/ 3736365 w 3736365"/>
              <a:gd name="connsiteY4" fmla="*/ 439177 h 878353"/>
            </a:gdLst>
            <a:ahLst/>
            <a:cxnLst/>
            <a:rect l="l" t="t" r="r" b="b"/>
            <a:pathLst>
              <a:path w="3736365" h="878353">
                <a:moveTo>
                  <a:pt x="3736365" y="439177"/>
                </a:moveTo>
                <a:cubicBezTo>
                  <a:pt x="3736365" y="681728"/>
                  <a:pt x="2899951" y="878353"/>
                  <a:pt x="1868182" y="878353"/>
                </a:cubicBezTo>
                <a:cubicBezTo>
                  <a:pt x="836413" y="878353"/>
                  <a:pt x="-1" y="681728"/>
                  <a:pt x="-1" y="439177"/>
                </a:cubicBezTo>
                <a:cubicBezTo>
                  <a:pt x="-1" y="196626"/>
                  <a:pt x="836413" y="0"/>
                  <a:pt x="1868182" y="0"/>
                </a:cubicBezTo>
                <a:cubicBezTo>
                  <a:pt x="2899951" y="0"/>
                  <a:pt x="3736365" y="196626"/>
                  <a:pt x="3736365" y="439177"/>
                </a:cubicBezTo>
                <a:close/>
              </a:path>
            </a:pathLst>
          </a:custGeom>
          <a:solidFill>
            <a:schemeClr val="accent1"/>
          </a:solidFill>
          <a:ln w="19212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20700000">
            <a:off x="8604429" y="6370281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2 w 273895"/>
              <a:gd name="connsiteY1" fmla="*/ 126857 h 273415"/>
              <a:gd name="connsiteX2" fmla="*/ 255636 w 273895"/>
              <a:gd name="connsiteY2" fmla="*/ 68714 h 273415"/>
              <a:gd name="connsiteX3" fmla="*/ 252753 w 273895"/>
              <a:gd name="connsiteY3" fmla="*/ 63428 h 273415"/>
              <a:gd name="connsiteX4" fmla="*/ 155688 w 273895"/>
              <a:gd name="connsiteY4" fmla="*/ 121571 h 273415"/>
              <a:gd name="connsiteX5" fmla="*/ 234012 w 273895"/>
              <a:gd name="connsiteY5" fmla="*/ 40364 h 273415"/>
              <a:gd name="connsiteX6" fmla="*/ 229688 w 273895"/>
              <a:gd name="connsiteY6" fmla="*/ 36039 h 273415"/>
              <a:gd name="connsiteX7" fmla="*/ 151363 w 273895"/>
              <a:gd name="connsiteY7" fmla="*/ 117247 h 273415"/>
              <a:gd name="connsiteX8" fmla="*/ 205662 w 273895"/>
              <a:gd name="connsiteY8" fmla="*/ 18259 h 273415"/>
              <a:gd name="connsiteX9" fmla="*/ 200376 w 273895"/>
              <a:gd name="connsiteY9" fmla="*/ 15376 h 273415"/>
              <a:gd name="connsiteX10" fmla="*/ 14559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3363 h 273415"/>
              <a:gd name="connsiteX13" fmla="*/ 139831 w 273895"/>
              <a:gd name="connsiteY13" fmla="*/ 112441 h 273415"/>
              <a:gd name="connsiteX14" fmla="*/ 137428 w 273895"/>
              <a:gd name="connsiteY14" fmla="*/ 0 h 273415"/>
              <a:gd name="connsiteX15" fmla="*/ 131182 w 273895"/>
              <a:gd name="connsiteY15" fmla="*/ 0 h 273415"/>
              <a:gd name="connsiteX16" fmla="*/ 133103 w 273895"/>
              <a:gd name="connsiteY16" fmla="*/ 112922 h 273415"/>
              <a:gd name="connsiteX17" fmla="*/ 10187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5 w 273895"/>
              <a:gd name="connsiteY20" fmla="*/ 17779 h 273415"/>
              <a:gd name="connsiteX21" fmla="*/ 63428 w 273895"/>
              <a:gd name="connsiteY21" fmla="*/ 21143 h 273415"/>
              <a:gd name="connsiteX22" fmla="*/ 122052 w 273895"/>
              <a:gd name="connsiteY22" fmla="*/ 117727 h 273415"/>
              <a:gd name="connsiteX23" fmla="*/ 40364 w 273895"/>
              <a:gd name="connsiteY23" fmla="*/ 39402 h 273415"/>
              <a:gd name="connsiteX24" fmla="*/ 36039 w 273895"/>
              <a:gd name="connsiteY24" fmla="*/ 44207 h 273415"/>
              <a:gd name="connsiteX25" fmla="*/ 117247 w 273895"/>
              <a:gd name="connsiteY25" fmla="*/ 122532 h 273415"/>
              <a:gd name="connsiteX26" fmla="*/ 18740 w 273895"/>
              <a:gd name="connsiteY26" fmla="*/ 67753 h 273415"/>
              <a:gd name="connsiteX27" fmla="*/ 15857 w 273895"/>
              <a:gd name="connsiteY27" fmla="*/ 73519 h 273415"/>
              <a:gd name="connsiteX28" fmla="*/ 114364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0 w 273895"/>
              <a:gd name="connsiteY33" fmla="*/ 142714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7 w 273895"/>
              <a:gd name="connsiteY36" fmla="*/ 177792 h 273415"/>
              <a:gd name="connsiteX37" fmla="*/ 114844 w 273895"/>
              <a:gd name="connsiteY37" fmla="*/ 146558 h 273415"/>
              <a:gd name="connsiteX38" fmla="*/ 18260 w 273895"/>
              <a:gd name="connsiteY38" fmla="*/ 204701 h 273415"/>
              <a:gd name="connsiteX39" fmla="*/ 21143 w 273895"/>
              <a:gd name="connsiteY39" fmla="*/ 209986 h 273415"/>
              <a:gd name="connsiteX40" fmla="*/ 118207 w 273895"/>
              <a:gd name="connsiteY40" fmla="*/ 151844 h 273415"/>
              <a:gd name="connsiteX41" fmla="*/ 39883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20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6 w 273895"/>
              <a:gd name="connsiteY48" fmla="*/ 270532 h 273415"/>
              <a:gd name="connsiteX49" fmla="*/ 134065 w 273895"/>
              <a:gd name="connsiteY49" fmla="*/ 160974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2 w 273895"/>
              <a:gd name="connsiteY52" fmla="*/ 160493 h 273415"/>
              <a:gd name="connsiteX53" fmla="*/ 172026 w 273895"/>
              <a:gd name="connsiteY53" fmla="*/ 269090 h 273415"/>
              <a:gd name="connsiteX54" fmla="*/ 177792 w 273895"/>
              <a:gd name="connsiteY54" fmla="*/ 267168 h 273415"/>
              <a:gd name="connsiteX55" fmla="*/ 146558 w 273895"/>
              <a:gd name="connsiteY55" fmla="*/ 159052 h 273415"/>
              <a:gd name="connsiteX56" fmla="*/ 204701 w 273895"/>
              <a:gd name="connsiteY56" fmla="*/ 255636 h 273415"/>
              <a:gd name="connsiteX57" fmla="*/ 210467 w 273895"/>
              <a:gd name="connsiteY57" fmla="*/ 252272 h 273415"/>
              <a:gd name="connsiteX58" fmla="*/ 151844 w 273895"/>
              <a:gd name="connsiteY58" fmla="*/ 155688 h 273415"/>
              <a:gd name="connsiteX59" fmla="*/ 233532 w 273895"/>
              <a:gd name="connsiteY59" fmla="*/ 234012 h 273415"/>
              <a:gd name="connsiteX60" fmla="*/ 237857 w 273895"/>
              <a:gd name="connsiteY60" fmla="*/ 229207 h 273415"/>
              <a:gd name="connsiteX61" fmla="*/ 156649 w 273895"/>
              <a:gd name="connsiteY61" fmla="*/ 150883 h 273415"/>
              <a:gd name="connsiteX62" fmla="*/ 255155 w 273895"/>
              <a:gd name="connsiteY62" fmla="*/ 205662 h 273415"/>
              <a:gd name="connsiteX63" fmla="*/ 258519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2 w 273895"/>
              <a:gd name="connsiteY66" fmla="*/ 166740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1181 h 273415"/>
              <a:gd name="connsiteX70" fmla="*/ 160974 w 273895"/>
              <a:gd name="connsiteY70" fmla="*/ 133103 h 273415"/>
              <a:gd name="connsiteX71" fmla="*/ 269571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2" y="126857"/>
                </a:lnTo>
                <a:lnTo>
                  <a:pt x="255636" y="68714"/>
                </a:lnTo>
                <a:lnTo>
                  <a:pt x="252753" y="63428"/>
                </a:lnTo>
                <a:lnTo>
                  <a:pt x="155688" y="121571"/>
                </a:lnTo>
                <a:lnTo>
                  <a:pt x="234012" y="40364"/>
                </a:lnTo>
                <a:lnTo>
                  <a:pt x="229688" y="36039"/>
                </a:lnTo>
                <a:lnTo>
                  <a:pt x="151363" y="117247"/>
                </a:lnTo>
                <a:lnTo>
                  <a:pt x="205662" y="18259"/>
                </a:lnTo>
                <a:lnTo>
                  <a:pt x="200376" y="15376"/>
                </a:lnTo>
                <a:lnTo>
                  <a:pt x="145597" y="114363"/>
                </a:lnTo>
                <a:lnTo>
                  <a:pt x="172987" y="4805"/>
                </a:lnTo>
                <a:lnTo>
                  <a:pt x="166740" y="3363"/>
                </a:lnTo>
                <a:lnTo>
                  <a:pt x="139831" y="112441"/>
                </a:lnTo>
                <a:lnTo>
                  <a:pt x="137428" y="0"/>
                </a:lnTo>
                <a:lnTo>
                  <a:pt x="131182" y="0"/>
                </a:lnTo>
                <a:lnTo>
                  <a:pt x="133103" y="112922"/>
                </a:lnTo>
                <a:lnTo>
                  <a:pt x="10187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5" y="17779"/>
                </a:lnTo>
                <a:lnTo>
                  <a:pt x="63428" y="21143"/>
                </a:lnTo>
                <a:lnTo>
                  <a:pt x="122052" y="117727"/>
                </a:lnTo>
                <a:lnTo>
                  <a:pt x="40364" y="39402"/>
                </a:lnTo>
                <a:lnTo>
                  <a:pt x="36039" y="44207"/>
                </a:lnTo>
                <a:lnTo>
                  <a:pt x="117247" y="122532"/>
                </a:lnTo>
                <a:lnTo>
                  <a:pt x="18740" y="67753"/>
                </a:lnTo>
                <a:lnTo>
                  <a:pt x="15857" y="73519"/>
                </a:lnTo>
                <a:lnTo>
                  <a:pt x="114364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0" y="142714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7" y="177792"/>
                </a:lnTo>
                <a:lnTo>
                  <a:pt x="114844" y="146558"/>
                </a:lnTo>
                <a:lnTo>
                  <a:pt x="18260" y="204701"/>
                </a:lnTo>
                <a:lnTo>
                  <a:pt x="21143" y="209986"/>
                </a:lnTo>
                <a:lnTo>
                  <a:pt x="118207" y="151844"/>
                </a:lnTo>
                <a:lnTo>
                  <a:pt x="39883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20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6" y="270532"/>
                </a:lnTo>
                <a:lnTo>
                  <a:pt x="134065" y="160974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2" y="160493"/>
                </a:lnTo>
                <a:lnTo>
                  <a:pt x="172026" y="269090"/>
                </a:lnTo>
                <a:lnTo>
                  <a:pt x="177792" y="267168"/>
                </a:lnTo>
                <a:lnTo>
                  <a:pt x="146558" y="159052"/>
                </a:lnTo>
                <a:lnTo>
                  <a:pt x="204701" y="255636"/>
                </a:lnTo>
                <a:lnTo>
                  <a:pt x="210467" y="252272"/>
                </a:lnTo>
                <a:lnTo>
                  <a:pt x="151844" y="155688"/>
                </a:lnTo>
                <a:lnTo>
                  <a:pt x="233532" y="234012"/>
                </a:lnTo>
                <a:lnTo>
                  <a:pt x="237857" y="229207"/>
                </a:lnTo>
                <a:lnTo>
                  <a:pt x="156649" y="150883"/>
                </a:lnTo>
                <a:lnTo>
                  <a:pt x="255155" y="205662"/>
                </a:lnTo>
                <a:lnTo>
                  <a:pt x="258519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2" y="166740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1181"/>
                </a:lnTo>
                <a:lnTo>
                  <a:pt x="160974" y="133103"/>
                </a:lnTo>
                <a:lnTo>
                  <a:pt x="269571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0700000">
            <a:off x="11368036" y="5629775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1 w 273895"/>
              <a:gd name="connsiteY1" fmla="*/ 126857 h 273415"/>
              <a:gd name="connsiteX2" fmla="*/ 256115 w 273895"/>
              <a:gd name="connsiteY2" fmla="*/ 68714 h 273415"/>
              <a:gd name="connsiteX3" fmla="*/ 252752 w 273895"/>
              <a:gd name="connsiteY3" fmla="*/ 63428 h 273415"/>
              <a:gd name="connsiteX4" fmla="*/ 156169 w 273895"/>
              <a:gd name="connsiteY4" fmla="*/ 121571 h 273415"/>
              <a:gd name="connsiteX5" fmla="*/ 234492 w 273895"/>
              <a:gd name="connsiteY5" fmla="*/ 40364 h 273415"/>
              <a:gd name="connsiteX6" fmla="*/ 229687 w 273895"/>
              <a:gd name="connsiteY6" fmla="*/ 36039 h 273415"/>
              <a:gd name="connsiteX7" fmla="*/ 151363 w 273895"/>
              <a:gd name="connsiteY7" fmla="*/ 117247 h 273415"/>
              <a:gd name="connsiteX8" fmla="*/ 206142 w 273895"/>
              <a:gd name="connsiteY8" fmla="*/ 18259 h 273415"/>
              <a:gd name="connsiteX9" fmla="*/ 200376 w 273895"/>
              <a:gd name="connsiteY9" fmla="*/ 15376 h 273415"/>
              <a:gd name="connsiteX10" fmla="*/ 14607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2883 h 273415"/>
              <a:gd name="connsiteX13" fmla="*/ 139830 w 273895"/>
              <a:gd name="connsiteY13" fmla="*/ 112441 h 273415"/>
              <a:gd name="connsiteX14" fmla="*/ 137428 w 273895"/>
              <a:gd name="connsiteY14" fmla="*/ 0 h 273415"/>
              <a:gd name="connsiteX15" fmla="*/ 131181 w 273895"/>
              <a:gd name="connsiteY15" fmla="*/ 0 h 273415"/>
              <a:gd name="connsiteX16" fmla="*/ 133583 w 273895"/>
              <a:gd name="connsiteY16" fmla="*/ 112922 h 273415"/>
              <a:gd name="connsiteX17" fmla="*/ 10235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4 w 273895"/>
              <a:gd name="connsiteY20" fmla="*/ 17779 h 273415"/>
              <a:gd name="connsiteX21" fmla="*/ 63908 w 273895"/>
              <a:gd name="connsiteY21" fmla="*/ 21143 h 273415"/>
              <a:gd name="connsiteX22" fmla="*/ 122051 w 273895"/>
              <a:gd name="connsiteY22" fmla="*/ 117727 h 273415"/>
              <a:gd name="connsiteX23" fmla="*/ 40844 w 273895"/>
              <a:gd name="connsiteY23" fmla="*/ 39402 h 273415"/>
              <a:gd name="connsiteX24" fmla="*/ 36519 w 273895"/>
              <a:gd name="connsiteY24" fmla="*/ 44207 h 273415"/>
              <a:gd name="connsiteX25" fmla="*/ 117727 w 273895"/>
              <a:gd name="connsiteY25" fmla="*/ 122052 h 273415"/>
              <a:gd name="connsiteX26" fmla="*/ 18740 w 273895"/>
              <a:gd name="connsiteY26" fmla="*/ 67753 h 273415"/>
              <a:gd name="connsiteX27" fmla="*/ 15856 w 273895"/>
              <a:gd name="connsiteY27" fmla="*/ 73039 h 273415"/>
              <a:gd name="connsiteX28" fmla="*/ 114362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480 w 273895"/>
              <a:gd name="connsiteY33" fmla="*/ 142233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6 w 273895"/>
              <a:gd name="connsiteY36" fmla="*/ 177792 h 273415"/>
              <a:gd name="connsiteX37" fmla="*/ 114843 w 273895"/>
              <a:gd name="connsiteY37" fmla="*/ 146558 h 273415"/>
              <a:gd name="connsiteX38" fmla="*/ 18259 w 273895"/>
              <a:gd name="connsiteY38" fmla="*/ 204701 h 273415"/>
              <a:gd name="connsiteX39" fmla="*/ 21623 w 273895"/>
              <a:gd name="connsiteY39" fmla="*/ 209986 h 273415"/>
              <a:gd name="connsiteX40" fmla="*/ 118207 w 273895"/>
              <a:gd name="connsiteY40" fmla="*/ 151844 h 273415"/>
              <a:gd name="connsiteX41" fmla="*/ 39882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18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5 w 273895"/>
              <a:gd name="connsiteY48" fmla="*/ 270051 h 273415"/>
              <a:gd name="connsiteX49" fmla="*/ 134545 w 273895"/>
              <a:gd name="connsiteY49" fmla="*/ 160493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1 w 273895"/>
              <a:gd name="connsiteY52" fmla="*/ 160493 h 273415"/>
              <a:gd name="connsiteX53" fmla="*/ 172025 w 273895"/>
              <a:gd name="connsiteY53" fmla="*/ 269090 h 273415"/>
              <a:gd name="connsiteX54" fmla="*/ 178272 w 273895"/>
              <a:gd name="connsiteY54" fmla="*/ 267168 h 273415"/>
              <a:gd name="connsiteX55" fmla="*/ 146558 w 273895"/>
              <a:gd name="connsiteY55" fmla="*/ 159052 h 273415"/>
              <a:gd name="connsiteX56" fmla="*/ 205181 w 273895"/>
              <a:gd name="connsiteY56" fmla="*/ 255636 h 273415"/>
              <a:gd name="connsiteX57" fmla="*/ 210466 w 273895"/>
              <a:gd name="connsiteY57" fmla="*/ 252272 h 273415"/>
              <a:gd name="connsiteX58" fmla="*/ 152324 w 273895"/>
              <a:gd name="connsiteY58" fmla="*/ 155688 h 273415"/>
              <a:gd name="connsiteX59" fmla="*/ 233531 w 273895"/>
              <a:gd name="connsiteY59" fmla="*/ 234012 h 273415"/>
              <a:gd name="connsiteX60" fmla="*/ 237857 w 273895"/>
              <a:gd name="connsiteY60" fmla="*/ 229207 h 273415"/>
              <a:gd name="connsiteX61" fmla="*/ 156648 w 273895"/>
              <a:gd name="connsiteY61" fmla="*/ 150883 h 273415"/>
              <a:gd name="connsiteX62" fmla="*/ 255155 w 273895"/>
              <a:gd name="connsiteY62" fmla="*/ 205662 h 273415"/>
              <a:gd name="connsiteX63" fmla="*/ 258518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1 w 273895"/>
              <a:gd name="connsiteY66" fmla="*/ 166259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0701 h 273415"/>
              <a:gd name="connsiteX70" fmla="*/ 160974 w 273895"/>
              <a:gd name="connsiteY70" fmla="*/ 133103 h 273415"/>
              <a:gd name="connsiteX71" fmla="*/ 269570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1" y="126857"/>
                </a:lnTo>
                <a:lnTo>
                  <a:pt x="256115" y="68714"/>
                </a:lnTo>
                <a:lnTo>
                  <a:pt x="252752" y="63428"/>
                </a:lnTo>
                <a:lnTo>
                  <a:pt x="156169" y="121571"/>
                </a:lnTo>
                <a:lnTo>
                  <a:pt x="234492" y="40364"/>
                </a:lnTo>
                <a:lnTo>
                  <a:pt x="229687" y="36039"/>
                </a:lnTo>
                <a:lnTo>
                  <a:pt x="151363" y="117247"/>
                </a:lnTo>
                <a:lnTo>
                  <a:pt x="206142" y="18259"/>
                </a:lnTo>
                <a:lnTo>
                  <a:pt x="200376" y="15376"/>
                </a:lnTo>
                <a:lnTo>
                  <a:pt x="146077" y="114363"/>
                </a:lnTo>
                <a:lnTo>
                  <a:pt x="172987" y="4805"/>
                </a:lnTo>
                <a:lnTo>
                  <a:pt x="166740" y="2883"/>
                </a:lnTo>
                <a:lnTo>
                  <a:pt x="139830" y="112441"/>
                </a:lnTo>
                <a:lnTo>
                  <a:pt x="137428" y="0"/>
                </a:lnTo>
                <a:lnTo>
                  <a:pt x="131181" y="0"/>
                </a:lnTo>
                <a:lnTo>
                  <a:pt x="133583" y="112922"/>
                </a:lnTo>
                <a:lnTo>
                  <a:pt x="10235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4" y="17779"/>
                </a:lnTo>
                <a:lnTo>
                  <a:pt x="63908" y="21143"/>
                </a:lnTo>
                <a:lnTo>
                  <a:pt x="122051" y="117727"/>
                </a:lnTo>
                <a:lnTo>
                  <a:pt x="40844" y="39402"/>
                </a:lnTo>
                <a:lnTo>
                  <a:pt x="36519" y="44207"/>
                </a:lnTo>
                <a:lnTo>
                  <a:pt x="117727" y="122052"/>
                </a:lnTo>
                <a:lnTo>
                  <a:pt x="18740" y="67753"/>
                </a:lnTo>
                <a:lnTo>
                  <a:pt x="15856" y="73039"/>
                </a:lnTo>
                <a:lnTo>
                  <a:pt x="114362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480" y="142233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6" y="177792"/>
                </a:lnTo>
                <a:lnTo>
                  <a:pt x="114843" y="146558"/>
                </a:lnTo>
                <a:lnTo>
                  <a:pt x="18259" y="204701"/>
                </a:lnTo>
                <a:lnTo>
                  <a:pt x="21623" y="209986"/>
                </a:lnTo>
                <a:lnTo>
                  <a:pt x="118207" y="151844"/>
                </a:lnTo>
                <a:lnTo>
                  <a:pt x="39882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18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5" y="270051"/>
                </a:lnTo>
                <a:lnTo>
                  <a:pt x="134545" y="160493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1" y="160493"/>
                </a:lnTo>
                <a:lnTo>
                  <a:pt x="172025" y="269090"/>
                </a:lnTo>
                <a:lnTo>
                  <a:pt x="178272" y="267168"/>
                </a:lnTo>
                <a:lnTo>
                  <a:pt x="146558" y="159052"/>
                </a:lnTo>
                <a:lnTo>
                  <a:pt x="205181" y="255636"/>
                </a:lnTo>
                <a:lnTo>
                  <a:pt x="210466" y="252272"/>
                </a:lnTo>
                <a:lnTo>
                  <a:pt x="152324" y="155688"/>
                </a:lnTo>
                <a:lnTo>
                  <a:pt x="233531" y="234012"/>
                </a:lnTo>
                <a:lnTo>
                  <a:pt x="237857" y="229207"/>
                </a:lnTo>
                <a:lnTo>
                  <a:pt x="156648" y="150883"/>
                </a:lnTo>
                <a:lnTo>
                  <a:pt x="255155" y="205662"/>
                </a:lnTo>
                <a:lnTo>
                  <a:pt x="258518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1" y="166259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0701"/>
                </a:lnTo>
                <a:lnTo>
                  <a:pt x="160974" y="133103"/>
                </a:lnTo>
                <a:lnTo>
                  <a:pt x="269570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14239" y="781936"/>
            <a:ext cx="1248292" cy="257646"/>
          </a:xfrm>
          <a:custGeom>
            <a:avLst/>
            <a:gdLst>
              <a:gd name="connsiteX0" fmla="*/ 152743 w 1964948"/>
              <a:gd name="connsiteY0" fmla="*/ 0 h 330884"/>
              <a:gd name="connsiteX1" fmla="*/ 1964949 w 1964948"/>
              <a:gd name="connsiteY1" fmla="*/ 0 h 330884"/>
              <a:gd name="connsiteX2" fmla="*/ 1964949 w 1964948"/>
              <a:gd name="connsiteY2" fmla="*/ 178169 h 330884"/>
              <a:gd name="connsiteX3" fmla="*/ 1812240 w 1964948"/>
              <a:gd name="connsiteY3" fmla="*/ 330885 h 330884"/>
              <a:gd name="connsiteX4" fmla="*/ 0 w 1964948"/>
              <a:gd name="connsiteY4" fmla="*/ 330885 h 330884"/>
              <a:gd name="connsiteX5" fmla="*/ 0 w 1964948"/>
              <a:gd name="connsiteY5" fmla="*/ 152715 h 330884"/>
              <a:gd name="connsiteX6" fmla="*/ 152743 w 1964948"/>
              <a:gd name="connsiteY6" fmla="*/ 0 h 330884"/>
            </a:gdLst>
            <a:ahLst/>
            <a:cxnLst/>
            <a:rect l="l" t="t" r="r" b="b"/>
            <a:pathLst>
              <a:path w="1964948" h="330884">
                <a:moveTo>
                  <a:pt x="152743" y="0"/>
                </a:moveTo>
                <a:lnTo>
                  <a:pt x="1964949" y="0"/>
                </a:lnTo>
                <a:lnTo>
                  <a:pt x="1964949" y="178169"/>
                </a:lnTo>
                <a:cubicBezTo>
                  <a:pt x="1964950" y="262510"/>
                  <a:pt x="1896581" y="330883"/>
                  <a:pt x="1812240" y="330885"/>
                </a:cubicBezTo>
                <a:lnTo>
                  <a:pt x="0" y="330885"/>
                </a:lnTo>
                <a:lnTo>
                  <a:pt x="0" y="152715"/>
                </a:lnTo>
                <a:cubicBezTo>
                  <a:pt x="13" y="68368"/>
                  <a:pt x="68395" y="-2"/>
                  <a:pt x="152743" y="0"/>
                </a:cubicBezTo>
                <a:close/>
              </a:path>
            </a:pathLst>
          </a:custGeom>
          <a:solidFill>
            <a:schemeClr val="tx1"/>
          </a:solidFill>
          <a:ln w="34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1019649" y="817320"/>
            <a:ext cx="194887" cy="18687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781557" y="294113"/>
            <a:ext cx="1206909" cy="14987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0170855" y="3363026"/>
            <a:ext cx="1731414" cy="1926503"/>
          </a:xfrm>
          <a:prstGeom prst="rect">
            <a:avLst/>
          </a:prstGeom>
          <a:noFill/>
          <a:ln cap="sq"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109362" y="3797995"/>
            <a:ext cx="2981202" cy="2969009"/>
          </a:xfrm>
          <a:prstGeom prst="rect">
            <a:avLst/>
          </a:prstGeom>
          <a:noFill/>
          <a:ln cap="sq"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7702327" y="5123112"/>
            <a:ext cx="463336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2390629" y="278875"/>
            <a:ext cx="688908" cy="151193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标题 1"/>
          <p:cNvSpPr txBox="1"/>
          <p:nvPr/>
        </p:nvSpPr>
        <p:spPr>
          <a:xfrm>
            <a:off x="2546174" y="1255551"/>
            <a:ext cx="7098382" cy="3365344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96012" tIns="48006" rIns="96012" bIns="48006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700">
                <a:ln w="127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407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变译翻译理论</a:t>
            </a:r>
            <a:endParaRPr kumimoji="1" lang="en-US" altLang="zh-CN" sz="4700">
              <a:ln w="12700">
                <a:solidFill>
                  <a:srgbClr val="000000">
                    <a:alpha val="100000"/>
                  </a:srgbClr>
                </a:solidFill>
              </a:ln>
              <a:solidFill>
                <a:srgbClr val="FFF407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32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</a:rPr>
              <a:t>Übersetzung der Übersetzungstheorie</a:t>
            </a:r>
            <a:endParaRPr kumimoji="1" lang="zh-CN" altLang="en-US" sz="32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charset="0"/>
              <a:cs typeface="Calisto MT" panose="0204060305050503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2334076"/>
            <a:ext cx="5036024" cy="4523924"/>
          </a:xfrm>
          <a:custGeom>
            <a:avLst/>
            <a:gdLst>
              <a:gd name="connsiteX0" fmla="*/ 1975520 w 5036024"/>
              <a:gd name="connsiteY0" fmla="*/ 0 h 4523924"/>
              <a:gd name="connsiteX1" fmla="*/ 5036024 w 5036024"/>
              <a:gd name="connsiteY1" fmla="*/ 3060504 h 4523924"/>
              <a:gd name="connsiteX2" fmla="*/ 4666638 w 5036024"/>
              <a:gd name="connsiteY2" fmla="*/ 4519322 h 4523924"/>
              <a:gd name="connsiteX3" fmla="*/ 4663843 w 5036024"/>
              <a:gd name="connsiteY3" fmla="*/ 4523924 h 4523924"/>
              <a:gd name="connsiteX4" fmla="*/ 0 w 5036024"/>
              <a:gd name="connsiteY4" fmla="*/ 4523924 h 4523924"/>
              <a:gd name="connsiteX5" fmla="*/ 0 w 5036024"/>
              <a:gd name="connsiteY5" fmla="*/ 725005 h 4523924"/>
              <a:gd name="connsiteX6" fmla="*/ 28755 w 5036024"/>
              <a:gd name="connsiteY6" fmla="*/ 698870 h 4523924"/>
              <a:gd name="connsiteX7" fmla="*/ 1975520 w 5036024"/>
              <a:gd name="connsiteY7" fmla="*/ 0 h 4523924"/>
            </a:gdLst>
            <a:ahLst/>
            <a:cxnLst/>
            <a:rect l="l" t="t" r="r" b="b"/>
            <a:pathLst>
              <a:path w="5036024" h="4523924">
                <a:moveTo>
                  <a:pt x="1975520" y="0"/>
                </a:moveTo>
                <a:cubicBezTo>
                  <a:pt x="3665790" y="0"/>
                  <a:pt x="5036024" y="1370234"/>
                  <a:pt x="5036024" y="3060504"/>
                </a:cubicBezTo>
                <a:cubicBezTo>
                  <a:pt x="5036024" y="3588714"/>
                  <a:pt x="4902212" y="4085670"/>
                  <a:pt x="4666638" y="4519322"/>
                </a:cubicBezTo>
                <a:lnTo>
                  <a:pt x="4663843" y="4523924"/>
                </a:lnTo>
                <a:lnTo>
                  <a:pt x="0" y="4523924"/>
                </a:lnTo>
                <a:lnTo>
                  <a:pt x="0" y="725005"/>
                </a:lnTo>
                <a:lnTo>
                  <a:pt x="28755" y="698870"/>
                </a:lnTo>
                <a:cubicBezTo>
                  <a:pt x="557791" y="262272"/>
                  <a:pt x="1236027" y="0"/>
                  <a:pt x="1975520" y="0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442577" y="1634648"/>
            <a:ext cx="4220518" cy="3588703"/>
          </a:xfrm>
          <a:prstGeom prst="roundRect">
            <a:avLst>
              <a:gd name="adj" fmla="val 474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752133" y="1966034"/>
            <a:ext cx="1819105" cy="334340"/>
          </a:xfrm>
          <a:custGeom>
            <a:avLst/>
            <a:gdLst>
              <a:gd name="connsiteX0" fmla="*/ 131251 w 3321673"/>
              <a:gd name="connsiteY0" fmla="*/ 0 h 525006"/>
              <a:gd name="connsiteX1" fmla="*/ 3321673 w 3321673"/>
              <a:gd name="connsiteY1" fmla="*/ 0 h 525006"/>
              <a:gd name="connsiteX2" fmla="*/ 3190422 w 3321673"/>
              <a:gd name="connsiteY2" fmla="*/ 525006 h 525006"/>
              <a:gd name="connsiteX3" fmla="*/ 0 w 3321673"/>
              <a:gd name="connsiteY3" fmla="*/ 525006 h 525006"/>
            </a:gdLst>
            <a:ahLst/>
            <a:cxnLst/>
            <a:rect l="l" t="t" r="r" b="b"/>
            <a:pathLst>
              <a:path w="3321673" h="525006">
                <a:moveTo>
                  <a:pt x="131251" y="0"/>
                </a:moveTo>
                <a:lnTo>
                  <a:pt x="3321673" y="0"/>
                </a:lnTo>
                <a:lnTo>
                  <a:pt x="3190422" y="525006"/>
                </a:lnTo>
                <a:lnTo>
                  <a:pt x="0" y="52500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30000"/>
                </a:srgb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91391" y="1634648"/>
            <a:ext cx="4220518" cy="3588703"/>
          </a:xfrm>
          <a:prstGeom prst="roundRect">
            <a:avLst>
              <a:gd name="adj" fmla="val 474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825764" y="1966034"/>
            <a:ext cx="1819105" cy="334340"/>
          </a:xfrm>
          <a:custGeom>
            <a:avLst/>
            <a:gdLst>
              <a:gd name="connsiteX0" fmla="*/ 131251 w 3321673"/>
              <a:gd name="connsiteY0" fmla="*/ 0 h 525006"/>
              <a:gd name="connsiteX1" fmla="*/ 3321673 w 3321673"/>
              <a:gd name="connsiteY1" fmla="*/ 0 h 525006"/>
              <a:gd name="connsiteX2" fmla="*/ 3190422 w 3321673"/>
              <a:gd name="connsiteY2" fmla="*/ 525006 h 525006"/>
              <a:gd name="connsiteX3" fmla="*/ 0 w 3321673"/>
              <a:gd name="connsiteY3" fmla="*/ 525006 h 525006"/>
            </a:gdLst>
            <a:ahLst/>
            <a:cxnLst/>
            <a:rect l="l" t="t" r="r" b="b"/>
            <a:pathLst>
              <a:path w="3321673" h="525006">
                <a:moveTo>
                  <a:pt x="131251" y="0"/>
                </a:moveTo>
                <a:lnTo>
                  <a:pt x="3321673" y="0"/>
                </a:lnTo>
                <a:lnTo>
                  <a:pt x="3190422" y="525006"/>
                </a:lnTo>
                <a:lnTo>
                  <a:pt x="0" y="525006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50000"/>
                </a:schemeClr>
              </a:gs>
              <a:gs pos="100000">
                <a:srgbClr val="FFFFFF">
                  <a:alpha val="30000"/>
                </a:srgb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789796" y="1774641"/>
            <a:ext cx="3560474" cy="538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AC3E2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Source Han Sans CN Bold" panose="020B0800000000000000"/>
              </a:rPr>
              <a:t>技术标准</a:t>
            </a:r>
            <a:endParaRPr kumimoji="1" lang="en-US" altLang="zh-CN" sz="2400">
              <a:ln w="12700">
                <a:noFill/>
              </a:ln>
              <a:solidFill>
                <a:srgbClr val="4AC3E2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Source Han Sans CN Bold" panose="020B080000000000000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420833" y="1774641"/>
            <a:ext cx="3560474" cy="538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8C00B7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Source Han Sans CN Bold" panose="020B0800000000000000"/>
              </a:rPr>
              <a:t>用户手册</a:t>
            </a:r>
            <a:endParaRPr kumimoji="1" lang="en-US" altLang="zh-CN" sz="2400">
              <a:ln w="12700">
                <a:noFill/>
              </a:ln>
              <a:solidFill>
                <a:srgbClr val="8C00B7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Source Han Sans CN Bold" panose="020B080000000000000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913788" y="4937372"/>
            <a:ext cx="50414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420834" y="2554371"/>
            <a:ext cx="3560474" cy="20970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某电子产品用户手册中“请按照以下步骤操作”译为“Follow these steps to operate.”，运用变译，使译文更简洁、易懂。
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987419" y="4937372"/>
            <a:ext cx="504145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789800" y="2567071"/>
            <a:ext cx="3560474" cy="20843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国际标准中对“高精度测量”的定义，译者可根据本国技术发展水平和实际应用情况，对部分参数进行适当调整，使其更符合本国标准。
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083943" y="2045774"/>
            <a:ext cx="576603" cy="576603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053200" y="4893176"/>
            <a:ext cx="904062" cy="904062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技术文档翻译中的变译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036664 w 12192000"/>
              <a:gd name="connsiteY0" fmla="*/ 5635541 h 6858000"/>
              <a:gd name="connsiteX1" fmla="*/ 11036664 w 12192000"/>
              <a:gd name="connsiteY1" fmla="*/ 6254930 h 6858000"/>
              <a:gd name="connsiteX2" fmla="*/ 11644173 w 12192000"/>
              <a:gd name="connsiteY2" fmla="*/ 6254930 h 6858000"/>
              <a:gd name="connsiteX3" fmla="*/ 11644173 w 12192000"/>
              <a:gd name="connsiteY3" fmla="*/ 5635541 h 6858000"/>
              <a:gd name="connsiteX4" fmla="*/ 10419729 w 12192000"/>
              <a:gd name="connsiteY4" fmla="*/ 5635541 h 6858000"/>
              <a:gd name="connsiteX5" fmla="*/ 10419729 w 12192000"/>
              <a:gd name="connsiteY5" fmla="*/ 6254930 h 6858000"/>
              <a:gd name="connsiteX6" fmla="*/ 11027237 w 12192000"/>
              <a:gd name="connsiteY6" fmla="*/ 6254930 h 6858000"/>
              <a:gd name="connsiteX7" fmla="*/ 11027237 w 12192000"/>
              <a:gd name="connsiteY7" fmla="*/ 5635541 h 6858000"/>
              <a:gd name="connsiteX8" fmla="*/ 9802322 w 12192000"/>
              <a:gd name="connsiteY8" fmla="*/ 5635541 h 6858000"/>
              <a:gd name="connsiteX9" fmla="*/ 9802322 w 12192000"/>
              <a:gd name="connsiteY9" fmla="*/ 6254930 h 6858000"/>
              <a:gd name="connsiteX10" fmla="*/ 10409831 w 12192000"/>
              <a:gd name="connsiteY10" fmla="*/ 6254930 h 6858000"/>
              <a:gd name="connsiteX11" fmla="*/ 10409831 w 12192000"/>
              <a:gd name="connsiteY11" fmla="*/ 5635541 h 6858000"/>
              <a:gd name="connsiteX12" fmla="*/ 9185387 w 12192000"/>
              <a:gd name="connsiteY12" fmla="*/ 5635541 h 6858000"/>
              <a:gd name="connsiteX13" fmla="*/ 9185387 w 12192000"/>
              <a:gd name="connsiteY13" fmla="*/ 6254930 h 6858000"/>
              <a:gd name="connsiteX14" fmla="*/ 9792896 w 12192000"/>
              <a:gd name="connsiteY14" fmla="*/ 6254930 h 6858000"/>
              <a:gd name="connsiteX15" fmla="*/ 9792896 w 12192000"/>
              <a:gd name="connsiteY15" fmla="*/ 5635541 h 6858000"/>
              <a:gd name="connsiteX16" fmla="*/ 8568453 w 12192000"/>
              <a:gd name="connsiteY16" fmla="*/ 5635541 h 6858000"/>
              <a:gd name="connsiteX17" fmla="*/ 8568453 w 12192000"/>
              <a:gd name="connsiteY17" fmla="*/ 6254930 h 6858000"/>
              <a:gd name="connsiteX18" fmla="*/ 9175961 w 12192000"/>
              <a:gd name="connsiteY18" fmla="*/ 6254930 h 6858000"/>
              <a:gd name="connsiteX19" fmla="*/ 9175961 w 12192000"/>
              <a:gd name="connsiteY19" fmla="*/ 5635541 h 6858000"/>
              <a:gd name="connsiteX20" fmla="*/ 7951518 w 12192000"/>
              <a:gd name="connsiteY20" fmla="*/ 5635541 h 6858000"/>
              <a:gd name="connsiteX21" fmla="*/ 7951518 w 12192000"/>
              <a:gd name="connsiteY21" fmla="*/ 6254930 h 6858000"/>
              <a:gd name="connsiteX22" fmla="*/ 8559026 w 12192000"/>
              <a:gd name="connsiteY22" fmla="*/ 6254930 h 6858000"/>
              <a:gd name="connsiteX23" fmla="*/ 8559026 w 12192000"/>
              <a:gd name="connsiteY23" fmla="*/ 5635541 h 6858000"/>
              <a:gd name="connsiteX24" fmla="*/ 7334583 w 12192000"/>
              <a:gd name="connsiteY24" fmla="*/ 5635541 h 6858000"/>
              <a:gd name="connsiteX25" fmla="*/ 7334583 w 12192000"/>
              <a:gd name="connsiteY25" fmla="*/ 6254930 h 6858000"/>
              <a:gd name="connsiteX26" fmla="*/ 7942092 w 12192000"/>
              <a:gd name="connsiteY26" fmla="*/ 6254930 h 6858000"/>
              <a:gd name="connsiteX27" fmla="*/ 7942092 w 12192000"/>
              <a:gd name="connsiteY27" fmla="*/ 5635541 h 6858000"/>
              <a:gd name="connsiteX28" fmla="*/ 6717648 w 12192000"/>
              <a:gd name="connsiteY28" fmla="*/ 5635541 h 6858000"/>
              <a:gd name="connsiteX29" fmla="*/ 6717648 w 12192000"/>
              <a:gd name="connsiteY29" fmla="*/ 6254930 h 6858000"/>
              <a:gd name="connsiteX30" fmla="*/ 7325157 w 12192000"/>
              <a:gd name="connsiteY30" fmla="*/ 6254930 h 6858000"/>
              <a:gd name="connsiteX31" fmla="*/ 7325157 w 12192000"/>
              <a:gd name="connsiteY31" fmla="*/ 5635541 h 6858000"/>
              <a:gd name="connsiteX32" fmla="*/ 6100713 w 12192000"/>
              <a:gd name="connsiteY32" fmla="*/ 5635541 h 6858000"/>
              <a:gd name="connsiteX33" fmla="*/ 6100713 w 12192000"/>
              <a:gd name="connsiteY33" fmla="*/ 6254930 h 6858000"/>
              <a:gd name="connsiteX34" fmla="*/ 6708222 w 12192000"/>
              <a:gd name="connsiteY34" fmla="*/ 6254930 h 6858000"/>
              <a:gd name="connsiteX35" fmla="*/ 6708222 w 12192000"/>
              <a:gd name="connsiteY35" fmla="*/ 5635541 h 6858000"/>
              <a:gd name="connsiteX36" fmla="*/ 5483791 w 12192000"/>
              <a:gd name="connsiteY36" fmla="*/ 5635541 h 6858000"/>
              <a:gd name="connsiteX37" fmla="*/ 5483791 w 12192000"/>
              <a:gd name="connsiteY37" fmla="*/ 6254930 h 6858000"/>
              <a:gd name="connsiteX38" fmla="*/ 6091287 w 12192000"/>
              <a:gd name="connsiteY38" fmla="*/ 6254930 h 6858000"/>
              <a:gd name="connsiteX39" fmla="*/ 6091287 w 12192000"/>
              <a:gd name="connsiteY39" fmla="*/ 5635541 h 6858000"/>
              <a:gd name="connsiteX40" fmla="*/ 5483800 w 12192000"/>
              <a:gd name="connsiteY40" fmla="*/ 5635541 h 6858000"/>
              <a:gd name="connsiteX41" fmla="*/ 4866857 w 12192000"/>
              <a:gd name="connsiteY41" fmla="*/ 5635541 h 6858000"/>
              <a:gd name="connsiteX42" fmla="*/ 4866857 w 12192000"/>
              <a:gd name="connsiteY42" fmla="*/ 6254930 h 6858000"/>
              <a:gd name="connsiteX43" fmla="*/ 5474355 w 12192000"/>
              <a:gd name="connsiteY43" fmla="*/ 6254930 h 6858000"/>
              <a:gd name="connsiteX44" fmla="*/ 5474355 w 12192000"/>
              <a:gd name="connsiteY44" fmla="*/ 5635541 h 6858000"/>
              <a:gd name="connsiteX45" fmla="*/ 4866859 w 12192000"/>
              <a:gd name="connsiteY45" fmla="*/ 5635541 h 6858000"/>
              <a:gd name="connsiteX46" fmla="*/ 4249917 w 12192000"/>
              <a:gd name="connsiteY46" fmla="*/ 5635541 h 6858000"/>
              <a:gd name="connsiteX47" fmla="*/ 4249917 w 12192000"/>
              <a:gd name="connsiteY47" fmla="*/ 6254930 h 6858000"/>
              <a:gd name="connsiteX48" fmla="*/ 4857417 w 12192000"/>
              <a:gd name="connsiteY48" fmla="*/ 6254930 h 6858000"/>
              <a:gd name="connsiteX49" fmla="*/ 4857418 w 12192000"/>
              <a:gd name="connsiteY49" fmla="*/ 6254930 h 6858000"/>
              <a:gd name="connsiteX50" fmla="*/ 4857418 w 12192000"/>
              <a:gd name="connsiteY50" fmla="*/ 5635541 h 6858000"/>
              <a:gd name="connsiteX51" fmla="*/ 3633004 w 12192000"/>
              <a:gd name="connsiteY51" fmla="*/ 5635541 h 6858000"/>
              <a:gd name="connsiteX52" fmla="*/ 3633004 w 12192000"/>
              <a:gd name="connsiteY52" fmla="*/ 6254930 h 6858000"/>
              <a:gd name="connsiteX53" fmla="*/ 4240482 w 12192000"/>
              <a:gd name="connsiteY53" fmla="*/ 6254930 h 6858000"/>
              <a:gd name="connsiteX54" fmla="*/ 4240482 w 12192000"/>
              <a:gd name="connsiteY54" fmla="*/ 5635541 h 6858000"/>
              <a:gd name="connsiteX55" fmla="*/ 3015596 w 12192000"/>
              <a:gd name="connsiteY55" fmla="*/ 5635541 h 6858000"/>
              <a:gd name="connsiteX56" fmla="*/ 3015596 w 12192000"/>
              <a:gd name="connsiteY56" fmla="*/ 6254930 h 6858000"/>
              <a:gd name="connsiteX57" fmla="*/ 3623107 w 12192000"/>
              <a:gd name="connsiteY57" fmla="*/ 6254930 h 6858000"/>
              <a:gd name="connsiteX58" fmla="*/ 3623107 w 12192000"/>
              <a:gd name="connsiteY58" fmla="*/ 5635541 h 6858000"/>
              <a:gd name="connsiteX59" fmla="*/ 2398672 w 12192000"/>
              <a:gd name="connsiteY59" fmla="*/ 5635541 h 6858000"/>
              <a:gd name="connsiteX60" fmla="*/ 2398672 w 12192000"/>
              <a:gd name="connsiteY60" fmla="*/ 6254930 h 6858000"/>
              <a:gd name="connsiteX61" fmla="*/ 3006150 w 12192000"/>
              <a:gd name="connsiteY61" fmla="*/ 6254930 h 6858000"/>
              <a:gd name="connsiteX62" fmla="*/ 3006166 w 12192000"/>
              <a:gd name="connsiteY62" fmla="*/ 6254930 h 6858000"/>
              <a:gd name="connsiteX63" fmla="*/ 3006166 w 12192000"/>
              <a:gd name="connsiteY63" fmla="*/ 5635541 h 6858000"/>
              <a:gd name="connsiteX64" fmla="*/ 3006161 w 12192000"/>
              <a:gd name="connsiteY64" fmla="*/ 5635541 h 6858000"/>
              <a:gd name="connsiteX65" fmla="*/ 1781727 w 12192000"/>
              <a:gd name="connsiteY65" fmla="*/ 5635541 h 6858000"/>
              <a:gd name="connsiteX66" fmla="*/ 1781727 w 12192000"/>
              <a:gd name="connsiteY66" fmla="*/ 6254930 h 6858000"/>
              <a:gd name="connsiteX67" fmla="*/ 2389224 w 12192000"/>
              <a:gd name="connsiteY67" fmla="*/ 6254930 h 6858000"/>
              <a:gd name="connsiteX68" fmla="*/ 2389232 w 12192000"/>
              <a:gd name="connsiteY68" fmla="*/ 6254930 h 6858000"/>
              <a:gd name="connsiteX69" fmla="*/ 2389232 w 12192000"/>
              <a:gd name="connsiteY69" fmla="*/ 5635541 h 6858000"/>
              <a:gd name="connsiteX70" fmla="*/ 2389219 w 12192000"/>
              <a:gd name="connsiteY70" fmla="*/ 5635541 h 6858000"/>
              <a:gd name="connsiteX71" fmla="*/ 1164789 w 12192000"/>
              <a:gd name="connsiteY71" fmla="*/ 5635541 h 6858000"/>
              <a:gd name="connsiteX72" fmla="*/ 1164789 w 12192000"/>
              <a:gd name="connsiteY72" fmla="*/ 6254930 h 6858000"/>
              <a:gd name="connsiteX73" fmla="*/ 1772294 w 12192000"/>
              <a:gd name="connsiteY73" fmla="*/ 6254930 h 6858000"/>
              <a:gd name="connsiteX74" fmla="*/ 1772298 w 12192000"/>
              <a:gd name="connsiteY74" fmla="*/ 6254930 h 6858000"/>
              <a:gd name="connsiteX75" fmla="*/ 1772298 w 12192000"/>
              <a:gd name="connsiteY75" fmla="*/ 5635541 h 6858000"/>
              <a:gd name="connsiteX76" fmla="*/ 1772280 w 12192000"/>
              <a:gd name="connsiteY76" fmla="*/ 5635541 h 6858000"/>
              <a:gd name="connsiteX77" fmla="*/ 547839 w 12192000"/>
              <a:gd name="connsiteY77" fmla="*/ 5635541 h 6858000"/>
              <a:gd name="connsiteX78" fmla="*/ 547839 w 12192000"/>
              <a:gd name="connsiteY78" fmla="*/ 6254930 h 6858000"/>
              <a:gd name="connsiteX79" fmla="*/ 547858 w 12192000"/>
              <a:gd name="connsiteY79" fmla="*/ 6254930 h 6858000"/>
              <a:gd name="connsiteX80" fmla="*/ 1155348 w 12192000"/>
              <a:gd name="connsiteY80" fmla="*/ 6254930 h 6858000"/>
              <a:gd name="connsiteX81" fmla="*/ 1155348 w 12192000"/>
              <a:gd name="connsiteY81" fmla="*/ 5635541 h 6858000"/>
              <a:gd name="connsiteX82" fmla="*/ 1155343 w 12192000"/>
              <a:gd name="connsiteY82" fmla="*/ 5635541 h 6858000"/>
              <a:gd name="connsiteX83" fmla="*/ 11036664 w 12192000"/>
              <a:gd name="connsiteY83" fmla="*/ 5006542 h 6858000"/>
              <a:gd name="connsiteX84" fmla="*/ 11036664 w 12192000"/>
              <a:gd name="connsiteY84" fmla="*/ 5625930 h 6858000"/>
              <a:gd name="connsiteX85" fmla="*/ 11644173 w 12192000"/>
              <a:gd name="connsiteY85" fmla="*/ 5625930 h 6858000"/>
              <a:gd name="connsiteX86" fmla="*/ 11644173 w 12192000"/>
              <a:gd name="connsiteY86" fmla="*/ 5006542 h 6858000"/>
              <a:gd name="connsiteX87" fmla="*/ 10419729 w 12192000"/>
              <a:gd name="connsiteY87" fmla="*/ 5006542 h 6858000"/>
              <a:gd name="connsiteX88" fmla="*/ 10419729 w 12192000"/>
              <a:gd name="connsiteY88" fmla="*/ 5625930 h 6858000"/>
              <a:gd name="connsiteX89" fmla="*/ 11027237 w 12192000"/>
              <a:gd name="connsiteY89" fmla="*/ 5625930 h 6858000"/>
              <a:gd name="connsiteX90" fmla="*/ 11027237 w 12192000"/>
              <a:gd name="connsiteY90" fmla="*/ 5006542 h 6858000"/>
              <a:gd name="connsiteX91" fmla="*/ 9802322 w 12192000"/>
              <a:gd name="connsiteY91" fmla="*/ 5006542 h 6858000"/>
              <a:gd name="connsiteX92" fmla="*/ 9802322 w 12192000"/>
              <a:gd name="connsiteY92" fmla="*/ 5625930 h 6858000"/>
              <a:gd name="connsiteX93" fmla="*/ 10409831 w 12192000"/>
              <a:gd name="connsiteY93" fmla="*/ 5625930 h 6858000"/>
              <a:gd name="connsiteX94" fmla="*/ 10409831 w 12192000"/>
              <a:gd name="connsiteY94" fmla="*/ 5006542 h 6858000"/>
              <a:gd name="connsiteX95" fmla="*/ 9185387 w 12192000"/>
              <a:gd name="connsiteY95" fmla="*/ 5006542 h 6858000"/>
              <a:gd name="connsiteX96" fmla="*/ 9185387 w 12192000"/>
              <a:gd name="connsiteY96" fmla="*/ 5625930 h 6858000"/>
              <a:gd name="connsiteX97" fmla="*/ 9792896 w 12192000"/>
              <a:gd name="connsiteY97" fmla="*/ 5625930 h 6858000"/>
              <a:gd name="connsiteX98" fmla="*/ 9792896 w 12192000"/>
              <a:gd name="connsiteY98" fmla="*/ 5006542 h 6858000"/>
              <a:gd name="connsiteX99" fmla="*/ 8568453 w 12192000"/>
              <a:gd name="connsiteY99" fmla="*/ 5006542 h 6858000"/>
              <a:gd name="connsiteX100" fmla="*/ 8568453 w 12192000"/>
              <a:gd name="connsiteY100" fmla="*/ 5625930 h 6858000"/>
              <a:gd name="connsiteX101" fmla="*/ 9175961 w 12192000"/>
              <a:gd name="connsiteY101" fmla="*/ 5625930 h 6858000"/>
              <a:gd name="connsiteX102" fmla="*/ 9175961 w 12192000"/>
              <a:gd name="connsiteY102" fmla="*/ 5006542 h 6858000"/>
              <a:gd name="connsiteX103" fmla="*/ 7951518 w 12192000"/>
              <a:gd name="connsiteY103" fmla="*/ 5006542 h 6858000"/>
              <a:gd name="connsiteX104" fmla="*/ 7951518 w 12192000"/>
              <a:gd name="connsiteY104" fmla="*/ 5625930 h 6858000"/>
              <a:gd name="connsiteX105" fmla="*/ 8559026 w 12192000"/>
              <a:gd name="connsiteY105" fmla="*/ 5625930 h 6858000"/>
              <a:gd name="connsiteX106" fmla="*/ 8559026 w 12192000"/>
              <a:gd name="connsiteY106" fmla="*/ 5006542 h 6858000"/>
              <a:gd name="connsiteX107" fmla="*/ 7334583 w 12192000"/>
              <a:gd name="connsiteY107" fmla="*/ 5006542 h 6858000"/>
              <a:gd name="connsiteX108" fmla="*/ 7334583 w 12192000"/>
              <a:gd name="connsiteY108" fmla="*/ 5625930 h 6858000"/>
              <a:gd name="connsiteX109" fmla="*/ 7942092 w 12192000"/>
              <a:gd name="connsiteY109" fmla="*/ 5625930 h 6858000"/>
              <a:gd name="connsiteX110" fmla="*/ 7942092 w 12192000"/>
              <a:gd name="connsiteY110" fmla="*/ 5006542 h 6858000"/>
              <a:gd name="connsiteX111" fmla="*/ 6717648 w 12192000"/>
              <a:gd name="connsiteY111" fmla="*/ 5006542 h 6858000"/>
              <a:gd name="connsiteX112" fmla="*/ 6717648 w 12192000"/>
              <a:gd name="connsiteY112" fmla="*/ 5625930 h 6858000"/>
              <a:gd name="connsiteX113" fmla="*/ 7325157 w 12192000"/>
              <a:gd name="connsiteY113" fmla="*/ 5625930 h 6858000"/>
              <a:gd name="connsiteX114" fmla="*/ 7325157 w 12192000"/>
              <a:gd name="connsiteY114" fmla="*/ 5006542 h 6858000"/>
              <a:gd name="connsiteX115" fmla="*/ 6100713 w 12192000"/>
              <a:gd name="connsiteY115" fmla="*/ 5006542 h 6858000"/>
              <a:gd name="connsiteX116" fmla="*/ 6100713 w 12192000"/>
              <a:gd name="connsiteY116" fmla="*/ 5625930 h 6858000"/>
              <a:gd name="connsiteX117" fmla="*/ 6708222 w 12192000"/>
              <a:gd name="connsiteY117" fmla="*/ 5625930 h 6858000"/>
              <a:gd name="connsiteX118" fmla="*/ 6708222 w 12192000"/>
              <a:gd name="connsiteY118" fmla="*/ 5006542 h 6858000"/>
              <a:gd name="connsiteX119" fmla="*/ 5483800 w 12192000"/>
              <a:gd name="connsiteY119" fmla="*/ 5006542 h 6858000"/>
              <a:gd name="connsiteX120" fmla="*/ 5483800 w 12192000"/>
              <a:gd name="connsiteY120" fmla="*/ 5625930 h 6858000"/>
              <a:gd name="connsiteX121" fmla="*/ 6091287 w 12192000"/>
              <a:gd name="connsiteY121" fmla="*/ 5625930 h 6858000"/>
              <a:gd name="connsiteX122" fmla="*/ 6091287 w 12192000"/>
              <a:gd name="connsiteY122" fmla="*/ 5006542 h 6858000"/>
              <a:gd name="connsiteX123" fmla="*/ 4866859 w 12192000"/>
              <a:gd name="connsiteY123" fmla="*/ 5006542 h 6858000"/>
              <a:gd name="connsiteX124" fmla="*/ 4866859 w 12192000"/>
              <a:gd name="connsiteY124" fmla="*/ 5625930 h 6858000"/>
              <a:gd name="connsiteX125" fmla="*/ 5474371 w 12192000"/>
              <a:gd name="connsiteY125" fmla="*/ 5625930 h 6858000"/>
              <a:gd name="connsiteX126" fmla="*/ 5474371 w 12192000"/>
              <a:gd name="connsiteY126" fmla="*/ 5006542 h 6858000"/>
              <a:gd name="connsiteX127" fmla="*/ 5474369 w 12192000"/>
              <a:gd name="connsiteY127" fmla="*/ 5006542 h 6858000"/>
              <a:gd name="connsiteX128" fmla="*/ 4249921 w 12192000"/>
              <a:gd name="connsiteY128" fmla="*/ 5006542 h 6858000"/>
              <a:gd name="connsiteX129" fmla="*/ 4249921 w 12192000"/>
              <a:gd name="connsiteY129" fmla="*/ 5625930 h 6858000"/>
              <a:gd name="connsiteX130" fmla="*/ 4857440 w 12192000"/>
              <a:gd name="connsiteY130" fmla="*/ 5625930 h 6858000"/>
              <a:gd name="connsiteX131" fmla="*/ 4857440 w 12192000"/>
              <a:gd name="connsiteY131" fmla="*/ 5006542 h 6858000"/>
              <a:gd name="connsiteX132" fmla="*/ 4857426 w 12192000"/>
              <a:gd name="connsiteY132" fmla="*/ 5006542 h 6858000"/>
              <a:gd name="connsiteX133" fmla="*/ 3633009 w 12192000"/>
              <a:gd name="connsiteY133" fmla="*/ 5006542 h 6858000"/>
              <a:gd name="connsiteX134" fmla="*/ 3633009 w 12192000"/>
              <a:gd name="connsiteY134" fmla="*/ 5625930 h 6858000"/>
              <a:gd name="connsiteX135" fmla="*/ 4240495 w 12192000"/>
              <a:gd name="connsiteY135" fmla="*/ 5625930 h 6858000"/>
              <a:gd name="connsiteX136" fmla="*/ 4240495 w 12192000"/>
              <a:gd name="connsiteY136" fmla="*/ 5006542 h 6858000"/>
              <a:gd name="connsiteX137" fmla="*/ 4240482 w 12192000"/>
              <a:gd name="connsiteY137" fmla="*/ 5006542 h 6858000"/>
              <a:gd name="connsiteX138" fmla="*/ 3015587 w 12192000"/>
              <a:gd name="connsiteY138" fmla="*/ 5006542 h 6858000"/>
              <a:gd name="connsiteX139" fmla="*/ 3015587 w 12192000"/>
              <a:gd name="connsiteY139" fmla="*/ 5625930 h 6858000"/>
              <a:gd name="connsiteX140" fmla="*/ 3623098 w 12192000"/>
              <a:gd name="connsiteY140" fmla="*/ 5625930 h 6858000"/>
              <a:gd name="connsiteX141" fmla="*/ 3623098 w 12192000"/>
              <a:gd name="connsiteY141" fmla="*/ 5006542 h 6858000"/>
              <a:gd name="connsiteX142" fmla="*/ 2398644 w 12192000"/>
              <a:gd name="connsiteY142" fmla="*/ 5006542 h 6858000"/>
              <a:gd name="connsiteX143" fmla="*/ 2398644 w 12192000"/>
              <a:gd name="connsiteY143" fmla="*/ 5625930 h 6858000"/>
              <a:gd name="connsiteX144" fmla="*/ 3006153 w 12192000"/>
              <a:gd name="connsiteY144" fmla="*/ 5625930 h 6858000"/>
              <a:gd name="connsiteX145" fmla="*/ 3006153 w 12192000"/>
              <a:gd name="connsiteY145" fmla="*/ 5006542 h 6858000"/>
              <a:gd name="connsiteX146" fmla="*/ 3006148 w 12192000"/>
              <a:gd name="connsiteY146" fmla="*/ 5006542 h 6858000"/>
              <a:gd name="connsiteX147" fmla="*/ 2398675 w 12192000"/>
              <a:gd name="connsiteY147" fmla="*/ 5006542 h 6858000"/>
              <a:gd name="connsiteX148" fmla="*/ 1781705 w 12192000"/>
              <a:gd name="connsiteY148" fmla="*/ 5006542 h 6858000"/>
              <a:gd name="connsiteX149" fmla="*/ 1781705 w 12192000"/>
              <a:gd name="connsiteY149" fmla="*/ 5625930 h 6858000"/>
              <a:gd name="connsiteX150" fmla="*/ 2389217 w 12192000"/>
              <a:gd name="connsiteY150" fmla="*/ 5625930 h 6858000"/>
              <a:gd name="connsiteX151" fmla="*/ 2389217 w 12192000"/>
              <a:gd name="connsiteY151" fmla="*/ 5006542 h 6858000"/>
              <a:gd name="connsiteX152" fmla="*/ 2389206 w 12192000"/>
              <a:gd name="connsiteY152" fmla="*/ 5006542 h 6858000"/>
              <a:gd name="connsiteX153" fmla="*/ 1781716 w 12192000"/>
              <a:gd name="connsiteY153" fmla="*/ 5006542 h 6858000"/>
              <a:gd name="connsiteX154" fmla="*/ 1164774 w 12192000"/>
              <a:gd name="connsiteY154" fmla="*/ 5006542 h 6858000"/>
              <a:gd name="connsiteX155" fmla="*/ 1164774 w 12192000"/>
              <a:gd name="connsiteY155" fmla="*/ 5625930 h 6858000"/>
              <a:gd name="connsiteX156" fmla="*/ 1772279 w 12192000"/>
              <a:gd name="connsiteY156" fmla="*/ 5625930 h 6858000"/>
              <a:gd name="connsiteX157" fmla="*/ 1772279 w 12192000"/>
              <a:gd name="connsiteY157" fmla="*/ 5006542 h 6858000"/>
              <a:gd name="connsiteX158" fmla="*/ 547839 w 12192000"/>
              <a:gd name="connsiteY158" fmla="*/ 5006542 h 6858000"/>
              <a:gd name="connsiteX159" fmla="*/ 547839 w 12192000"/>
              <a:gd name="connsiteY159" fmla="*/ 5625930 h 6858000"/>
              <a:gd name="connsiteX160" fmla="*/ 1155343 w 12192000"/>
              <a:gd name="connsiteY160" fmla="*/ 5625930 h 6858000"/>
              <a:gd name="connsiteX161" fmla="*/ 1155343 w 12192000"/>
              <a:gd name="connsiteY161" fmla="*/ 5006542 h 6858000"/>
              <a:gd name="connsiteX162" fmla="*/ 547861 w 12192000"/>
              <a:gd name="connsiteY162" fmla="*/ 5006542 h 6858000"/>
              <a:gd name="connsiteX163" fmla="*/ 11036664 w 12192000"/>
              <a:gd name="connsiteY163" fmla="*/ 4377543 h 6858000"/>
              <a:gd name="connsiteX164" fmla="*/ 11036664 w 12192000"/>
              <a:gd name="connsiteY164" fmla="*/ 4996932 h 6858000"/>
              <a:gd name="connsiteX165" fmla="*/ 11644173 w 12192000"/>
              <a:gd name="connsiteY165" fmla="*/ 4996932 h 6858000"/>
              <a:gd name="connsiteX166" fmla="*/ 11644173 w 12192000"/>
              <a:gd name="connsiteY166" fmla="*/ 4377543 h 6858000"/>
              <a:gd name="connsiteX167" fmla="*/ 10419729 w 12192000"/>
              <a:gd name="connsiteY167" fmla="*/ 4377543 h 6858000"/>
              <a:gd name="connsiteX168" fmla="*/ 10419729 w 12192000"/>
              <a:gd name="connsiteY168" fmla="*/ 4996932 h 6858000"/>
              <a:gd name="connsiteX169" fmla="*/ 11027237 w 12192000"/>
              <a:gd name="connsiteY169" fmla="*/ 4996932 h 6858000"/>
              <a:gd name="connsiteX170" fmla="*/ 11027237 w 12192000"/>
              <a:gd name="connsiteY170" fmla="*/ 4377543 h 6858000"/>
              <a:gd name="connsiteX171" fmla="*/ 9802322 w 12192000"/>
              <a:gd name="connsiteY171" fmla="*/ 4377543 h 6858000"/>
              <a:gd name="connsiteX172" fmla="*/ 9802322 w 12192000"/>
              <a:gd name="connsiteY172" fmla="*/ 4996932 h 6858000"/>
              <a:gd name="connsiteX173" fmla="*/ 10409831 w 12192000"/>
              <a:gd name="connsiteY173" fmla="*/ 4996932 h 6858000"/>
              <a:gd name="connsiteX174" fmla="*/ 10409831 w 12192000"/>
              <a:gd name="connsiteY174" fmla="*/ 4377543 h 6858000"/>
              <a:gd name="connsiteX175" fmla="*/ 9185387 w 12192000"/>
              <a:gd name="connsiteY175" fmla="*/ 4377543 h 6858000"/>
              <a:gd name="connsiteX176" fmla="*/ 9185387 w 12192000"/>
              <a:gd name="connsiteY176" fmla="*/ 4996932 h 6858000"/>
              <a:gd name="connsiteX177" fmla="*/ 9792896 w 12192000"/>
              <a:gd name="connsiteY177" fmla="*/ 4996932 h 6858000"/>
              <a:gd name="connsiteX178" fmla="*/ 9792896 w 12192000"/>
              <a:gd name="connsiteY178" fmla="*/ 4377543 h 6858000"/>
              <a:gd name="connsiteX179" fmla="*/ 8568453 w 12192000"/>
              <a:gd name="connsiteY179" fmla="*/ 4377543 h 6858000"/>
              <a:gd name="connsiteX180" fmla="*/ 8568453 w 12192000"/>
              <a:gd name="connsiteY180" fmla="*/ 4996932 h 6858000"/>
              <a:gd name="connsiteX181" fmla="*/ 9175961 w 12192000"/>
              <a:gd name="connsiteY181" fmla="*/ 4996932 h 6858000"/>
              <a:gd name="connsiteX182" fmla="*/ 9175961 w 12192000"/>
              <a:gd name="connsiteY182" fmla="*/ 4377543 h 6858000"/>
              <a:gd name="connsiteX183" fmla="*/ 7951518 w 12192000"/>
              <a:gd name="connsiteY183" fmla="*/ 4377543 h 6858000"/>
              <a:gd name="connsiteX184" fmla="*/ 7951518 w 12192000"/>
              <a:gd name="connsiteY184" fmla="*/ 4996932 h 6858000"/>
              <a:gd name="connsiteX185" fmla="*/ 8559026 w 12192000"/>
              <a:gd name="connsiteY185" fmla="*/ 4996932 h 6858000"/>
              <a:gd name="connsiteX186" fmla="*/ 8559026 w 12192000"/>
              <a:gd name="connsiteY186" fmla="*/ 4377543 h 6858000"/>
              <a:gd name="connsiteX187" fmla="*/ 7334583 w 12192000"/>
              <a:gd name="connsiteY187" fmla="*/ 4377543 h 6858000"/>
              <a:gd name="connsiteX188" fmla="*/ 7334583 w 12192000"/>
              <a:gd name="connsiteY188" fmla="*/ 4996932 h 6858000"/>
              <a:gd name="connsiteX189" fmla="*/ 7942092 w 12192000"/>
              <a:gd name="connsiteY189" fmla="*/ 4996932 h 6858000"/>
              <a:gd name="connsiteX190" fmla="*/ 7942092 w 12192000"/>
              <a:gd name="connsiteY190" fmla="*/ 4377543 h 6858000"/>
              <a:gd name="connsiteX191" fmla="*/ 6717648 w 12192000"/>
              <a:gd name="connsiteY191" fmla="*/ 4377543 h 6858000"/>
              <a:gd name="connsiteX192" fmla="*/ 6717648 w 12192000"/>
              <a:gd name="connsiteY192" fmla="*/ 4996932 h 6858000"/>
              <a:gd name="connsiteX193" fmla="*/ 7325157 w 12192000"/>
              <a:gd name="connsiteY193" fmla="*/ 4996932 h 6858000"/>
              <a:gd name="connsiteX194" fmla="*/ 7325157 w 12192000"/>
              <a:gd name="connsiteY194" fmla="*/ 4377543 h 6858000"/>
              <a:gd name="connsiteX195" fmla="*/ 6100713 w 12192000"/>
              <a:gd name="connsiteY195" fmla="*/ 4377543 h 6858000"/>
              <a:gd name="connsiteX196" fmla="*/ 6100713 w 12192000"/>
              <a:gd name="connsiteY196" fmla="*/ 4996932 h 6858000"/>
              <a:gd name="connsiteX197" fmla="*/ 6708222 w 12192000"/>
              <a:gd name="connsiteY197" fmla="*/ 4996932 h 6858000"/>
              <a:gd name="connsiteX198" fmla="*/ 6708222 w 12192000"/>
              <a:gd name="connsiteY198" fmla="*/ 4377543 h 6858000"/>
              <a:gd name="connsiteX199" fmla="*/ 5483792 w 12192000"/>
              <a:gd name="connsiteY199" fmla="*/ 4377543 h 6858000"/>
              <a:gd name="connsiteX200" fmla="*/ 5483792 w 12192000"/>
              <a:gd name="connsiteY200" fmla="*/ 4996932 h 6858000"/>
              <a:gd name="connsiteX201" fmla="*/ 5483800 w 12192000"/>
              <a:gd name="connsiteY201" fmla="*/ 4996932 h 6858000"/>
              <a:gd name="connsiteX202" fmla="*/ 6091287 w 12192000"/>
              <a:gd name="connsiteY202" fmla="*/ 4996932 h 6858000"/>
              <a:gd name="connsiteX203" fmla="*/ 6091287 w 12192000"/>
              <a:gd name="connsiteY203" fmla="*/ 4377543 h 6858000"/>
              <a:gd name="connsiteX204" fmla="*/ 5483797 w 12192000"/>
              <a:gd name="connsiteY204" fmla="*/ 4377543 h 6858000"/>
              <a:gd name="connsiteX205" fmla="*/ 4866857 w 12192000"/>
              <a:gd name="connsiteY205" fmla="*/ 4377543 h 6858000"/>
              <a:gd name="connsiteX206" fmla="*/ 4866857 w 12192000"/>
              <a:gd name="connsiteY206" fmla="*/ 4996932 h 6858000"/>
              <a:gd name="connsiteX207" fmla="*/ 4866859 w 12192000"/>
              <a:gd name="connsiteY207" fmla="*/ 4996932 h 6858000"/>
              <a:gd name="connsiteX208" fmla="*/ 5474367 w 12192000"/>
              <a:gd name="connsiteY208" fmla="*/ 4996932 h 6858000"/>
              <a:gd name="connsiteX209" fmla="*/ 5474367 w 12192000"/>
              <a:gd name="connsiteY209" fmla="*/ 4377543 h 6858000"/>
              <a:gd name="connsiteX210" fmla="*/ 4249910 w 12192000"/>
              <a:gd name="connsiteY210" fmla="*/ 4377543 h 6858000"/>
              <a:gd name="connsiteX211" fmla="*/ 4249910 w 12192000"/>
              <a:gd name="connsiteY211" fmla="*/ 4996932 h 6858000"/>
              <a:gd name="connsiteX212" fmla="*/ 4249917 w 12192000"/>
              <a:gd name="connsiteY212" fmla="*/ 4996932 h 6858000"/>
              <a:gd name="connsiteX213" fmla="*/ 4857420 w 12192000"/>
              <a:gd name="connsiteY213" fmla="*/ 4996932 h 6858000"/>
              <a:gd name="connsiteX214" fmla="*/ 4857420 w 12192000"/>
              <a:gd name="connsiteY214" fmla="*/ 4377543 h 6858000"/>
              <a:gd name="connsiteX215" fmla="*/ 3632980 w 12192000"/>
              <a:gd name="connsiteY215" fmla="*/ 4377543 h 6858000"/>
              <a:gd name="connsiteX216" fmla="*/ 3632980 w 12192000"/>
              <a:gd name="connsiteY216" fmla="*/ 4996932 h 6858000"/>
              <a:gd name="connsiteX217" fmla="*/ 4240482 w 12192000"/>
              <a:gd name="connsiteY217" fmla="*/ 4996932 h 6858000"/>
              <a:gd name="connsiteX218" fmla="*/ 4240482 w 12192000"/>
              <a:gd name="connsiteY218" fmla="*/ 4377543 h 6858000"/>
              <a:gd name="connsiteX219" fmla="*/ 3015574 w 12192000"/>
              <a:gd name="connsiteY219" fmla="*/ 4377543 h 6858000"/>
              <a:gd name="connsiteX220" fmla="*/ 3015574 w 12192000"/>
              <a:gd name="connsiteY220" fmla="*/ 4996932 h 6858000"/>
              <a:gd name="connsiteX221" fmla="*/ 3015578 w 12192000"/>
              <a:gd name="connsiteY221" fmla="*/ 4996932 h 6858000"/>
              <a:gd name="connsiteX222" fmla="*/ 3623085 w 12192000"/>
              <a:gd name="connsiteY222" fmla="*/ 4996932 h 6858000"/>
              <a:gd name="connsiteX223" fmla="*/ 3623085 w 12192000"/>
              <a:gd name="connsiteY223" fmla="*/ 4377543 h 6858000"/>
              <a:gd name="connsiteX224" fmla="*/ 3015599 w 12192000"/>
              <a:gd name="connsiteY224" fmla="*/ 4377543 h 6858000"/>
              <a:gd name="connsiteX225" fmla="*/ 2398675 w 12192000"/>
              <a:gd name="connsiteY225" fmla="*/ 4377543 h 6858000"/>
              <a:gd name="connsiteX226" fmla="*/ 2398675 w 12192000"/>
              <a:gd name="connsiteY226" fmla="*/ 4996932 h 6858000"/>
              <a:gd name="connsiteX227" fmla="*/ 3006141 w 12192000"/>
              <a:gd name="connsiteY227" fmla="*/ 4996932 h 6858000"/>
              <a:gd name="connsiteX228" fmla="*/ 3006141 w 12192000"/>
              <a:gd name="connsiteY228" fmla="*/ 4377543 h 6858000"/>
              <a:gd name="connsiteX229" fmla="*/ 1781729 w 12192000"/>
              <a:gd name="connsiteY229" fmla="*/ 4377543 h 6858000"/>
              <a:gd name="connsiteX230" fmla="*/ 1781729 w 12192000"/>
              <a:gd name="connsiteY230" fmla="*/ 4996932 h 6858000"/>
              <a:gd name="connsiteX231" fmla="*/ 2389206 w 12192000"/>
              <a:gd name="connsiteY231" fmla="*/ 4996932 h 6858000"/>
              <a:gd name="connsiteX232" fmla="*/ 2389206 w 12192000"/>
              <a:gd name="connsiteY232" fmla="*/ 4377543 h 6858000"/>
              <a:gd name="connsiteX233" fmla="*/ 1164781 w 12192000"/>
              <a:gd name="connsiteY233" fmla="*/ 4377543 h 6858000"/>
              <a:gd name="connsiteX234" fmla="*/ 1164781 w 12192000"/>
              <a:gd name="connsiteY234" fmla="*/ 4996932 h 6858000"/>
              <a:gd name="connsiteX235" fmla="*/ 1772280 w 12192000"/>
              <a:gd name="connsiteY235" fmla="*/ 4996932 h 6858000"/>
              <a:gd name="connsiteX236" fmla="*/ 1772290 w 12192000"/>
              <a:gd name="connsiteY236" fmla="*/ 4996932 h 6858000"/>
              <a:gd name="connsiteX237" fmla="*/ 1772290 w 12192000"/>
              <a:gd name="connsiteY237" fmla="*/ 4377543 h 6858000"/>
              <a:gd name="connsiteX238" fmla="*/ 547861 w 12192000"/>
              <a:gd name="connsiteY238" fmla="*/ 4377543 h 6858000"/>
              <a:gd name="connsiteX239" fmla="*/ 547861 w 12192000"/>
              <a:gd name="connsiteY239" fmla="*/ 4996932 h 6858000"/>
              <a:gd name="connsiteX240" fmla="*/ 1155339 w 12192000"/>
              <a:gd name="connsiteY240" fmla="*/ 4996932 h 6858000"/>
              <a:gd name="connsiteX241" fmla="*/ 1155339 w 12192000"/>
              <a:gd name="connsiteY241" fmla="*/ 4377543 h 6858000"/>
              <a:gd name="connsiteX242" fmla="*/ 11036664 w 12192000"/>
              <a:gd name="connsiteY242" fmla="*/ 3748545 h 6858000"/>
              <a:gd name="connsiteX243" fmla="*/ 11036664 w 12192000"/>
              <a:gd name="connsiteY243" fmla="*/ 4367933 h 6858000"/>
              <a:gd name="connsiteX244" fmla="*/ 11644173 w 12192000"/>
              <a:gd name="connsiteY244" fmla="*/ 4367933 h 6858000"/>
              <a:gd name="connsiteX245" fmla="*/ 11644173 w 12192000"/>
              <a:gd name="connsiteY245" fmla="*/ 3748545 h 6858000"/>
              <a:gd name="connsiteX246" fmla="*/ 10419729 w 12192000"/>
              <a:gd name="connsiteY246" fmla="*/ 3748545 h 6858000"/>
              <a:gd name="connsiteX247" fmla="*/ 10419729 w 12192000"/>
              <a:gd name="connsiteY247" fmla="*/ 4367933 h 6858000"/>
              <a:gd name="connsiteX248" fmla="*/ 11027237 w 12192000"/>
              <a:gd name="connsiteY248" fmla="*/ 4367933 h 6858000"/>
              <a:gd name="connsiteX249" fmla="*/ 11027237 w 12192000"/>
              <a:gd name="connsiteY249" fmla="*/ 3748545 h 6858000"/>
              <a:gd name="connsiteX250" fmla="*/ 9802322 w 12192000"/>
              <a:gd name="connsiteY250" fmla="*/ 3748545 h 6858000"/>
              <a:gd name="connsiteX251" fmla="*/ 9802322 w 12192000"/>
              <a:gd name="connsiteY251" fmla="*/ 4367933 h 6858000"/>
              <a:gd name="connsiteX252" fmla="*/ 10409831 w 12192000"/>
              <a:gd name="connsiteY252" fmla="*/ 4367933 h 6858000"/>
              <a:gd name="connsiteX253" fmla="*/ 10409831 w 12192000"/>
              <a:gd name="connsiteY253" fmla="*/ 3748545 h 6858000"/>
              <a:gd name="connsiteX254" fmla="*/ 9185387 w 12192000"/>
              <a:gd name="connsiteY254" fmla="*/ 3748545 h 6858000"/>
              <a:gd name="connsiteX255" fmla="*/ 9185387 w 12192000"/>
              <a:gd name="connsiteY255" fmla="*/ 4367933 h 6858000"/>
              <a:gd name="connsiteX256" fmla="*/ 9792896 w 12192000"/>
              <a:gd name="connsiteY256" fmla="*/ 4367933 h 6858000"/>
              <a:gd name="connsiteX257" fmla="*/ 9792896 w 12192000"/>
              <a:gd name="connsiteY257" fmla="*/ 3748545 h 6858000"/>
              <a:gd name="connsiteX258" fmla="*/ 8568453 w 12192000"/>
              <a:gd name="connsiteY258" fmla="*/ 3748545 h 6858000"/>
              <a:gd name="connsiteX259" fmla="*/ 8568453 w 12192000"/>
              <a:gd name="connsiteY259" fmla="*/ 4367933 h 6858000"/>
              <a:gd name="connsiteX260" fmla="*/ 9175961 w 12192000"/>
              <a:gd name="connsiteY260" fmla="*/ 4367933 h 6858000"/>
              <a:gd name="connsiteX261" fmla="*/ 9175961 w 12192000"/>
              <a:gd name="connsiteY261" fmla="*/ 3748545 h 6858000"/>
              <a:gd name="connsiteX262" fmla="*/ 7951518 w 12192000"/>
              <a:gd name="connsiteY262" fmla="*/ 3748545 h 6858000"/>
              <a:gd name="connsiteX263" fmla="*/ 7951518 w 12192000"/>
              <a:gd name="connsiteY263" fmla="*/ 4367933 h 6858000"/>
              <a:gd name="connsiteX264" fmla="*/ 8559026 w 12192000"/>
              <a:gd name="connsiteY264" fmla="*/ 4367933 h 6858000"/>
              <a:gd name="connsiteX265" fmla="*/ 8559026 w 12192000"/>
              <a:gd name="connsiteY265" fmla="*/ 3748545 h 6858000"/>
              <a:gd name="connsiteX266" fmla="*/ 7334583 w 12192000"/>
              <a:gd name="connsiteY266" fmla="*/ 3748545 h 6858000"/>
              <a:gd name="connsiteX267" fmla="*/ 7334583 w 12192000"/>
              <a:gd name="connsiteY267" fmla="*/ 4367933 h 6858000"/>
              <a:gd name="connsiteX268" fmla="*/ 7942092 w 12192000"/>
              <a:gd name="connsiteY268" fmla="*/ 4367933 h 6858000"/>
              <a:gd name="connsiteX269" fmla="*/ 7942092 w 12192000"/>
              <a:gd name="connsiteY269" fmla="*/ 3748545 h 6858000"/>
              <a:gd name="connsiteX270" fmla="*/ 6717648 w 12192000"/>
              <a:gd name="connsiteY270" fmla="*/ 3748545 h 6858000"/>
              <a:gd name="connsiteX271" fmla="*/ 6717648 w 12192000"/>
              <a:gd name="connsiteY271" fmla="*/ 4367933 h 6858000"/>
              <a:gd name="connsiteX272" fmla="*/ 7325157 w 12192000"/>
              <a:gd name="connsiteY272" fmla="*/ 4367933 h 6858000"/>
              <a:gd name="connsiteX273" fmla="*/ 7325157 w 12192000"/>
              <a:gd name="connsiteY273" fmla="*/ 3748545 h 6858000"/>
              <a:gd name="connsiteX274" fmla="*/ 6100713 w 12192000"/>
              <a:gd name="connsiteY274" fmla="*/ 3748545 h 6858000"/>
              <a:gd name="connsiteX275" fmla="*/ 6100713 w 12192000"/>
              <a:gd name="connsiteY275" fmla="*/ 4367933 h 6858000"/>
              <a:gd name="connsiteX276" fmla="*/ 6708222 w 12192000"/>
              <a:gd name="connsiteY276" fmla="*/ 4367933 h 6858000"/>
              <a:gd name="connsiteX277" fmla="*/ 6708222 w 12192000"/>
              <a:gd name="connsiteY277" fmla="*/ 3748545 h 6858000"/>
              <a:gd name="connsiteX278" fmla="*/ 5483800 w 12192000"/>
              <a:gd name="connsiteY278" fmla="*/ 3748545 h 6858000"/>
              <a:gd name="connsiteX279" fmla="*/ 5483800 w 12192000"/>
              <a:gd name="connsiteY279" fmla="*/ 4367933 h 6858000"/>
              <a:gd name="connsiteX280" fmla="*/ 6091287 w 12192000"/>
              <a:gd name="connsiteY280" fmla="*/ 4367933 h 6858000"/>
              <a:gd name="connsiteX281" fmla="*/ 6091287 w 12192000"/>
              <a:gd name="connsiteY281" fmla="*/ 3748545 h 6858000"/>
              <a:gd name="connsiteX282" fmla="*/ 4866857 w 12192000"/>
              <a:gd name="connsiteY282" fmla="*/ 3748545 h 6858000"/>
              <a:gd name="connsiteX283" fmla="*/ 4866857 w 12192000"/>
              <a:gd name="connsiteY283" fmla="*/ 4367933 h 6858000"/>
              <a:gd name="connsiteX284" fmla="*/ 5474369 w 12192000"/>
              <a:gd name="connsiteY284" fmla="*/ 4367933 h 6858000"/>
              <a:gd name="connsiteX285" fmla="*/ 5474371 w 12192000"/>
              <a:gd name="connsiteY285" fmla="*/ 4367933 h 6858000"/>
              <a:gd name="connsiteX286" fmla="*/ 5474371 w 12192000"/>
              <a:gd name="connsiteY286" fmla="*/ 3748545 h 6858000"/>
              <a:gd name="connsiteX287" fmla="*/ 4249910 w 12192000"/>
              <a:gd name="connsiteY287" fmla="*/ 3748545 h 6858000"/>
              <a:gd name="connsiteX288" fmla="*/ 4249910 w 12192000"/>
              <a:gd name="connsiteY288" fmla="*/ 4367933 h 6858000"/>
              <a:gd name="connsiteX289" fmla="*/ 4857418 w 12192000"/>
              <a:gd name="connsiteY289" fmla="*/ 4367933 h 6858000"/>
              <a:gd name="connsiteX290" fmla="*/ 4857418 w 12192000"/>
              <a:gd name="connsiteY290" fmla="*/ 3748545 h 6858000"/>
              <a:gd name="connsiteX291" fmla="*/ 4249917 w 12192000"/>
              <a:gd name="connsiteY291" fmla="*/ 3748545 h 6858000"/>
              <a:gd name="connsiteX292" fmla="*/ 3632980 w 12192000"/>
              <a:gd name="connsiteY292" fmla="*/ 3748545 h 6858000"/>
              <a:gd name="connsiteX293" fmla="*/ 3632980 w 12192000"/>
              <a:gd name="connsiteY293" fmla="*/ 4367933 h 6858000"/>
              <a:gd name="connsiteX294" fmla="*/ 4240482 w 12192000"/>
              <a:gd name="connsiteY294" fmla="*/ 4367933 h 6858000"/>
              <a:gd name="connsiteX295" fmla="*/ 4240482 w 12192000"/>
              <a:gd name="connsiteY295" fmla="*/ 3748545 h 6858000"/>
              <a:gd name="connsiteX296" fmla="*/ 3015599 w 12192000"/>
              <a:gd name="connsiteY296" fmla="*/ 3748545 h 6858000"/>
              <a:gd name="connsiteX297" fmla="*/ 3015599 w 12192000"/>
              <a:gd name="connsiteY297" fmla="*/ 4367933 h 6858000"/>
              <a:gd name="connsiteX298" fmla="*/ 3623096 w 12192000"/>
              <a:gd name="connsiteY298" fmla="*/ 4367933 h 6858000"/>
              <a:gd name="connsiteX299" fmla="*/ 3623096 w 12192000"/>
              <a:gd name="connsiteY299" fmla="*/ 3748545 h 6858000"/>
              <a:gd name="connsiteX300" fmla="*/ 3015605 w 12192000"/>
              <a:gd name="connsiteY300" fmla="*/ 3748545 h 6858000"/>
              <a:gd name="connsiteX301" fmla="*/ 2398667 w 12192000"/>
              <a:gd name="connsiteY301" fmla="*/ 3748545 h 6858000"/>
              <a:gd name="connsiteX302" fmla="*/ 2398667 w 12192000"/>
              <a:gd name="connsiteY302" fmla="*/ 4367933 h 6858000"/>
              <a:gd name="connsiteX303" fmla="*/ 2398675 w 12192000"/>
              <a:gd name="connsiteY303" fmla="*/ 4367933 h 6858000"/>
              <a:gd name="connsiteX304" fmla="*/ 3006148 w 12192000"/>
              <a:gd name="connsiteY304" fmla="*/ 4367933 h 6858000"/>
              <a:gd name="connsiteX305" fmla="*/ 3006161 w 12192000"/>
              <a:gd name="connsiteY305" fmla="*/ 4367933 h 6858000"/>
              <a:gd name="connsiteX306" fmla="*/ 3006161 w 12192000"/>
              <a:gd name="connsiteY306" fmla="*/ 3748545 h 6858000"/>
              <a:gd name="connsiteX307" fmla="*/ 1781717 w 12192000"/>
              <a:gd name="connsiteY307" fmla="*/ 3748545 h 6858000"/>
              <a:gd name="connsiteX308" fmla="*/ 1781717 w 12192000"/>
              <a:gd name="connsiteY308" fmla="*/ 4367933 h 6858000"/>
              <a:gd name="connsiteX309" fmla="*/ 2389206 w 12192000"/>
              <a:gd name="connsiteY309" fmla="*/ 4367933 h 6858000"/>
              <a:gd name="connsiteX310" fmla="*/ 2389232 w 12192000"/>
              <a:gd name="connsiteY310" fmla="*/ 4367933 h 6858000"/>
              <a:gd name="connsiteX311" fmla="*/ 2389232 w 12192000"/>
              <a:gd name="connsiteY311" fmla="*/ 3748545 h 6858000"/>
              <a:gd name="connsiteX312" fmla="*/ 1164781 w 12192000"/>
              <a:gd name="connsiteY312" fmla="*/ 3748545 h 6858000"/>
              <a:gd name="connsiteX313" fmla="*/ 1164781 w 12192000"/>
              <a:gd name="connsiteY313" fmla="*/ 4367933 h 6858000"/>
              <a:gd name="connsiteX314" fmla="*/ 1772276 w 12192000"/>
              <a:gd name="connsiteY314" fmla="*/ 4367933 h 6858000"/>
              <a:gd name="connsiteX315" fmla="*/ 1772276 w 12192000"/>
              <a:gd name="connsiteY315" fmla="*/ 3748545 h 6858000"/>
              <a:gd name="connsiteX316" fmla="*/ 547847 w 12192000"/>
              <a:gd name="connsiteY316" fmla="*/ 3748545 h 6858000"/>
              <a:gd name="connsiteX317" fmla="*/ 547847 w 12192000"/>
              <a:gd name="connsiteY317" fmla="*/ 4367933 h 6858000"/>
              <a:gd name="connsiteX318" fmla="*/ 547861 w 12192000"/>
              <a:gd name="connsiteY318" fmla="*/ 4367933 h 6858000"/>
              <a:gd name="connsiteX319" fmla="*/ 1155341 w 12192000"/>
              <a:gd name="connsiteY319" fmla="*/ 4367933 h 6858000"/>
              <a:gd name="connsiteX320" fmla="*/ 1155341 w 12192000"/>
              <a:gd name="connsiteY320" fmla="*/ 3748545 h 6858000"/>
              <a:gd name="connsiteX321" fmla="*/ 547850 w 12192000"/>
              <a:gd name="connsiteY321" fmla="*/ 3748545 h 6858000"/>
              <a:gd name="connsiteX322" fmla="*/ 7951518 w 12192000"/>
              <a:gd name="connsiteY322" fmla="*/ 3119082 h 6858000"/>
              <a:gd name="connsiteX323" fmla="*/ 7951518 w 12192000"/>
              <a:gd name="connsiteY323" fmla="*/ 3738934 h 6858000"/>
              <a:gd name="connsiteX324" fmla="*/ 8559026 w 12192000"/>
              <a:gd name="connsiteY324" fmla="*/ 3738934 h 6858000"/>
              <a:gd name="connsiteX325" fmla="*/ 8559026 w 12192000"/>
              <a:gd name="connsiteY325" fmla="*/ 3119082 h 6858000"/>
              <a:gd name="connsiteX326" fmla="*/ 5483800 w 12192000"/>
              <a:gd name="connsiteY326" fmla="*/ 3119082 h 6858000"/>
              <a:gd name="connsiteX327" fmla="*/ 5483800 w 12192000"/>
              <a:gd name="connsiteY327" fmla="*/ 3738934 h 6858000"/>
              <a:gd name="connsiteX328" fmla="*/ 6091287 w 12192000"/>
              <a:gd name="connsiteY328" fmla="*/ 3738934 h 6858000"/>
              <a:gd name="connsiteX329" fmla="*/ 6091287 w 12192000"/>
              <a:gd name="connsiteY329" fmla="*/ 3119082 h 6858000"/>
              <a:gd name="connsiteX330" fmla="*/ 4249917 w 12192000"/>
              <a:gd name="connsiteY330" fmla="*/ 3119082 h 6858000"/>
              <a:gd name="connsiteX331" fmla="*/ 4249917 w 12192000"/>
              <a:gd name="connsiteY331" fmla="*/ 3738934 h 6858000"/>
              <a:gd name="connsiteX332" fmla="*/ 4857420 w 12192000"/>
              <a:gd name="connsiteY332" fmla="*/ 3738934 h 6858000"/>
              <a:gd name="connsiteX333" fmla="*/ 4857420 w 12192000"/>
              <a:gd name="connsiteY333" fmla="*/ 3119082 h 6858000"/>
              <a:gd name="connsiteX334" fmla="*/ 4249921 w 12192000"/>
              <a:gd name="connsiteY334" fmla="*/ 3119082 h 6858000"/>
              <a:gd name="connsiteX335" fmla="*/ 3633007 w 12192000"/>
              <a:gd name="connsiteY335" fmla="*/ 3119082 h 6858000"/>
              <a:gd name="connsiteX336" fmla="*/ 3633007 w 12192000"/>
              <a:gd name="connsiteY336" fmla="*/ 3738934 h 6858000"/>
              <a:gd name="connsiteX337" fmla="*/ 4240482 w 12192000"/>
              <a:gd name="connsiteY337" fmla="*/ 3738934 h 6858000"/>
              <a:gd name="connsiteX338" fmla="*/ 4240484 w 12192000"/>
              <a:gd name="connsiteY338" fmla="*/ 3738934 h 6858000"/>
              <a:gd name="connsiteX339" fmla="*/ 4240484 w 12192000"/>
              <a:gd name="connsiteY339" fmla="*/ 3119082 h 6858000"/>
              <a:gd name="connsiteX340" fmla="*/ 3015606 w 12192000"/>
              <a:gd name="connsiteY340" fmla="*/ 3119082 h 6858000"/>
              <a:gd name="connsiteX341" fmla="*/ 3015606 w 12192000"/>
              <a:gd name="connsiteY341" fmla="*/ 3738934 h 6858000"/>
              <a:gd name="connsiteX342" fmla="*/ 3623117 w 12192000"/>
              <a:gd name="connsiteY342" fmla="*/ 3738934 h 6858000"/>
              <a:gd name="connsiteX343" fmla="*/ 3623117 w 12192000"/>
              <a:gd name="connsiteY343" fmla="*/ 3119082 h 6858000"/>
              <a:gd name="connsiteX344" fmla="*/ 2398672 w 12192000"/>
              <a:gd name="connsiteY344" fmla="*/ 3119082 h 6858000"/>
              <a:gd name="connsiteX345" fmla="*/ 2398672 w 12192000"/>
              <a:gd name="connsiteY345" fmla="*/ 3738934 h 6858000"/>
              <a:gd name="connsiteX346" fmla="*/ 3006161 w 12192000"/>
              <a:gd name="connsiteY346" fmla="*/ 3738934 h 6858000"/>
              <a:gd name="connsiteX347" fmla="*/ 3006179 w 12192000"/>
              <a:gd name="connsiteY347" fmla="*/ 3738934 h 6858000"/>
              <a:gd name="connsiteX348" fmla="*/ 3006179 w 12192000"/>
              <a:gd name="connsiteY348" fmla="*/ 3119082 h 6858000"/>
              <a:gd name="connsiteX349" fmla="*/ 7334583 w 12192000"/>
              <a:gd name="connsiteY349" fmla="*/ 3119080 h 6858000"/>
              <a:gd name="connsiteX350" fmla="*/ 7334583 w 12192000"/>
              <a:gd name="connsiteY350" fmla="*/ 3738934 h 6858000"/>
              <a:gd name="connsiteX351" fmla="*/ 7942092 w 12192000"/>
              <a:gd name="connsiteY351" fmla="*/ 3738934 h 6858000"/>
              <a:gd name="connsiteX352" fmla="*/ 7942092 w 12192000"/>
              <a:gd name="connsiteY352" fmla="*/ 3119082 h 6858000"/>
              <a:gd name="connsiteX353" fmla="*/ 7942092 w 12192000"/>
              <a:gd name="connsiteY353" fmla="*/ 3119080 h 6858000"/>
              <a:gd name="connsiteX354" fmla="*/ 6717648 w 12192000"/>
              <a:gd name="connsiteY354" fmla="*/ 3119080 h 6858000"/>
              <a:gd name="connsiteX355" fmla="*/ 6717648 w 12192000"/>
              <a:gd name="connsiteY355" fmla="*/ 3738934 h 6858000"/>
              <a:gd name="connsiteX356" fmla="*/ 7325157 w 12192000"/>
              <a:gd name="connsiteY356" fmla="*/ 3738934 h 6858000"/>
              <a:gd name="connsiteX357" fmla="*/ 7325157 w 12192000"/>
              <a:gd name="connsiteY357" fmla="*/ 3119080 h 6858000"/>
              <a:gd name="connsiteX358" fmla="*/ 9185387 w 12192000"/>
              <a:gd name="connsiteY358" fmla="*/ 3119077 h 6858000"/>
              <a:gd name="connsiteX359" fmla="*/ 9185387 w 12192000"/>
              <a:gd name="connsiteY359" fmla="*/ 3738934 h 6858000"/>
              <a:gd name="connsiteX360" fmla="*/ 9792896 w 12192000"/>
              <a:gd name="connsiteY360" fmla="*/ 3738934 h 6858000"/>
              <a:gd name="connsiteX361" fmla="*/ 9792896 w 12192000"/>
              <a:gd name="connsiteY361" fmla="*/ 3119077 h 6858000"/>
              <a:gd name="connsiteX362" fmla="*/ 8568453 w 12192000"/>
              <a:gd name="connsiteY362" fmla="*/ 3119077 h 6858000"/>
              <a:gd name="connsiteX363" fmla="*/ 8568453 w 12192000"/>
              <a:gd name="connsiteY363" fmla="*/ 3119082 h 6858000"/>
              <a:gd name="connsiteX364" fmla="*/ 8568453 w 12192000"/>
              <a:gd name="connsiteY364" fmla="*/ 3738934 h 6858000"/>
              <a:gd name="connsiteX365" fmla="*/ 9175961 w 12192000"/>
              <a:gd name="connsiteY365" fmla="*/ 3738934 h 6858000"/>
              <a:gd name="connsiteX366" fmla="*/ 9175961 w 12192000"/>
              <a:gd name="connsiteY366" fmla="*/ 3119077 h 6858000"/>
              <a:gd name="connsiteX367" fmla="*/ 4866857 w 12192000"/>
              <a:gd name="connsiteY367" fmla="*/ 3119077 h 6858000"/>
              <a:gd name="connsiteX368" fmla="*/ 4866857 w 12192000"/>
              <a:gd name="connsiteY368" fmla="*/ 3119082 h 6858000"/>
              <a:gd name="connsiteX369" fmla="*/ 4866847 w 12192000"/>
              <a:gd name="connsiteY369" fmla="*/ 3119082 h 6858000"/>
              <a:gd name="connsiteX370" fmla="*/ 4866847 w 12192000"/>
              <a:gd name="connsiteY370" fmla="*/ 3738934 h 6858000"/>
              <a:gd name="connsiteX371" fmla="*/ 5474358 w 12192000"/>
              <a:gd name="connsiteY371" fmla="*/ 3738934 h 6858000"/>
              <a:gd name="connsiteX372" fmla="*/ 5474358 w 12192000"/>
              <a:gd name="connsiteY372" fmla="*/ 3119077 h 6858000"/>
              <a:gd name="connsiteX373" fmla="*/ 9802322 w 12192000"/>
              <a:gd name="connsiteY373" fmla="*/ 3119075 h 6858000"/>
              <a:gd name="connsiteX374" fmla="*/ 9802322 w 12192000"/>
              <a:gd name="connsiteY374" fmla="*/ 3738934 h 6858000"/>
              <a:gd name="connsiteX375" fmla="*/ 10409831 w 12192000"/>
              <a:gd name="connsiteY375" fmla="*/ 3738934 h 6858000"/>
              <a:gd name="connsiteX376" fmla="*/ 10409831 w 12192000"/>
              <a:gd name="connsiteY376" fmla="*/ 3119075 h 6858000"/>
              <a:gd name="connsiteX377" fmla="*/ 6100713 w 12192000"/>
              <a:gd name="connsiteY377" fmla="*/ 3119075 h 6858000"/>
              <a:gd name="connsiteX378" fmla="*/ 6100713 w 12192000"/>
              <a:gd name="connsiteY378" fmla="*/ 3119082 h 6858000"/>
              <a:gd name="connsiteX379" fmla="*/ 6100713 w 12192000"/>
              <a:gd name="connsiteY379" fmla="*/ 3738934 h 6858000"/>
              <a:gd name="connsiteX380" fmla="*/ 6708222 w 12192000"/>
              <a:gd name="connsiteY380" fmla="*/ 3738934 h 6858000"/>
              <a:gd name="connsiteX381" fmla="*/ 6708222 w 12192000"/>
              <a:gd name="connsiteY381" fmla="*/ 3119075 h 6858000"/>
              <a:gd name="connsiteX382" fmla="*/ 11036664 w 12192000"/>
              <a:gd name="connsiteY382" fmla="*/ 3119074 h 6858000"/>
              <a:gd name="connsiteX383" fmla="*/ 11036664 w 12192000"/>
              <a:gd name="connsiteY383" fmla="*/ 3738934 h 6858000"/>
              <a:gd name="connsiteX384" fmla="*/ 11644173 w 12192000"/>
              <a:gd name="connsiteY384" fmla="*/ 3738934 h 6858000"/>
              <a:gd name="connsiteX385" fmla="*/ 11644173 w 12192000"/>
              <a:gd name="connsiteY385" fmla="*/ 3119074 h 6858000"/>
              <a:gd name="connsiteX386" fmla="*/ 10419729 w 12192000"/>
              <a:gd name="connsiteY386" fmla="*/ 3119074 h 6858000"/>
              <a:gd name="connsiteX387" fmla="*/ 10419729 w 12192000"/>
              <a:gd name="connsiteY387" fmla="*/ 3738934 h 6858000"/>
              <a:gd name="connsiteX388" fmla="*/ 11027237 w 12192000"/>
              <a:gd name="connsiteY388" fmla="*/ 3738934 h 6858000"/>
              <a:gd name="connsiteX389" fmla="*/ 11027237 w 12192000"/>
              <a:gd name="connsiteY389" fmla="*/ 3119074 h 6858000"/>
              <a:gd name="connsiteX390" fmla="*/ 1781706 w 12192000"/>
              <a:gd name="connsiteY390" fmla="*/ 3119074 h 6858000"/>
              <a:gd name="connsiteX391" fmla="*/ 1781706 w 12192000"/>
              <a:gd name="connsiteY391" fmla="*/ 3738934 h 6858000"/>
              <a:gd name="connsiteX392" fmla="*/ 2389215 w 12192000"/>
              <a:gd name="connsiteY392" fmla="*/ 3738934 h 6858000"/>
              <a:gd name="connsiteX393" fmla="*/ 2389215 w 12192000"/>
              <a:gd name="connsiteY393" fmla="*/ 3119074 h 6858000"/>
              <a:gd name="connsiteX394" fmla="*/ 547857 w 12192000"/>
              <a:gd name="connsiteY394" fmla="*/ 3119072 h 6858000"/>
              <a:gd name="connsiteX395" fmla="*/ 547857 w 12192000"/>
              <a:gd name="connsiteY395" fmla="*/ 3119077 h 6858000"/>
              <a:gd name="connsiteX396" fmla="*/ 547850 w 12192000"/>
              <a:gd name="connsiteY396" fmla="*/ 3119077 h 6858000"/>
              <a:gd name="connsiteX397" fmla="*/ 547850 w 12192000"/>
              <a:gd name="connsiteY397" fmla="*/ 3738934 h 6858000"/>
              <a:gd name="connsiteX398" fmla="*/ 1155341 w 12192000"/>
              <a:gd name="connsiteY398" fmla="*/ 3738934 h 6858000"/>
              <a:gd name="connsiteX399" fmla="*/ 1155345 w 12192000"/>
              <a:gd name="connsiteY399" fmla="*/ 3738934 h 6858000"/>
              <a:gd name="connsiteX400" fmla="*/ 1155345 w 12192000"/>
              <a:gd name="connsiteY400" fmla="*/ 3119072 h 6858000"/>
              <a:gd name="connsiteX401" fmla="*/ 1164775 w 12192000"/>
              <a:gd name="connsiteY401" fmla="*/ 3119071 h 6858000"/>
              <a:gd name="connsiteX402" fmla="*/ 1164775 w 12192000"/>
              <a:gd name="connsiteY402" fmla="*/ 3738934 h 6858000"/>
              <a:gd name="connsiteX403" fmla="*/ 1164781 w 12192000"/>
              <a:gd name="connsiteY403" fmla="*/ 3738934 h 6858000"/>
              <a:gd name="connsiteX404" fmla="*/ 1772278 w 12192000"/>
              <a:gd name="connsiteY404" fmla="*/ 3738934 h 6858000"/>
              <a:gd name="connsiteX405" fmla="*/ 1772278 w 12192000"/>
              <a:gd name="connsiteY405" fmla="*/ 3119071 h 6858000"/>
              <a:gd name="connsiteX406" fmla="*/ 7334583 w 12192000"/>
              <a:gd name="connsiteY406" fmla="*/ 2490087 h 6858000"/>
              <a:gd name="connsiteX407" fmla="*/ 7334583 w 12192000"/>
              <a:gd name="connsiteY407" fmla="*/ 3109462 h 6858000"/>
              <a:gd name="connsiteX408" fmla="*/ 7942092 w 12192000"/>
              <a:gd name="connsiteY408" fmla="*/ 3109462 h 6858000"/>
              <a:gd name="connsiteX409" fmla="*/ 7942092 w 12192000"/>
              <a:gd name="connsiteY409" fmla="*/ 2490087 h 6858000"/>
              <a:gd name="connsiteX410" fmla="*/ 9185387 w 12192000"/>
              <a:gd name="connsiteY410" fmla="*/ 2490084 h 6858000"/>
              <a:gd name="connsiteX411" fmla="*/ 9185387 w 12192000"/>
              <a:gd name="connsiteY411" fmla="*/ 3109456 h 6858000"/>
              <a:gd name="connsiteX412" fmla="*/ 9792896 w 12192000"/>
              <a:gd name="connsiteY412" fmla="*/ 3109456 h 6858000"/>
              <a:gd name="connsiteX413" fmla="*/ 9792896 w 12192000"/>
              <a:gd name="connsiteY413" fmla="*/ 2490084 h 6858000"/>
              <a:gd name="connsiteX414" fmla="*/ 7951518 w 12192000"/>
              <a:gd name="connsiteY414" fmla="*/ 2490084 h 6858000"/>
              <a:gd name="connsiteX415" fmla="*/ 7951518 w 12192000"/>
              <a:gd name="connsiteY415" fmla="*/ 2490087 h 6858000"/>
              <a:gd name="connsiteX416" fmla="*/ 7951518 w 12192000"/>
              <a:gd name="connsiteY416" fmla="*/ 3109469 h 6858000"/>
              <a:gd name="connsiteX417" fmla="*/ 7951518 w 12192000"/>
              <a:gd name="connsiteY417" fmla="*/ 3109470 h 6858000"/>
              <a:gd name="connsiteX418" fmla="*/ 8559026 w 12192000"/>
              <a:gd name="connsiteY418" fmla="*/ 3109470 h 6858000"/>
              <a:gd name="connsiteX419" fmla="*/ 8559026 w 12192000"/>
              <a:gd name="connsiteY419" fmla="*/ 3109465 h 6858000"/>
              <a:gd name="connsiteX420" fmla="*/ 8559026 w 12192000"/>
              <a:gd name="connsiteY420" fmla="*/ 2490084 h 6858000"/>
              <a:gd name="connsiteX421" fmla="*/ 5483800 w 12192000"/>
              <a:gd name="connsiteY421" fmla="*/ 2490084 h 6858000"/>
              <a:gd name="connsiteX422" fmla="*/ 5483800 w 12192000"/>
              <a:gd name="connsiteY422" fmla="*/ 3109469 h 6858000"/>
              <a:gd name="connsiteX423" fmla="*/ 6091287 w 12192000"/>
              <a:gd name="connsiteY423" fmla="*/ 3109469 h 6858000"/>
              <a:gd name="connsiteX424" fmla="*/ 6091287 w 12192000"/>
              <a:gd name="connsiteY424" fmla="*/ 3109464 h 6858000"/>
              <a:gd name="connsiteX425" fmla="*/ 6091287 w 12192000"/>
              <a:gd name="connsiteY425" fmla="*/ 2490084 h 6858000"/>
              <a:gd name="connsiteX426" fmla="*/ 4249921 w 12192000"/>
              <a:gd name="connsiteY426" fmla="*/ 2490084 h 6858000"/>
              <a:gd name="connsiteX427" fmla="*/ 4249921 w 12192000"/>
              <a:gd name="connsiteY427" fmla="*/ 3109458 h 6858000"/>
              <a:gd name="connsiteX428" fmla="*/ 4857426 w 12192000"/>
              <a:gd name="connsiteY428" fmla="*/ 3109458 h 6858000"/>
              <a:gd name="connsiteX429" fmla="*/ 4857426 w 12192000"/>
              <a:gd name="connsiteY429" fmla="*/ 2490084 h 6858000"/>
              <a:gd name="connsiteX430" fmla="*/ 3633016 w 12192000"/>
              <a:gd name="connsiteY430" fmla="*/ 2490084 h 6858000"/>
              <a:gd name="connsiteX431" fmla="*/ 3633016 w 12192000"/>
              <a:gd name="connsiteY431" fmla="*/ 3109465 h 6858000"/>
              <a:gd name="connsiteX432" fmla="*/ 4240484 w 12192000"/>
              <a:gd name="connsiteY432" fmla="*/ 3109465 h 6858000"/>
              <a:gd name="connsiteX433" fmla="*/ 4240484 w 12192000"/>
              <a:gd name="connsiteY433" fmla="*/ 3109458 h 6858000"/>
              <a:gd name="connsiteX434" fmla="*/ 4240495 w 12192000"/>
              <a:gd name="connsiteY434" fmla="*/ 3109458 h 6858000"/>
              <a:gd name="connsiteX435" fmla="*/ 4240495 w 12192000"/>
              <a:gd name="connsiteY435" fmla="*/ 2490084 h 6858000"/>
              <a:gd name="connsiteX436" fmla="*/ 2398652 w 12192000"/>
              <a:gd name="connsiteY436" fmla="*/ 2490084 h 6858000"/>
              <a:gd name="connsiteX437" fmla="*/ 2398652 w 12192000"/>
              <a:gd name="connsiteY437" fmla="*/ 3109461 h 6858000"/>
              <a:gd name="connsiteX438" fmla="*/ 3006142 w 12192000"/>
              <a:gd name="connsiteY438" fmla="*/ 3109461 h 6858000"/>
              <a:gd name="connsiteX439" fmla="*/ 3006142 w 12192000"/>
              <a:gd name="connsiteY439" fmla="*/ 2490084 h 6858000"/>
              <a:gd name="connsiteX440" fmla="*/ 4866857 w 12192000"/>
              <a:gd name="connsiteY440" fmla="*/ 2490081 h 6858000"/>
              <a:gd name="connsiteX441" fmla="*/ 4866857 w 12192000"/>
              <a:gd name="connsiteY441" fmla="*/ 3109459 h 6858000"/>
              <a:gd name="connsiteX442" fmla="*/ 5474369 w 12192000"/>
              <a:gd name="connsiteY442" fmla="*/ 3109459 h 6858000"/>
              <a:gd name="connsiteX443" fmla="*/ 5474369 w 12192000"/>
              <a:gd name="connsiteY443" fmla="*/ 2490081 h 6858000"/>
              <a:gd name="connsiteX444" fmla="*/ 3015599 w 12192000"/>
              <a:gd name="connsiteY444" fmla="*/ 2490081 h 6858000"/>
              <a:gd name="connsiteX445" fmla="*/ 3015599 w 12192000"/>
              <a:gd name="connsiteY445" fmla="*/ 2490084 h 6858000"/>
              <a:gd name="connsiteX446" fmla="*/ 3015578 w 12192000"/>
              <a:gd name="connsiteY446" fmla="*/ 2490084 h 6858000"/>
              <a:gd name="connsiteX447" fmla="*/ 3015578 w 12192000"/>
              <a:gd name="connsiteY447" fmla="*/ 3109456 h 6858000"/>
              <a:gd name="connsiteX448" fmla="*/ 3623078 w 12192000"/>
              <a:gd name="connsiteY448" fmla="*/ 3109456 h 6858000"/>
              <a:gd name="connsiteX449" fmla="*/ 3623078 w 12192000"/>
              <a:gd name="connsiteY449" fmla="*/ 2490081 h 6858000"/>
              <a:gd name="connsiteX450" fmla="*/ 8568453 w 12192000"/>
              <a:gd name="connsiteY450" fmla="*/ 2490080 h 6858000"/>
              <a:gd name="connsiteX451" fmla="*/ 8568453 w 12192000"/>
              <a:gd name="connsiteY451" fmla="*/ 3109465 h 6858000"/>
              <a:gd name="connsiteX452" fmla="*/ 9175961 w 12192000"/>
              <a:gd name="connsiteY452" fmla="*/ 3109465 h 6858000"/>
              <a:gd name="connsiteX453" fmla="*/ 9175961 w 12192000"/>
              <a:gd name="connsiteY453" fmla="*/ 2490084 h 6858000"/>
              <a:gd name="connsiteX454" fmla="*/ 9175961 w 12192000"/>
              <a:gd name="connsiteY454" fmla="*/ 2490080 h 6858000"/>
              <a:gd name="connsiteX455" fmla="*/ 10419729 w 12192000"/>
              <a:gd name="connsiteY455" fmla="*/ 2490077 h 6858000"/>
              <a:gd name="connsiteX456" fmla="*/ 10419729 w 12192000"/>
              <a:gd name="connsiteY456" fmla="*/ 3109462 h 6858000"/>
              <a:gd name="connsiteX457" fmla="*/ 11027237 w 12192000"/>
              <a:gd name="connsiteY457" fmla="*/ 3109462 h 6858000"/>
              <a:gd name="connsiteX458" fmla="*/ 11027237 w 12192000"/>
              <a:gd name="connsiteY458" fmla="*/ 2490077 h 6858000"/>
              <a:gd name="connsiteX459" fmla="*/ 9802322 w 12192000"/>
              <a:gd name="connsiteY459" fmla="*/ 2490077 h 6858000"/>
              <a:gd name="connsiteX460" fmla="*/ 9802322 w 12192000"/>
              <a:gd name="connsiteY460" fmla="*/ 2490084 h 6858000"/>
              <a:gd name="connsiteX461" fmla="*/ 9802322 w 12192000"/>
              <a:gd name="connsiteY461" fmla="*/ 3109461 h 6858000"/>
              <a:gd name="connsiteX462" fmla="*/ 10409831 w 12192000"/>
              <a:gd name="connsiteY462" fmla="*/ 3109461 h 6858000"/>
              <a:gd name="connsiteX463" fmla="*/ 10409831 w 12192000"/>
              <a:gd name="connsiteY463" fmla="*/ 2490077 h 6858000"/>
              <a:gd name="connsiteX464" fmla="*/ 1781712 w 12192000"/>
              <a:gd name="connsiteY464" fmla="*/ 2490077 h 6858000"/>
              <a:gd name="connsiteX465" fmla="*/ 1781712 w 12192000"/>
              <a:gd name="connsiteY465" fmla="*/ 3109458 h 6858000"/>
              <a:gd name="connsiteX466" fmla="*/ 2389218 w 12192000"/>
              <a:gd name="connsiteY466" fmla="*/ 3109458 h 6858000"/>
              <a:gd name="connsiteX467" fmla="*/ 2389218 w 12192000"/>
              <a:gd name="connsiteY467" fmla="*/ 2490077 h 6858000"/>
              <a:gd name="connsiteX468" fmla="*/ 6717648 w 12192000"/>
              <a:gd name="connsiteY468" fmla="*/ 2490075 h 6858000"/>
              <a:gd name="connsiteX469" fmla="*/ 6717648 w 12192000"/>
              <a:gd name="connsiteY469" fmla="*/ 3109462 h 6858000"/>
              <a:gd name="connsiteX470" fmla="*/ 7325157 w 12192000"/>
              <a:gd name="connsiteY470" fmla="*/ 3109462 h 6858000"/>
              <a:gd name="connsiteX471" fmla="*/ 7325157 w 12192000"/>
              <a:gd name="connsiteY471" fmla="*/ 2490087 h 6858000"/>
              <a:gd name="connsiteX472" fmla="*/ 7325157 w 12192000"/>
              <a:gd name="connsiteY472" fmla="*/ 2490075 h 6858000"/>
              <a:gd name="connsiteX473" fmla="*/ 11036664 w 12192000"/>
              <a:gd name="connsiteY473" fmla="*/ 2490074 h 6858000"/>
              <a:gd name="connsiteX474" fmla="*/ 11036664 w 12192000"/>
              <a:gd name="connsiteY474" fmla="*/ 2490077 h 6858000"/>
              <a:gd name="connsiteX475" fmla="*/ 11036664 w 12192000"/>
              <a:gd name="connsiteY475" fmla="*/ 3109458 h 6858000"/>
              <a:gd name="connsiteX476" fmla="*/ 11644173 w 12192000"/>
              <a:gd name="connsiteY476" fmla="*/ 3109458 h 6858000"/>
              <a:gd name="connsiteX477" fmla="*/ 11644173 w 12192000"/>
              <a:gd name="connsiteY477" fmla="*/ 2490074 h 6858000"/>
              <a:gd name="connsiteX478" fmla="*/ 1164773 w 12192000"/>
              <a:gd name="connsiteY478" fmla="*/ 2490074 h 6858000"/>
              <a:gd name="connsiteX479" fmla="*/ 1164773 w 12192000"/>
              <a:gd name="connsiteY479" fmla="*/ 3109459 h 6858000"/>
              <a:gd name="connsiteX480" fmla="*/ 1772278 w 12192000"/>
              <a:gd name="connsiteY480" fmla="*/ 3109459 h 6858000"/>
              <a:gd name="connsiteX481" fmla="*/ 1772278 w 12192000"/>
              <a:gd name="connsiteY481" fmla="*/ 3109458 h 6858000"/>
              <a:gd name="connsiteX482" fmla="*/ 1772283 w 12192000"/>
              <a:gd name="connsiteY482" fmla="*/ 3109458 h 6858000"/>
              <a:gd name="connsiteX483" fmla="*/ 1772283 w 12192000"/>
              <a:gd name="connsiteY483" fmla="*/ 2490074 h 6858000"/>
              <a:gd name="connsiteX484" fmla="*/ 6100713 w 12192000"/>
              <a:gd name="connsiteY484" fmla="*/ 2490070 h 6858000"/>
              <a:gd name="connsiteX485" fmla="*/ 6100713 w 12192000"/>
              <a:gd name="connsiteY485" fmla="*/ 2490075 h 6858000"/>
              <a:gd name="connsiteX486" fmla="*/ 6100713 w 12192000"/>
              <a:gd name="connsiteY486" fmla="*/ 3109459 h 6858000"/>
              <a:gd name="connsiteX487" fmla="*/ 6708222 w 12192000"/>
              <a:gd name="connsiteY487" fmla="*/ 3109459 h 6858000"/>
              <a:gd name="connsiteX488" fmla="*/ 6708222 w 12192000"/>
              <a:gd name="connsiteY488" fmla="*/ 2490070 h 6858000"/>
              <a:gd name="connsiteX489" fmla="*/ 547865 w 12192000"/>
              <a:gd name="connsiteY489" fmla="*/ 2490070 h 6858000"/>
              <a:gd name="connsiteX490" fmla="*/ 547865 w 12192000"/>
              <a:gd name="connsiteY490" fmla="*/ 2490087 h 6858000"/>
              <a:gd name="connsiteX491" fmla="*/ 547857 w 12192000"/>
              <a:gd name="connsiteY491" fmla="*/ 2490087 h 6858000"/>
              <a:gd name="connsiteX492" fmla="*/ 547857 w 12192000"/>
              <a:gd name="connsiteY492" fmla="*/ 3109456 h 6858000"/>
              <a:gd name="connsiteX493" fmla="*/ 1155338 w 12192000"/>
              <a:gd name="connsiteY493" fmla="*/ 3109456 h 6858000"/>
              <a:gd name="connsiteX494" fmla="*/ 1155338 w 12192000"/>
              <a:gd name="connsiteY494" fmla="*/ 2490070 h 6858000"/>
              <a:gd name="connsiteX495" fmla="*/ 8568453 w 12192000"/>
              <a:gd name="connsiteY495" fmla="*/ 1861093 h 6858000"/>
              <a:gd name="connsiteX496" fmla="*/ 8568453 w 12192000"/>
              <a:gd name="connsiteY496" fmla="*/ 2480460 h 6858000"/>
              <a:gd name="connsiteX497" fmla="*/ 9175961 w 12192000"/>
              <a:gd name="connsiteY497" fmla="*/ 2480460 h 6858000"/>
              <a:gd name="connsiteX498" fmla="*/ 9175961 w 12192000"/>
              <a:gd name="connsiteY498" fmla="*/ 2480458 h 6858000"/>
              <a:gd name="connsiteX499" fmla="*/ 9175961 w 12192000"/>
              <a:gd name="connsiteY499" fmla="*/ 1861093 h 6858000"/>
              <a:gd name="connsiteX500" fmla="*/ 4249914 w 12192000"/>
              <a:gd name="connsiteY500" fmla="*/ 1861093 h 6858000"/>
              <a:gd name="connsiteX501" fmla="*/ 4249914 w 12192000"/>
              <a:gd name="connsiteY501" fmla="*/ 2480463 h 6858000"/>
              <a:gd name="connsiteX502" fmla="*/ 4857420 w 12192000"/>
              <a:gd name="connsiteY502" fmla="*/ 2480463 h 6858000"/>
              <a:gd name="connsiteX503" fmla="*/ 4857420 w 12192000"/>
              <a:gd name="connsiteY503" fmla="*/ 1861093 h 6858000"/>
              <a:gd name="connsiteX504" fmla="*/ 7334583 w 12192000"/>
              <a:gd name="connsiteY504" fmla="*/ 1861092 h 6858000"/>
              <a:gd name="connsiteX505" fmla="*/ 7334583 w 12192000"/>
              <a:gd name="connsiteY505" fmla="*/ 2480463 h 6858000"/>
              <a:gd name="connsiteX506" fmla="*/ 7942092 w 12192000"/>
              <a:gd name="connsiteY506" fmla="*/ 2480463 h 6858000"/>
              <a:gd name="connsiteX507" fmla="*/ 7942092 w 12192000"/>
              <a:gd name="connsiteY507" fmla="*/ 1861092 h 6858000"/>
              <a:gd name="connsiteX508" fmla="*/ 1164773 w 12192000"/>
              <a:gd name="connsiteY508" fmla="*/ 1861092 h 6858000"/>
              <a:gd name="connsiteX509" fmla="*/ 1164773 w 12192000"/>
              <a:gd name="connsiteY509" fmla="*/ 2480462 h 6858000"/>
              <a:gd name="connsiteX510" fmla="*/ 1772282 w 12192000"/>
              <a:gd name="connsiteY510" fmla="*/ 2480462 h 6858000"/>
              <a:gd name="connsiteX511" fmla="*/ 1772282 w 12192000"/>
              <a:gd name="connsiteY511" fmla="*/ 1861092 h 6858000"/>
              <a:gd name="connsiteX512" fmla="*/ 7951518 w 12192000"/>
              <a:gd name="connsiteY512" fmla="*/ 1861089 h 6858000"/>
              <a:gd name="connsiteX513" fmla="*/ 7951518 w 12192000"/>
              <a:gd name="connsiteY513" fmla="*/ 1861092 h 6858000"/>
              <a:gd name="connsiteX514" fmla="*/ 7951518 w 12192000"/>
              <a:gd name="connsiteY514" fmla="*/ 2480463 h 6858000"/>
              <a:gd name="connsiteX515" fmla="*/ 7951518 w 12192000"/>
              <a:gd name="connsiteY515" fmla="*/ 2480465 h 6858000"/>
              <a:gd name="connsiteX516" fmla="*/ 8559026 w 12192000"/>
              <a:gd name="connsiteY516" fmla="*/ 2480465 h 6858000"/>
              <a:gd name="connsiteX517" fmla="*/ 8559026 w 12192000"/>
              <a:gd name="connsiteY517" fmla="*/ 1861093 h 6858000"/>
              <a:gd name="connsiteX518" fmla="*/ 8559026 w 12192000"/>
              <a:gd name="connsiteY518" fmla="*/ 1861089 h 6858000"/>
              <a:gd name="connsiteX519" fmla="*/ 2398668 w 12192000"/>
              <a:gd name="connsiteY519" fmla="*/ 1861089 h 6858000"/>
              <a:gd name="connsiteX520" fmla="*/ 2398668 w 12192000"/>
              <a:gd name="connsiteY520" fmla="*/ 2480462 h 6858000"/>
              <a:gd name="connsiteX521" fmla="*/ 3006142 w 12192000"/>
              <a:gd name="connsiteY521" fmla="*/ 2480462 h 6858000"/>
              <a:gd name="connsiteX522" fmla="*/ 3006142 w 12192000"/>
              <a:gd name="connsiteY522" fmla="*/ 2480457 h 6858000"/>
              <a:gd name="connsiteX523" fmla="*/ 3006172 w 12192000"/>
              <a:gd name="connsiteY523" fmla="*/ 2480457 h 6858000"/>
              <a:gd name="connsiteX524" fmla="*/ 3006172 w 12192000"/>
              <a:gd name="connsiteY524" fmla="*/ 1861089 h 6858000"/>
              <a:gd name="connsiteX525" fmla="*/ 9185387 w 12192000"/>
              <a:gd name="connsiteY525" fmla="*/ 1861088 h 6858000"/>
              <a:gd name="connsiteX526" fmla="*/ 9185387 w 12192000"/>
              <a:gd name="connsiteY526" fmla="*/ 1861093 h 6858000"/>
              <a:gd name="connsiteX527" fmla="*/ 9185387 w 12192000"/>
              <a:gd name="connsiteY527" fmla="*/ 2480458 h 6858000"/>
              <a:gd name="connsiteX528" fmla="*/ 9792896 w 12192000"/>
              <a:gd name="connsiteY528" fmla="*/ 2480458 h 6858000"/>
              <a:gd name="connsiteX529" fmla="*/ 9792896 w 12192000"/>
              <a:gd name="connsiteY529" fmla="*/ 1861088 h 6858000"/>
              <a:gd name="connsiteX530" fmla="*/ 3632994 w 12192000"/>
              <a:gd name="connsiteY530" fmla="*/ 1861088 h 6858000"/>
              <a:gd name="connsiteX531" fmla="*/ 3632994 w 12192000"/>
              <a:gd name="connsiteY531" fmla="*/ 2480466 h 6858000"/>
              <a:gd name="connsiteX532" fmla="*/ 4240484 w 12192000"/>
              <a:gd name="connsiteY532" fmla="*/ 2480466 h 6858000"/>
              <a:gd name="connsiteX533" fmla="*/ 4240484 w 12192000"/>
              <a:gd name="connsiteY533" fmla="*/ 1861088 h 6858000"/>
              <a:gd name="connsiteX534" fmla="*/ 3015599 w 12192000"/>
              <a:gd name="connsiteY534" fmla="*/ 1861087 h 6858000"/>
              <a:gd name="connsiteX535" fmla="*/ 3015599 w 12192000"/>
              <a:gd name="connsiteY535" fmla="*/ 2480457 h 6858000"/>
              <a:gd name="connsiteX536" fmla="*/ 3623108 w 12192000"/>
              <a:gd name="connsiteY536" fmla="*/ 2480457 h 6858000"/>
              <a:gd name="connsiteX537" fmla="*/ 3623108 w 12192000"/>
              <a:gd name="connsiteY537" fmla="*/ 1861087 h 6858000"/>
              <a:gd name="connsiteX538" fmla="*/ 5483790 w 12192000"/>
              <a:gd name="connsiteY538" fmla="*/ 1861084 h 6858000"/>
              <a:gd name="connsiteX539" fmla="*/ 5483790 w 12192000"/>
              <a:gd name="connsiteY539" fmla="*/ 2480465 h 6858000"/>
              <a:gd name="connsiteX540" fmla="*/ 6091287 w 12192000"/>
              <a:gd name="connsiteY540" fmla="*/ 2480465 h 6858000"/>
              <a:gd name="connsiteX541" fmla="*/ 6091287 w 12192000"/>
              <a:gd name="connsiteY541" fmla="*/ 2480460 h 6858000"/>
              <a:gd name="connsiteX542" fmla="*/ 6091287 w 12192000"/>
              <a:gd name="connsiteY542" fmla="*/ 1861084 h 6858000"/>
              <a:gd name="connsiteX543" fmla="*/ 6717648 w 12192000"/>
              <a:gd name="connsiteY543" fmla="*/ 1861082 h 6858000"/>
              <a:gd name="connsiteX544" fmla="*/ 6717648 w 12192000"/>
              <a:gd name="connsiteY544" fmla="*/ 2480460 h 6858000"/>
              <a:gd name="connsiteX545" fmla="*/ 7325157 w 12192000"/>
              <a:gd name="connsiteY545" fmla="*/ 2480460 h 6858000"/>
              <a:gd name="connsiteX546" fmla="*/ 7325157 w 12192000"/>
              <a:gd name="connsiteY546" fmla="*/ 1861092 h 6858000"/>
              <a:gd name="connsiteX547" fmla="*/ 7325157 w 12192000"/>
              <a:gd name="connsiteY547" fmla="*/ 1861082 h 6858000"/>
              <a:gd name="connsiteX548" fmla="*/ 9802322 w 12192000"/>
              <a:gd name="connsiteY548" fmla="*/ 1861081 h 6858000"/>
              <a:gd name="connsiteX549" fmla="*/ 9802322 w 12192000"/>
              <a:gd name="connsiteY549" fmla="*/ 2480458 h 6858000"/>
              <a:gd name="connsiteX550" fmla="*/ 9802322 w 12192000"/>
              <a:gd name="connsiteY550" fmla="*/ 2480462 h 6858000"/>
              <a:gd name="connsiteX551" fmla="*/ 10409831 w 12192000"/>
              <a:gd name="connsiteY551" fmla="*/ 2480462 h 6858000"/>
              <a:gd name="connsiteX552" fmla="*/ 10409831 w 12192000"/>
              <a:gd name="connsiteY552" fmla="*/ 1861081 h 6858000"/>
              <a:gd name="connsiteX553" fmla="*/ 4866859 w 12192000"/>
              <a:gd name="connsiteY553" fmla="*/ 1861081 h 6858000"/>
              <a:gd name="connsiteX554" fmla="*/ 4866859 w 12192000"/>
              <a:gd name="connsiteY554" fmla="*/ 1861093 h 6858000"/>
              <a:gd name="connsiteX555" fmla="*/ 4866847 w 12192000"/>
              <a:gd name="connsiteY555" fmla="*/ 1861093 h 6858000"/>
              <a:gd name="connsiteX556" fmla="*/ 4866847 w 12192000"/>
              <a:gd name="connsiteY556" fmla="*/ 2480468 h 6858000"/>
              <a:gd name="connsiteX557" fmla="*/ 5474362 w 12192000"/>
              <a:gd name="connsiteY557" fmla="*/ 2480468 h 6858000"/>
              <a:gd name="connsiteX558" fmla="*/ 5474362 w 12192000"/>
              <a:gd name="connsiteY558" fmla="*/ 1861081 h 6858000"/>
              <a:gd name="connsiteX559" fmla="*/ 1781729 w 12192000"/>
              <a:gd name="connsiteY559" fmla="*/ 1861081 h 6858000"/>
              <a:gd name="connsiteX560" fmla="*/ 1781729 w 12192000"/>
              <a:gd name="connsiteY560" fmla="*/ 1861092 h 6858000"/>
              <a:gd name="connsiteX561" fmla="*/ 1781714 w 12192000"/>
              <a:gd name="connsiteY561" fmla="*/ 1861092 h 6858000"/>
              <a:gd name="connsiteX562" fmla="*/ 1781714 w 12192000"/>
              <a:gd name="connsiteY562" fmla="*/ 2480465 h 6858000"/>
              <a:gd name="connsiteX563" fmla="*/ 2389218 w 12192000"/>
              <a:gd name="connsiteY563" fmla="*/ 2480465 h 6858000"/>
              <a:gd name="connsiteX564" fmla="*/ 2389218 w 12192000"/>
              <a:gd name="connsiteY564" fmla="*/ 2480462 h 6858000"/>
              <a:gd name="connsiteX565" fmla="*/ 2389230 w 12192000"/>
              <a:gd name="connsiteY565" fmla="*/ 2480462 h 6858000"/>
              <a:gd name="connsiteX566" fmla="*/ 2389230 w 12192000"/>
              <a:gd name="connsiteY566" fmla="*/ 1861081 h 6858000"/>
              <a:gd name="connsiteX567" fmla="*/ 10419729 w 12192000"/>
              <a:gd name="connsiteY567" fmla="*/ 1861080 h 6858000"/>
              <a:gd name="connsiteX568" fmla="*/ 10419729 w 12192000"/>
              <a:gd name="connsiteY568" fmla="*/ 2480462 h 6858000"/>
              <a:gd name="connsiteX569" fmla="*/ 10419729 w 12192000"/>
              <a:gd name="connsiteY569" fmla="*/ 2480466 h 6858000"/>
              <a:gd name="connsiteX570" fmla="*/ 11027237 w 12192000"/>
              <a:gd name="connsiteY570" fmla="*/ 2480466 h 6858000"/>
              <a:gd name="connsiteX571" fmla="*/ 11027237 w 12192000"/>
              <a:gd name="connsiteY571" fmla="*/ 2480460 h 6858000"/>
              <a:gd name="connsiteX572" fmla="*/ 11027237 w 12192000"/>
              <a:gd name="connsiteY572" fmla="*/ 1861080 h 6858000"/>
              <a:gd name="connsiteX573" fmla="*/ 547865 w 12192000"/>
              <a:gd name="connsiteY573" fmla="*/ 1861080 h 6858000"/>
              <a:gd name="connsiteX574" fmla="*/ 547865 w 12192000"/>
              <a:gd name="connsiteY574" fmla="*/ 2480457 h 6858000"/>
              <a:gd name="connsiteX575" fmla="*/ 1155341 w 12192000"/>
              <a:gd name="connsiteY575" fmla="*/ 2480457 h 6858000"/>
              <a:gd name="connsiteX576" fmla="*/ 1155341 w 12192000"/>
              <a:gd name="connsiteY576" fmla="*/ 1861080 h 6858000"/>
              <a:gd name="connsiteX577" fmla="*/ 11036664 w 12192000"/>
              <a:gd name="connsiteY577" fmla="*/ 1861076 h 6858000"/>
              <a:gd name="connsiteX578" fmla="*/ 11036664 w 12192000"/>
              <a:gd name="connsiteY578" fmla="*/ 2480460 h 6858000"/>
              <a:gd name="connsiteX579" fmla="*/ 11644173 w 12192000"/>
              <a:gd name="connsiteY579" fmla="*/ 2480460 h 6858000"/>
              <a:gd name="connsiteX580" fmla="*/ 11644173 w 12192000"/>
              <a:gd name="connsiteY580" fmla="*/ 1861089 h 6858000"/>
              <a:gd name="connsiteX581" fmla="*/ 11644173 w 12192000"/>
              <a:gd name="connsiteY581" fmla="*/ 1861076 h 6858000"/>
              <a:gd name="connsiteX582" fmla="*/ 6100713 w 12192000"/>
              <a:gd name="connsiteY582" fmla="*/ 1861070 h 6858000"/>
              <a:gd name="connsiteX583" fmla="*/ 6100713 w 12192000"/>
              <a:gd name="connsiteY583" fmla="*/ 1861084 h 6858000"/>
              <a:gd name="connsiteX584" fmla="*/ 6100713 w 12192000"/>
              <a:gd name="connsiteY584" fmla="*/ 2480458 h 6858000"/>
              <a:gd name="connsiteX585" fmla="*/ 6708222 w 12192000"/>
              <a:gd name="connsiteY585" fmla="*/ 2480458 h 6858000"/>
              <a:gd name="connsiteX586" fmla="*/ 6708222 w 12192000"/>
              <a:gd name="connsiteY586" fmla="*/ 1861082 h 6858000"/>
              <a:gd name="connsiteX587" fmla="*/ 6708222 w 12192000"/>
              <a:gd name="connsiteY587" fmla="*/ 1861070 h 6858000"/>
              <a:gd name="connsiteX588" fmla="*/ 8568453 w 12192000"/>
              <a:gd name="connsiteY588" fmla="*/ 1232093 h 6858000"/>
              <a:gd name="connsiteX589" fmla="*/ 8568453 w 12192000"/>
              <a:gd name="connsiteY589" fmla="*/ 1851463 h 6858000"/>
              <a:gd name="connsiteX590" fmla="*/ 9175961 w 12192000"/>
              <a:gd name="connsiteY590" fmla="*/ 1851463 h 6858000"/>
              <a:gd name="connsiteX591" fmla="*/ 9175961 w 12192000"/>
              <a:gd name="connsiteY591" fmla="*/ 1232093 h 6858000"/>
              <a:gd name="connsiteX592" fmla="*/ 4249921 w 12192000"/>
              <a:gd name="connsiteY592" fmla="*/ 1232093 h 6858000"/>
              <a:gd name="connsiteX593" fmla="*/ 4249921 w 12192000"/>
              <a:gd name="connsiteY593" fmla="*/ 1851465 h 6858000"/>
              <a:gd name="connsiteX594" fmla="*/ 4857424 w 12192000"/>
              <a:gd name="connsiteY594" fmla="*/ 1851465 h 6858000"/>
              <a:gd name="connsiteX595" fmla="*/ 4857424 w 12192000"/>
              <a:gd name="connsiteY595" fmla="*/ 1232093 h 6858000"/>
              <a:gd name="connsiteX596" fmla="*/ 1781729 w 12192000"/>
              <a:gd name="connsiteY596" fmla="*/ 1232093 h 6858000"/>
              <a:gd name="connsiteX597" fmla="*/ 1781729 w 12192000"/>
              <a:gd name="connsiteY597" fmla="*/ 1851467 h 6858000"/>
              <a:gd name="connsiteX598" fmla="*/ 2389223 w 12192000"/>
              <a:gd name="connsiteY598" fmla="*/ 1851467 h 6858000"/>
              <a:gd name="connsiteX599" fmla="*/ 2389223 w 12192000"/>
              <a:gd name="connsiteY599" fmla="*/ 1232093 h 6858000"/>
              <a:gd name="connsiteX600" fmla="*/ 7334583 w 12192000"/>
              <a:gd name="connsiteY600" fmla="*/ 1232090 h 6858000"/>
              <a:gd name="connsiteX601" fmla="*/ 7334583 w 12192000"/>
              <a:gd name="connsiteY601" fmla="*/ 1851460 h 6858000"/>
              <a:gd name="connsiteX602" fmla="*/ 7334583 w 12192000"/>
              <a:gd name="connsiteY602" fmla="*/ 1851481 h 6858000"/>
              <a:gd name="connsiteX603" fmla="*/ 7942092 w 12192000"/>
              <a:gd name="connsiteY603" fmla="*/ 1851481 h 6858000"/>
              <a:gd name="connsiteX604" fmla="*/ 7942092 w 12192000"/>
              <a:gd name="connsiteY604" fmla="*/ 1851468 h 6858000"/>
              <a:gd name="connsiteX605" fmla="*/ 7942092 w 12192000"/>
              <a:gd name="connsiteY605" fmla="*/ 1232090 h 6858000"/>
              <a:gd name="connsiteX606" fmla="*/ 1164795 w 12192000"/>
              <a:gd name="connsiteY606" fmla="*/ 1232090 h 6858000"/>
              <a:gd name="connsiteX607" fmla="*/ 1164795 w 12192000"/>
              <a:gd name="connsiteY607" fmla="*/ 1851466 h 6858000"/>
              <a:gd name="connsiteX608" fmla="*/ 1772283 w 12192000"/>
              <a:gd name="connsiteY608" fmla="*/ 1851466 h 6858000"/>
              <a:gd name="connsiteX609" fmla="*/ 1772283 w 12192000"/>
              <a:gd name="connsiteY609" fmla="*/ 1232090 h 6858000"/>
              <a:gd name="connsiteX610" fmla="*/ 11036664 w 12192000"/>
              <a:gd name="connsiteY610" fmla="*/ 1232088 h 6858000"/>
              <a:gd name="connsiteX611" fmla="*/ 11036664 w 12192000"/>
              <a:gd name="connsiteY611" fmla="*/ 1851464 h 6858000"/>
              <a:gd name="connsiteX612" fmla="*/ 11644173 w 12192000"/>
              <a:gd name="connsiteY612" fmla="*/ 1851464 h 6858000"/>
              <a:gd name="connsiteX613" fmla="*/ 11644173 w 12192000"/>
              <a:gd name="connsiteY613" fmla="*/ 1851459 h 6858000"/>
              <a:gd name="connsiteX614" fmla="*/ 11644173 w 12192000"/>
              <a:gd name="connsiteY614" fmla="*/ 1232090 h 6858000"/>
              <a:gd name="connsiteX615" fmla="*/ 11644173 w 12192000"/>
              <a:gd name="connsiteY615" fmla="*/ 1232088 h 6858000"/>
              <a:gd name="connsiteX616" fmla="*/ 7951518 w 12192000"/>
              <a:gd name="connsiteY616" fmla="*/ 1232088 h 6858000"/>
              <a:gd name="connsiteX617" fmla="*/ 7951518 w 12192000"/>
              <a:gd name="connsiteY617" fmla="*/ 1851468 h 6858000"/>
              <a:gd name="connsiteX618" fmla="*/ 8559026 w 12192000"/>
              <a:gd name="connsiteY618" fmla="*/ 1851468 h 6858000"/>
              <a:gd name="connsiteX619" fmla="*/ 8559026 w 12192000"/>
              <a:gd name="connsiteY619" fmla="*/ 1851463 h 6858000"/>
              <a:gd name="connsiteX620" fmla="*/ 8559026 w 12192000"/>
              <a:gd name="connsiteY620" fmla="*/ 1232088 h 6858000"/>
              <a:gd name="connsiteX621" fmla="*/ 5483792 w 12192000"/>
              <a:gd name="connsiteY621" fmla="*/ 1232088 h 6858000"/>
              <a:gd name="connsiteX622" fmla="*/ 5483792 w 12192000"/>
              <a:gd name="connsiteY622" fmla="*/ 1851468 h 6858000"/>
              <a:gd name="connsiteX623" fmla="*/ 6091287 w 12192000"/>
              <a:gd name="connsiteY623" fmla="*/ 1851468 h 6858000"/>
              <a:gd name="connsiteX624" fmla="*/ 6091287 w 12192000"/>
              <a:gd name="connsiteY624" fmla="*/ 1851460 h 6858000"/>
              <a:gd name="connsiteX625" fmla="*/ 6091287 w 12192000"/>
              <a:gd name="connsiteY625" fmla="*/ 1232088 h 6858000"/>
              <a:gd name="connsiteX626" fmla="*/ 9802322 w 12192000"/>
              <a:gd name="connsiteY626" fmla="*/ 1232087 h 6858000"/>
              <a:gd name="connsiteX627" fmla="*/ 9802322 w 12192000"/>
              <a:gd name="connsiteY627" fmla="*/ 1851465 h 6858000"/>
              <a:gd name="connsiteX628" fmla="*/ 10409831 w 12192000"/>
              <a:gd name="connsiteY628" fmla="*/ 1851465 h 6858000"/>
              <a:gd name="connsiteX629" fmla="*/ 10409831 w 12192000"/>
              <a:gd name="connsiteY629" fmla="*/ 1232087 h 6858000"/>
              <a:gd name="connsiteX630" fmla="*/ 3633007 w 12192000"/>
              <a:gd name="connsiteY630" fmla="*/ 1232087 h 6858000"/>
              <a:gd name="connsiteX631" fmla="*/ 3633007 w 12192000"/>
              <a:gd name="connsiteY631" fmla="*/ 1851471 h 6858000"/>
              <a:gd name="connsiteX632" fmla="*/ 4240484 w 12192000"/>
              <a:gd name="connsiteY632" fmla="*/ 1851471 h 6858000"/>
              <a:gd name="connsiteX633" fmla="*/ 4240484 w 12192000"/>
              <a:gd name="connsiteY633" fmla="*/ 1851465 h 6858000"/>
              <a:gd name="connsiteX634" fmla="*/ 4240491 w 12192000"/>
              <a:gd name="connsiteY634" fmla="*/ 1851465 h 6858000"/>
              <a:gd name="connsiteX635" fmla="*/ 4240491 w 12192000"/>
              <a:gd name="connsiteY635" fmla="*/ 1232087 h 6858000"/>
              <a:gd name="connsiteX636" fmla="*/ 2398677 w 12192000"/>
              <a:gd name="connsiteY636" fmla="*/ 1232086 h 6858000"/>
              <a:gd name="connsiteX637" fmla="*/ 2398677 w 12192000"/>
              <a:gd name="connsiteY637" fmla="*/ 1232093 h 6858000"/>
              <a:gd name="connsiteX638" fmla="*/ 2398662 w 12192000"/>
              <a:gd name="connsiteY638" fmla="*/ 1232093 h 6858000"/>
              <a:gd name="connsiteX639" fmla="*/ 2398662 w 12192000"/>
              <a:gd name="connsiteY639" fmla="*/ 1851476 h 6858000"/>
              <a:gd name="connsiteX640" fmla="*/ 3006141 w 12192000"/>
              <a:gd name="connsiteY640" fmla="*/ 1851476 h 6858000"/>
              <a:gd name="connsiteX641" fmla="*/ 3006141 w 12192000"/>
              <a:gd name="connsiteY641" fmla="*/ 1232086 h 6858000"/>
              <a:gd name="connsiteX642" fmla="*/ 547845 w 12192000"/>
              <a:gd name="connsiteY642" fmla="*/ 1232085 h 6858000"/>
              <a:gd name="connsiteX643" fmla="*/ 547845 w 12192000"/>
              <a:gd name="connsiteY643" fmla="*/ 1851461 h 6858000"/>
              <a:gd name="connsiteX644" fmla="*/ 1155353 w 12192000"/>
              <a:gd name="connsiteY644" fmla="*/ 1851461 h 6858000"/>
              <a:gd name="connsiteX645" fmla="*/ 1155353 w 12192000"/>
              <a:gd name="connsiteY645" fmla="*/ 1232085 h 6858000"/>
              <a:gd name="connsiteX646" fmla="*/ 6717648 w 12192000"/>
              <a:gd name="connsiteY646" fmla="*/ 1232084 h 6858000"/>
              <a:gd name="connsiteX647" fmla="*/ 6717648 w 12192000"/>
              <a:gd name="connsiteY647" fmla="*/ 1851460 h 6858000"/>
              <a:gd name="connsiteX648" fmla="*/ 7325157 w 12192000"/>
              <a:gd name="connsiteY648" fmla="*/ 1851460 h 6858000"/>
              <a:gd name="connsiteX649" fmla="*/ 7325157 w 12192000"/>
              <a:gd name="connsiteY649" fmla="*/ 1232084 h 6858000"/>
              <a:gd name="connsiteX650" fmla="*/ 6100713 w 12192000"/>
              <a:gd name="connsiteY650" fmla="*/ 1232082 h 6858000"/>
              <a:gd name="connsiteX651" fmla="*/ 6100713 w 12192000"/>
              <a:gd name="connsiteY651" fmla="*/ 1232088 h 6858000"/>
              <a:gd name="connsiteX652" fmla="*/ 6100713 w 12192000"/>
              <a:gd name="connsiteY652" fmla="*/ 1851458 h 6858000"/>
              <a:gd name="connsiteX653" fmla="*/ 6708222 w 12192000"/>
              <a:gd name="connsiteY653" fmla="*/ 1851458 h 6858000"/>
              <a:gd name="connsiteX654" fmla="*/ 6708222 w 12192000"/>
              <a:gd name="connsiteY654" fmla="*/ 1232084 h 6858000"/>
              <a:gd name="connsiteX655" fmla="*/ 6708222 w 12192000"/>
              <a:gd name="connsiteY655" fmla="*/ 1232082 h 6858000"/>
              <a:gd name="connsiteX656" fmla="*/ 9185387 w 12192000"/>
              <a:gd name="connsiteY656" fmla="*/ 1232081 h 6858000"/>
              <a:gd name="connsiteX657" fmla="*/ 9185387 w 12192000"/>
              <a:gd name="connsiteY657" fmla="*/ 1232086 h 6858000"/>
              <a:gd name="connsiteX658" fmla="*/ 9185387 w 12192000"/>
              <a:gd name="connsiteY658" fmla="*/ 1851461 h 6858000"/>
              <a:gd name="connsiteX659" fmla="*/ 9792896 w 12192000"/>
              <a:gd name="connsiteY659" fmla="*/ 1851461 h 6858000"/>
              <a:gd name="connsiteX660" fmla="*/ 9792896 w 12192000"/>
              <a:gd name="connsiteY660" fmla="*/ 1232081 h 6858000"/>
              <a:gd name="connsiteX661" fmla="*/ 4866859 w 12192000"/>
              <a:gd name="connsiteY661" fmla="*/ 1232078 h 6858000"/>
              <a:gd name="connsiteX662" fmla="*/ 4866859 w 12192000"/>
              <a:gd name="connsiteY662" fmla="*/ 1851468 h 6858000"/>
              <a:gd name="connsiteX663" fmla="*/ 5474362 w 12192000"/>
              <a:gd name="connsiteY663" fmla="*/ 1851468 h 6858000"/>
              <a:gd name="connsiteX664" fmla="*/ 5474362 w 12192000"/>
              <a:gd name="connsiteY664" fmla="*/ 1232078 h 6858000"/>
              <a:gd name="connsiteX665" fmla="*/ 3015596 w 12192000"/>
              <a:gd name="connsiteY665" fmla="*/ 1232078 h 6858000"/>
              <a:gd name="connsiteX666" fmla="*/ 3015596 w 12192000"/>
              <a:gd name="connsiteY666" fmla="*/ 1851458 h 6858000"/>
              <a:gd name="connsiteX667" fmla="*/ 3623076 w 12192000"/>
              <a:gd name="connsiteY667" fmla="*/ 1851458 h 6858000"/>
              <a:gd name="connsiteX668" fmla="*/ 3623076 w 12192000"/>
              <a:gd name="connsiteY668" fmla="*/ 1232078 h 6858000"/>
              <a:gd name="connsiteX669" fmla="*/ 10419729 w 12192000"/>
              <a:gd name="connsiteY669" fmla="*/ 1232076 h 6858000"/>
              <a:gd name="connsiteX670" fmla="*/ 10419729 w 12192000"/>
              <a:gd name="connsiteY670" fmla="*/ 1232087 h 6858000"/>
              <a:gd name="connsiteX671" fmla="*/ 10419729 w 12192000"/>
              <a:gd name="connsiteY671" fmla="*/ 1851459 h 6858000"/>
              <a:gd name="connsiteX672" fmla="*/ 11027237 w 12192000"/>
              <a:gd name="connsiteY672" fmla="*/ 1851459 h 6858000"/>
              <a:gd name="connsiteX673" fmla="*/ 11027237 w 12192000"/>
              <a:gd name="connsiteY673" fmla="*/ 1232088 h 6858000"/>
              <a:gd name="connsiteX674" fmla="*/ 11027237 w 12192000"/>
              <a:gd name="connsiteY674" fmla="*/ 1232076 h 6858000"/>
              <a:gd name="connsiteX675" fmla="*/ 10419729 w 12192000"/>
              <a:gd name="connsiteY675" fmla="*/ 603091 h 6858000"/>
              <a:gd name="connsiteX676" fmla="*/ 10419729 w 12192000"/>
              <a:gd name="connsiteY676" fmla="*/ 1222460 h 6858000"/>
              <a:gd name="connsiteX677" fmla="*/ 11027237 w 12192000"/>
              <a:gd name="connsiteY677" fmla="*/ 1222460 h 6858000"/>
              <a:gd name="connsiteX678" fmla="*/ 11027237 w 12192000"/>
              <a:gd name="connsiteY678" fmla="*/ 603091 h 6858000"/>
              <a:gd name="connsiteX679" fmla="*/ 7951518 w 12192000"/>
              <a:gd name="connsiteY679" fmla="*/ 603091 h 6858000"/>
              <a:gd name="connsiteX680" fmla="*/ 7951518 w 12192000"/>
              <a:gd name="connsiteY680" fmla="*/ 1222463 h 6858000"/>
              <a:gd name="connsiteX681" fmla="*/ 8559026 w 12192000"/>
              <a:gd name="connsiteY681" fmla="*/ 1222463 h 6858000"/>
              <a:gd name="connsiteX682" fmla="*/ 8559026 w 12192000"/>
              <a:gd name="connsiteY682" fmla="*/ 603091 h 6858000"/>
              <a:gd name="connsiteX683" fmla="*/ 1781731 w 12192000"/>
              <a:gd name="connsiteY683" fmla="*/ 603090 h 6858000"/>
              <a:gd name="connsiteX684" fmla="*/ 1781731 w 12192000"/>
              <a:gd name="connsiteY684" fmla="*/ 1222467 h 6858000"/>
              <a:gd name="connsiteX685" fmla="*/ 2389221 w 12192000"/>
              <a:gd name="connsiteY685" fmla="*/ 1222467 h 6858000"/>
              <a:gd name="connsiteX686" fmla="*/ 2389221 w 12192000"/>
              <a:gd name="connsiteY686" fmla="*/ 603090 h 6858000"/>
              <a:gd name="connsiteX687" fmla="*/ 1164786 w 12192000"/>
              <a:gd name="connsiteY687" fmla="*/ 603089 h 6858000"/>
              <a:gd name="connsiteX688" fmla="*/ 1164786 w 12192000"/>
              <a:gd name="connsiteY688" fmla="*/ 1222471 h 6858000"/>
              <a:gd name="connsiteX689" fmla="*/ 1772283 w 12192000"/>
              <a:gd name="connsiteY689" fmla="*/ 1222471 h 6858000"/>
              <a:gd name="connsiteX690" fmla="*/ 1772283 w 12192000"/>
              <a:gd name="connsiteY690" fmla="*/ 1222467 h 6858000"/>
              <a:gd name="connsiteX691" fmla="*/ 1772290 w 12192000"/>
              <a:gd name="connsiteY691" fmla="*/ 1222467 h 6858000"/>
              <a:gd name="connsiteX692" fmla="*/ 1772290 w 12192000"/>
              <a:gd name="connsiteY692" fmla="*/ 603089 h 6858000"/>
              <a:gd name="connsiteX693" fmla="*/ 547852 w 12192000"/>
              <a:gd name="connsiteY693" fmla="*/ 603089 h 6858000"/>
              <a:gd name="connsiteX694" fmla="*/ 547852 w 12192000"/>
              <a:gd name="connsiteY694" fmla="*/ 1222470 h 6858000"/>
              <a:gd name="connsiteX695" fmla="*/ 1155355 w 12192000"/>
              <a:gd name="connsiteY695" fmla="*/ 1222470 h 6858000"/>
              <a:gd name="connsiteX696" fmla="*/ 1155355 w 12192000"/>
              <a:gd name="connsiteY696" fmla="*/ 603089 h 6858000"/>
              <a:gd name="connsiteX697" fmla="*/ 11036664 w 12192000"/>
              <a:gd name="connsiteY697" fmla="*/ 603088 h 6858000"/>
              <a:gd name="connsiteX698" fmla="*/ 11036664 w 12192000"/>
              <a:gd name="connsiteY698" fmla="*/ 603091 h 6858000"/>
              <a:gd name="connsiteX699" fmla="*/ 11036664 w 12192000"/>
              <a:gd name="connsiteY699" fmla="*/ 1222460 h 6858000"/>
              <a:gd name="connsiteX700" fmla="*/ 11036664 w 12192000"/>
              <a:gd name="connsiteY700" fmla="*/ 1222464 h 6858000"/>
              <a:gd name="connsiteX701" fmla="*/ 11644173 w 12192000"/>
              <a:gd name="connsiteY701" fmla="*/ 1222464 h 6858000"/>
              <a:gd name="connsiteX702" fmla="*/ 11644173 w 12192000"/>
              <a:gd name="connsiteY702" fmla="*/ 603088 h 6858000"/>
              <a:gd name="connsiteX703" fmla="*/ 5483797 w 12192000"/>
              <a:gd name="connsiteY703" fmla="*/ 603087 h 6858000"/>
              <a:gd name="connsiteX704" fmla="*/ 5483797 w 12192000"/>
              <a:gd name="connsiteY704" fmla="*/ 1222474 h 6858000"/>
              <a:gd name="connsiteX705" fmla="*/ 6091287 w 12192000"/>
              <a:gd name="connsiteY705" fmla="*/ 1222474 h 6858000"/>
              <a:gd name="connsiteX706" fmla="*/ 6091287 w 12192000"/>
              <a:gd name="connsiteY706" fmla="*/ 1222459 h 6858000"/>
              <a:gd name="connsiteX707" fmla="*/ 6091287 w 12192000"/>
              <a:gd name="connsiteY707" fmla="*/ 603087 h 6858000"/>
              <a:gd name="connsiteX708" fmla="*/ 9802322 w 12192000"/>
              <a:gd name="connsiteY708" fmla="*/ 603086 h 6858000"/>
              <a:gd name="connsiteX709" fmla="*/ 9802322 w 12192000"/>
              <a:gd name="connsiteY709" fmla="*/ 1222462 h 6858000"/>
              <a:gd name="connsiteX710" fmla="*/ 9802322 w 12192000"/>
              <a:gd name="connsiteY710" fmla="*/ 1222465 h 6858000"/>
              <a:gd name="connsiteX711" fmla="*/ 10409831 w 12192000"/>
              <a:gd name="connsiteY711" fmla="*/ 1222465 h 6858000"/>
              <a:gd name="connsiteX712" fmla="*/ 10409831 w 12192000"/>
              <a:gd name="connsiteY712" fmla="*/ 603086 h 6858000"/>
              <a:gd name="connsiteX713" fmla="*/ 8568453 w 12192000"/>
              <a:gd name="connsiteY713" fmla="*/ 603086 h 6858000"/>
              <a:gd name="connsiteX714" fmla="*/ 8568453 w 12192000"/>
              <a:gd name="connsiteY714" fmla="*/ 603091 h 6858000"/>
              <a:gd name="connsiteX715" fmla="*/ 8568453 w 12192000"/>
              <a:gd name="connsiteY715" fmla="*/ 1222477 h 6858000"/>
              <a:gd name="connsiteX716" fmla="*/ 9175961 w 12192000"/>
              <a:gd name="connsiteY716" fmla="*/ 1222477 h 6858000"/>
              <a:gd name="connsiteX717" fmla="*/ 9175961 w 12192000"/>
              <a:gd name="connsiteY717" fmla="*/ 1222462 h 6858000"/>
              <a:gd name="connsiteX718" fmla="*/ 9175961 w 12192000"/>
              <a:gd name="connsiteY718" fmla="*/ 603086 h 6858000"/>
              <a:gd name="connsiteX719" fmla="*/ 3015582 w 12192000"/>
              <a:gd name="connsiteY719" fmla="*/ 603086 h 6858000"/>
              <a:gd name="connsiteX720" fmla="*/ 3015582 w 12192000"/>
              <a:gd name="connsiteY720" fmla="*/ 1222459 h 6858000"/>
              <a:gd name="connsiteX721" fmla="*/ 3623094 w 12192000"/>
              <a:gd name="connsiteY721" fmla="*/ 1222459 h 6858000"/>
              <a:gd name="connsiteX722" fmla="*/ 3623094 w 12192000"/>
              <a:gd name="connsiteY722" fmla="*/ 603086 h 6858000"/>
              <a:gd name="connsiteX723" fmla="*/ 6717648 w 12192000"/>
              <a:gd name="connsiteY723" fmla="*/ 603085 h 6858000"/>
              <a:gd name="connsiteX724" fmla="*/ 6717648 w 12192000"/>
              <a:gd name="connsiteY724" fmla="*/ 1222459 h 6858000"/>
              <a:gd name="connsiteX725" fmla="*/ 6717648 w 12192000"/>
              <a:gd name="connsiteY725" fmla="*/ 1222472 h 6858000"/>
              <a:gd name="connsiteX726" fmla="*/ 7325157 w 12192000"/>
              <a:gd name="connsiteY726" fmla="*/ 1222472 h 6858000"/>
              <a:gd name="connsiteX727" fmla="*/ 7325157 w 12192000"/>
              <a:gd name="connsiteY727" fmla="*/ 603085 h 6858000"/>
              <a:gd name="connsiteX728" fmla="*/ 3632998 w 12192000"/>
              <a:gd name="connsiteY728" fmla="*/ 603085 h 6858000"/>
              <a:gd name="connsiteX729" fmla="*/ 3632998 w 12192000"/>
              <a:gd name="connsiteY729" fmla="*/ 1222473 h 6858000"/>
              <a:gd name="connsiteX730" fmla="*/ 4240488 w 12192000"/>
              <a:gd name="connsiteY730" fmla="*/ 1222473 h 6858000"/>
              <a:gd name="connsiteX731" fmla="*/ 4240488 w 12192000"/>
              <a:gd name="connsiteY731" fmla="*/ 603085 h 6858000"/>
              <a:gd name="connsiteX732" fmla="*/ 9185387 w 12192000"/>
              <a:gd name="connsiteY732" fmla="*/ 603084 h 6858000"/>
              <a:gd name="connsiteX733" fmla="*/ 9185387 w 12192000"/>
              <a:gd name="connsiteY733" fmla="*/ 603086 h 6858000"/>
              <a:gd name="connsiteX734" fmla="*/ 9185387 w 12192000"/>
              <a:gd name="connsiteY734" fmla="*/ 1222462 h 6858000"/>
              <a:gd name="connsiteX735" fmla="*/ 9792896 w 12192000"/>
              <a:gd name="connsiteY735" fmla="*/ 1222462 h 6858000"/>
              <a:gd name="connsiteX736" fmla="*/ 9792896 w 12192000"/>
              <a:gd name="connsiteY736" fmla="*/ 603084 h 6858000"/>
              <a:gd name="connsiteX737" fmla="*/ 7334583 w 12192000"/>
              <a:gd name="connsiteY737" fmla="*/ 603084 h 6858000"/>
              <a:gd name="connsiteX738" fmla="*/ 7334583 w 12192000"/>
              <a:gd name="connsiteY738" fmla="*/ 603085 h 6858000"/>
              <a:gd name="connsiteX739" fmla="*/ 7334583 w 12192000"/>
              <a:gd name="connsiteY739" fmla="*/ 1222471 h 6858000"/>
              <a:gd name="connsiteX740" fmla="*/ 7942092 w 12192000"/>
              <a:gd name="connsiteY740" fmla="*/ 1222471 h 6858000"/>
              <a:gd name="connsiteX741" fmla="*/ 7942092 w 12192000"/>
              <a:gd name="connsiteY741" fmla="*/ 603091 h 6858000"/>
              <a:gd name="connsiteX742" fmla="*/ 7942092 w 12192000"/>
              <a:gd name="connsiteY742" fmla="*/ 603084 h 6858000"/>
              <a:gd name="connsiteX743" fmla="*/ 4249917 w 12192000"/>
              <a:gd name="connsiteY743" fmla="*/ 603084 h 6858000"/>
              <a:gd name="connsiteX744" fmla="*/ 4249917 w 12192000"/>
              <a:gd name="connsiteY744" fmla="*/ 603085 h 6858000"/>
              <a:gd name="connsiteX745" fmla="*/ 4249917 w 12192000"/>
              <a:gd name="connsiteY745" fmla="*/ 1222474 h 6858000"/>
              <a:gd name="connsiteX746" fmla="*/ 4857420 w 12192000"/>
              <a:gd name="connsiteY746" fmla="*/ 1222474 h 6858000"/>
              <a:gd name="connsiteX747" fmla="*/ 4857420 w 12192000"/>
              <a:gd name="connsiteY747" fmla="*/ 603084 h 6858000"/>
              <a:gd name="connsiteX748" fmla="*/ 2398677 w 12192000"/>
              <a:gd name="connsiteY748" fmla="*/ 603083 h 6858000"/>
              <a:gd name="connsiteX749" fmla="*/ 2398677 w 12192000"/>
              <a:gd name="connsiteY749" fmla="*/ 1222467 h 6858000"/>
              <a:gd name="connsiteX750" fmla="*/ 3006141 w 12192000"/>
              <a:gd name="connsiteY750" fmla="*/ 1222467 h 6858000"/>
              <a:gd name="connsiteX751" fmla="*/ 3006141 w 12192000"/>
              <a:gd name="connsiteY751" fmla="*/ 1222459 h 6858000"/>
              <a:gd name="connsiteX752" fmla="*/ 3006154 w 12192000"/>
              <a:gd name="connsiteY752" fmla="*/ 1222459 h 6858000"/>
              <a:gd name="connsiteX753" fmla="*/ 3006154 w 12192000"/>
              <a:gd name="connsiteY753" fmla="*/ 603083 h 6858000"/>
              <a:gd name="connsiteX754" fmla="*/ 6100713 w 12192000"/>
              <a:gd name="connsiteY754" fmla="*/ 603081 h 6858000"/>
              <a:gd name="connsiteX755" fmla="*/ 6100713 w 12192000"/>
              <a:gd name="connsiteY755" fmla="*/ 603086 h 6858000"/>
              <a:gd name="connsiteX756" fmla="*/ 6100713 w 12192000"/>
              <a:gd name="connsiteY756" fmla="*/ 1222459 h 6858000"/>
              <a:gd name="connsiteX757" fmla="*/ 6708222 w 12192000"/>
              <a:gd name="connsiteY757" fmla="*/ 1222459 h 6858000"/>
              <a:gd name="connsiteX758" fmla="*/ 6708222 w 12192000"/>
              <a:gd name="connsiteY758" fmla="*/ 603085 h 6858000"/>
              <a:gd name="connsiteX759" fmla="*/ 6708222 w 12192000"/>
              <a:gd name="connsiteY759" fmla="*/ 603081 h 6858000"/>
              <a:gd name="connsiteX760" fmla="*/ 4866857 w 12192000"/>
              <a:gd name="connsiteY760" fmla="*/ 603075 h 6858000"/>
              <a:gd name="connsiteX761" fmla="*/ 4866857 w 12192000"/>
              <a:gd name="connsiteY761" fmla="*/ 1222462 h 6858000"/>
              <a:gd name="connsiteX762" fmla="*/ 5474355 w 12192000"/>
              <a:gd name="connsiteY762" fmla="*/ 1222462 h 6858000"/>
              <a:gd name="connsiteX763" fmla="*/ 5474355 w 12192000"/>
              <a:gd name="connsiteY763" fmla="*/ 603075 h 6858000"/>
              <a:gd name="connsiteX764" fmla="*/ 538417 w 12192000"/>
              <a:gd name="connsiteY764" fmla="*/ 0 h 6858000"/>
              <a:gd name="connsiteX765" fmla="*/ 547859 w 12192000"/>
              <a:gd name="connsiteY765" fmla="*/ 0 h 6858000"/>
              <a:gd name="connsiteX766" fmla="*/ 547859 w 12192000"/>
              <a:gd name="connsiteY766" fmla="*/ 593474 h 6858000"/>
              <a:gd name="connsiteX767" fmla="*/ 1155355 w 12192000"/>
              <a:gd name="connsiteY767" fmla="*/ 593474 h 6858000"/>
              <a:gd name="connsiteX768" fmla="*/ 1155355 w 12192000"/>
              <a:gd name="connsiteY768" fmla="*/ 593471 h 6858000"/>
              <a:gd name="connsiteX769" fmla="*/ 1155367 w 12192000"/>
              <a:gd name="connsiteY769" fmla="*/ 593471 h 6858000"/>
              <a:gd name="connsiteX770" fmla="*/ 1155367 w 12192000"/>
              <a:gd name="connsiteY770" fmla="*/ 0 h 6858000"/>
              <a:gd name="connsiteX771" fmla="*/ 1164795 w 12192000"/>
              <a:gd name="connsiteY771" fmla="*/ 0 h 6858000"/>
              <a:gd name="connsiteX772" fmla="*/ 1164795 w 12192000"/>
              <a:gd name="connsiteY772" fmla="*/ 593471 h 6858000"/>
              <a:gd name="connsiteX773" fmla="*/ 1772300 w 12192000"/>
              <a:gd name="connsiteY773" fmla="*/ 593471 h 6858000"/>
              <a:gd name="connsiteX774" fmla="*/ 1772300 w 12192000"/>
              <a:gd name="connsiteY774" fmla="*/ 0 h 6858000"/>
              <a:gd name="connsiteX775" fmla="*/ 1781728 w 12192000"/>
              <a:gd name="connsiteY775" fmla="*/ 0 h 6858000"/>
              <a:gd name="connsiteX776" fmla="*/ 1781728 w 12192000"/>
              <a:gd name="connsiteY776" fmla="*/ 593478 h 6858000"/>
              <a:gd name="connsiteX777" fmla="*/ 2389221 w 12192000"/>
              <a:gd name="connsiteY777" fmla="*/ 593478 h 6858000"/>
              <a:gd name="connsiteX778" fmla="*/ 2389221 w 12192000"/>
              <a:gd name="connsiteY778" fmla="*/ 593467 h 6858000"/>
              <a:gd name="connsiteX779" fmla="*/ 2389232 w 12192000"/>
              <a:gd name="connsiteY779" fmla="*/ 593467 h 6858000"/>
              <a:gd name="connsiteX780" fmla="*/ 2389232 w 12192000"/>
              <a:gd name="connsiteY780" fmla="*/ 0 h 6858000"/>
              <a:gd name="connsiteX781" fmla="*/ 2398671 w 12192000"/>
              <a:gd name="connsiteY781" fmla="*/ 0 h 6858000"/>
              <a:gd name="connsiteX782" fmla="*/ 2398671 w 12192000"/>
              <a:gd name="connsiteY782" fmla="*/ 593467 h 6858000"/>
              <a:gd name="connsiteX783" fmla="*/ 3006166 w 12192000"/>
              <a:gd name="connsiteY783" fmla="*/ 593467 h 6858000"/>
              <a:gd name="connsiteX784" fmla="*/ 3006166 w 12192000"/>
              <a:gd name="connsiteY784" fmla="*/ 0 h 6858000"/>
              <a:gd name="connsiteX785" fmla="*/ 3015597 w 12192000"/>
              <a:gd name="connsiteY785" fmla="*/ 0 h 6858000"/>
              <a:gd name="connsiteX786" fmla="*/ 3015597 w 12192000"/>
              <a:gd name="connsiteY786" fmla="*/ 593468 h 6858000"/>
              <a:gd name="connsiteX787" fmla="*/ 3623109 w 12192000"/>
              <a:gd name="connsiteY787" fmla="*/ 593468 h 6858000"/>
              <a:gd name="connsiteX788" fmla="*/ 3623109 w 12192000"/>
              <a:gd name="connsiteY788" fmla="*/ 0 h 6858000"/>
              <a:gd name="connsiteX789" fmla="*/ 3633001 w 12192000"/>
              <a:gd name="connsiteY789" fmla="*/ 0 h 6858000"/>
              <a:gd name="connsiteX790" fmla="*/ 3633001 w 12192000"/>
              <a:gd name="connsiteY790" fmla="*/ 593472 h 6858000"/>
              <a:gd name="connsiteX791" fmla="*/ 4240488 w 12192000"/>
              <a:gd name="connsiteY791" fmla="*/ 593472 h 6858000"/>
              <a:gd name="connsiteX792" fmla="*/ 4240488 w 12192000"/>
              <a:gd name="connsiteY792" fmla="*/ 0 h 6858000"/>
              <a:gd name="connsiteX793" fmla="*/ 4249917 w 12192000"/>
              <a:gd name="connsiteY793" fmla="*/ 0 h 6858000"/>
              <a:gd name="connsiteX794" fmla="*/ 4249917 w 12192000"/>
              <a:gd name="connsiteY794" fmla="*/ 593470 h 6858000"/>
              <a:gd name="connsiteX795" fmla="*/ 4857420 w 12192000"/>
              <a:gd name="connsiteY795" fmla="*/ 593470 h 6858000"/>
              <a:gd name="connsiteX796" fmla="*/ 4857420 w 12192000"/>
              <a:gd name="connsiteY796" fmla="*/ 593463 h 6858000"/>
              <a:gd name="connsiteX797" fmla="*/ 4857420 w 12192000"/>
              <a:gd name="connsiteY797" fmla="*/ 0 h 6858000"/>
              <a:gd name="connsiteX798" fmla="*/ 4866847 w 12192000"/>
              <a:gd name="connsiteY798" fmla="*/ 0 h 6858000"/>
              <a:gd name="connsiteX799" fmla="*/ 4866847 w 12192000"/>
              <a:gd name="connsiteY799" fmla="*/ 593463 h 6858000"/>
              <a:gd name="connsiteX800" fmla="*/ 5474357 w 12192000"/>
              <a:gd name="connsiteY800" fmla="*/ 593463 h 6858000"/>
              <a:gd name="connsiteX801" fmla="*/ 5474357 w 12192000"/>
              <a:gd name="connsiteY801" fmla="*/ 0 h 6858000"/>
              <a:gd name="connsiteX802" fmla="*/ 5483795 w 12192000"/>
              <a:gd name="connsiteY802" fmla="*/ 0 h 6858000"/>
              <a:gd name="connsiteX803" fmla="*/ 5483795 w 12192000"/>
              <a:gd name="connsiteY803" fmla="*/ 593476 h 6858000"/>
              <a:gd name="connsiteX804" fmla="*/ 6091287 w 12192000"/>
              <a:gd name="connsiteY804" fmla="*/ 593476 h 6858000"/>
              <a:gd name="connsiteX805" fmla="*/ 6091287 w 12192000"/>
              <a:gd name="connsiteY805" fmla="*/ 593471 h 6858000"/>
              <a:gd name="connsiteX806" fmla="*/ 6091287 w 12192000"/>
              <a:gd name="connsiteY806" fmla="*/ 0 h 6858000"/>
              <a:gd name="connsiteX807" fmla="*/ 6100713 w 12192000"/>
              <a:gd name="connsiteY807" fmla="*/ 0 h 6858000"/>
              <a:gd name="connsiteX808" fmla="*/ 6100713 w 12192000"/>
              <a:gd name="connsiteY808" fmla="*/ 593470 h 6858000"/>
              <a:gd name="connsiteX809" fmla="*/ 6708222 w 12192000"/>
              <a:gd name="connsiteY809" fmla="*/ 593470 h 6858000"/>
              <a:gd name="connsiteX810" fmla="*/ 6708222 w 12192000"/>
              <a:gd name="connsiteY810" fmla="*/ 0 h 6858000"/>
              <a:gd name="connsiteX811" fmla="*/ 6717648 w 12192000"/>
              <a:gd name="connsiteY811" fmla="*/ 0 h 6858000"/>
              <a:gd name="connsiteX812" fmla="*/ 6717648 w 12192000"/>
              <a:gd name="connsiteY812" fmla="*/ 593471 h 6858000"/>
              <a:gd name="connsiteX813" fmla="*/ 6717648 w 12192000"/>
              <a:gd name="connsiteY813" fmla="*/ 593473 h 6858000"/>
              <a:gd name="connsiteX814" fmla="*/ 7325157 w 12192000"/>
              <a:gd name="connsiteY814" fmla="*/ 593473 h 6858000"/>
              <a:gd name="connsiteX815" fmla="*/ 7325157 w 12192000"/>
              <a:gd name="connsiteY815" fmla="*/ 593471 h 6858000"/>
              <a:gd name="connsiteX816" fmla="*/ 7325157 w 12192000"/>
              <a:gd name="connsiteY816" fmla="*/ 0 h 6858000"/>
              <a:gd name="connsiteX817" fmla="*/ 7334583 w 12192000"/>
              <a:gd name="connsiteY817" fmla="*/ 0 h 6858000"/>
              <a:gd name="connsiteX818" fmla="*/ 7334583 w 12192000"/>
              <a:gd name="connsiteY818" fmla="*/ 593471 h 6858000"/>
              <a:gd name="connsiteX819" fmla="*/ 7942092 w 12192000"/>
              <a:gd name="connsiteY819" fmla="*/ 593471 h 6858000"/>
              <a:gd name="connsiteX820" fmla="*/ 7942092 w 12192000"/>
              <a:gd name="connsiteY820" fmla="*/ 593464 h 6858000"/>
              <a:gd name="connsiteX821" fmla="*/ 7942092 w 12192000"/>
              <a:gd name="connsiteY821" fmla="*/ 0 h 6858000"/>
              <a:gd name="connsiteX822" fmla="*/ 7951518 w 12192000"/>
              <a:gd name="connsiteY822" fmla="*/ 0 h 6858000"/>
              <a:gd name="connsiteX823" fmla="*/ 7951518 w 12192000"/>
              <a:gd name="connsiteY823" fmla="*/ 593464 h 6858000"/>
              <a:gd name="connsiteX824" fmla="*/ 8559026 w 12192000"/>
              <a:gd name="connsiteY824" fmla="*/ 593464 h 6858000"/>
              <a:gd name="connsiteX825" fmla="*/ 8559026 w 12192000"/>
              <a:gd name="connsiteY825" fmla="*/ 0 h 6858000"/>
              <a:gd name="connsiteX826" fmla="*/ 8568453 w 12192000"/>
              <a:gd name="connsiteY826" fmla="*/ 0 h 6858000"/>
              <a:gd name="connsiteX827" fmla="*/ 8568453 w 12192000"/>
              <a:gd name="connsiteY827" fmla="*/ 593464 h 6858000"/>
              <a:gd name="connsiteX828" fmla="*/ 8568453 w 12192000"/>
              <a:gd name="connsiteY828" fmla="*/ 593475 h 6858000"/>
              <a:gd name="connsiteX829" fmla="*/ 9175961 w 12192000"/>
              <a:gd name="connsiteY829" fmla="*/ 593475 h 6858000"/>
              <a:gd name="connsiteX830" fmla="*/ 9175961 w 12192000"/>
              <a:gd name="connsiteY830" fmla="*/ 593471 h 6858000"/>
              <a:gd name="connsiteX831" fmla="*/ 9175961 w 12192000"/>
              <a:gd name="connsiteY831" fmla="*/ 0 h 6858000"/>
              <a:gd name="connsiteX832" fmla="*/ 9185387 w 12192000"/>
              <a:gd name="connsiteY832" fmla="*/ 0 h 6858000"/>
              <a:gd name="connsiteX833" fmla="*/ 9185387 w 12192000"/>
              <a:gd name="connsiteY833" fmla="*/ 593471 h 6858000"/>
              <a:gd name="connsiteX834" fmla="*/ 9792896 w 12192000"/>
              <a:gd name="connsiteY834" fmla="*/ 593471 h 6858000"/>
              <a:gd name="connsiteX835" fmla="*/ 9792896 w 12192000"/>
              <a:gd name="connsiteY835" fmla="*/ 0 h 6858000"/>
              <a:gd name="connsiteX836" fmla="*/ 9802322 w 12192000"/>
              <a:gd name="connsiteY836" fmla="*/ 0 h 6858000"/>
              <a:gd name="connsiteX837" fmla="*/ 9802322 w 12192000"/>
              <a:gd name="connsiteY837" fmla="*/ 593464 h 6858000"/>
              <a:gd name="connsiteX838" fmla="*/ 10409831 w 12192000"/>
              <a:gd name="connsiteY838" fmla="*/ 593464 h 6858000"/>
              <a:gd name="connsiteX839" fmla="*/ 10409831 w 12192000"/>
              <a:gd name="connsiteY839" fmla="*/ 0 h 6858000"/>
              <a:gd name="connsiteX840" fmla="*/ 10419729 w 12192000"/>
              <a:gd name="connsiteY840" fmla="*/ 0 h 6858000"/>
              <a:gd name="connsiteX841" fmla="*/ 10419729 w 12192000"/>
              <a:gd name="connsiteY841" fmla="*/ 593466 h 6858000"/>
              <a:gd name="connsiteX842" fmla="*/ 11027237 w 12192000"/>
              <a:gd name="connsiteY842" fmla="*/ 593466 h 6858000"/>
              <a:gd name="connsiteX843" fmla="*/ 11027237 w 12192000"/>
              <a:gd name="connsiteY843" fmla="*/ 0 h 6858000"/>
              <a:gd name="connsiteX844" fmla="*/ 11036664 w 12192000"/>
              <a:gd name="connsiteY844" fmla="*/ 0 h 6858000"/>
              <a:gd name="connsiteX845" fmla="*/ 11036664 w 12192000"/>
              <a:gd name="connsiteY845" fmla="*/ 593466 h 6858000"/>
              <a:gd name="connsiteX846" fmla="*/ 11036664 w 12192000"/>
              <a:gd name="connsiteY846" fmla="*/ 593473 h 6858000"/>
              <a:gd name="connsiteX847" fmla="*/ 11644173 w 12192000"/>
              <a:gd name="connsiteY847" fmla="*/ 593473 h 6858000"/>
              <a:gd name="connsiteX848" fmla="*/ 11644173 w 12192000"/>
              <a:gd name="connsiteY848" fmla="*/ 0 h 6858000"/>
              <a:gd name="connsiteX849" fmla="*/ 11653599 w 12192000"/>
              <a:gd name="connsiteY849" fmla="*/ 0 h 6858000"/>
              <a:gd name="connsiteX850" fmla="*/ 11653599 w 12192000"/>
              <a:gd name="connsiteY850" fmla="*/ 593467 h 6858000"/>
              <a:gd name="connsiteX851" fmla="*/ 12192000 w 12192000"/>
              <a:gd name="connsiteY851" fmla="*/ 593467 h 6858000"/>
              <a:gd name="connsiteX852" fmla="*/ 12192000 w 12192000"/>
              <a:gd name="connsiteY852" fmla="*/ 603089 h 6858000"/>
              <a:gd name="connsiteX853" fmla="*/ 11653599 w 12192000"/>
              <a:gd name="connsiteY853" fmla="*/ 603089 h 6858000"/>
              <a:gd name="connsiteX854" fmla="*/ 11653599 w 12192000"/>
              <a:gd name="connsiteY854" fmla="*/ 1222464 h 6858000"/>
              <a:gd name="connsiteX855" fmla="*/ 11653599 w 12192000"/>
              <a:gd name="connsiteY855" fmla="*/ 1222478 h 6858000"/>
              <a:gd name="connsiteX856" fmla="*/ 12192000 w 12192000"/>
              <a:gd name="connsiteY856" fmla="*/ 1222478 h 6858000"/>
              <a:gd name="connsiteX857" fmla="*/ 12192000 w 12192000"/>
              <a:gd name="connsiteY857" fmla="*/ 1232090 h 6858000"/>
              <a:gd name="connsiteX858" fmla="*/ 11653599 w 12192000"/>
              <a:gd name="connsiteY858" fmla="*/ 1232090 h 6858000"/>
              <a:gd name="connsiteX859" fmla="*/ 11653599 w 12192000"/>
              <a:gd name="connsiteY859" fmla="*/ 1851459 h 6858000"/>
              <a:gd name="connsiteX860" fmla="*/ 12192000 w 12192000"/>
              <a:gd name="connsiteY860" fmla="*/ 1851459 h 6858000"/>
              <a:gd name="connsiteX861" fmla="*/ 12192000 w 12192000"/>
              <a:gd name="connsiteY861" fmla="*/ 1861089 h 6858000"/>
              <a:gd name="connsiteX862" fmla="*/ 11653599 w 12192000"/>
              <a:gd name="connsiteY862" fmla="*/ 1861089 h 6858000"/>
              <a:gd name="connsiteX863" fmla="*/ 11653599 w 12192000"/>
              <a:gd name="connsiteY863" fmla="*/ 2480458 h 6858000"/>
              <a:gd name="connsiteX864" fmla="*/ 12192000 w 12192000"/>
              <a:gd name="connsiteY864" fmla="*/ 2480458 h 6858000"/>
              <a:gd name="connsiteX865" fmla="*/ 12192000 w 12192000"/>
              <a:gd name="connsiteY865" fmla="*/ 2490075 h 6858000"/>
              <a:gd name="connsiteX866" fmla="*/ 11653599 w 12192000"/>
              <a:gd name="connsiteY866" fmla="*/ 2490075 h 6858000"/>
              <a:gd name="connsiteX867" fmla="*/ 11653599 w 12192000"/>
              <a:gd name="connsiteY867" fmla="*/ 3109458 h 6858000"/>
              <a:gd name="connsiteX868" fmla="*/ 12192000 w 12192000"/>
              <a:gd name="connsiteY868" fmla="*/ 3109458 h 6858000"/>
              <a:gd name="connsiteX869" fmla="*/ 12192000 w 12192000"/>
              <a:gd name="connsiteY869" fmla="*/ 3119072 h 6858000"/>
              <a:gd name="connsiteX870" fmla="*/ 11653599 w 12192000"/>
              <a:gd name="connsiteY870" fmla="*/ 3119072 h 6858000"/>
              <a:gd name="connsiteX871" fmla="*/ 11653599 w 12192000"/>
              <a:gd name="connsiteY871" fmla="*/ 3738934 h 6858000"/>
              <a:gd name="connsiteX872" fmla="*/ 12192000 w 12192000"/>
              <a:gd name="connsiteY872" fmla="*/ 3738934 h 6858000"/>
              <a:gd name="connsiteX873" fmla="*/ 12192000 w 12192000"/>
              <a:gd name="connsiteY873" fmla="*/ 3748545 h 6858000"/>
              <a:gd name="connsiteX874" fmla="*/ 11653599 w 12192000"/>
              <a:gd name="connsiteY874" fmla="*/ 3748545 h 6858000"/>
              <a:gd name="connsiteX875" fmla="*/ 11653599 w 12192000"/>
              <a:gd name="connsiteY875" fmla="*/ 4367933 h 6858000"/>
              <a:gd name="connsiteX876" fmla="*/ 12192000 w 12192000"/>
              <a:gd name="connsiteY876" fmla="*/ 4367933 h 6858000"/>
              <a:gd name="connsiteX877" fmla="*/ 12192000 w 12192000"/>
              <a:gd name="connsiteY877" fmla="*/ 4377543 h 6858000"/>
              <a:gd name="connsiteX878" fmla="*/ 11653599 w 12192000"/>
              <a:gd name="connsiteY878" fmla="*/ 4377543 h 6858000"/>
              <a:gd name="connsiteX879" fmla="*/ 11653599 w 12192000"/>
              <a:gd name="connsiteY879" fmla="*/ 4996932 h 6858000"/>
              <a:gd name="connsiteX880" fmla="*/ 12192000 w 12192000"/>
              <a:gd name="connsiteY880" fmla="*/ 4996932 h 6858000"/>
              <a:gd name="connsiteX881" fmla="*/ 12192000 w 12192000"/>
              <a:gd name="connsiteY881" fmla="*/ 5006542 h 6858000"/>
              <a:gd name="connsiteX882" fmla="*/ 11653599 w 12192000"/>
              <a:gd name="connsiteY882" fmla="*/ 5006542 h 6858000"/>
              <a:gd name="connsiteX883" fmla="*/ 11653599 w 12192000"/>
              <a:gd name="connsiteY883" fmla="*/ 5625930 h 6858000"/>
              <a:gd name="connsiteX884" fmla="*/ 12192000 w 12192000"/>
              <a:gd name="connsiteY884" fmla="*/ 5625930 h 6858000"/>
              <a:gd name="connsiteX885" fmla="*/ 12192000 w 12192000"/>
              <a:gd name="connsiteY885" fmla="*/ 5635541 h 6858000"/>
              <a:gd name="connsiteX886" fmla="*/ 11653599 w 12192000"/>
              <a:gd name="connsiteY886" fmla="*/ 5635541 h 6858000"/>
              <a:gd name="connsiteX887" fmla="*/ 11653599 w 12192000"/>
              <a:gd name="connsiteY887" fmla="*/ 6254930 h 6858000"/>
              <a:gd name="connsiteX888" fmla="*/ 12192000 w 12192000"/>
              <a:gd name="connsiteY888" fmla="*/ 6254930 h 6858000"/>
              <a:gd name="connsiteX889" fmla="*/ 12192000 w 12192000"/>
              <a:gd name="connsiteY889" fmla="*/ 6264540 h 6858000"/>
              <a:gd name="connsiteX890" fmla="*/ 11653599 w 12192000"/>
              <a:gd name="connsiteY890" fmla="*/ 6264540 h 6858000"/>
              <a:gd name="connsiteX891" fmla="*/ 11653599 w 12192000"/>
              <a:gd name="connsiteY891" fmla="*/ 6858000 h 6858000"/>
              <a:gd name="connsiteX892" fmla="*/ 11644173 w 12192000"/>
              <a:gd name="connsiteY892" fmla="*/ 6858000 h 6858000"/>
              <a:gd name="connsiteX893" fmla="*/ 11644173 w 12192000"/>
              <a:gd name="connsiteY893" fmla="*/ 6264540 h 6858000"/>
              <a:gd name="connsiteX894" fmla="*/ 11036664 w 12192000"/>
              <a:gd name="connsiteY894" fmla="*/ 6264540 h 6858000"/>
              <a:gd name="connsiteX895" fmla="*/ 11036664 w 12192000"/>
              <a:gd name="connsiteY895" fmla="*/ 6858000 h 6858000"/>
              <a:gd name="connsiteX896" fmla="*/ 11027237 w 12192000"/>
              <a:gd name="connsiteY896" fmla="*/ 6858000 h 6858000"/>
              <a:gd name="connsiteX897" fmla="*/ 11027237 w 12192000"/>
              <a:gd name="connsiteY897" fmla="*/ 6264540 h 6858000"/>
              <a:gd name="connsiteX898" fmla="*/ 10419729 w 12192000"/>
              <a:gd name="connsiteY898" fmla="*/ 6264540 h 6858000"/>
              <a:gd name="connsiteX899" fmla="*/ 10419729 w 12192000"/>
              <a:gd name="connsiteY899" fmla="*/ 6858000 h 6858000"/>
              <a:gd name="connsiteX900" fmla="*/ 10409831 w 12192000"/>
              <a:gd name="connsiteY900" fmla="*/ 6858000 h 6858000"/>
              <a:gd name="connsiteX901" fmla="*/ 10409831 w 12192000"/>
              <a:gd name="connsiteY901" fmla="*/ 6264540 h 6858000"/>
              <a:gd name="connsiteX902" fmla="*/ 9802322 w 12192000"/>
              <a:gd name="connsiteY902" fmla="*/ 6264540 h 6858000"/>
              <a:gd name="connsiteX903" fmla="*/ 9802322 w 12192000"/>
              <a:gd name="connsiteY903" fmla="*/ 6858000 h 6858000"/>
              <a:gd name="connsiteX904" fmla="*/ 9792896 w 12192000"/>
              <a:gd name="connsiteY904" fmla="*/ 6858000 h 6858000"/>
              <a:gd name="connsiteX905" fmla="*/ 9792896 w 12192000"/>
              <a:gd name="connsiteY905" fmla="*/ 6264540 h 6858000"/>
              <a:gd name="connsiteX906" fmla="*/ 9185387 w 12192000"/>
              <a:gd name="connsiteY906" fmla="*/ 6264540 h 6858000"/>
              <a:gd name="connsiteX907" fmla="*/ 9185387 w 12192000"/>
              <a:gd name="connsiteY907" fmla="*/ 6858000 h 6858000"/>
              <a:gd name="connsiteX908" fmla="*/ 9175961 w 12192000"/>
              <a:gd name="connsiteY908" fmla="*/ 6858000 h 6858000"/>
              <a:gd name="connsiteX909" fmla="*/ 9175961 w 12192000"/>
              <a:gd name="connsiteY909" fmla="*/ 6264540 h 6858000"/>
              <a:gd name="connsiteX910" fmla="*/ 8568453 w 12192000"/>
              <a:gd name="connsiteY910" fmla="*/ 6264540 h 6858000"/>
              <a:gd name="connsiteX911" fmla="*/ 8568453 w 12192000"/>
              <a:gd name="connsiteY911" fmla="*/ 6858000 h 6858000"/>
              <a:gd name="connsiteX912" fmla="*/ 8559026 w 12192000"/>
              <a:gd name="connsiteY912" fmla="*/ 6858000 h 6858000"/>
              <a:gd name="connsiteX913" fmla="*/ 8559026 w 12192000"/>
              <a:gd name="connsiteY913" fmla="*/ 6264540 h 6858000"/>
              <a:gd name="connsiteX914" fmla="*/ 7951518 w 12192000"/>
              <a:gd name="connsiteY914" fmla="*/ 6264540 h 6858000"/>
              <a:gd name="connsiteX915" fmla="*/ 7951518 w 12192000"/>
              <a:gd name="connsiteY915" fmla="*/ 6858000 h 6858000"/>
              <a:gd name="connsiteX916" fmla="*/ 7942092 w 12192000"/>
              <a:gd name="connsiteY916" fmla="*/ 6858000 h 6858000"/>
              <a:gd name="connsiteX917" fmla="*/ 7942092 w 12192000"/>
              <a:gd name="connsiteY917" fmla="*/ 6264540 h 6858000"/>
              <a:gd name="connsiteX918" fmla="*/ 7334583 w 12192000"/>
              <a:gd name="connsiteY918" fmla="*/ 6264540 h 6858000"/>
              <a:gd name="connsiteX919" fmla="*/ 7334583 w 12192000"/>
              <a:gd name="connsiteY919" fmla="*/ 6858000 h 6858000"/>
              <a:gd name="connsiteX920" fmla="*/ 7325157 w 12192000"/>
              <a:gd name="connsiteY920" fmla="*/ 6858000 h 6858000"/>
              <a:gd name="connsiteX921" fmla="*/ 7325157 w 12192000"/>
              <a:gd name="connsiteY921" fmla="*/ 6264540 h 6858000"/>
              <a:gd name="connsiteX922" fmla="*/ 6717648 w 12192000"/>
              <a:gd name="connsiteY922" fmla="*/ 6264540 h 6858000"/>
              <a:gd name="connsiteX923" fmla="*/ 6717648 w 12192000"/>
              <a:gd name="connsiteY923" fmla="*/ 6858000 h 6858000"/>
              <a:gd name="connsiteX924" fmla="*/ 6708222 w 12192000"/>
              <a:gd name="connsiteY924" fmla="*/ 6858000 h 6858000"/>
              <a:gd name="connsiteX925" fmla="*/ 6708222 w 12192000"/>
              <a:gd name="connsiteY925" fmla="*/ 6264540 h 6858000"/>
              <a:gd name="connsiteX926" fmla="*/ 6100713 w 12192000"/>
              <a:gd name="connsiteY926" fmla="*/ 6264540 h 6858000"/>
              <a:gd name="connsiteX927" fmla="*/ 6100713 w 12192000"/>
              <a:gd name="connsiteY927" fmla="*/ 6858000 h 6858000"/>
              <a:gd name="connsiteX928" fmla="*/ 6091287 w 12192000"/>
              <a:gd name="connsiteY928" fmla="*/ 6858000 h 6858000"/>
              <a:gd name="connsiteX929" fmla="*/ 6091287 w 12192000"/>
              <a:gd name="connsiteY929" fmla="*/ 6264540 h 6858000"/>
              <a:gd name="connsiteX930" fmla="*/ 5483791 w 12192000"/>
              <a:gd name="connsiteY930" fmla="*/ 6264540 h 6858000"/>
              <a:gd name="connsiteX931" fmla="*/ 5483784 w 12192000"/>
              <a:gd name="connsiteY931" fmla="*/ 6264540 h 6858000"/>
              <a:gd name="connsiteX932" fmla="*/ 5483784 w 12192000"/>
              <a:gd name="connsiteY932" fmla="*/ 6858000 h 6858000"/>
              <a:gd name="connsiteX933" fmla="*/ 5474353 w 12192000"/>
              <a:gd name="connsiteY933" fmla="*/ 6858000 h 6858000"/>
              <a:gd name="connsiteX934" fmla="*/ 5474353 w 12192000"/>
              <a:gd name="connsiteY934" fmla="*/ 6264540 h 6858000"/>
              <a:gd name="connsiteX935" fmla="*/ 4866847 w 12192000"/>
              <a:gd name="connsiteY935" fmla="*/ 6264540 h 6858000"/>
              <a:gd name="connsiteX936" fmla="*/ 4866847 w 12192000"/>
              <a:gd name="connsiteY936" fmla="*/ 6858000 h 6858000"/>
              <a:gd name="connsiteX937" fmla="*/ 4857417 w 12192000"/>
              <a:gd name="connsiteY937" fmla="*/ 6858000 h 6858000"/>
              <a:gd name="connsiteX938" fmla="*/ 4857417 w 12192000"/>
              <a:gd name="connsiteY938" fmla="*/ 6264540 h 6858000"/>
              <a:gd name="connsiteX939" fmla="*/ 4249917 w 12192000"/>
              <a:gd name="connsiteY939" fmla="*/ 6264540 h 6858000"/>
              <a:gd name="connsiteX940" fmla="*/ 4249911 w 12192000"/>
              <a:gd name="connsiteY940" fmla="*/ 6264540 h 6858000"/>
              <a:gd name="connsiteX941" fmla="*/ 4249911 w 12192000"/>
              <a:gd name="connsiteY941" fmla="*/ 6858000 h 6858000"/>
              <a:gd name="connsiteX942" fmla="*/ 4240484 w 12192000"/>
              <a:gd name="connsiteY942" fmla="*/ 6858000 h 6858000"/>
              <a:gd name="connsiteX943" fmla="*/ 4240484 w 12192000"/>
              <a:gd name="connsiteY943" fmla="*/ 6264540 h 6858000"/>
              <a:gd name="connsiteX944" fmla="*/ 4240482 w 12192000"/>
              <a:gd name="connsiteY944" fmla="*/ 6264540 h 6858000"/>
              <a:gd name="connsiteX945" fmla="*/ 3633004 w 12192000"/>
              <a:gd name="connsiteY945" fmla="*/ 6264540 h 6858000"/>
              <a:gd name="connsiteX946" fmla="*/ 3632990 w 12192000"/>
              <a:gd name="connsiteY946" fmla="*/ 6264540 h 6858000"/>
              <a:gd name="connsiteX947" fmla="*/ 3632990 w 12192000"/>
              <a:gd name="connsiteY947" fmla="*/ 6858000 h 6858000"/>
              <a:gd name="connsiteX948" fmla="*/ 3623085 w 12192000"/>
              <a:gd name="connsiteY948" fmla="*/ 6858000 h 6858000"/>
              <a:gd name="connsiteX949" fmla="*/ 3623085 w 12192000"/>
              <a:gd name="connsiteY949" fmla="*/ 6264540 h 6858000"/>
              <a:gd name="connsiteX950" fmla="*/ 3015592 w 12192000"/>
              <a:gd name="connsiteY950" fmla="*/ 6264540 h 6858000"/>
              <a:gd name="connsiteX951" fmla="*/ 3015584 w 12192000"/>
              <a:gd name="connsiteY951" fmla="*/ 6264540 h 6858000"/>
              <a:gd name="connsiteX952" fmla="*/ 3015584 w 12192000"/>
              <a:gd name="connsiteY952" fmla="*/ 6858000 h 6858000"/>
              <a:gd name="connsiteX953" fmla="*/ 3006150 w 12192000"/>
              <a:gd name="connsiteY953" fmla="*/ 6858000 h 6858000"/>
              <a:gd name="connsiteX954" fmla="*/ 3006150 w 12192000"/>
              <a:gd name="connsiteY954" fmla="*/ 6264540 h 6858000"/>
              <a:gd name="connsiteX955" fmla="*/ 2398672 w 12192000"/>
              <a:gd name="connsiteY955" fmla="*/ 6264540 h 6858000"/>
              <a:gd name="connsiteX956" fmla="*/ 2398663 w 12192000"/>
              <a:gd name="connsiteY956" fmla="*/ 6264540 h 6858000"/>
              <a:gd name="connsiteX957" fmla="*/ 2398663 w 12192000"/>
              <a:gd name="connsiteY957" fmla="*/ 6858000 h 6858000"/>
              <a:gd name="connsiteX958" fmla="*/ 2389224 w 12192000"/>
              <a:gd name="connsiteY958" fmla="*/ 6858000 h 6858000"/>
              <a:gd name="connsiteX959" fmla="*/ 2389224 w 12192000"/>
              <a:gd name="connsiteY959" fmla="*/ 6264540 h 6858000"/>
              <a:gd name="connsiteX960" fmla="*/ 1781723 w 12192000"/>
              <a:gd name="connsiteY960" fmla="*/ 6264540 h 6858000"/>
              <a:gd name="connsiteX961" fmla="*/ 1781722 w 12192000"/>
              <a:gd name="connsiteY961" fmla="*/ 6264540 h 6858000"/>
              <a:gd name="connsiteX962" fmla="*/ 1781722 w 12192000"/>
              <a:gd name="connsiteY962" fmla="*/ 6858000 h 6858000"/>
              <a:gd name="connsiteX963" fmla="*/ 1772294 w 12192000"/>
              <a:gd name="connsiteY963" fmla="*/ 6858000 h 6858000"/>
              <a:gd name="connsiteX964" fmla="*/ 1772294 w 12192000"/>
              <a:gd name="connsiteY964" fmla="*/ 6264540 h 6858000"/>
              <a:gd name="connsiteX965" fmla="*/ 1164788 w 12192000"/>
              <a:gd name="connsiteY965" fmla="*/ 6264540 h 6858000"/>
              <a:gd name="connsiteX966" fmla="*/ 1164788 w 12192000"/>
              <a:gd name="connsiteY966" fmla="*/ 6858000 h 6858000"/>
              <a:gd name="connsiteX967" fmla="*/ 1155353 w 12192000"/>
              <a:gd name="connsiteY967" fmla="*/ 6858000 h 6858000"/>
              <a:gd name="connsiteX968" fmla="*/ 1155353 w 12192000"/>
              <a:gd name="connsiteY968" fmla="*/ 6264540 h 6858000"/>
              <a:gd name="connsiteX969" fmla="*/ 547858 w 12192000"/>
              <a:gd name="connsiteY969" fmla="*/ 6264540 h 6858000"/>
              <a:gd name="connsiteX970" fmla="*/ 547858 w 12192000"/>
              <a:gd name="connsiteY970" fmla="*/ 6858000 h 6858000"/>
              <a:gd name="connsiteX971" fmla="*/ 538418 w 12192000"/>
              <a:gd name="connsiteY971" fmla="*/ 6858000 h 6858000"/>
              <a:gd name="connsiteX972" fmla="*/ 538418 w 12192000"/>
              <a:gd name="connsiteY972" fmla="*/ 6264540 h 6858000"/>
              <a:gd name="connsiteX973" fmla="*/ 538414 w 12192000"/>
              <a:gd name="connsiteY973" fmla="*/ 6264540 h 6858000"/>
              <a:gd name="connsiteX974" fmla="*/ 0 w 12192000"/>
              <a:gd name="connsiteY974" fmla="*/ 6264540 h 6858000"/>
              <a:gd name="connsiteX975" fmla="*/ 0 w 12192000"/>
              <a:gd name="connsiteY975" fmla="*/ 6254930 h 6858000"/>
              <a:gd name="connsiteX976" fmla="*/ 538404 w 12192000"/>
              <a:gd name="connsiteY976" fmla="*/ 6254930 h 6858000"/>
              <a:gd name="connsiteX977" fmla="*/ 538404 w 12192000"/>
              <a:gd name="connsiteY977" fmla="*/ 5635541 h 6858000"/>
              <a:gd name="connsiteX978" fmla="*/ 0 w 12192000"/>
              <a:gd name="connsiteY978" fmla="*/ 5635541 h 6858000"/>
              <a:gd name="connsiteX979" fmla="*/ 0 w 12192000"/>
              <a:gd name="connsiteY979" fmla="*/ 5625930 h 6858000"/>
              <a:gd name="connsiteX980" fmla="*/ 538408 w 12192000"/>
              <a:gd name="connsiteY980" fmla="*/ 5625930 h 6858000"/>
              <a:gd name="connsiteX981" fmla="*/ 538408 w 12192000"/>
              <a:gd name="connsiteY981" fmla="*/ 5006542 h 6858000"/>
              <a:gd name="connsiteX982" fmla="*/ 538404 w 12192000"/>
              <a:gd name="connsiteY982" fmla="*/ 5006542 h 6858000"/>
              <a:gd name="connsiteX983" fmla="*/ 0 w 12192000"/>
              <a:gd name="connsiteY983" fmla="*/ 5006542 h 6858000"/>
              <a:gd name="connsiteX984" fmla="*/ 0 w 12192000"/>
              <a:gd name="connsiteY984" fmla="*/ 4996932 h 6858000"/>
              <a:gd name="connsiteX985" fmla="*/ 538404 w 12192000"/>
              <a:gd name="connsiteY985" fmla="*/ 4996932 h 6858000"/>
              <a:gd name="connsiteX986" fmla="*/ 538404 w 12192000"/>
              <a:gd name="connsiteY986" fmla="*/ 4377543 h 6858000"/>
              <a:gd name="connsiteX987" fmla="*/ 0 w 12192000"/>
              <a:gd name="connsiteY987" fmla="*/ 4377543 h 6858000"/>
              <a:gd name="connsiteX988" fmla="*/ 0 w 12192000"/>
              <a:gd name="connsiteY988" fmla="*/ 4367933 h 6858000"/>
              <a:gd name="connsiteX989" fmla="*/ 538404 w 12192000"/>
              <a:gd name="connsiteY989" fmla="*/ 4367933 h 6858000"/>
              <a:gd name="connsiteX990" fmla="*/ 538411 w 12192000"/>
              <a:gd name="connsiteY990" fmla="*/ 4367933 h 6858000"/>
              <a:gd name="connsiteX991" fmla="*/ 538411 w 12192000"/>
              <a:gd name="connsiteY991" fmla="*/ 3748545 h 6858000"/>
              <a:gd name="connsiteX992" fmla="*/ 0 w 12192000"/>
              <a:gd name="connsiteY992" fmla="*/ 3748545 h 6858000"/>
              <a:gd name="connsiteX993" fmla="*/ 0 w 12192000"/>
              <a:gd name="connsiteY993" fmla="*/ 3738934 h 6858000"/>
              <a:gd name="connsiteX994" fmla="*/ 538415 w 12192000"/>
              <a:gd name="connsiteY994" fmla="*/ 3738934 h 6858000"/>
              <a:gd name="connsiteX995" fmla="*/ 538415 w 12192000"/>
              <a:gd name="connsiteY995" fmla="*/ 3119077 h 6858000"/>
              <a:gd name="connsiteX996" fmla="*/ 0 w 12192000"/>
              <a:gd name="connsiteY996" fmla="*/ 3119077 h 6858000"/>
              <a:gd name="connsiteX997" fmla="*/ 0 w 12192000"/>
              <a:gd name="connsiteY997" fmla="*/ 3109465 h 6858000"/>
              <a:gd name="connsiteX998" fmla="*/ 538402 w 12192000"/>
              <a:gd name="connsiteY998" fmla="*/ 3109465 h 6858000"/>
              <a:gd name="connsiteX999" fmla="*/ 538402 w 12192000"/>
              <a:gd name="connsiteY999" fmla="*/ 2490087 h 6858000"/>
              <a:gd name="connsiteX1000" fmla="*/ 0 w 12192000"/>
              <a:gd name="connsiteY1000" fmla="*/ 2490087 h 6858000"/>
              <a:gd name="connsiteX1001" fmla="*/ 0 w 12192000"/>
              <a:gd name="connsiteY1001" fmla="*/ 2480470 h 6858000"/>
              <a:gd name="connsiteX1002" fmla="*/ 538402 w 12192000"/>
              <a:gd name="connsiteY1002" fmla="*/ 2480470 h 6858000"/>
              <a:gd name="connsiteX1003" fmla="*/ 538402 w 12192000"/>
              <a:gd name="connsiteY1003" fmla="*/ 2480457 h 6858000"/>
              <a:gd name="connsiteX1004" fmla="*/ 538406 w 12192000"/>
              <a:gd name="connsiteY1004" fmla="*/ 2480457 h 6858000"/>
              <a:gd name="connsiteX1005" fmla="*/ 538406 w 12192000"/>
              <a:gd name="connsiteY1005" fmla="*/ 1861093 h 6858000"/>
              <a:gd name="connsiteX1006" fmla="*/ 0 w 12192000"/>
              <a:gd name="connsiteY1006" fmla="*/ 1861093 h 6858000"/>
              <a:gd name="connsiteX1007" fmla="*/ 0 w 12192000"/>
              <a:gd name="connsiteY1007" fmla="*/ 1851461 h 6858000"/>
              <a:gd name="connsiteX1008" fmla="*/ 538406 w 12192000"/>
              <a:gd name="connsiteY1008" fmla="*/ 1851461 h 6858000"/>
              <a:gd name="connsiteX1009" fmla="*/ 538406 w 12192000"/>
              <a:gd name="connsiteY1009" fmla="*/ 1232071 h 6858000"/>
              <a:gd name="connsiteX1010" fmla="*/ 0 w 12192000"/>
              <a:gd name="connsiteY1010" fmla="*/ 1232071 h 6858000"/>
              <a:gd name="connsiteX1011" fmla="*/ 0 w 12192000"/>
              <a:gd name="connsiteY1011" fmla="*/ 1222461 h 6858000"/>
              <a:gd name="connsiteX1012" fmla="*/ 538406 w 12192000"/>
              <a:gd name="connsiteY1012" fmla="*/ 1222461 h 6858000"/>
              <a:gd name="connsiteX1013" fmla="*/ 538406 w 12192000"/>
              <a:gd name="connsiteY1013" fmla="*/ 603079 h 6858000"/>
              <a:gd name="connsiteX1014" fmla="*/ 0 w 12192000"/>
              <a:gd name="connsiteY1014" fmla="*/ 603079 h 6858000"/>
              <a:gd name="connsiteX1015" fmla="*/ 0 w 12192000"/>
              <a:gd name="connsiteY1015" fmla="*/ 593462 h 6858000"/>
              <a:gd name="connsiteX1016" fmla="*/ 538417 w 12192000"/>
              <a:gd name="connsiteY1016" fmla="*/ 593462 h 6858000"/>
            </a:gdLst>
            <a:ahLst/>
            <a:cxnLst/>
            <a:rect l="l" t="t" r="r" b="b"/>
            <a:pathLst>
              <a:path w="12192000" h="6858000">
                <a:moveTo>
                  <a:pt x="11036664" y="5635541"/>
                </a:moveTo>
                <a:lnTo>
                  <a:pt x="11036664" y="6254930"/>
                </a:lnTo>
                <a:lnTo>
                  <a:pt x="11644173" y="6254930"/>
                </a:lnTo>
                <a:lnTo>
                  <a:pt x="11644173" y="5635541"/>
                </a:lnTo>
                <a:close/>
                <a:moveTo>
                  <a:pt x="10419729" y="5635541"/>
                </a:moveTo>
                <a:lnTo>
                  <a:pt x="10419729" y="6254930"/>
                </a:lnTo>
                <a:lnTo>
                  <a:pt x="11027237" y="6254930"/>
                </a:lnTo>
                <a:lnTo>
                  <a:pt x="11027237" y="5635541"/>
                </a:lnTo>
                <a:close/>
                <a:moveTo>
                  <a:pt x="9802322" y="5635541"/>
                </a:moveTo>
                <a:lnTo>
                  <a:pt x="9802322" y="6254930"/>
                </a:lnTo>
                <a:lnTo>
                  <a:pt x="10409831" y="6254930"/>
                </a:lnTo>
                <a:lnTo>
                  <a:pt x="10409831" y="5635541"/>
                </a:lnTo>
                <a:close/>
                <a:moveTo>
                  <a:pt x="9185387" y="5635541"/>
                </a:moveTo>
                <a:lnTo>
                  <a:pt x="9185387" y="6254930"/>
                </a:lnTo>
                <a:lnTo>
                  <a:pt x="9792896" y="6254930"/>
                </a:lnTo>
                <a:lnTo>
                  <a:pt x="9792896" y="5635541"/>
                </a:lnTo>
                <a:close/>
                <a:moveTo>
                  <a:pt x="8568453" y="5635541"/>
                </a:moveTo>
                <a:lnTo>
                  <a:pt x="8568453" y="6254930"/>
                </a:lnTo>
                <a:lnTo>
                  <a:pt x="9175961" y="6254930"/>
                </a:lnTo>
                <a:lnTo>
                  <a:pt x="9175961" y="5635541"/>
                </a:lnTo>
                <a:close/>
                <a:moveTo>
                  <a:pt x="7951518" y="5635541"/>
                </a:moveTo>
                <a:lnTo>
                  <a:pt x="7951518" y="6254930"/>
                </a:lnTo>
                <a:lnTo>
                  <a:pt x="8559026" y="6254930"/>
                </a:lnTo>
                <a:lnTo>
                  <a:pt x="8559026" y="5635541"/>
                </a:lnTo>
                <a:close/>
                <a:moveTo>
                  <a:pt x="7334583" y="5635541"/>
                </a:moveTo>
                <a:lnTo>
                  <a:pt x="7334583" y="6254930"/>
                </a:lnTo>
                <a:lnTo>
                  <a:pt x="7942092" y="6254930"/>
                </a:lnTo>
                <a:lnTo>
                  <a:pt x="7942092" y="5635541"/>
                </a:lnTo>
                <a:close/>
                <a:moveTo>
                  <a:pt x="6717648" y="5635541"/>
                </a:moveTo>
                <a:lnTo>
                  <a:pt x="6717648" y="6254930"/>
                </a:lnTo>
                <a:lnTo>
                  <a:pt x="7325157" y="6254930"/>
                </a:lnTo>
                <a:lnTo>
                  <a:pt x="7325157" y="5635541"/>
                </a:lnTo>
                <a:close/>
                <a:moveTo>
                  <a:pt x="6100713" y="5635541"/>
                </a:moveTo>
                <a:lnTo>
                  <a:pt x="6100713" y="6254930"/>
                </a:lnTo>
                <a:lnTo>
                  <a:pt x="6708222" y="6254930"/>
                </a:lnTo>
                <a:lnTo>
                  <a:pt x="6708222" y="5635541"/>
                </a:lnTo>
                <a:close/>
                <a:moveTo>
                  <a:pt x="5483791" y="5635541"/>
                </a:moveTo>
                <a:lnTo>
                  <a:pt x="5483791" y="6254930"/>
                </a:lnTo>
                <a:lnTo>
                  <a:pt x="6091287" y="6254930"/>
                </a:lnTo>
                <a:lnTo>
                  <a:pt x="6091287" y="5635541"/>
                </a:lnTo>
                <a:lnTo>
                  <a:pt x="5483800" y="5635541"/>
                </a:lnTo>
                <a:close/>
                <a:moveTo>
                  <a:pt x="4866857" y="5635541"/>
                </a:moveTo>
                <a:lnTo>
                  <a:pt x="4866857" y="6254930"/>
                </a:lnTo>
                <a:lnTo>
                  <a:pt x="5474355" y="6254930"/>
                </a:lnTo>
                <a:lnTo>
                  <a:pt x="5474355" y="5635541"/>
                </a:lnTo>
                <a:lnTo>
                  <a:pt x="4866859" y="5635541"/>
                </a:lnTo>
                <a:close/>
                <a:moveTo>
                  <a:pt x="4249917" y="5635541"/>
                </a:moveTo>
                <a:lnTo>
                  <a:pt x="4249917" y="6254930"/>
                </a:lnTo>
                <a:lnTo>
                  <a:pt x="4857417" y="6254930"/>
                </a:lnTo>
                <a:lnTo>
                  <a:pt x="4857418" y="6254930"/>
                </a:lnTo>
                <a:lnTo>
                  <a:pt x="4857418" y="5635541"/>
                </a:lnTo>
                <a:close/>
                <a:moveTo>
                  <a:pt x="3633004" y="5635541"/>
                </a:moveTo>
                <a:lnTo>
                  <a:pt x="3633004" y="6254930"/>
                </a:lnTo>
                <a:lnTo>
                  <a:pt x="4240482" y="6254930"/>
                </a:lnTo>
                <a:lnTo>
                  <a:pt x="4240482" y="5635541"/>
                </a:lnTo>
                <a:close/>
                <a:moveTo>
                  <a:pt x="3015596" y="5635541"/>
                </a:moveTo>
                <a:lnTo>
                  <a:pt x="3015596" y="6254930"/>
                </a:lnTo>
                <a:lnTo>
                  <a:pt x="3623107" y="6254930"/>
                </a:lnTo>
                <a:lnTo>
                  <a:pt x="3623107" y="5635541"/>
                </a:lnTo>
                <a:close/>
                <a:moveTo>
                  <a:pt x="2398672" y="5635541"/>
                </a:moveTo>
                <a:lnTo>
                  <a:pt x="2398672" y="6254930"/>
                </a:lnTo>
                <a:lnTo>
                  <a:pt x="3006150" y="6254930"/>
                </a:lnTo>
                <a:lnTo>
                  <a:pt x="3006166" y="6254930"/>
                </a:lnTo>
                <a:lnTo>
                  <a:pt x="3006166" y="5635541"/>
                </a:lnTo>
                <a:lnTo>
                  <a:pt x="3006161" y="5635541"/>
                </a:lnTo>
                <a:close/>
                <a:moveTo>
                  <a:pt x="1781727" y="5635541"/>
                </a:moveTo>
                <a:lnTo>
                  <a:pt x="1781727" y="6254930"/>
                </a:lnTo>
                <a:lnTo>
                  <a:pt x="2389224" y="6254930"/>
                </a:lnTo>
                <a:lnTo>
                  <a:pt x="2389232" y="6254930"/>
                </a:lnTo>
                <a:lnTo>
                  <a:pt x="2389232" y="5635541"/>
                </a:lnTo>
                <a:lnTo>
                  <a:pt x="2389219" y="5635541"/>
                </a:lnTo>
                <a:close/>
                <a:moveTo>
                  <a:pt x="1164789" y="5635541"/>
                </a:moveTo>
                <a:lnTo>
                  <a:pt x="1164789" y="6254930"/>
                </a:lnTo>
                <a:lnTo>
                  <a:pt x="1772294" y="6254930"/>
                </a:lnTo>
                <a:lnTo>
                  <a:pt x="1772298" y="6254930"/>
                </a:lnTo>
                <a:lnTo>
                  <a:pt x="1772298" y="5635541"/>
                </a:lnTo>
                <a:lnTo>
                  <a:pt x="1772280" y="5635541"/>
                </a:lnTo>
                <a:close/>
                <a:moveTo>
                  <a:pt x="547839" y="5635541"/>
                </a:moveTo>
                <a:lnTo>
                  <a:pt x="547839" y="6254930"/>
                </a:lnTo>
                <a:lnTo>
                  <a:pt x="547858" y="6254930"/>
                </a:lnTo>
                <a:lnTo>
                  <a:pt x="1155348" y="6254930"/>
                </a:lnTo>
                <a:lnTo>
                  <a:pt x="1155348" y="5635541"/>
                </a:lnTo>
                <a:lnTo>
                  <a:pt x="1155343" y="5635541"/>
                </a:lnTo>
                <a:close/>
                <a:moveTo>
                  <a:pt x="11036664" y="5006542"/>
                </a:moveTo>
                <a:lnTo>
                  <a:pt x="11036664" y="5625930"/>
                </a:lnTo>
                <a:lnTo>
                  <a:pt x="11644173" y="5625930"/>
                </a:lnTo>
                <a:lnTo>
                  <a:pt x="11644173" y="5006542"/>
                </a:lnTo>
                <a:close/>
                <a:moveTo>
                  <a:pt x="10419729" y="5006542"/>
                </a:moveTo>
                <a:lnTo>
                  <a:pt x="10419729" y="5625930"/>
                </a:lnTo>
                <a:lnTo>
                  <a:pt x="11027237" y="5625930"/>
                </a:lnTo>
                <a:lnTo>
                  <a:pt x="11027237" y="5006542"/>
                </a:lnTo>
                <a:close/>
                <a:moveTo>
                  <a:pt x="9802322" y="5006542"/>
                </a:moveTo>
                <a:lnTo>
                  <a:pt x="9802322" y="5625930"/>
                </a:lnTo>
                <a:lnTo>
                  <a:pt x="10409831" y="5625930"/>
                </a:lnTo>
                <a:lnTo>
                  <a:pt x="10409831" y="5006542"/>
                </a:lnTo>
                <a:close/>
                <a:moveTo>
                  <a:pt x="9185387" y="5006542"/>
                </a:moveTo>
                <a:lnTo>
                  <a:pt x="9185387" y="5625930"/>
                </a:lnTo>
                <a:lnTo>
                  <a:pt x="9792896" y="5625930"/>
                </a:lnTo>
                <a:lnTo>
                  <a:pt x="9792896" y="5006542"/>
                </a:lnTo>
                <a:close/>
                <a:moveTo>
                  <a:pt x="8568453" y="5006542"/>
                </a:moveTo>
                <a:lnTo>
                  <a:pt x="8568453" y="5625930"/>
                </a:lnTo>
                <a:lnTo>
                  <a:pt x="9175961" y="5625930"/>
                </a:lnTo>
                <a:lnTo>
                  <a:pt x="9175961" y="5006542"/>
                </a:lnTo>
                <a:close/>
                <a:moveTo>
                  <a:pt x="7951518" y="5006542"/>
                </a:moveTo>
                <a:lnTo>
                  <a:pt x="7951518" y="5625930"/>
                </a:lnTo>
                <a:lnTo>
                  <a:pt x="8559026" y="5625930"/>
                </a:lnTo>
                <a:lnTo>
                  <a:pt x="8559026" y="5006542"/>
                </a:lnTo>
                <a:close/>
                <a:moveTo>
                  <a:pt x="7334583" y="5006542"/>
                </a:moveTo>
                <a:lnTo>
                  <a:pt x="7334583" y="5625930"/>
                </a:lnTo>
                <a:lnTo>
                  <a:pt x="7942092" y="5625930"/>
                </a:lnTo>
                <a:lnTo>
                  <a:pt x="7942092" y="5006542"/>
                </a:lnTo>
                <a:close/>
                <a:moveTo>
                  <a:pt x="6717648" y="5006542"/>
                </a:moveTo>
                <a:lnTo>
                  <a:pt x="6717648" y="5625930"/>
                </a:lnTo>
                <a:lnTo>
                  <a:pt x="7325157" y="5625930"/>
                </a:lnTo>
                <a:lnTo>
                  <a:pt x="7325157" y="5006542"/>
                </a:lnTo>
                <a:close/>
                <a:moveTo>
                  <a:pt x="6100713" y="5006542"/>
                </a:moveTo>
                <a:lnTo>
                  <a:pt x="6100713" y="5625930"/>
                </a:lnTo>
                <a:lnTo>
                  <a:pt x="6708222" y="5625930"/>
                </a:lnTo>
                <a:lnTo>
                  <a:pt x="6708222" y="5006542"/>
                </a:lnTo>
                <a:close/>
                <a:moveTo>
                  <a:pt x="5483800" y="5006542"/>
                </a:moveTo>
                <a:lnTo>
                  <a:pt x="5483800" y="5625930"/>
                </a:lnTo>
                <a:lnTo>
                  <a:pt x="6091287" y="5625930"/>
                </a:lnTo>
                <a:lnTo>
                  <a:pt x="6091287" y="5006542"/>
                </a:lnTo>
                <a:close/>
                <a:moveTo>
                  <a:pt x="4866859" y="5006542"/>
                </a:moveTo>
                <a:lnTo>
                  <a:pt x="4866859" y="5625930"/>
                </a:lnTo>
                <a:lnTo>
                  <a:pt x="5474371" y="5625930"/>
                </a:lnTo>
                <a:lnTo>
                  <a:pt x="5474371" y="5006542"/>
                </a:lnTo>
                <a:lnTo>
                  <a:pt x="5474369" y="5006542"/>
                </a:lnTo>
                <a:close/>
                <a:moveTo>
                  <a:pt x="4249921" y="5006542"/>
                </a:moveTo>
                <a:lnTo>
                  <a:pt x="4249921" y="5625930"/>
                </a:lnTo>
                <a:lnTo>
                  <a:pt x="4857440" y="5625930"/>
                </a:lnTo>
                <a:lnTo>
                  <a:pt x="4857440" y="5006542"/>
                </a:lnTo>
                <a:lnTo>
                  <a:pt x="4857426" y="5006542"/>
                </a:lnTo>
                <a:close/>
                <a:moveTo>
                  <a:pt x="3633009" y="5006542"/>
                </a:moveTo>
                <a:lnTo>
                  <a:pt x="3633009" y="5625930"/>
                </a:lnTo>
                <a:lnTo>
                  <a:pt x="4240495" y="5625930"/>
                </a:lnTo>
                <a:lnTo>
                  <a:pt x="4240495" y="5006542"/>
                </a:lnTo>
                <a:lnTo>
                  <a:pt x="4240482" y="5006542"/>
                </a:lnTo>
                <a:close/>
                <a:moveTo>
                  <a:pt x="3015587" y="5006542"/>
                </a:moveTo>
                <a:lnTo>
                  <a:pt x="3015587" y="5625930"/>
                </a:lnTo>
                <a:lnTo>
                  <a:pt x="3623098" y="5625930"/>
                </a:lnTo>
                <a:lnTo>
                  <a:pt x="3623098" y="5006542"/>
                </a:lnTo>
                <a:close/>
                <a:moveTo>
                  <a:pt x="2398644" y="5006542"/>
                </a:moveTo>
                <a:lnTo>
                  <a:pt x="2398644" y="5625930"/>
                </a:lnTo>
                <a:lnTo>
                  <a:pt x="3006153" y="5625930"/>
                </a:lnTo>
                <a:lnTo>
                  <a:pt x="3006153" y="5006542"/>
                </a:lnTo>
                <a:lnTo>
                  <a:pt x="3006148" y="5006542"/>
                </a:lnTo>
                <a:lnTo>
                  <a:pt x="2398675" y="5006542"/>
                </a:lnTo>
                <a:close/>
                <a:moveTo>
                  <a:pt x="1781705" y="5006542"/>
                </a:moveTo>
                <a:lnTo>
                  <a:pt x="1781705" y="5625930"/>
                </a:lnTo>
                <a:lnTo>
                  <a:pt x="2389217" y="5625930"/>
                </a:lnTo>
                <a:lnTo>
                  <a:pt x="2389217" y="5006542"/>
                </a:lnTo>
                <a:lnTo>
                  <a:pt x="2389206" y="5006542"/>
                </a:lnTo>
                <a:lnTo>
                  <a:pt x="1781716" y="5006542"/>
                </a:lnTo>
                <a:close/>
                <a:moveTo>
                  <a:pt x="1164774" y="5006542"/>
                </a:moveTo>
                <a:lnTo>
                  <a:pt x="1164774" y="5625930"/>
                </a:lnTo>
                <a:lnTo>
                  <a:pt x="1772279" y="5625930"/>
                </a:lnTo>
                <a:lnTo>
                  <a:pt x="1772279" y="5006542"/>
                </a:lnTo>
                <a:close/>
                <a:moveTo>
                  <a:pt x="547839" y="5006542"/>
                </a:moveTo>
                <a:lnTo>
                  <a:pt x="547839" y="5625930"/>
                </a:lnTo>
                <a:lnTo>
                  <a:pt x="1155343" y="5625930"/>
                </a:lnTo>
                <a:lnTo>
                  <a:pt x="1155343" y="5006542"/>
                </a:lnTo>
                <a:lnTo>
                  <a:pt x="547861" y="5006542"/>
                </a:lnTo>
                <a:close/>
                <a:moveTo>
                  <a:pt x="11036664" y="4377543"/>
                </a:moveTo>
                <a:lnTo>
                  <a:pt x="11036664" y="4996932"/>
                </a:lnTo>
                <a:lnTo>
                  <a:pt x="11644173" y="4996932"/>
                </a:lnTo>
                <a:lnTo>
                  <a:pt x="11644173" y="4377543"/>
                </a:lnTo>
                <a:close/>
                <a:moveTo>
                  <a:pt x="10419729" y="4377543"/>
                </a:moveTo>
                <a:lnTo>
                  <a:pt x="10419729" y="4996932"/>
                </a:lnTo>
                <a:lnTo>
                  <a:pt x="11027237" y="4996932"/>
                </a:lnTo>
                <a:lnTo>
                  <a:pt x="11027237" y="4377543"/>
                </a:lnTo>
                <a:close/>
                <a:moveTo>
                  <a:pt x="9802322" y="4377543"/>
                </a:moveTo>
                <a:lnTo>
                  <a:pt x="9802322" y="4996932"/>
                </a:lnTo>
                <a:lnTo>
                  <a:pt x="10409831" y="4996932"/>
                </a:lnTo>
                <a:lnTo>
                  <a:pt x="10409831" y="4377543"/>
                </a:lnTo>
                <a:close/>
                <a:moveTo>
                  <a:pt x="9185387" y="4377543"/>
                </a:moveTo>
                <a:lnTo>
                  <a:pt x="9185387" y="4996932"/>
                </a:lnTo>
                <a:lnTo>
                  <a:pt x="9792896" y="4996932"/>
                </a:lnTo>
                <a:lnTo>
                  <a:pt x="9792896" y="4377543"/>
                </a:lnTo>
                <a:close/>
                <a:moveTo>
                  <a:pt x="8568453" y="4377543"/>
                </a:moveTo>
                <a:lnTo>
                  <a:pt x="8568453" y="4996932"/>
                </a:lnTo>
                <a:lnTo>
                  <a:pt x="9175961" y="4996932"/>
                </a:lnTo>
                <a:lnTo>
                  <a:pt x="9175961" y="4377543"/>
                </a:lnTo>
                <a:close/>
                <a:moveTo>
                  <a:pt x="7951518" y="4377543"/>
                </a:moveTo>
                <a:lnTo>
                  <a:pt x="7951518" y="4996932"/>
                </a:lnTo>
                <a:lnTo>
                  <a:pt x="8559026" y="4996932"/>
                </a:lnTo>
                <a:lnTo>
                  <a:pt x="8559026" y="4377543"/>
                </a:lnTo>
                <a:close/>
                <a:moveTo>
                  <a:pt x="7334583" y="4377543"/>
                </a:moveTo>
                <a:lnTo>
                  <a:pt x="7334583" y="4996932"/>
                </a:lnTo>
                <a:lnTo>
                  <a:pt x="7942092" y="4996932"/>
                </a:lnTo>
                <a:lnTo>
                  <a:pt x="7942092" y="4377543"/>
                </a:lnTo>
                <a:close/>
                <a:moveTo>
                  <a:pt x="6717648" y="4377543"/>
                </a:moveTo>
                <a:lnTo>
                  <a:pt x="6717648" y="4996932"/>
                </a:lnTo>
                <a:lnTo>
                  <a:pt x="7325157" y="4996932"/>
                </a:lnTo>
                <a:lnTo>
                  <a:pt x="7325157" y="4377543"/>
                </a:lnTo>
                <a:close/>
                <a:moveTo>
                  <a:pt x="6100713" y="4377543"/>
                </a:moveTo>
                <a:lnTo>
                  <a:pt x="6100713" y="4996932"/>
                </a:lnTo>
                <a:lnTo>
                  <a:pt x="6708222" y="4996932"/>
                </a:lnTo>
                <a:lnTo>
                  <a:pt x="6708222" y="4377543"/>
                </a:lnTo>
                <a:close/>
                <a:moveTo>
                  <a:pt x="5483792" y="4377543"/>
                </a:moveTo>
                <a:lnTo>
                  <a:pt x="5483792" y="4996932"/>
                </a:lnTo>
                <a:lnTo>
                  <a:pt x="5483800" y="4996932"/>
                </a:lnTo>
                <a:lnTo>
                  <a:pt x="6091287" y="4996932"/>
                </a:lnTo>
                <a:lnTo>
                  <a:pt x="6091287" y="4377543"/>
                </a:lnTo>
                <a:lnTo>
                  <a:pt x="5483797" y="4377543"/>
                </a:lnTo>
                <a:close/>
                <a:moveTo>
                  <a:pt x="4866857" y="4377543"/>
                </a:moveTo>
                <a:lnTo>
                  <a:pt x="4866857" y="4996932"/>
                </a:lnTo>
                <a:lnTo>
                  <a:pt x="4866859" y="4996932"/>
                </a:lnTo>
                <a:lnTo>
                  <a:pt x="5474367" y="4996932"/>
                </a:lnTo>
                <a:lnTo>
                  <a:pt x="5474367" y="4377543"/>
                </a:lnTo>
                <a:close/>
                <a:moveTo>
                  <a:pt x="4249910" y="4377543"/>
                </a:moveTo>
                <a:lnTo>
                  <a:pt x="4249910" y="4996932"/>
                </a:lnTo>
                <a:lnTo>
                  <a:pt x="4249917" y="4996932"/>
                </a:lnTo>
                <a:lnTo>
                  <a:pt x="4857420" y="4996932"/>
                </a:lnTo>
                <a:lnTo>
                  <a:pt x="4857420" y="4377543"/>
                </a:lnTo>
                <a:close/>
                <a:moveTo>
                  <a:pt x="3632980" y="4377543"/>
                </a:moveTo>
                <a:lnTo>
                  <a:pt x="3632980" y="4996932"/>
                </a:lnTo>
                <a:lnTo>
                  <a:pt x="4240482" y="4996932"/>
                </a:lnTo>
                <a:lnTo>
                  <a:pt x="4240482" y="4377543"/>
                </a:lnTo>
                <a:close/>
                <a:moveTo>
                  <a:pt x="3015574" y="4377543"/>
                </a:moveTo>
                <a:lnTo>
                  <a:pt x="3015574" y="4996932"/>
                </a:lnTo>
                <a:lnTo>
                  <a:pt x="3015578" y="4996932"/>
                </a:lnTo>
                <a:lnTo>
                  <a:pt x="3623085" y="4996932"/>
                </a:lnTo>
                <a:lnTo>
                  <a:pt x="3623085" y="4377543"/>
                </a:lnTo>
                <a:lnTo>
                  <a:pt x="3015599" y="4377543"/>
                </a:lnTo>
                <a:close/>
                <a:moveTo>
                  <a:pt x="2398675" y="4377543"/>
                </a:moveTo>
                <a:lnTo>
                  <a:pt x="2398675" y="4996932"/>
                </a:lnTo>
                <a:lnTo>
                  <a:pt x="3006141" y="4996932"/>
                </a:lnTo>
                <a:lnTo>
                  <a:pt x="3006141" y="4377543"/>
                </a:lnTo>
                <a:close/>
                <a:moveTo>
                  <a:pt x="1781729" y="4377543"/>
                </a:moveTo>
                <a:lnTo>
                  <a:pt x="1781729" y="4996932"/>
                </a:lnTo>
                <a:lnTo>
                  <a:pt x="2389206" y="4996932"/>
                </a:lnTo>
                <a:lnTo>
                  <a:pt x="2389206" y="4377543"/>
                </a:lnTo>
                <a:close/>
                <a:moveTo>
                  <a:pt x="1164781" y="4377543"/>
                </a:moveTo>
                <a:lnTo>
                  <a:pt x="1164781" y="4996932"/>
                </a:lnTo>
                <a:lnTo>
                  <a:pt x="1772280" y="4996932"/>
                </a:lnTo>
                <a:lnTo>
                  <a:pt x="1772290" y="4996932"/>
                </a:lnTo>
                <a:lnTo>
                  <a:pt x="1772290" y="4377543"/>
                </a:lnTo>
                <a:close/>
                <a:moveTo>
                  <a:pt x="547861" y="4377543"/>
                </a:moveTo>
                <a:lnTo>
                  <a:pt x="547861" y="4996932"/>
                </a:lnTo>
                <a:lnTo>
                  <a:pt x="1155339" y="4996932"/>
                </a:lnTo>
                <a:lnTo>
                  <a:pt x="1155339" y="4377543"/>
                </a:lnTo>
                <a:close/>
                <a:moveTo>
                  <a:pt x="11036664" y="3748545"/>
                </a:moveTo>
                <a:lnTo>
                  <a:pt x="11036664" y="4367933"/>
                </a:lnTo>
                <a:lnTo>
                  <a:pt x="11644173" y="4367933"/>
                </a:lnTo>
                <a:lnTo>
                  <a:pt x="11644173" y="3748545"/>
                </a:lnTo>
                <a:close/>
                <a:moveTo>
                  <a:pt x="10419729" y="3748545"/>
                </a:moveTo>
                <a:lnTo>
                  <a:pt x="10419729" y="4367933"/>
                </a:lnTo>
                <a:lnTo>
                  <a:pt x="11027237" y="4367933"/>
                </a:lnTo>
                <a:lnTo>
                  <a:pt x="11027237" y="3748545"/>
                </a:lnTo>
                <a:close/>
                <a:moveTo>
                  <a:pt x="9802322" y="3748545"/>
                </a:moveTo>
                <a:lnTo>
                  <a:pt x="9802322" y="4367933"/>
                </a:lnTo>
                <a:lnTo>
                  <a:pt x="10409831" y="4367933"/>
                </a:lnTo>
                <a:lnTo>
                  <a:pt x="10409831" y="3748545"/>
                </a:lnTo>
                <a:close/>
                <a:moveTo>
                  <a:pt x="9185387" y="3748545"/>
                </a:moveTo>
                <a:lnTo>
                  <a:pt x="9185387" y="4367933"/>
                </a:lnTo>
                <a:lnTo>
                  <a:pt x="9792896" y="4367933"/>
                </a:lnTo>
                <a:lnTo>
                  <a:pt x="9792896" y="3748545"/>
                </a:lnTo>
                <a:close/>
                <a:moveTo>
                  <a:pt x="8568453" y="3748545"/>
                </a:moveTo>
                <a:lnTo>
                  <a:pt x="8568453" y="4367933"/>
                </a:lnTo>
                <a:lnTo>
                  <a:pt x="9175961" y="4367933"/>
                </a:lnTo>
                <a:lnTo>
                  <a:pt x="9175961" y="3748545"/>
                </a:lnTo>
                <a:close/>
                <a:moveTo>
                  <a:pt x="7951518" y="3748545"/>
                </a:moveTo>
                <a:lnTo>
                  <a:pt x="7951518" y="4367933"/>
                </a:lnTo>
                <a:lnTo>
                  <a:pt x="8559026" y="4367933"/>
                </a:lnTo>
                <a:lnTo>
                  <a:pt x="8559026" y="3748545"/>
                </a:lnTo>
                <a:close/>
                <a:moveTo>
                  <a:pt x="7334583" y="3748545"/>
                </a:moveTo>
                <a:lnTo>
                  <a:pt x="7334583" y="4367933"/>
                </a:lnTo>
                <a:lnTo>
                  <a:pt x="7942092" y="4367933"/>
                </a:lnTo>
                <a:lnTo>
                  <a:pt x="7942092" y="3748545"/>
                </a:lnTo>
                <a:close/>
                <a:moveTo>
                  <a:pt x="6717648" y="3748545"/>
                </a:moveTo>
                <a:lnTo>
                  <a:pt x="6717648" y="4367933"/>
                </a:lnTo>
                <a:lnTo>
                  <a:pt x="7325157" y="4367933"/>
                </a:lnTo>
                <a:lnTo>
                  <a:pt x="7325157" y="3748545"/>
                </a:lnTo>
                <a:close/>
                <a:moveTo>
                  <a:pt x="6100713" y="3748545"/>
                </a:moveTo>
                <a:lnTo>
                  <a:pt x="6100713" y="4367933"/>
                </a:lnTo>
                <a:lnTo>
                  <a:pt x="6708222" y="4367933"/>
                </a:lnTo>
                <a:lnTo>
                  <a:pt x="6708222" y="3748545"/>
                </a:lnTo>
                <a:close/>
                <a:moveTo>
                  <a:pt x="5483800" y="3748545"/>
                </a:moveTo>
                <a:lnTo>
                  <a:pt x="5483800" y="4367933"/>
                </a:lnTo>
                <a:lnTo>
                  <a:pt x="6091287" y="4367933"/>
                </a:lnTo>
                <a:lnTo>
                  <a:pt x="6091287" y="3748545"/>
                </a:lnTo>
                <a:close/>
                <a:moveTo>
                  <a:pt x="4866857" y="3748545"/>
                </a:moveTo>
                <a:lnTo>
                  <a:pt x="4866857" y="4367933"/>
                </a:lnTo>
                <a:lnTo>
                  <a:pt x="5474369" y="4367933"/>
                </a:lnTo>
                <a:lnTo>
                  <a:pt x="5474371" y="4367933"/>
                </a:lnTo>
                <a:lnTo>
                  <a:pt x="5474371" y="3748545"/>
                </a:lnTo>
                <a:close/>
                <a:moveTo>
                  <a:pt x="4249910" y="3748545"/>
                </a:moveTo>
                <a:lnTo>
                  <a:pt x="4249910" y="4367933"/>
                </a:lnTo>
                <a:lnTo>
                  <a:pt x="4857418" y="4367933"/>
                </a:lnTo>
                <a:lnTo>
                  <a:pt x="4857418" y="3748545"/>
                </a:lnTo>
                <a:lnTo>
                  <a:pt x="4249917" y="3748545"/>
                </a:lnTo>
                <a:close/>
                <a:moveTo>
                  <a:pt x="3632980" y="3748545"/>
                </a:moveTo>
                <a:lnTo>
                  <a:pt x="3632980" y="4367933"/>
                </a:lnTo>
                <a:lnTo>
                  <a:pt x="4240482" y="4367933"/>
                </a:lnTo>
                <a:lnTo>
                  <a:pt x="4240482" y="3748545"/>
                </a:lnTo>
                <a:close/>
                <a:moveTo>
                  <a:pt x="3015599" y="3748545"/>
                </a:moveTo>
                <a:lnTo>
                  <a:pt x="3015599" y="4367933"/>
                </a:lnTo>
                <a:lnTo>
                  <a:pt x="3623096" y="4367933"/>
                </a:lnTo>
                <a:lnTo>
                  <a:pt x="3623096" y="3748545"/>
                </a:lnTo>
                <a:lnTo>
                  <a:pt x="3015605" y="3748545"/>
                </a:lnTo>
                <a:close/>
                <a:moveTo>
                  <a:pt x="2398667" y="3748545"/>
                </a:moveTo>
                <a:lnTo>
                  <a:pt x="2398667" y="4367933"/>
                </a:lnTo>
                <a:lnTo>
                  <a:pt x="2398675" y="4367933"/>
                </a:lnTo>
                <a:lnTo>
                  <a:pt x="3006148" y="4367933"/>
                </a:lnTo>
                <a:lnTo>
                  <a:pt x="3006161" y="4367933"/>
                </a:lnTo>
                <a:lnTo>
                  <a:pt x="3006161" y="3748545"/>
                </a:lnTo>
                <a:close/>
                <a:moveTo>
                  <a:pt x="1781717" y="3748545"/>
                </a:moveTo>
                <a:lnTo>
                  <a:pt x="1781717" y="4367933"/>
                </a:lnTo>
                <a:lnTo>
                  <a:pt x="2389206" y="4367933"/>
                </a:lnTo>
                <a:lnTo>
                  <a:pt x="2389232" y="4367933"/>
                </a:lnTo>
                <a:lnTo>
                  <a:pt x="2389232" y="3748545"/>
                </a:lnTo>
                <a:close/>
                <a:moveTo>
                  <a:pt x="1164781" y="3748545"/>
                </a:moveTo>
                <a:lnTo>
                  <a:pt x="1164781" y="4367933"/>
                </a:lnTo>
                <a:lnTo>
                  <a:pt x="1772276" y="4367933"/>
                </a:lnTo>
                <a:lnTo>
                  <a:pt x="1772276" y="3748545"/>
                </a:lnTo>
                <a:close/>
                <a:moveTo>
                  <a:pt x="547847" y="3748545"/>
                </a:moveTo>
                <a:lnTo>
                  <a:pt x="547847" y="4367933"/>
                </a:lnTo>
                <a:lnTo>
                  <a:pt x="547861" y="4367933"/>
                </a:lnTo>
                <a:lnTo>
                  <a:pt x="1155341" y="4367933"/>
                </a:lnTo>
                <a:lnTo>
                  <a:pt x="1155341" y="3748545"/>
                </a:lnTo>
                <a:lnTo>
                  <a:pt x="547850" y="3748545"/>
                </a:lnTo>
                <a:close/>
                <a:moveTo>
                  <a:pt x="7951518" y="3119082"/>
                </a:moveTo>
                <a:lnTo>
                  <a:pt x="7951518" y="3738934"/>
                </a:lnTo>
                <a:lnTo>
                  <a:pt x="8559026" y="3738934"/>
                </a:lnTo>
                <a:lnTo>
                  <a:pt x="8559026" y="3119082"/>
                </a:lnTo>
                <a:close/>
                <a:moveTo>
                  <a:pt x="5483800" y="3119082"/>
                </a:moveTo>
                <a:lnTo>
                  <a:pt x="5483800" y="3738934"/>
                </a:lnTo>
                <a:lnTo>
                  <a:pt x="6091287" y="3738934"/>
                </a:lnTo>
                <a:lnTo>
                  <a:pt x="6091287" y="3119082"/>
                </a:lnTo>
                <a:close/>
                <a:moveTo>
                  <a:pt x="4249917" y="3119082"/>
                </a:moveTo>
                <a:lnTo>
                  <a:pt x="4249917" y="3738934"/>
                </a:lnTo>
                <a:lnTo>
                  <a:pt x="4857420" y="3738934"/>
                </a:lnTo>
                <a:lnTo>
                  <a:pt x="4857420" y="3119082"/>
                </a:lnTo>
                <a:lnTo>
                  <a:pt x="4249921" y="3119082"/>
                </a:lnTo>
                <a:close/>
                <a:moveTo>
                  <a:pt x="3633007" y="3119082"/>
                </a:moveTo>
                <a:lnTo>
                  <a:pt x="3633007" y="3738934"/>
                </a:lnTo>
                <a:lnTo>
                  <a:pt x="4240482" y="3738934"/>
                </a:lnTo>
                <a:lnTo>
                  <a:pt x="4240484" y="3738934"/>
                </a:lnTo>
                <a:lnTo>
                  <a:pt x="4240484" y="3119082"/>
                </a:lnTo>
                <a:close/>
                <a:moveTo>
                  <a:pt x="3015606" y="3119082"/>
                </a:moveTo>
                <a:lnTo>
                  <a:pt x="3015606" y="3738934"/>
                </a:lnTo>
                <a:lnTo>
                  <a:pt x="3623117" y="3738934"/>
                </a:lnTo>
                <a:lnTo>
                  <a:pt x="3623117" y="3119082"/>
                </a:lnTo>
                <a:close/>
                <a:moveTo>
                  <a:pt x="2398672" y="3119082"/>
                </a:moveTo>
                <a:lnTo>
                  <a:pt x="2398672" y="3738934"/>
                </a:lnTo>
                <a:lnTo>
                  <a:pt x="3006161" y="3738934"/>
                </a:lnTo>
                <a:lnTo>
                  <a:pt x="3006179" y="3738934"/>
                </a:lnTo>
                <a:lnTo>
                  <a:pt x="3006179" y="3119082"/>
                </a:lnTo>
                <a:close/>
                <a:moveTo>
                  <a:pt x="7334583" y="3119080"/>
                </a:moveTo>
                <a:lnTo>
                  <a:pt x="7334583" y="3738934"/>
                </a:lnTo>
                <a:lnTo>
                  <a:pt x="7942092" y="3738934"/>
                </a:lnTo>
                <a:lnTo>
                  <a:pt x="7942092" y="3119082"/>
                </a:lnTo>
                <a:lnTo>
                  <a:pt x="7942092" y="3119080"/>
                </a:lnTo>
                <a:close/>
                <a:moveTo>
                  <a:pt x="6717648" y="3119080"/>
                </a:moveTo>
                <a:lnTo>
                  <a:pt x="6717648" y="3738934"/>
                </a:lnTo>
                <a:lnTo>
                  <a:pt x="7325157" y="3738934"/>
                </a:lnTo>
                <a:lnTo>
                  <a:pt x="7325157" y="3119080"/>
                </a:lnTo>
                <a:close/>
                <a:moveTo>
                  <a:pt x="9185387" y="3119077"/>
                </a:moveTo>
                <a:lnTo>
                  <a:pt x="9185387" y="3738934"/>
                </a:lnTo>
                <a:lnTo>
                  <a:pt x="9792896" y="3738934"/>
                </a:lnTo>
                <a:lnTo>
                  <a:pt x="9792896" y="3119077"/>
                </a:lnTo>
                <a:close/>
                <a:moveTo>
                  <a:pt x="8568453" y="3119077"/>
                </a:moveTo>
                <a:lnTo>
                  <a:pt x="8568453" y="3119082"/>
                </a:lnTo>
                <a:lnTo>
                  <a:pt x="8568453" y="3738934"/>
                </a:lnTo>
                <a:lnTo>
                  <a:pt x="9175961" y="3738934"/>
                </a:lnTo>
                <a:lnTo>
                  <a:pt x="9175961" y="3119077"/>
                </a:lnTo>
                <a:close/>
                <a:moveTo>
                  <a:pt x="4866857" y="3119077"/>
                </a:moveTo>
                <a:lnTo>
                  <a:pt x="4866857" y="3119082"/>
                </a:lnTo>
                <a:lnTo>
                  <a:pt x="4866847" y="3119082"/>
                </a:lnTo>
                <a:lnTo>
                  <a:pt x="4866847" y="3738934"/>
                </a:lnTo>
                <a:lnTo>
                  <a:pt x="5474358" y="3738934"/>
                </a:lnTo>
                <a:lnTo>
                  <a:pt x="5474358" y="3119077"/>
                </a:lnTo>
                <a:close/>
                <a:moveTo>
                  <a:pt x="9802322" y="3119075"/>
                </a:moveTo>
                <a:lnTo>
                  <a:pt x="9802322" y="3738934"/>
                </a:lnTo>
                <a:lnTo>
                  <a:pt x="10409831" y="3738934"/>
                </a:lnTo>
                <a:lnTo>
                  <a:pt x="10409831" y="3119075"/>
                </a:lnTo>
                <a:close/>
                <a:moveTo>
                  <a:pt x="6100713" y="3119075"/>
                </a:moveTo>
                <a:lnTo>
                  <a:pt x="6100713" y="3119082"/>
                </a:lnTo>
                <a:lnTo>
                  <a:pt x="6100713" y="3738934"/>
                </a:lnTo>
                <a:lnTo>
                  <a:pt x="6708222" y="3738934"/>
                </a:lnTo>
                <a:lnTo>
                  <a:pt x="6708222" y="3119075"/>
                </a:lnTo>
                <a:close/>
                <a:moveTo>
                  <a:pt x="11036664" y="3119074"/>
                </a:moveTo>
                <a:lnTo>
                  <a:pt x="11036664" y="3738934"/>
                </a:lnTo>
                <a:lnTo>
                  <a:pt x="11644173" y="3738934"/>
                </a:lnTo>
                <a:lnTo>
                  <a:pt x="11644173" y="3119074"/>
                </a:lnTo>
                <a:close/>
                <a:moveTo>
                  <a:pt x="10419729" y="3119074"/>
                </a:moveTo>
                <a:lnTo>
                  <a:pt x="10419729" y="3738934"/>
                </a:lnTo>
                <a:lnTo>
                  <a:pt x="11027237" y="3738934"/>
                </a:lnTo>
                <a:lnTo>
                  <a:pt x="11027237" y="3119074"/>
                </a:lnTo>
                <a:close/>
                <a:moveTo>
                  <a:pt x="1781706" y="3119074"/>
                </a:moveTo>
                <a:lnTo>
                  <a:pt x="1781706" y="3738934"/>
                </a:lnTo>
                <a:lnTo>
                  <a:pt x="2389215" y="3738934"/>
                </a:lnTo>
                <a:lnTo>
                  <a:pt x="2389215" y="3119074"/>
                </a:lnTo>
                <a:close/>
                <a:moveTo>
                  <a:pt x="547857" y="3119072"/>
                </a:moveTo>
                <a:lnTo>
                  <a:pt x="547857" y="3119077"/>
                </a:lnTo>
                <a:lnTo>
                  <a:pt x="547850" y="3119077"/>
                </a:lnTo>
                <a:lnTo>
                  <a:pt x="547850" y="3738934"/>
                </a:lnTo>
                <a:lnTo>
                  <a:pt x="1155341" y="3738934"/>
                </a:lnTo>
                <a:lnTo>
                  <a:pt x="1155345" y="3738934"/>
                </a:lnTo>
                <a:lnTo>
                  <a:pt x="1155345" y="3119072"/>
                </a:lnTo>
                <a:close/>
                <a:moveTo>
                  <a:pt x="1164775" y="3119071"/>
                </a:moveTo>
                <a:lnTo>
                  <a:pt x="1164775" y="3738934"/>
                </a:lnTo>
                <a:lnTo>
                  <a:pt x="1164781" y="3738934"/>
                </a:lnTo>
                <a:lnTo>
                  <a:pt x="1772278" y="3738934"/>
                </a:lnTo>
                <a:lnTo>
                  <a:pt x="1772278" y="3119071"/>
                </a:lnTo>
                <a:close/>
                <a:moveTo>
                  <a:pt x="7334583" y="2490087"/>
                </a:moveTo>
                <a:lnTo>
                  <a:pt x="7334583" y="3109462"/>
                </a:lnTo>
                <a:lnTo>
                  <a:pt x="7942092" y="3109462"/>
                </a:lnTo>
                <a:lnTo>
                  <a:pt x="7942092" y="2490087"/>
                </a:lnTo>
                <a:close/>
                <a:moveTo>
                  <a:pt x="9185387" y="2490084"/>
                </a:moveTo>
                <a:lnTo>
                  <a:pt x="9185387" y="3109456"/>
                </a:lnTo>
                <a:lnTo>
                  <a:pt x="9792896" y="3109456"/>
                </a:lnTo>
                <a:lnTo>
                  <a:pt x="9792896" y="2490084"/>
                </a:lnTo>
                <a:close/>
                <a:moveTo>
                  <a:pt x="7951518" y="2490084"/>
                </a:moveTo>
                <a:lnTo>
                  <a:pt x="7951518" y="2490087"/>
                </a:lnTo>
                <a:lnTo>
                  <a:pt x="7951518" y="3109469"/>
                </a:lnTo>
                <a:lnTo>
                  <a:pt x="7951518" y="3109470"/>
                </a:lnTo>
                <a:lnTo>
                  <a:pt x="8559026" y="3109470"/>
                </a:lnTo>
                <a:lnTo>
                  <a:pt x="8559026" y="3109465"/>
                </a:lnTo>
                <a:lnTo>
                  <a:pt x="8559026" y="2490084"/>
                </a:lnTo>
                <a:close/>
                <a:moveTo>
                  <a:pt x="5483800" y="2490084"/>
                </a:moveTo>
                <a:lnTo>
                  <a:pt x="5483800" y="3109469"/>
                </a:lnTo>
                <a:lnTo>
                  <a:pt x="6091287" y="3109469"/>
                </a:lnTo>
                <a:lnTo>
                  <a:pt x="6091287" y="3109464"/>
                </a:lnTo>
                <a:lnTo>
                  <a:pt x="6091287" y="2490084"/>
                </a:lnTo>
                <a:close/>
                <a:moveTo>
                  <a:pt x="4249921" y="2490084"/>
                </a:moveTo>
                <a:lnTo>
                  <a:pt x="4249921" y="3109458"/>
                </a:lnTo>
                <a:lnTo>
                  <a:pt x="4857426" y="3109458"/>
                </a:lnTo>
                <a:lnTo>
                  <a:pt x="4857426" y="2490084"/>
                </a:lnTo>
                <a:close/>
                <a:moveTo>
                  <a:pt x="3633016" y="2490084"/>
                </a:moveTo>
                <a:lnTo>
                  <a:pt x="3633016" y="3109465"/>
                </a:lnTo>
                <a:lnTo>
                  <a:pt x="4240484" y="3109465"/>
                </a:lnTo>
                <a:lnTo>
                  <a:pt x="4240484" y="3109458"/>
                </a:lnTo>
                <a:lnTo>
                  <a:pt x="4240495" y="3109458"/>
                </a:lnTo>
                <a:lnTo>
                  <a:pt x="4240495" y="2490084"/>
                </a:lnTo>
                <a:close/>
                <a:moveTo>
                  <a:pt x="2398652" y="2490084"/>
                </a:moveTo>
                <a:lnTo>
                  <a:pt x="2398652" y="3109461"/>
                </a:lnTo>
                <a:lnTo>
                  <a:pt x="3006142" y="3109461"/>
                </a:lnTo>
                <a:lnTo>
                  <a:pt x="3006142" y="2490084"/>
                </a:lnTo>
                <a:close/>
                <a:moveTo>
                  <a:pt x="4866857" y="2490081"/>
                </a:moveTo>
                <a:lnTo>
                  <a:pt x="4866857" y="3109459"/>
                </a:lnTo>
                <a:lnTo>
                  <a:pt x="5474369" y="3109459"/>
                </a:lnTo>
                <a:lnTo>
                  <a:pt x="5474369" y="2490081"/>
                </a:lnTo>
                <a:close/>
                <a:moveTo>
                  <a:pt x="3015599" y="2490081"/>
                </a:moveTo>
                <a:lnTo>
                  <a:pt x="3015599" y="2490084"/>
                </a:lnTo>
                <a:lnTo>
                  <a:pt x="3015578" y="2490084"/>
                </a:lnTo>
                <a:lnTo>
                  <a:pt x="3015578" y="3109456"/>
                </a:lnTo>
                <a:lnTo>
                  <a:pt x="3623078" y="3109456"/>
                </a:lnTo>
                <a:lnTo>
                  <a:pt x="3623078" y="2490081"/>
                </a:lnTo>
                <a:close/>
                <a:moveTo>
                  <a:pt x="8568453" y="2490080"/>
                </a:moveTo>
                <a:lnTo>
                  <a:pt x="8568453" y="3109465"/>
                </a:lnTo>
                <a:lnTo>
                  <a:pt x="9175961" y="3109465"/>
                </a:lnTo>
                <a:lnTo>
                  <a:pt x="9175961" y="2490084"/>
                </a:lnTo>
                <a:lnTo>
                  <a:pt x="9175961" y="2490080"/>
                </a:lnTo>
                <a:close/>
                <a:moveTo>
                  <a:pt x="10419729" y="2490077"/>
                </a:moveTo>
                <a:lnTo>
                  <a:pt x="10419729" y="3109462"/>
                </a:lnTo>
                <a:lnTo>
                  <a:pt x="11027237" y="3109462"/>
                </a:lnTo>
                <a:lnTo>
                  <a:pt x="11027237" y="2490077"/>
                </a:lnTo>
                <a:close/>
                <a:moveTo>
                  <a:pt x="9802322" y="2490077"/>
                </a:moveTo>
                <a:lnTo>
                  <a:pt x="9802322" y="2490084"/>
                </a:lnTo>
                <a:lnTo>
                  <a:pt x="9802322" y="3109461"/>
                </a:lnTo>
                <a:lnTo>
                  <a:pt x="10409831" y="3109461"/>
                </a:lnTo>
                <a:lnTo>
                  <a:pt x="10409831" y="2490077"/>
                </a:lnTo>
                <a:close/>
                <a:moveTo>
                  <a:pt x="1781712" y="2490077"/>
                </a:moveTo>
                <a:lnTo>
                  <a:pt x="1781712" y="3109458"/>
                </a:lnTo>
                <a:lnTo>
                  <a:pt x="2389218" y="3109458"/>
                </a:lnTo>
                <a:lnTo>
                  <a:pt x="2389218" y="2490077"/>
                </a:lnTo>
                <a:close/>
                <a:moveTo>
                  <a:pt x="6717648" y="2490075"/>
                </a:moveTo>
                <a:lnTo>
                  <a:pt x="6717648" y="3109462"/>
                </a:lnTo>
                <a:lnTo>
                  <a:pt x="7325157" y="3109462"/>
                </a:lnTo>
                <a:lnTo>
                  <a:pt x="7325157" y="2490087"/>
                </a:lnTo>
                <a:lnTo>
                  <a:pt x="7325157" y="2490075"/>
                </a:lnTo>
                <a:close/>
                <a:moveTo>
                  <a:pt x="11036664" y="2490074"/>
                </a:moveTo>
                <a:lnTo>
                  <a:pt x="11036664" y="2490077"/>
                </a:lnTo>
                <a:lnTo>
                  <a:pt x="11036664" y="3109458"/>
                </a:lnTo>
                <a:lnTo>
                  <a:pt x="11644173" y="3109458"/>
                </a:lnTo>
                <a:lnTo>
                  <a:pt x="11644173" y="2490074"/>
                </a:lnTo>
                <a:close/>
                <a:moveTo>
                  <a:pt x="1164773" y="2490074"/>
                </a:moveTo>
                <a:lnTo>
                  <a:pt x="1164773" y="3109459"/>
                </a:lnTo>
                <a:lnTo>
                  <a:pt x="1772278" y="3109459"/>
                </a:lnTo>
                <a:lnTo>
                  <a:pt x="1772278" y="3109458"/>
                </a:lnTo>
                <a:lnTo>
                  <a:pt x="1772283" y="3109458"/>
                </a:lnTo>
                <a:lnTo>
                  <a:pt x="1772283" y="2490074"/>
                </a:lnTo>
                <a:close/>
                <a:moveTo>
                  <a:pt x="6100713" y="2490070"/>
                </a:moveTo>
                <a:lnTo>
                  <a:pt x="6100713" y="2490075"/>
                </a:lnTo>
                <a:lnTo>
                  <a:pt x="6100713" y="3109459"/>
                </a:lnTo>
                <a:lnTo>
                  <a:pt x="6708222" y="3109459"/>
                </a:lnTo>
                <a:lnTo>
                  <a:pt x="6708222" y="2490070"/>
                </a:lnTo>
                <a:close/>
                <a:moveTo>
                  <a:pt x="547865" y="2490070"/>
                </a:moveTo>
                <a:lnTo>
                  <a:pt x="547865" y="2490087"/>
                </a:lnTo>
                <a:lnTo>
                  <a:pt x="547857" y="2490087"/>
                </a:lnTo>
                <a:lnTo>
                  <a:pt x="547857" y="3109456"/>
                </a:lnTo>
                <a:lnTo>
                  <a:pt x="1155338" y="3109456"/>
                </a:lnTo>
                <a:lnTo>
                  <a:pt x="1155338" y="2490070"/>
                </a:lnTo>
                <a:close/>
                <a:moveTo>
                  <a:pt x="8568453" y="1861093"/>
                </a:moveTo>
                <a:lnTo>
                  <a:pt x="8568453" y="2480460"/>
                </a:lnTo>
                <a:lnTo>
                  <a:pt x="9175961" y="2480460"/>
                </a:lnTo>
                <a:lnTo>
                  <a:pt x="9175961" y="2480458"/>
                </a:lnTo>
                <a:lnTo>
                  <a:pt x="9175961" y="1861093"/>
                </a:lnTo>
                <a:close/>
                <a:moveTo>
                  <a:pt x="4249914" y="1861093"/>
                </a:moveTo>
                <a:lnTo>
                  <a:pt x="4249914" y="2480463"/>
                </a:lnTo>
                <a:lnTo>
                  <a:pt x="4857420" y="2480463"/>
                </a:lnTo>
                <a:lnTo>
                  <a:pt x="4857420" y="1861093"/>
                </a:lnTo>
                <a:close/>
                <a:moveTo>
                  <a:pt x="7334583" y="1861092"/>
                </a:moveTo>
                <a:lnTo>
                  <a:pt x="7334583" y="2480463"/>
                </a:lnTo>
                <a:lnTo>
                  <a:pt x="7942092" y="2480463"/>
                </a:lnTo>
                <a:lnTo>
                  <a:pt x="7942092" y="1861092"/>
                </a:lnTo>
                <a:close/>
                <a:moveTo>
                  <a:pt x="1164773" y="1861092"/>
                </a:moveTo>
                <a:lnTo>
                  <a:pt x="1164773" y="2480462"/>
                </a:lnTo>
                <a:lnTo>
                  <a:pt x="1772282" y="2480462"/>
                </a:lnTo>
                <a:lnTo>
                  <a:pt x="1772282" y="1861092"/>
                </a:lnTo>
                <a:close/>
                <a:moveTo>
                  <a:pt x="7951518" y="1861089"/>
                </a:moveTo>
                <a:lnTo>
                  <a:pt x="7951518" y="1861092"/>
                </a:lnTo>
                <a:lnTo>
                  <a:pt x="7951518" y="2480463"/>
                </a:lnTo>
                <a:lnTo>
                  <a:pt x="7951518" y="2480465"/>
                </a:lnTo>
                <a:lnTo>
                  <a:pt x="8559026" y="2480465"/>
                </a:lnTo>
                <a:lnTo>
                  <a:pt x="8559026" y="1861093"/>
                </a:lnTo>
                <a:lnTo>
                  <a:pt x="8559026" y="1861089"/>
                </a:lnTo>
                <a:close/>
                <a:moveTo>
                  <a:pt x="2398668" y="1861089"/>
                </a:moveTo>
                <a:lnTo>
                  <a:pt x="2398668" y="2480462"/>
                </a:lnTo>
                <a:lnTo>
                  <a:pt x="3006142" y="2480462"/>
                </a:lnTo>
                <a:lnTo>
                  <a:pt x="3006142" y="2480457"/>
                </a:lnTo>
                <a:lnTo>
                  <a:pt x="3006172" y="2480457"/>
                </a:lnTo>
                <a:lnTo>
                  <a:pt x="3006172" y="1861089"/>
                </a:lnTo>
                <a:close/>
                <a:moveTo>
                  <a:pt x="9185387" y="1861088"/>
                </a:moveTo>
                <a:lnTo>
                  <a:pt x="9185387" y="1861093"/>
                </a:lnTo>
                <a:lnTo>
                  <a:pt x="9185387" y="2480458"/>
                </a:lnTo>
                <a:lnTo>
                  <a:pt x="9792896" y="2480458"/>
                </a:lnTo>
                <a:lnTo>
                  <a:pt x="9792896" y="1861088"/>
                </a:lnTo>
                <a:close/>
                <a:moveTo>
                  <a:pt x="3632994" y="1861088"/>
                </a:moveTo>
                <a:lnTo>
                  <a:pt x="3632994" y="2480466"/>
                </a:lnTo>
                <a:lnTo>
                  <a:pt x="4240484" y="2480466"/>
                </a:lnTo>
                <a:lnTo>
                  <a:pt x="4240484" y="1861088"/>
                </a:lnTo>
                <a:close/>
                <a:moveTo>
                  <a:pt x="3015599" y="1861087"/>
                </a:moveTo>
                <a:lnTo>
                  <a:pt x="3015599" y="2480457"/>
                </a:lnTo>
                <a:lnTo>
                  <a:pt x="3623108" y="2480457"/>
                </a:lnTo>
                <a:lnTo>
                  <a:pt x="3623108" y="1861087"/>
                </a:lnTo>
                <a:close/>
                <a:moveTo>
                  <a:pt x="5483790" y="1861084"/>
                </a:moveTo>
                <a:lnTo>
                  <a:pt x="5483790" y="2480465"/>
                </a:lnTo>
                <a:lnTo>
                  <a:pt x="6091287" y="2480465"/>
                </a:lnTo>
                <a:lnTo>
                  <a:pt x="6091287" y="2480460"/>
                </a:lnTo>
                <a:lnTo>
                  <a:pt x="6091287" y="1861084"/>
                </a:lnTo>
                <a:close/>
                <a:moveTo>
                  <a:pt x="6717648" y="1861082"/>
                </a:moveTo>
                <a:lnTo>
                  <a:pt x="6717648" y="2480460"/>
                </a:lnTo>
                <a:lnTo>
                  <a:pt x="7325157" y="2480460"/>
                </a:lnTo>
                <a:lnTo>
                  <a:pt x="7325157" y="1861092"/>
                </a:lnTo>
                <a:lnTo>
                  <a:pt x="7325157" y="1861082"/>
                </a:lnTo>
                <a:close/>
                <a:moveTo>
                  <a:pt x="9802322" y="1861081"/>
                </a:moveTo>
                <a:lnTo>
                  <a:pt x="9802322" y="2480458"/>
                </a:lnTo>
                <a:lnTo>
                  <a:pt x="9802322" y="2480462"/>
                </a:lnTo>
                <a:lnTo>
                  <a:pt x="10409831" y="2480462"/>
                </a:lnTo>
                <a:lnTo>
                  <a:pt x="10409831" y="1861081"/>
                </a:lnTo>
                <a:close/>
                <a:moveTo>
                  <a:pt x="4866859" y="1861081"/>
                </a:moveTo>
                <a:lnTo>
                  <a:pt x="4866859" y="1861093"/>
                </a:lnTo>
                <a:lnTo>
                  <a:pt x="4866847" y="1861093"/>
                </a:lnTo>
                <a:lnTo>
                  <a:pt x="4866847" y="2480468"/>
                </a:lnTo>
                <a:lnTo>
                  <a:pt x="5474362" y="2480468"/>
                </a:lnTo>
                <a:lnTo>
                  <a:pt x="5474362" y="1861081"/>
                </a:lnTo>
                <a:close/>
                <a:moveTo>
                  <a:pt x="1781729" y="1861081"/>
                </a:moveTo>
                <a:lnTo>
                  <a:pt x="1781729" y="1861092"/>
                </a:lnTo>
                <a:lnTo>
                  <a:pt x="1781714" y="1861092"/>
                </a:lnTo>
                <a:lnTo>
                  <a:pt x="1781714" y="2480465"/>
                </a:lnTo>
                <a:lnTo>
                  <a:pt x="2389218" y="2480465"/>
                </a:lnTo>
                <a:lnTo>
                  <a:pt x="2389218" y="2480462"/>
                </a:lnTo>
                <a:lnTo>
                  <a:pt x="2389230" y="2480462"/>
                </a:lnTo>
                <a:lnTo>
                  <a:pt x="2389230" y="1861081"/>
                </a:lnTo>
                <a:close/>
                <a:moveTo>
                  <a:pt x="10419729" y="1861080"/>
                </a:moveTo>
                <a:lnTo>
                  <a:pt x="10419729" y="2480462"/>
                </a:lnTo>
                <a:lnTo>
                  <a:pt x="10419729" y="2480466"/>
                </a:lnTo>
                <a:lnTo>
                  <a:pt x="11027237" y="2480466"/>
                </a:lnTo>
                <a:lnTo>
                  <a:pt x="11027237" y="2480460"/>
                </a:lnTo>
                <a:lnTo>
                  <a:pt x="11027237" y="1861080"/>
                </a:lnTo>
                <a:close/>
                <a:moveTo>
                  <a:pt x="547865" y="1861080"/>
                </a:moveTo>
                <a:lnTo>
                  <a:pt x="547865" y="2480457"/>
                </a:lnTo>
                <a:lnTo>
                  <a:pt x="1155341" y="2480457"/>
                </a:lnTo>
                <a:lnTo>
                  <a:pt x="1155341" y="1861080"/>
                </a:lnTo>
                <a:close/>
                <a:moveTo>
                  <a:pt x="11036664" y="1861076"/>
                </a:moveTo>
                <a:lnTo>
                  <a:pt x="11036664" y="2480460"/>
                </a:lnTo>
                <a:lnTo>
                  <a:pt x="11644173" y="2480460"/>
                </a:lnTo>
                <a:lnTo>
                  <a:pt x="11644173" y="1861089"/>
                </a:lnTo>
                <a:lnTo>
                  <a:pt x="11644173" y="1861076"/>
                </a:lnTo>
                <a:close/>
                <a:moveTo>
                  <a:pt x="6100713" y="1861070"/>
                </a:moveTo>
                <a:lnTo>
                  <a:pt x="6100713" y="1861084"/>
                </a:lnTo>
                <a:lnTo>
                  <a:pt x="6100713" y="2480458"/>
                </a:lnTo>
                <a:lnTo>
                  <a:pt x="6708222" y="2480458"/>
                </a:lnTo>
                <a:lnTo>
                  <a:pt x="6708222" y="1861082"/>
                </a:lnTo>
                <a:lnTo>
                  <a:pt x="6708222" y="1861070"/>
                </a:lnTo>
                <a:close/>
                <a:moveTo>
                  <a:pt x="8568453" y="1232093"/>
                </a:moveTo>
                <a:lnTo>
                  <a:pt x="8568453" y="1851463"/>
                </a:lnTo>
                <a:lnTo>
                  <a:pt x="9175961" y="1851463"/>
                </a:lnTo>
                <a:lnTo>
                  <a:pt x="9175961" y="1232093"/>
                </a:lnTo>
                <a:close/>
                <a:moveTo>
                  <a:pt x="4249921" y="1232093"/>
                </a:moveTo>
                <a:lnTo>
                  <a:pt x="4249921" y="1851465"/>
                </a:lnTo>
                <a:lnTo>
                  <a:pt x="4857424" y="1851465"/>
                </a:lnTo>
                <a:lnTo>
                  <a:pt x="4857424" y="1232093"/>
                </a:lnTo>
                <a:close/>
                <a:moveTo>
                  <a:pt x="1781729" y="1232093"/>
                </a:moveTo>
                <a:lnTo>
                  <a:pt x="1781729" y="1851467"/>
                </a:lnTo>
                <a:lnTo>
                  <a:pt x="2389223" y="1851467"/>
                </a:lnTo>
                <a:lnTo>
                  <a:pt x="2389223" y="1232093"/>
                </a:lnTo>
                <a:close/>
                <a:moveTo>
                  <a:pt x="7334583" y="1232090"/>
                </a:moveTo>
                <a:lnTo>
                  <a:pt x="7334583" y="1851460"/>
                </a:lnTo>
                <a:lnTo>
                  <a:pt x="7334583" y="1851481"/>
                </a:lnTo>
                <a:lnTo>
                  <a:pt x="7942092" y="1851481"/>
                </a:lnTo>
                <a:lnTo>
                  <a:pt x="7942092" y="1851468"/>
                </a:lnTo>
                <a:lnTo>
                  <a:pt x="7942092" y="1232090"/>
                </a:lnTo>
                <a:close/>
                <a:moveTo>
                  <a:pt x="1164795" y="1232090"/>
                </a:moveTo>
                <a:lnTo>
                  <a:pt x="1164795" y="1851466"/>
                </a:lnTo>
                <a:lnTo>
                  <a:pt x="1772283" y="1851466"/>
                </a:lnTo>
                <a:lnTo>
                  <a:pt x="1772283" y="1232090"/>
                </a:lnTo>
                <a:close/>
                <a:moveTo>
                  <a:pt x="11036664" y="1232088"/>
                </a:moveTo>
                <a:lnTo>
                  <a:pt x="11036664" y="1851464"/>
                </a:lnTo>
                <a:lnTo>
                  <a:pt x="11644173" y="1851464"/>
                </a:lnTo>
                <a:lnTo>
                  <a:pt x="11644173" y="1851459"/>
                </a:lnTo>
                <a:lnTo>
                  <a:pt x="11644173" y="1232090"/>
                </a:lnTo>
                <a:lnTo>
                  <a:pt x="11644173" y="1232088"/>
                </a:lnTo>
                <a:close/>
                <a:moveTo>
                  <a:pt x="7951518" y="1232088"/>
                </a:moveTo>
                <a:lnTo>
                  <a:pt x="7951518" y="1851468"/>
                </a:lnTo>
                <a:lnTo>
                  <a:pt x="8559026" y="1851468"/>
                </a:lnTo>
                <a:lnTo>
                  <a:pt x="8559026" y="1851463"/>
                </a:lnTo>
                <a:lnTo>
                  <a:pt x="8559026" y="1232088"/>
                </a:lnTo>
                <a:close/>
                <a:moveTo>
                  <a:pt x="5483792" y="1232088"/>
                </a:moveTo>
                <a:lnTo>
                  <a:pt x="5483792" y="1851468"/>
                </a:lnTo>
                <a:lnTo>
                  <a:pt x="6091287" y="1851468"/>
                </a:lnTo>
                <a:lnTo>
                  <a:pt x="6091287" y="1851460"/>
                </a:lnTo>
                <a:lnTo>
                  <a:pt x="6091287" y="1232088"/>
                </a:lnTo>
                <a:close/>
                <a:moveTo>
                  <a:pt x="9802322" y="1232087"/>
                </a:moveTo>
                <a:lnTo>
                  <a:pt x="9802322" y="1851465"/>
                </a:lnTo>
                <a:lnTo>
                  <a:pt x="10409831" y="1851465"/>
                </a:lnTo>
                <a:lnTo>
                  <a:pt x="10409831" y="1232087"/>
                </a:lnTo>
                <a:close/>
                <a:moveTo>
                  <a:pt x="3633007" y="1232087"/>
                </a:moveTo>
                <a:lnTo>
                  <a:pt x="3633007" y="1851471"/>
                </a:lnTo>
                <a:lnTo>
                  <a:pt x="4240484" y="1851471"/>
                </a:lnTo>
                <a:lnTo>
                  <a:pt x="4240484" y="1851465"/>
                </a:lnTo>
                <a:lnTo>
                  <a:pt x="4240491" y="1851465"/>
                </a:lnTo>
                <a:lnTo>
                  <a:pt x="4240491" y="1232087"/>
                </a:lnTo>
                <a:close/>
                <a:moveTo>
                  <a:pt x="2398677" y="1232086"/>
                </a:moveTo>
                <a:lnTo>
                  <a:pt x="2398677" y="1232093"/>
                </a:lnTo>
                <a:lnTo>
                  <a:pt x="2398662" y="1232093"/>
                </a:lnTo>
                <a:lnTo>
                  <a:pt x="2398662" y="1851476"/>
                </a:lnTo>
                <a:lnTo>
                  <a:pt x="3006141" y="1851476"/>
                </a:lnTo>
                <a:lnTo>
                  <a:pt x="3006141" y="1232086"/>
                </a:lnTo>
                <a:close/>
                <a:moveTo>
                  <a:pt x="547845" y="1232085"/>
                </a:moveTo>
                <a:lnTo>
                  <a:pt x="547845" y="1851461"/>
                </a:lnTo>
                <a:lnTo>
                  <a:pt x="1155353" y="1851461"/>
                </a:lnTo>
                <a:lnTo>
                  <a:pt x="1155353" y="1232085"/>
                </a:lnTo>
                <a:close/>
                <a:moveTo>
                  <a:pt x="6717648" y="1232084"/>
                </a:moveTo>
                <a:lnTo>
                  <a:pt x="6717648" y="1851460"/>
                </a:lnTo>
                <a:lnTo>
                  <a:pt x="7325157" y="1851460"/>
                </a:lnTo>
                <a:lnTo>
                  <a:pt x="7325157" y="1232084"/>
                </a:lnTo>
                <a:close/>
                <a:moveTo>
                  <a:pt x="6100713" y="1232082"/>
                </a:moveTo>
                <a:lnTo>
                  <a:pt x="6100713" y="1232088"/>
                </a:lnTo>
                <a:lnTo>
                  <a:pt x="6100713" y="1851458"/>
                </a:lnTo>
                <a:lnTo>
                  <a:pt x="6708222" y="1851458"/>
                </a:lnTo>
                <a:lnTo>
                  <a:pt x="6708222" y="1232084"/>
                </a:lnTo>
                <a:lnTo>
                  <a:pt x="6708222" y="1232082"/>
                </a:lnTo>
                <a:close/>
                <a:moveTo>
                  <a:pt x="9185387" y="1232081"/>
                </a:moveTo>
                <a:lnTo>
                  <a:pt x="9185387" y="1232086"/>
                </a:lnTo>
                <a:lnTo>
                  <a:pt x="9185387" y="1851461"/>
                </a:lnTo>
                <a:lnTo>
                  <a:pt x="9792896" y="1851461"/>
                </a:lnTo>
                <a:lnTo>
                  <a:pt x="9792896" y="1232081"/>
                </a:lnTo>
                <a:close/>
                <a:moveTo>
                  <a:pt x="4866859" y="1232078"/>
                </a:moveTo>
                <a:lnTo>
                  <a:pt x="4866859" y="1851468"/>
                </a:lnTo>
                <a:lnTo>
                  <a:pt x="5474362" y="1851468"/>
                </a:lnTo>
                <a:lnTo>
                  <a:pt x="5474362" y="1232078"/>
                </a:lnTo>
                <a:close/>
                <a:moveTo>
                  <a:pt x="3015596" y="1232078"/>
                </a:moveTo>
                <a:lnTo>
                  <a:pt x="3015596" y="1851458"/>
                </a:lnTo>
                <a:lnTo>
                  <a:pt x="3623076" y="1851458"/>
                </a:lnTo>
                <a:lnTo>
                  <a:pt x="3623076" y="1232078"/>
                </a:lnTo>
                <a:close/>
                <a:moveTo>
                  <a:pt x="10419729" y="1232076"/>
                </a:moveTo>
                <a:lnTo>
                  <a:pt x="10419729" y="1232087"/>
                </a:lnTo>
                <a:lnTo>
                  <a:pt x="10419729" y="1851459"/>
                </a:lnTo>
                <a:lnTo>
                  <a:pt x="11027237" y="1851459"/>
                </a:lnTo>
                <a:lnTo>
                  <a:pt x="11027237" y="1232088"/>
                </a:lnTo>
                <a:lnTo>
                  <a:pt x="11027237" y="1232076"/>
                </a:lnTo>
                <a:close/>
                <a:moveTo>
                  <a:pt x="10419729" y="603091"/>
                </a:moveTo>
                <a:lnTo>
                  <a:pt x="10419729" y="1222460"/>
                </a:lnTo>
                <a:lnTo>
                  <a:pt x="11027237" y="1222460"/>
                </a:lnTo>
                <a:lnTo>
                  <a:pt x="11027237" y="603091"/>
                </a:lnTo>
                <a:close/>
                <a:moveTo>
                  <a:pt x="7951518" y="603091"/>
                </a:moveTo>
                <a:lnTo>
                  <a:pt x="7951518" y="1222463"/>
                </a:lnTo>
                <a:lnTo>
                  <a:pt x="8559026" y="1222463"/>
                </a:lnTo>
                <a:lnTo>
                  <a:pt x="8559026" y="603091"/>
                </a:lnTo>
                <a:close/>
                <a:moveTo>
                  <a:pt x="1781731" y="603090"/>
                </a:moveTo>
                <a:lnTo>
                  <a:pt x="1781731" y="1222467"/>
                </a:lnTo>
                <a:lnTo>
                  <a:pt x="2389221" y="1222467"/>
                </a:lnTo>
                <a:lnTo>
                  <a:pt x="2389221" y="603090"/>
                </a:lnTo>
                <a:close/>
                <a:moveTo>
                  <a:pt x="1164786" y="603089"/>
                </a:moveTo>
                <a:lnTo>
                  <a:pt x="1164786" y="1222471"/>
                </a:lnTo>
                <a:lnTo>
                  <a:pt x="1772283" y="1222471"/>
                </a:lnTo>
                <a:lnTo>
                  <a:pt x="1772283" y="1222467"/>
                </a:lnTo>
                <a:lnTo>
                  <a:pt x="1772290" y="1222467"/>
                </a:lnTo>
                <a:lnTo>
                  <a:pt x="1772290" y="603089"/>
                </a:lnTo>
                <a:close/>
                <a:moveTo>
                  <a:pt x="547852" y="603089"/>
                </a:moveTo>
                <a:lnTo>
                  <a:pt x="547852" y="1222470"/>
                </a:lnTo>
                <a:lnTo>
                  <a:pt x="1155355" y="1222470"/>
                </a:lnTo>
                <a:lnTo>
                  <a:pt x="1155355" y="603089"/>
                </a:lnTo>
                <a:close/>
                <a:moveTo>
                  <a:pt x="11036664" y="603088"/>
                </a:moveTo>
                <a:lnTo>
                  <a:pt x="11036664" y="603091"/>
                </a:lnTo>
                <a:lnTo>
                  <a:pt x="11036664" y="1222460"/>
                </a:lnTo>
                <a:lnTo>
                  <a:pt x="11036664" y="1222464"/>
                </a:lnTo>
                <a:lnTo>
                  <a:pt x="11644173" y="1222464"/>
                </a:lnTo>
                <a:lnTo>
                  <a:pt x="11644173" y="603088"/>
                </a:lnTo>
                <a:close/>
                <a:moveTo>
                  <a:pt x="5483797" y="603087"/>
                </a:moveTo>
                <a:lnTo>
                  <a:pt x="5483797" y="1222474"/>
                </a:lnTo>
                <a:lnTo>
                  <a:pt x="6091287" y="1222474"/>
                </a:lnTo>
                <a:lnTo>
                  <a:pt x="6091287" y="1222459"/>
                </a:lnTo>
                <a:lnTo>
                  <a:pt x="6091287" y="603087"/>
                </a:lnTo>
                <a:close/>
                <a:moveTo>
                  <a:pt x="9802322" y="603086"/>
                </a:moveTo>
                <a:lnTo>
                  <a:pt x="9802322" y="1222462"/>
                </a:lnTo>
                <a:lnTo>
                  <a:pt x="9802322" y="1222465"/>
                </a:lnTo>
                <a:lnTo>
                  <a:pt x="10409831" y="1222465"/>
                </a:lnTo>
                <a:lnTo>
                  <a:pt x="10409831" y="603086"/>
                </a:lnTo>
                <a:close/>
                <a:moveTo>
                  <a:pt x="8568453" y="603086"/>
                </a:moveTo>
                <a:lnTo>
                  <a:pt x="8568453" y="603091"/>
                </a:lnTo>
                <a:lnTo>
                  <a:pt x="8568453" y="1222477"/>
                </a:lnTo>
                <a:lnTo>
                  <a:pt x="9175961" y="1222477"/>
                </a:lnTo>
                <a:lnTo>
                  <a:pt x="9175961" y="1222462"/>
                </a:lnTo>
                <a:lnTo>
                  <a:pt x="9175961" y="603086"/>
                </a:lnTo>
                <a:close/>
                <a:moveTo>
                  <a:pt x="3015582" y="603086"/>
                </a:moveTo>
                <a:lnTo>
                  <a:pt x="3015582" y="1222459"/>
                </a:lnTo>
                <a:lnTo>
                  <a:pt x="3623094" y="1222459"/>
                </a:lnTo>
                <a:lnTo>
                  <a:pt x="3623094" y="603086"/>
                </a:lnTo>
                <a:close/>
                <a:moveTo>
                  <a:pt x="6717648" y="603085"/>
                </a:moveTo>
                <a:lnTo>
                  <a:pt x="6717648" y="1222459"/>
                </a:lnTo>
                <a:lnTo>
                  <a:pt x="6717648" y="1222472"/>
                </a:lnTo>
                <a:lnTo>
                  <a:pt x="7325157" y="1222472"/>
                </a:lnTo>
                <a:lnTo>
                  <a:pt x="7325157" y="603085"/>
                </a:lnTo>
                <a:close/>
                <a:moveTo>
                  <a:pt x="3632998" y="603085"/>
                </a:moveTo>
                <a:lnTo>
                  <a:pt x="3632998" y="1222473"/>
                </a:lnTo>
                <a:lnTo>
                  <a:pt x="4240488" y="1222473"/>
                </a:lnTo>
                <a:lnTo>
                  <a:pt x="4240488" y="603085"/>
                </a:lnTo>
                <a:close/>
                <a:moveTo>
                  <a:pt x="9185387" y="603084"/>
                </a:moveTo>
                <a:lnTo>
                  <a:pt x="9185387" y="603086"/>
                </a:lnTo>
                <a:lnTo>
                  <a:pt x="9185387" y="1222462"/>
                </a:lnTo>
                <a:lnTo>
                  <a:pt x="9792896" y="1222462"/>
                </a:lnTo>
                <a:lnTo>
                  <a:pt x="9792896" y="603084"/>
                </a:lnTo>
                <a:close/>
                <a:moveTo>
                  <a:pt x="7334583" y="603084"/>
                </a:moveTo>
                <a:lnTo>
                  <a:pt x="7334583" y="603085"/>
                </a:lnTo>
                <a:lnTo>
                  <a:pt x="7334583" y="1222471"/>
                </a:lnTo>
                <a:lnTo>
                  <a:pt x="7942092" y="1222471"/>
                </a:lnTo>
                <a:lnTo>
                  <a:pt x="7942092" y="603091"/>
                </a:lnTo>
                <a:lnTo>
                  <a:pt x="7942092" y="603084"/>
                </a:lnTo>
                <a:close/>
                <a:moveTo>
                  <a:pt x="4249917" y="603084"/>
                </a:moveTo>
                <a:lnTo>
                  <a:pt x="4249917" y="603085"/>
                </a:lnTo>
                <a:lnTo>
                  <a:pt x="4249917" y="1222474"/>
                </a:lnTo>
                <a:lnTo>
                  <a:pt x="4857420" y="1222474"/>
                </a:lnTo>
                <a:lnTo>
                  <a:pt x="4857420" y="603084"/>
                </a:lnTo>
                <a:close/>
                <a:moveTo>
                  <a:pt x="2398677" y="603083"/>
                </a:moveTo>
                <a:lnTo>
                  <a:pt x="2398677" y="1222467"/>
                </a:lnTo>
                <a:lnTo>
                  <a:pt x="3006141" y="1222467"/>
                </a:lnTo>
                <a:lnTo>
                  <a:pt x="3006141" y="1222459"/>
                </a:lnTo>
                <a:lnTo>
                  <a:pt x="3006154" y="1222459"/>
                </a:lnTo>
                <a:lnTo>
                  <a:pt x="3006154" y="603083"/>
                </a:lnTo>
                <a:close/>
                <a:moveTo>
                  <a:pt x="6100713" y="603081"/>
                </a:moveTo>
                <a:lnTo>
                  <a:pt x="6100713" y="603086"/>
                </a:lnTo>
                <a:lnTo>
                  <a:pt x="6100713" y="1222459"/>
                </a:lnTo>
                <a:lnTo>
                  <a:pt x="6708222" y="1222459"/>
                </a:lnTo>
                <a:lnTo>
                  <a:pt x="6708222" y="603085"/>
                </a:lnTo>
                <a:lnTo>
                  <a:pt x="6708222" y="603081"/>
                </a:lnTo>
                <a:close/>
                <a:moveTo>
                  <a:pt x="4866857" y="603075"/>
                </a:moveTo>
                <a:lnTo>
                  <a:pt x="4866857" y="1222462"/>
                </a:lnTo>
                <a:lnTo>
                  <a:pt x="5474355" y="1222462"/>
                </a:lnTo>
                <a:lnTo>
                  <a:pt x="5474355" y="603075"/>
                </a:lnTo>
                <a:close/>
                <a:moveTo>
                  <a:pt x="538417" y="0"/>
                </a:moveTo>
                <a:lnTo>
                  <a:pt x="547859" y="0"/>
                </a:lnTo>
                <a:lnTo>
                  <a:pt x="547859" y="593474"/>
                </a:lnTo>
                <a:lnTo>
                  <a:pt x="1155355" y="593474"/>
                </a:lnTo>
                <a:lnTo>
                  <a:pt x="1155355" y="593471"/>
                </a:lnTo>
                <a:lnTo>
                  <a:pt x="1155367" y="593471"/>
                </a:lnTo>
                <a:lnTo>
                  <a:pt x="1155367" y="0"/>
                </a:lnTo>
                <a:lnTo>
                  <a:pt x="1164795" y="0"/>
                </a:lnTo>
                <a:lnTo>
                  <a:pt x="1164795" y="593471"/>
                </a:lnTo>
                <a:lnTo>
                  <a:pt x="1772300" y="593471"/>
                </a:lnTo>
                <a:lnTo>
                  <a:pt x="1772300" y="0"/>
                </a:lnTo>
                <a:lnTo>
                  <a:pt x="1781728" y="0"/>
                </a:lnTo>
                <a:lnTo>
                  <a:pt x="1781728" y="593478"/>
                </a:lnTo>
                <a:lnTo>
                  <a:pt x="2389221" y="593478"/>
                </a:lnTo>
                <a:lnTo>
                  <a:pt x="2389221" y="593467"/>
                </a:lnTo>
                <a:lnTo>
                  <a:pt x="2389232" y="593467"/>
                </a:lnTo>
                <a:lnTo>
                  <a:pt x="2389232" y="0"/>
                </a:lnTo>
                <a:lnTo>
                  <a:pt x="2398671" y="0"/>
                </a:lnTo>
                <a:lnTo>
                  <a:pt x="2398671" y="593467"/>
                </a:lnTo>
                <a:lnTo>
                  <a:pt x="3006166" y="593467"/>
                </a:lnTo>
                <a:lnTo>
                  <a:pt x="3006166" y="0"/>
                </a:lnTo>
                <a:lnTo>
                  <a:pt x="3015597" y="0"/>
                </a:lnTo>
                <a:lnTo>
                  <a:pt x="3015597" y="593468"/>
                </a:lnTo>
                <a:lnTo>
                  <a:pt x="3623109" y="593468"/>
                </a:lnTo>
                <a:lnTo>
                  <a:pt x="3623109" y="0"/>
                </a:lnTo>
                <a:lnTo>
                  <a:pt x="3633001" y="0"/>
                </a:lnTo>
                <a:lnTo>
                  <a:pt x="3633001" y="593472"/>
                </a:lnTo>
                <a:lnTo>
                  <a:pt x="4240488" y="593472"/>
                </a:lnTo>
                <a:lnTo>
                  <a:pt x="4240488" y="0"/>
                </a:lnTo>
                <a:lnTo>
                  <a:pt x="4249917" y="0"/>
                </a:lnTo>
                <a:lnTo>
                  <a:pt x="4249917" y="593470"/>
                </a:lnTo>
                <a:lnTo>
                  <a:pt x="4857420" y="593470"/>
                </a:lnTo>
                <a:lnTo>
                  <a:pt x="4857420" y="593463"/>
                </a:lnTo>
                <a:lnTo>
                  <a:pt x="4857420" y="0"/>
                </a:lnTo>
                <a:lnTo>
                  <a:pt x="4866847" y="0"/>
                </a:lnTo>
                <a:lnTo>
                  <a:pt x="4866847" y="593463"/>
                </a:lnTo>
                <a:lnTo>
                  <a:pt x="5474357" y="593463"/>
                </a:lnTo>
                <a:lnTo>
                  <a:pt x="5474357" y="0"/>
                </a:lnTo>
                <a:lnTo>
                  <a:pt x="5483795" y="0"/>
                </a:lnTo>
                <a:lnTo>
                  <a:pt x="5483795" y="593476"/>
                </a:lnTo>
                <a:lnTo>
                  <a:pt x="6091287" y="593476"/>
                </a:lnTo>
                <a:lnTo>
                  <a:pt x="6091287" y="593471"/>
                </a:lnTo>
                <a:lnTo>
                  <a:pt x="6091287" y="0"/>
                </a:lnTo>
                <a:lnTo>
                  <a:pt x="6100713" y="0"/>
                </a:lnTo>
                <a:lnTo>
                  <a:pt x="6100713" y="593470"/>
                </a:lnTo>
                <a:lnTo>
                  <a:pt x="6708222" y="593470"/>
                </a:lnTo>
                <a:lnTo>
                  <a:pt x="6708222" y="0"/>
                </a:lnTo>
                <a:lnTo>
                  <a:pt x="6717648" y="0"/>
                </a:lnTo>
                <a:lnTo>
                  <a:pt x="6717648" y="593471"/>
                </a:lnTo>
                <a:lnTo>
                  <a:pt x="6717648" y="593473"/>
                </a:lnTo>
                <a:lnTo>
                  <a:pt x="7325157" y="593473"/>
                </a:lnTo>
                <a:lnTo>
                  <a:pt x="7325157" y="593471"/>
                </a:lnTo>
                <a:lnTo>
                  <a:pt x="7325157" y="0"/>
                </a:lnTo>
                <a:lnTo>
                  <a:pt x="7334583" y="0"/>
                </a:lnTo>
                <a:lnTo>
                  <a:pt x="7334583" y="593471"/>
                </a:lnTo>
                <a:lnTo>
                  <a:pt x="7942092" y="593471"/>
                </a:lnTo>
                <a:lnTo>
                  <a:pt x="7942092" y="593464"/>
                </a:lnTo>
                <a:lnTo>
                  <a:pt x="7942092" y="0"/>
                </a:lnTo>
                <a:lnTo>
                  <a:pt x="7951518" y="0"/>
                </a:lnTo>
                <a:lnTo>
                  <a:pt x="7951518" y="593464"/>
                </a:lnTo>
                <a:lnTo>
                  <a:pt x="8559026" y="593464"/>
                </a:lnTo>
                <a:lnTo>
                  <a:pt x="8559026" y="0"/>
                </a:lnTo>
                <a:lnTo>
                  <a:pt x="8568453" y="0"/>
                </a:lnTo>
                <a:lnTo>
                  <a:pt x="8568453" y="593464"/>
                </a:lnTo>
                <a:lnTo>
                  <a:pt x="8568453" y="593475"/>
                </a:lnTo>
                <a:lnTo>
                  <a:pt x="9175961" y="593475"/>
                </a:lnTo>
                <a:lnTo>
                  <a:pt x="9175961" y="593471"/>
                </a:lnTo>
                <a:lnTo>
                  <a:pt x="9175961" y="0"/>
                </a:lnTo>
                <a:lnTo>
                  <a:pt x="9185387" y="0"/>
                </a:lnTo>
                <a:lnTo>
                  <a:pt x="9185387" y="593471"/>
                </a:lnTo>
                <a:lnTo>
                  <a:pt x="9792896" y="593471"/>
                </a:lnTo>
                <a:lnTo>
                  <a:pt x="9792896" y="0"/>
                </a:lnTo>
                <a:lnTo>
                  <a:pt x="9802322" y="0"/>
                </a:lnTo>
                <a:lnTo>
                  <a:pt x="9802322" y="593464"/>
                </a:lnTo>
                <a:lnTo>
                  <a:pt x="10409831" y="593464"/>
                </a:lnTo>
                <a:lnTo>
                  <a:pt x="10409831" y="0"/>
                </a:lnTo>
                <a:lnTo>
                  <a:pt x="10419729" y="0"/>
                </a:lnTo>
                <a:lnTo>
                  <a:pt x="10419729" y="593466"/>
                </a:lnTo>
                <a:lnTo>
                  <a:pt x="11027237" y="593466"/>
                </a:lnTo>
                <a:lnTo>
                  <a:pt x="11027237" y="0"/>
                </a:lnTo>
                <a:lnTo>
                  <a:pt x="11036664" y="0"/>
                </a:lnTo>
                <a:lnTo>
                  <a:pt x="11036664" y="593466"/>
                </a:lnTo>
                <a:lnTo>
                  <a:pt x="11036664" y="593473"/>
                </a:lnTo>
                <a:lnTo>
                  <a:pt x="11644173" y="593473"/>
                </a:lnTo>
                <a:lnTo>
                  <a:pt x="11644173" y="0"/>
                </a:lnTo>
                <a:lnTo>
                  <a:pt x="11653599" y="0"/>
                </a:lnTo>
                <a:lnTo>
                  <a:pt x="11653599" y="593467"/>
                </a:lnTo>
                <a:lnTo>
                  <a:pt x="12192000" y="593467"/>
                </a:lnTo>
                <a:lnTo>
                  <a:pt x="12192000" y="603089"/>
                </a:lnTo>
                <a:lnTo>
                  <a:pt x="11653599" y="603089"/>
                </a:lnTo>
                <a:lnTo>
                  <a:pt x="11653599" y="1222464"/>
                </a:lnTo>
                <a:lnTo>
                  <a:pt x="11653599" y="1222478"/>
                </a:lnTo>
                <a:lnTo>
                  <a:pt x="12192000" y="1222478"/>
                </a:lnTo>
                <a:lnTo>
                  <a:pt x="12192000" y="1232090"/>
                </a:lnTo>
                <a:lnTo>
                  <a:pt x="11653599" y="1232090"/>
                </a:lnTo>
                <a:lnTo>
                  <a:pt x="11653599" y="1851459"/>
                </a:lnTo>
                <a:lnTo>
                  <a:pt x="12192000" y="1851459"/>
                </a:lnTo>
                <a:lnTo>
                  <a:pt x="12192000" y="1861089"/>
                </a:lnTo>
                <a:lnTo>
                  <a:pt x="11653599" y="1861089"/>
                </a:lnTo>
                <a:lnTo>
                  <a:pt x="11653599" y="2480458"/>
                </a:lnTo>
                <a:lnTo>
                  <a:pt x="12192000" y="2480458"/>
                </a:lnTo>
                <a:lnTo>
                  <a:pt x="12192000" y="2490075"/>
                </a:lnTo>
                <a:lnTo>
                  <a:pt x="11653599" y="2490075"/>
                </a:lnTo>
                <a:lnTo>
                  <a:pt x="11653599" y="3109458"/>
                </a:lnTo>
                <a:lnTo>
                  <a:pt x="12192000" y="3109458"/>
                </a:lnTo>
                <a:lnTo>
                  <a:pt x="12192000" y="3119072"/>
                </a:lnTo>
                <a:lnTo>
                  <a:pt x="11653599" y="3119072"/>
                </a:lnTo>
                <a:lnTo>
                  <a:pt x="11653599" y="3738934"/>
                </a:lnTo>
                <a:lnTo>
                  <a:pt x="12192000" y="3738934"/>
                </a:lnTo>
                <a:lnTo>
                  <a:pt x="12192000" y="3748545"/>
                </a:lnTo>
                <a:lnTo>
                  <a:pt x="11653599" y="3748545"/>
                </a:lnTo>
                <a:lnTo>
                  <a:pt x="11653599" y="4367933"/>
                </a:lnTo>
                <a:lnTo>
                  <a:pt x="12192000" y="4367933"/>
                </a:lnTo>
                <a:lnTo>
                  <a:pt x="12192000" y="4377543"/>
                </a:lnTo>
                <a:lnTo>
                  <a:pt x="11653599" y="4377543"/>
                </a:lnTo>
                <a:lnTo>
                  <a:pt x="11653599" y="4996932"/>
                </a:lnTo>
                <a:lnTo>
                  <a:pt x="12192000" y="4996932"/>
                </a:lnTo>
                <a:lnTo>
                  <a:pt x="12192000" y="5006542"/>
                </a:lnTo>
                <a:lnTo>
                  <a:pt x="11653599" y="5006542"/>
                </a:lnTo>
                <a:lnTo>
                  <a:pt x="11653599" y="5625930"/>
                </a:lnTo>
                <a:lnTo>
                  <a:pt x="12192000" y="5625930"/>
                </a:lnTo>
                <a:lnTo>
                  <a:pt x="12192000" y="5635541"/>
                </a:lnTo>
                <a:lnTo>
                  <a:pt x="11653599" y="5635541"/>
                </a:lnTo>
                <a:lnTo>
                  <a:pt x="11653599" y="6254930"/>
                </a:lnTo>
                <a:lnTo>
                  <a:pt x="12192000" y="6254930"/>
                </a:lnTo>
                <a:lnTo>
                  <a:pt x="12192000" y="6264540"/>
                </a:lnTo>
                <a:lnTo>
                  <a:pt x="11653599" y="6264540"/>
                </a:lnTo>
                <a:lnTo>
                  <a:pt x="11653599" y="6858000"/>
                </a:lnTo>
                <a:lnTo>
                  <a:pt x="11644173" y="6858000"/>
                </a:lnTo>
                <a:lnTo>
                  <a:pt x="11644173" y="6264540"/>
                </a:lnTo>
                <a:lnTo>
                  <a:pt x="11036664" y="6264540"/>
                </a:lnTo>
                <a:lnTo>
                  <a:pt x="11036664" y="6858000"/>
                </a:lnTo>
                <a:lnTo>
                  <a:pt x="11027237" y="6858000"/>
                </a:lnTo>
                <a:lnTo>
                  <a:pt x="11027237" y="6264540"/>
                </a:lnTo>
                <a:lnTo>
                  <a:pt x="10419729" y="6264540"/>
                </a:lnTo>
                <a:lnTo>
                  <a:pt x="10419729" y="6858000"/>
                </a:lnTo>
                <a:lnTo>
                  <a:pt x="10409831" y="6858000"/>
                </a:lnTo>
                <a:lnTo>
                  <a:pt x="10409831" y="6264540"/>
                </a:lnTo>
                <a:lnTo>
                  <a:pt x="9802322" y="6264540"/>
                </a:lnTo>
                <a:lnTo>
                  <a:pt x="9802322" y="6858000"/>
                </a:lnTo>
                <a:lnTo>
                  <a:pt x="9792896" y="6858000"/>
                </a:lnTo>
                <a:lnTo>
                  <a:pt x="9792896" y="6264540"/>
                </a:lnTo>
                <a:lnTo>
                  <a:pt x="9185387" y="6264540"/>
                </a:lnTo>
                <a:lnTo>
                  <a:pt x="9185387" y="6858000"/>
                </a:lnTo>
                <a:lnTo>
                  <a:pt x="9175961" y="6858000"/>
                </a:lnTo>
                <a:lnTo>
                  <a:pt x="9175961" y="6264540"/>
                </a:lnTo>
                <a:lnTo>
                  <a:pt x="8568453" y="6264540"/>
                </a:lnTo>
                <a:lnTo>
                  <a:pt x="8568453" y="6858000"/>
                </a:lnTo>
                <a:lnTo>
                  <a:pt x="8559026" y="6858000"/>
                </a:lnTo>
                <a:lnTo>
                  <a:pt x="8559026" y="6264540"/>
                </a:lnTo>
                <a:lnTo>
                  <a:pt x="7951518" y="6264540"/>
                </a:lnTo>
                <a:lnTo>
                  <a:pt x="7951518" y="6858000"/>
                </a:lnTo>
                <a:lnTo>
                  <a:pt x="7942092" y="6858000"/>
                </a:lnTo>
                <a:lnTo>
                  <a:pt x="7942092" y="6264540"/>
                </a:lnTo>
                <a:lnTo>
                  <a:pt x="7334583" y="6264540"/>
                </a:lnTo>
                <a:lnTo>
                  <a:pt x="7334583" y="6858000"/>
                </a:lnTo>
                <a:lnTo>
                  <a:pt x="7325157" y="6858000"/>
                </a:lnTo>
                <a:lnTo>
                  <a:pt x="7325157" y="6264540"/>
                </a:lnTo>
                <a:lnTo>
                  <a:pt x="6717648" y="6264540"/>
                </a:lnTo>
                <a:lnTo>
                  <a:pt x="6717648" y="6858000"/>
                </a:lnTo>
                <a:lnTo>
                  <a:pt x="6708222" y="6858000"/>
                </a:lnTo>
                <a:lnTo>
                  <a:pt x="6708222" y="6264540"/>
                </a:lnTo>
                <a:lnTo>
                  <a:pt x="6100713" y="6264540"/>
                </a:lnTo>
                <a:lnTo>
                  <a:pt x="6100713" y="6858000"/>
                </a:lnTo>
                <a:lnTo>
                  <a:pt x="6091287" y="6858000"/>
                </a:lnTo>
                <a:lnTo>
                  <a:pt x="6091287" y="6264540"/>
                </a:lnTo>
                <a:lnTo>
                  <a:pt x="5483791" y="6264540"/>
                </a:lnTo>
                <a:lnTo>
                  <a:pt x="5483784" y="6264540"/>
                </a:lnTo>
                <a:lnTo>
                  <a:pt x="5483784" y="6858000"/>
                </a:lnTo>
                <a:lnTo>
                  <a:pt x="5474353" y="6858000"/>
                </a:lnTo>
                <a:lnTo>
                  <a:pt x="5474353" y="6264540"/>
                </a:lnTo>
                <a:lnTo>
                  <a:pt x="4866847" y="6264540"/>
                </a:lnTo>
                <a:lnTo>
                  <a:pt x="4866847" y="6858000"/>
                </a:lnTo>
                <a:lnTo>
                  <a:pt x="4857417" y="6858000"/>
                </a:lnTo>
                <a:lnTo>
                  <a:pt x="4857417" y="6264540"/>
                </a:lnTo>
                <a:lnTo>
                  <a:pt x="4249917" y="6264540"/>
                </a:lnTo>
                <a:lnTo>
                  <a:pt x="4249911" y="6264540"/>
                </a:lnTo>
                <a:lnTo>
                  <a:pt x="4249911" y="6858000"/>
                </a:lnTo>
                <a:lnTo>
                  <a:pt x="4240484" y="6858000"/>
                </a:lnTo>
                <a:lnTo>
                  <a:pt x="4240484" y="6264540"/>
                </a:lnTo>
                <a:lnTo>
                  <a:pt x="4240482" y="6264540"/>
                </a:lnTo>
                <a:lnTo>
                  <a:pt x="3633004" y="6264540"/>
                </a:lnTo>
                <a:lnTo>
                  <a:pt x="3632990" y="6264540"/>
                </a:lnTo>
                <a:lnTo>
                  <a:pt x="3632990" y="6858000"/>
                </a:lnTo>
                <a:lnTo>
                  <a:pt x="3623085" y="6858000"/>
                </a:lnTo>
                <a:lnTo>
                  <a:pt x="3623085" y="6264540"/>
                </a:lnTo>
                <a:lnTo>
                  <a:pt x="3015592" y="6264540"/>
                </a:lnTo>
                <a:lnTo>
                  <a:pt x="3015584" y="6264540"/>
                </a:lnTo>
                <a:lnTo>
                  <a:pt x="3015584" y="6858000"/>
                </a:lnTo>
                <a:lnTo>
                  <a:pt x="3006150" y="6858000"/>
                </a:lnTo>
                <a:lnTo>
                  <a:pt x="3006150" y="6264540"/>
                </a:lnTo>
                <a:lnTo>
                  <a:pt x="2398672" y="6264540"/>
                </a:lnTo>
                <a:lnTo>
                  <a:pt x="2398663" y="6264540"/>
                </a:lnTo>
                <a:lnTo>
                  <a:pt x="2398663" y="6858000"/>
                </a:lnTo>
                <a:lnTo>
                  <a:pt x="2389224" y="6858000"/>
                </a:lnTo>
                <a:lnTo>
                  <a:pt x="2389224" y="6264540"/>
                </a:lnTo>
                <a:lnTo>
                  <a:pt x="1781723" y="6264540"/>
                </a:lnTo>
                <a:lnTo>
                  <a:pt x="1781722" y="6264540"/>
                </a:lnTo>
                <a:lnTo>
                  <a:pt x="1781722" y="6858000"/>
                </a:lnTo>
                <a:lnTo>
                  <a:pt x="1772294" y="6858000"/>
                </a:lnTo>
                <a:lnTo>
                  <a:pt x="1772294" y="6264540"/>
                </a:lnTo>
                <a:lnTo>
                  <a:pt x="1164788" y="6264540"/>
                </a:lnTo>
                <a:lnTo>
                  <a:pt x="1164788" y="6858000"/>
                </a:lnTo>
                <a:lnTo>
                  <a:pt x="1155353" y="6858000"/>
                </a:lnTo>
                <a:lnTo>
                  <a:pt x="1155353" y="6264540"/>
                </a:lnTo>
                <a:lnTo>
                  <a:pt x="547858" y="6264540"/>
                </a:lnTo>
                <a:lnTo>
                  <a:pt x="547858" y="6858000"/>
                </a:lnTo>
                <a:lnTo>
                  <a:pt x="538418" y="6858000"/>
                </a:lnTo>
                <a:lnTo>
                  <a:pt x="538418" y="6264540"/>
                </a:lnTo>
                <a:lnTo>
                  <a:pt x="538414" y="6264540"/>
                </a:lnTo>
                <a:lnTo>
                  <a:pt x="0" y="6264540"/>
                </a:lnTo>
                <a:lnTo>
                  <a:pt x="0" y="6254930"/>
                </a:lnTo>
                <a:lnTo>
                  <a:pt x="538404" y="6254930"/>
                </a:lnTo>
                <a:lnTo>
                  <a:pt x="538404" y="5635541"/>
                </a:lnTo>
                <a:lnTo>
                  <a:pt x="0" y="5635541"/>
                </a:lnTo>
                <a:lnTo>
                  <a:pt x="0" y="5625930"/>
                </a:lnTo>
                <a:lnTo>
                  <a:pt x="538408" y="5625930"/>
                </a:lnTo>
                <a:lnTo>
                  <a:pt x="538408" y="5006542"/>
                </a:lnTo>
                <a:lnTo>
                  <a:pt x="538404" y="5006542"/>
                </a:lnTo>
                <a:lnTo>
                  <a:pt x="0" y="5006542"/>
                </a:lnTo>
                <a:lnTo>
                  <a:pt x="0" y="4996932"/>
                </a:lnTo>
                <a:lnTo>
                  <a:pt x="538404" y="4996932"/>
                </a:lnTo>
                <a:lnTo>
                  <a:pt x="538404" y="4377543"/>
                </a:lnTo>
                <a:lnTo>
                  <a:pt x="0" y="4377543"/>
                </a:lnTo>
                <a:lnTo>
                  <a:pt x="0" y="4367933"/>
                </a:lnTo>
                <a:lnTo>
                  <a:pt x="538404" y="4367933"/>
                </a:lnTo>
                <a:lnTo>
                  <a:pt x="538411" y="4367933"/>
                </a:lnTo>
                <a:lnTo>
                  <a:pt x="538411" y="3748545"/>
                </a:lnTo>
                <a:lnTo>
                  <a:pt x="0" y="3748545"/>
                </a:lnTo>
                <a:lnTo>
                  <a:pt x="0" y="3738934"/>
                </a:lnTo>
                <a:lnTo>
                  <a:pt x="538415" y="3738934"/>
                </a:lnTo>
                <a:lnTo>
                  <a:pt x="538415" y="3119077"/>
                </a:lnTo>
                <a:lnTo>
                  <a:pt x="0" y="3119077"/>
                </a:lnTo>
                <a:lnTo>
                  <a:pt x="0" y="3109465"/>
                </a:lnTo>
                <a:lnTo>
                  <a:pt x="538402" y="3109465"/>
                </a:lnTo>
                <a:lnTo>
                  <a:pt x="538402" y="2490087"/>
                </a:lnTo>
                <a:lnTo>
                  <a:pt x="0" y="2490087"/>
                </a:lnTo>
                <a:lnTo>
                  <a:pt x="0" y="2480470"/>
                </a:lnTo>
                <a:lnTo>
                  <a:pt x="538402" y="2480470"/>
                </a:lnTo>
                <a:lnTo>
                  <a:pt x="538402" y="2480457"/>
                </a:lnTo>
                <a:lnTo>
                  <a:pt x="538406" y="2480457"/>
                </a:lnTo>
                <a:lnTo>
                  <a:pt x="538406" y="1861093"/>
                </a:lnTo>
                <a:lnTo>
                  <a:pt x="0" y="1861093"/>
                </a:lnTo>
                <a:lnTo>
                  <a:pt x="0" y="1851461"/>
                </a:lnTo>
                <a:lnTo>
                  <a:pt x="538406" y="1851461"/>
                </a:lnTo>
                <a:lnTo>
                  <a:pt x="538406" y="1232071"/>
                </a:lnTo>
                <a:lnTo>
                  <a:pt x="0" y="1232071"/>
                </a:lnTo>
                <a:lnTo>
                  <a:pt x="0" y="1222461"/>
                </a:lnTo>
                <a:lnTo>
                  <a:pt x="538406" y="1222461"/>
                </a:lnTo>
                <a:lnTo>
                  <a:pt x="538406" y="603079"/>
                </a:lnTo>
                <a:lnTo>
                  <a:pt x="0" y="603079"/>
                </a:lnTo>
                <a:lnTo>
                  <a:pt x="0" y="593462"/>
                </a:lnTo>
                <a:lnTo>
                  <a:pt x="538417" y="593462"/>
                </a:lnTo>
                <a:close/>
              </a:path>
            </a:pathLst>
          </a:custGeom>
          <a:solidFill>
            <a:schemeClr val="bg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65859" y="1130094"/>
            <a:ext cx="10660283" cy="51275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65859" y="600321"/>
            <a:ext cx="10660283" cy="538308"/>
          </a:xfrm>
          <a:prstGeom prst="rect">
            <a:avLst/>
          </a:prstGeom>
          <a:solidFill>
            <a:schemeClr val="accent6"/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93730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2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42586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4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91923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3 w 208545"/>
              <a:gd name="connsiteY1" fmla="*/ 208545 h 208545"/>
              <a:gd name="connsiteX2" fmla="*/ 0 w 208545"/>
              <a:gd name="connsiteY2" fmla="*/ 104273 h 208545"/>
              <a:gd name="connsiteX3" fmla="*/ 104273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3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3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1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514239" y="781936"/>
            <a:ext cx="1248292" cy="257646"/>
          </a:xfrm>
          <a:custGeom>
            <a:avLst/>
            <a:gdLst>
              <a:gd name="connsiteX0" fmla="*/ 152743 w 1964948"/>
              <a:gd name="connsiteY0" fmla="*/ 0 h 330884"/>
              <a:gd name="connsiteX1" fmla="*/ 1964949 w 1964948"/>
              <a:gd name="connsiteY1" fmla="*/ 0 h 330884"/>
              <a:gd name="connsiteX2" fmla="*/ 1964949 w 1964948"/>
              <a:gd name="connsiteY2" fmla="*/ 178169 h 330884"/>
              <a:gd name="connsiteX3" fmla="*/ 1812240 w 1964948"/>
              <a:gd name="connsiteY3" fmla="*/ 330885 h 330884"/>
              <a:gd name="connsiteX4" fmla="*/ 0 w 1964948"/>
              <a:gd name="connsiteY4" fmla="*/ 330885 h 330884"/>
              <a:gd name="connsiteX5" fmla="*/ 0 w 1964948"/>
              <a:gd name="connsiteY5" fmla="*/ 152715 h 330884"/>
              <a:gd name="connsiteX6" fmla="*/ 152743 w 1964948"/>
              <a:gd name="connsiteY6" fmla="*/ 0 h 330884"/>
            </a:gdLst>
            <a:ahLst/>
            <a:cxnLst/>
            <a:rect l="l" t="t" r="r" b="b"/>
            <a:pathLst>
              <a:path w="1964948" h="330884">
                <a:moveTo>
                  <a:pt x="152743" y="0"/>
                </a:moveTo>
                <a:lnTo>
                  <a:pt x="1964949" y="0"/>
                </a:lnTo>
                <a:lnTo>
                  <a:pt x="1964949" y="178169"/>
                </a:lnTo>
                <a:cubicBezTo>
                  <a:pt x="1964950" y="262510"/>
                  <a:pt x="1896581" y="330883"/>
                  <a:pt x="1812240" y="330885"/>
                </a:cubicBezTo>
                <a:lnTo>
                  <a:pt x="0" y="330885"/>
                </a:lnTo>
                <a:lnTo>
                  <a:pt x="0" y="152715"/>
                </a:lnTo>
                <a:cubicBezTo>
                  <a:pt x="13" y="68368"/>
                  <a:pt x="68395" y="-2"/>
                  <a:pt x="152743" y="0"/>
                </a:cubicBezTo>
                <a:close/>
              </a:path>
            </a:pathLst>
          </a:custGeom>
          <a:solidFill>
            <a:schemeClr val="tx1"/>
          </a:solidFill>
          <a:ln w="34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1019649" y="817320"/>
            <a:ext cx="194887" cy="1868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1984410" y="2685029"/>
            <a:ext cx="5000590" cy="19123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2662" cap="flat">
            <a:solidFill>
              <a:schemeClr val="tx1"/>
            </a:solidFill>
            <a:miter/>
          </a:ln>
          <a:effectLst>
            <a:outerShdw dist="107950" dir="2699999" algn="tl" rotWithShape="0">
              <a:srgbClr val="000000">
                <a:alpha val="100000"/>
              </a:srgbClr>
            </a:outerShdw>
          </a:effectLst>
        </p:spPr>
        <p:txBody>
          <a:bodyPr vert="horz" wrap="square" lIns="155448" tIns="77724" rIns="155448" bIns="7772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264418" y="2373403"/>
            <a:ext cx="1617624" cy="1606476"/>
          </a:xfrm>
          <a:custGeom>
            <a:avLst/>
            <a:gdLst>
              <a:gd name="connsiteX0" fmla="*/ 1391101 w 1883153"/>
              <a:gd name="connsiteY0" fmla="*/ 343571 h 1870178"/>
              <a:gd name="connsiteX1" fmla="*/ 1633763 w 1883153"/>
              <a:gd name="connsiteY1" fmla="*/ 295038 h 1870178"/>
              <a:gd name="connsiteX2" fmla="*/ 1566011 w 1883153"/>
              <a:gd name="connsiteY2" fmla="*/ 532895 h 1870178"/>
              <a:gd name="connsiteX3" fmla="*/ 1810594 w 1883153"/>
              <a:gd name="connsiteY3" fmla="*/ 570376 h 1870178"/>
              <a:gd name="connsiteX4" fmla="*/ 1665958 w 1883153"/>
              <a:gd name="connsiteY4" fmla="*/ 770752 h 1870178"/>
              <a:gd name="connsiteX5" fmla="*/ 1883153 w 1883153"/>
              <a:gd name="connsiteY5" fmla="*/ 889440 h 1870178"/>
              <a:gd name="connsiteX6" fmla="*/ 1678452 w 1883153"/>
              <a:gd name="connsiteY6" fmla="*/ 1028310 h 1870178"/>
              <a:gd name="connsiteX7" fmla="*/ 1841828 w 1883153"/>
              <a:gd name="connsiteY7" fmla="*/ 1214271 h 1870178"/>
              <a:gd name="connsiteX8" fmla="*/ 1602050 w 1883153"/>
              <a:gd name="connsiteY8" fmla="*/ 1274816 h 1870178"/>
              <a:gd name="connsiteX9" fmla="*/ 1691907 w 1883153"/>
              <a:gd name="connsiteY9" fmla="*/ 1505465 h 1870178"/>
              <a:gd name="connsiteX10" fmla="*/ 1445881 w 1883153"/>
              <a:gd name="connsiteY10" fmla="*/ 1479997 h 1870178"/>
              <a:gd name="connsiteX11" fmla="*/ 1451647 w 1883153"/>
              <a:gd name="connsiteY11" fmla="*/ 1727464 h 1870178"/>
              <a:gd name="connsiteX12" fmla="*/ 1229167 w 1883153"/>
              <a:gd name="connsiteY12" fmla="*/ 1619828 h 1870178"/>
              <a:gd name="connsiteX13" fmla="*/ 1149881 w 1883153"/>
              <a:gd name="connsiteY13" fmla="*/ 1854321 h 1870178"/>
              <a:gd name="connsiteX14" fmla="*/ 977376 w 1883153"/>
              <a:gd name="connsiteY14" fmla="*/ 1677010 h 1870178"/>
              <a:gd name="connsiteX15" fmla="*/ 823129 w 1883153"/>
              <a:gd name="connsiteY15" fmla="*/ 1870178 h 1870178"/>
              <a:gd name="connsiteX16" fmla="*/ 721739 w 1883153"/>
              <a:gd name="connsiteY16" fmla="*/ 1644335 h 1870178"/>
              <a:gd name="connsiteX17" fmla="*/ 510311 w 1883153"/>
              <a:gd name="connsiteY17" fmla="*/ 1773114 h 1870178"/>
              <a:gd name="connsiteX18" fmla="*/ 492532 w 1883153"/>
              <a:gd name="connsiteY18" fmla="*/ 1526127 h 1870178"/>
              <a:gd name="connsiteX19" fmla="*/ 249870 w 1883153"/>
              <a:gd name="connsiteY19" fmla="*/ 1575140 h 1870178"/>
              <a:gd name="connsiteX20" fmla="*/ 317142 w 1883153"/>
              <a:gd name="connsiteY20" fmla="*/ 1336803 h 1870178"/>
              <a:gd name="connsiteX21" fmla="*/ 72559 w 1883153"/>
              <a:gd name="connsiteY21" fmla="*/ 1299803 h 1870178"/>
              <a:gd name="connsiteX22" fmla="*/ 217195 w 1883153"/>
              <a:gd name="connsiteY22" fmla="*/ 1099427 h 1870178"/>
              <a:gd name="connsiteX23" fmla="*/ 0 w 1883153"/>
              <a:gd name="connsiteY23" fmla="*/ 980738 h 1870178"/>
              <a:gd name="connsiteX24" fmla="*/ 205182 w 1883153"/>
              <a:gd name="connsiteY24" fmla="*/ 841388 h 1870178"/>
              <a:gd name="connsiteX25" fmla="*/ 41325 w 1883153"/>
              <a:gd name="connsiteY25" fmla="*/ 655908 h 1870178"/>
              <a:gd name="connsiteX26" fmla="*/ 281103 w 1883153"/>
              <a:gd name="connsiteY26" fmla="*/ 595363 h 1870178"/>
              <a:gd name="connsiteX27" fmla="*/ 191247 w 1883153"/>
              <a:gd name="connsiteY27" fmla="*/ 364714 h 1870178"/>
              <a:gd name="connsiteX28" fmla="*/ 437272 w 1883153"/>
              <a:gd name="connsiteY28" fmla="*/ 390181 h 1870178"/>
              <a:gd name="connsiteX29" fmla="*/ 431506 w 1883153"/>
              <a:gd name="connsiteY29" fmla="*/ 142714 h 1870178"/>
              <a:gd name="connsiteX30" fmla="*/ 653986 w 1883153"/>
              <a:gd name="connsiteY30" fmla="*/ 250350 h 1870178"/>
              <a:gd name="connsiteX31" fmla="*/ 733272 w 1883153"/>
              <a:gd name="connsiteY31" fmla="*/ 15857 h 1870178"/>
              <a:gd name="connsiteX32" fmla="*/ 905778 w 1883153"/>
              <a:gd name="connsiteY32" fmla="*/ 193168 h 1870178"/>
              <a:gd name="connsiteX33" fmla="*/ 1060025 w 1883153"/>
              <a:gd name="connsiteY33" fmla="*/ 0 h 1870178"/>
              <a:gd name="connsiteX34" fmla="*/ 1161413 w 1883153"/>
              <a:gd name="connsiteY34" fmla="*/ 225844 h 1870178"/>
              <a:gd name="connsiteX35" fmla="*/ 1372842 w 1883153"/>
              <a:gd name="connsiteY35" fmla="*/ 97065 h 1870178"/>
            </a:gdLst>
            <a:ahLst/>
            <a:cxnLst/>
            <a:rect l="l" t="t" r="r" b="b"/>
            <a:pathLst>
              <a:path w="1883153" h="1870178">
                <a:moveTo>
                  <a:pt x="1391101" y="343571"/>
                </a:moveTo>
                <a:lnTo>
                  <a:pt x="1633763" y="295038"/>
                </a:lnTo>
                <a:lnTo>
                  <a:pt x="1566011" y="532895"/>
                </a:lnTo>
                <a:lnTo>
                  <a:pt x="1810594" y="570376"/>
                </a:lnTo>
                <a:lnTo>
                  <a:pt x="1665958" y="770752"/>
                </a:lnTo>
                <a:lnTo>
                  <a:pt x="1883153" y="889440"/>
                </a:lnTo>
                <a:lnTo>
                  <a:pt x="1678452" y="1028310"/>
                </a:lnTo>
                <a:lnTo>
                  <a:pt x="1841828" y="1214271"/>
                </a:lnTo>
                <a:lnTo>
                  <a:pt x="1602050" y="1274816"/>
                </a:lnTo>
                <a:lnTo>
                  <a:pt x="1691907" y="1505465"/>
                </a:lnTo>
                <a:lnTo>
                  <a:pt x="1445881" y="1479997"/>
                </a:lnTo>
                <a:lnTo>
                  <a:pt x="1451647" y="1727464"/>
                </a:lnTo>
                <a:lnTo>
                  <a:pt x="1229167" y="1619828"/>
                </a:lnTo>
                <a:lnTo>
                  <a:pt x="1149881" y="1854321"/>
                </a:lnTo>
                <a:lnTo>
                  <a:pt x="977376" y="1677010"/>
                </a:lnTo>
                <a:lnTo>
                  <a:pt x="823129" y="1870178"/>
                </a:lnTo>
                <a:lnTo>
                  <a:pt x="721739" y="1644335"/>
                </a:lnTo>
                <a:lnTo>
                  <a:pt x="510311" y="1773114"/>
                </a:lnTo>
                <a:lnTo>
                  <a:pt x="492532" y="1526127"/>
                </a:lnTo>
                <a:lnTo>
                  <a:pt x="249870" y="1575140"/>
                </a:lnTo>
                <a:lnTo>
                  <a:pt x="317142" y="1336803"/>
                </a:lnTo>
                <a:lnTo>
                  <a:pt x="72559" y="1299803"/>
                </a:lnTo>
                <a:lnTo>
                  <a:pt x="217195" y="1099427"/>
                </a:lnTo>
                <a:lnTo>
                  <a:pt x="0" y="980738"/>
                </a:lnTo>
                <a:lnTo>
                  <a:pt x="205182" y="841388"/>
                </a:lnTo>
                <a:lnTo>
                  <a:pt x="41325" y="655908"/>
                </a:lnTo>
                <a:lnTo>
                  <a:pt x="281103" y="595363"/>
                </a:lnTo>
                <a:lnTo>
                  <a:pt x="191247" y="364714"/>
                </a:lnTo>
                <a:lnTo>
                  <a:pt x="437272" y="390181"/>
                </a:lnTo>
                <a:lnTo>
                  <a:pt x="431506" y="142714"/>
                </a:lnTo>
                <a:lnTo>
                  <a:pt x="653986" y="250350"/>
                </a:lnTo>
                <a:lnTo>
                  <a:pt x="733272" y="15857"/>
                </a:lnTo>
                <a:lnTo>
                  <a:pt x="905778" y="193168"/>
                </a:lnTo>
                <a:lnTo>
                  <a:pt x="1060025" y="0"/>
                </a:lnTo>
                <a:lnTo>
                  <a:pt x="1161413" y="225844"/>
                </a:lnTo>
                <a:lnTo>
                  <a:pt x="1372842" y="97065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  <a:effectLst/>
        </p:spPr>
        <p:txBody>
          <a:bodyPr vert="horz" wrap="square" lIns="155448" tIns="77724" rIns="155448" bIns="7772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107839" y="1485900"/>
            <a:ext cx="1965662" cy="200382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163220" tIns="81610" rIns="163220" bIns="8161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76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0698252">
            <a:off x="8254998" y="5697559"/>
            <a:ext cx="3736365" cy="878353"/>
          </a:xfrm>
          <a:custGeom>
            <a:avLst/>
            <a:gdLst>
              <a:gd name="connsiteX0" fmla="*/ 3736365 w 3736365"/>
              <a:gd name="connsiteY0" fmla="*/ 439177 h 878353"/>
              <a:gd name="connsiteX1" fmla="*/ 1868182 w 3736365"/>
              <a:gd name="connsiteY1" fmla="*/ 878353 h 878353"/>
              <a:gd name="connsiteX2" fmla="*/ -1 w 3736365"/>
              <a:gd name="connsiteY2" fmla="*/ 439177 h 878353"/>
              <a:gd name="connsiteX3" fmla="*/ 1868182 w 3736365"/>
              <a:gd name="connsiteY3" fmla="*/ 0 h 878353"/>
              <a:gd name="connsiteX4" fmla="*/ 3736365 w 3736365"/>
              <a:gd name="connsiteY4" fmla="*/ 439177 h 878353"/>
            </a:gdLst>
            <a:ahLst/>
            <a:cxnLst/>
            <a:rect l="l" t="t" r="r" b="b"/>
            <a:pathLst>
              <a:path w="3736365" h="878353">
                <a:moveTo>
                  <a:pt x="3736365" y="439177"/>
                </a:moveTo>
                <a:cubicBezTo>
                  <a:pt x="3736365" y="681728"/>
                  <a:pt x="2899951" y="878353"/>
                  <a:pt x="1868182" y="878353"/>
                </a:cubicBezTo>
                <a:cubicBezTo>
                  <a:pt x="836413" y="878353"/>
                  <a:pt x="-1" y="681728"/>
                  <a:pt x="-1" y="439177"/>
                </a:cubicBezTo>
                <a:cubicBezTo>
                  <a:pt x="-1" y="196626"/>
                  <a:pt x="836413" y="0"/>
                  <a:pt x="1868182" y="0"/>
                </a:cubicBezTo>
                <a:cubicBezTo>
                  <a:pt x="2899951" y="0"/>
                  <a:pt x="3736365" y="196626"/>
                  <a:pt x="3736365" y="439177"/>
                </a:cubicBezTo>
                <a:close/>
              </a:path>
            </a:pathLst>
          </a:custGeom>
          <a:solidFill>
            <a:schemeClr val="accent1"/>
          </a:solidFill>
          <a:ln w="19212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0700000">
            <a:off x="8604429" y="6370281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2 w 273895"/>
              <a:gd name="connsiteY1" fmla="*/ 126857 h 273415"/>
              <a:gd name="connsiteX2" fmla="*/ 255636 w 273895"/>
              <a:gd name="connsiteY2" fmla="*/ 68714 h 273415"/>
              <a:gd name="connsiteX3" fmla="*/ 252753 w 273895"/>
              <a:gd name="connsiteY3" fmla="*/ 63428 h 273415"/>
              <a:gd name="connsiteX4" fmla="*/ 155688 w 273895"/>
              <a:gd name="connsiteY4" fmla="*/ 121571 h 273415"/>
              <a:gd name="connsiteX5" fmla="*/ 234012 w 273895"/>
              <a:gd name="connsiteY5" fmla="*/ 40364 h 273415"/>
              <a:gd name="connsiteX6" fmla="*/ 229688 w 273895"/>
              <a:gd name="connsiteY6" fmla="*/ 36039 h 273415"/>
              <a:gd name="connsiteX7" fmla="*/ 151363 w 273895"/>
              <a:gd name="connsiteY7" fmla="*/ 117247 h 273415"/>
              <a:gd name="connsiteX8" fmla="*/ 205662 w 273895"/>
              <a:gd name="connsiteY8" fmla="*/ 18259 h 273415"/>
              <a:gd name="connsiteX9" fmla="*/ 200376 w 273895"/>
              <a:gd name="connsiteY9" fmla="*/ 15376 h 273415"/>
              <a:gd name="connsiteX10" fmla="*/ 14559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3363 h 273415"/>
              <a:gd name="connsiteX13" fmla="*/ 139831 w 273895"/>
              <a:gd name="connsiteY13" fmla="*/ 112441 h 273415"/>
              <a:gd name="connsiteX14" fmla="*/ 137428 w 273895"/>
              <a:gd name="connsiteY14" fmla="*/ 0 h 273415"/>
              <a:gd name="connsiteX15" fmla="*/ 131182 w 273895"/>
              <a:gd name="connsiteY15" fmla="*/ 0 h 273415"/>
              <a:gd name="connsiteX16" fmla="*/ 133103 w 273895"/>
              <a:gd name="connsiteY16" fmla="*/ 112922 h 273415"/>
              <a:gd name="connsiteX17" fmla="*/ 10187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5 w 273895"/>
              <a:gd name="connsiteY20" fmla="*/ 17779 h 273415"/>
              <a:gd name="connsiteX21" fmla="*/ 63428 w 273895"/>
              <a:gd name="connsiteY21" fmla="*/ 21143 h 273415"/>
              <a:gd name="connsiteX22" fmla="*/ 122052 w 273895"/>
              <a:gd name="connsiteY22" fmla="*/ 117727 h 273415"/>
              <a:gd name="connsiteX23" fmla="*/ 40364 w 273895"/>
              <a:gd name="connsiteY23" fmla="*/ 39402 h 273415"/>
              <a:gd name="connsiteX24" fmla="*/ 36039 w 273895"/>
              <a:gd name="connsiteY24" fmla="*/ 44207 h 273415"/>
              <a:gd name="connsiteX25" fmla="*/ 117247 w 273895"/>
              <a:gd name="connsiteY25" fmla="*/ 122532 h 273415"/>
              <a:gd name="connsiteX26" fmla="*/ 18740 w 273895"/>
              <a:gd name="connsiteY26" fmla="*/ 67753 h 273415"/>
              <a:gd name="connsiteX27" fmla="*/ 15857 w 273895"/>
              <a:gd name="connsiteY27" fmla="*/ 73519 h 273415"/>
              <a:gd name="connsiteX28" fmla="*/ 114364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0 w 273895"/>
              <a:gd name="connsiteY33" fmla="*/ 142714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7 w 273895"/>
              <a:gd name="connsiteY36" fmla="*/ 177792 h 273415"/>
              <a:gd name="connsiteX37" fmla="*/ 114844 w 273895"/>
              <a:gd name="connsiteY37" fmla="*/ 146558 h 273415"/>
              <a:gd name="connsiteX38" fmla="*/ 18260 w 273895"/>
              <a:gd name="connsiteY38" fmla="*/ 204701 h 273415"/>
              <a:gd name="connsiteX39" fmla="*/ 21143 w 273895"/>
              <a:gd name="connsiteY39" fmla="*/ 209986 h 273415"/>
              <a:gd name="connsiteX40" fmla="*/ 118207 w 273895"/>
              <a:gd name="connsiteY40" fmla="*/ 151844 h 273415"/>
              <a:gd name="connsiteX41" fmla="*/ 39883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20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6 w 273895"/>
              <a:gd name="connsiteY48" fmla="*/ 270532 h 273415"/>
              <a:gd name="connsiteX49" fmla="*/ 134065 w 273895"/>
              <a:gd name="connsiteY49" fmla="*/ 160974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2 w 273895"/>
              <a:gd name="connsiteY52" fmla="*/ 160493 h 273415"/>
              <a:gd name="connsiteX53" fmla="*/ 172026 w 273895"/>
              <a:gd name="connsiteY53" fmla="*/ 269090 h 273415"/>
              <a:gd name="connsiteX54" fmla="*/ 177792 w 273895"/>
              <a:gd name="connsiteY54" fmla="*/ 267168 h 273415"/>
              <a:gd name="connsiteX55" fmla="*/ 146558 w 273895"/>
              <a:gd name="connsiteY55" fmla="*/ 159052 h 273415"/>
              <a:gd name="connsiteX56" fmla="*/ 204701 w 273895"/>
              <a:gd name="connsiteY56" fmla="*/ 255636 h 273415"/>
              <a:gd name="connsiteX57" fmla="*/ 210467 w 273895"/>
              <a:gd name="connsiteY57" fmla="*/ 252272 h 273415"/>
              <a:gd name="connsiteX58" fmla="*/ 151844 w 273895"/>
              <a:gd name="connsiteY58" fmla="*/ 155688 h 273415"/>
              <a:gd name="connsiteX59" fmla="*/ 233532 w 273895"/>
              <a:gd name="connsiteY59" fmla="*/ 234012 h 273415"/>
              <a:gd name="connsiteX60" fmla="*/ 237857 w 273895"/>
              <a:gd name="connsiteY60" fmla="*/ 229207 h 273415"/>
              <a:gd name="connsiteX61" fmla="*/ 156649 w 273895"/>
              <a:gd name="connsiteY61" fmla="*/ 150883 h 273415"/>
              <a:gd name="connsiteX62" fmla="*/ 255155 w 273895"/>
              <a:gd name="connsiteY62" fmla="*/ 205662 h 273415"/>
              <a:gd name="connsiteX63" fmla="*/ 258519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2 w 273895"/>
              <a:gd name="connsiteY66" fmla="*/ 166740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1181 h 273415"/>
              <a:gd name="connsiteX70" fmla="*/ 160974 w 273895"/>
              <a:gd name="connsiteY70" fmla="*/ 133103 h 273415"/>
              <a:gd name="connsiteX71" fmla="*/ 269571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2" y="126857"/>
                </a:lnTo>
                <a:lnTo>
                  <a:pt x="255636" y="68714"/>
                </a:lnTo>
                <a:lnTo>
                  <a:pt x="252753" y="63428"/>
                </a:lnTo>
                <a:lnTo>
                  <a:pt x="155688" y="121571"/>
                </a:lnTo>
                <a:lnTo>
                  <a:pt x="234012" y="40364"/>
                </a:lnTo>
                <a:lnTo>
                  <a:pt x="229688" y="36039"/>
                </a:lnTo>
                <a:lnTo>
                  <a:pt x="151363" y="117247"/>
                </a:lnTo>
                <a:lnTo>
                  <a:pt x="205662" y="18259"/>
                </a:lnTo>
                <a:lnTo>
                  <a:pt x="200376" y="15376"/>
                </a:lnTo>
                <a:lnTo>
                  <a:pt x="145597" y="114363"/>
                </a:lnTo>
                <a:lnTo>
                  <a:pt x="172987" y="4805"/>
                </a:lnTo>
                <a:lnTo>
                  <a:pt x="166740" y="3363"/>
                </a:lnTo>
                <a:lnTo>
                  <a:pt x="139831" y="112441"/>
                </a:lnTo>
                <a:lnTo>
                  <a:pt x="137428" y="0"/>
                </a:lnTo>
                <a:lnTo>
                  <a:pt x="131182" y="0"/>
                </a:lnTo>
                <a:lnTo>
                  <a:pt x="133103" y="112922"/>
                </a:lnTo>
                <a:lnTo>
                  <a:pt x="10187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5" y="17779"/>
                </a:lnTo>
                <a:lnTo>
                  <a:pt x="63428" y="21143"/>
                </a:lnTo>
                <a:lnTo>
                  <a:pt x="122052" y="117727"/>
                </a:lnTo>
                <a:lnTo>
                  <a:pt x="40364" y="39402"/>
                </a:lnTo>
                <a:lnTo>
                  <a:pt x="36039" y="44207"/>
                </a:lnTo>
                <a:lnTo>
                  <a:pt x="117247" y="122532"/>
                </a:lnTo>
                <a:lnTo>
                  <a:pt x="18740" y="67753"/>
                </a:lnTo>
                <a:lnTo>
                  <a:pt x="15857" y="73519"/>
                </a:lnTo>
                <a:lnTo>
                  <a:pt x="114364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0" y="142714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7" y="177792"/>
                </a:lnTo>
                <a:lnTo>
                  <a:pt x="114844" y="146558"/>
                </a:lnTo>
                <a:lnTo>
                  <a:pt x="18260" y="204701"/>
                </a:lnTo>
                <a:lnTo>
                  <a:pt x="21143" y="209986"/>
                </a:lnTo>
                <a:lnTo>
                  <a:pt x="118207" y="151844"/>
                </a:lnTo>
                <a:lnTo>
                  <a:pt x="39883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20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6" y="270532"/>
                </a:lnTo>
                <a:lnTo>
                  <a:pt x="134065" y="160974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2" y="160493"/>
                </a:lnTo>
                <a:lnTo>
                  <a:pt x="172026" y="269090"/>
                </a:lnTo>
                <a:lnTo>
                  <a:pt x="177792" y="267168"/>
                </a:lnTo>
                <a:lnTo>
                  <a:pt x="146558" y="159052"/>
                </a:lnTo>
                <a:lnTo>
                  <a:pt x="204701" y="255636"/>
                </a:lnTo>
                <a:lnTo>
                  <a:pt x="210467" y="252272"/>
                </a:lnTo>
                <a:lnTo>
                  <a:pt x="151844" y="155688"/>
                </a:lnTo>
                <a:lnTo>
                  <a:pt x="233532" y="234012"/>
                </a:lnTo>
                <a:lnTo>
                  <a:pt x="237857" y="229207"/>
                </a:lnTo>
                <a:lnTo>
                  <a:pt x="156649" y="150883"/>
                </a:lnTo>
                <a:lnTo>
                  <a:pt x="255155" y="205662"/>
                </a:lnTo>
                <a:lnTo>
                  <a:pt x="258519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2" y="166740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1181"/>
                </a:lnTo>
                <a:lnTo>
                  <a:pt x="160974" y="133103"/>
                </a:lnTo>
                <a:lnTo>
                  <a:pt x="269571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0700000">
            <a:off x="11368036" y="5629775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1 w 273895"/>
              <a:gd name="connsiteY1" fmla="*/ 126857 h 273415"/>
              <a:gd name="connsiteX2" fmla="*/ 256115 w 273895"/>
              <a:gd name="connsiteY2" fmla="*/ 68714 h 273415"/>
              <a:gd name="connsiteX3" fmla="*/ 252752 w 273895"/>
              <a:gd name="connsiteY3" fmla="*/ 63428 h 273415"/>
              <a:gd name="connsiteX4" fmla="*/ 156169 w 273895"/>
              <a:gd name="connsiteY4" fmla="*/ 121571 h 273415"/>
              <a:gd name="connsiteX5" fmla="*/ 234492 w 273895"/>
              <a:gd name="connsiteY5" fmla="*/ 40364 h 273415"/>
              <a:gd name="connsiteX6" fmla="*/ 229687 w 273895"/>
              <a:gd name="connsiteY6" fmla="*/ 36039 h 273415"/>
              <a:gd name="connsiteX7" fmla="*/ 151363 w 273895"/>
              <a:gd name="connsiteY7" fmla="*/ 117247 h 273415"/>
              <a:gd name="connsiteX8" fmla="*/ 206142 w 273895"/>
              <a:gd name="connsiteY8" fmla="*/ 18259 h 273415"/>
              <a:gd name="connsiteX9" fmla="*/ 200376 w 273895"/>
              <a:gd name="connsiteY9" fmla="*/ 15376 h 273415"/>
              <a:gd name="connsiteX10" fmla="*/ 14607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2883 h 273415"/>
              <a:gd name="connsiteX13" fmla="*/ 139830 w 273895"/>
              <a:gd name="connsiteY13" fmla="*/ 112441 h 273415"/>
              <a:gd name="connsiteX14" fmla="*/ 137428 w 273895"/>
              <a:gd name="connsiteY14" fmla="*/ 0 h 273415"/>
              <a:gd name="connsiteX15" fmla="*/ 131181 w 273895"/>
              <a:gd name="connsiteY15" fmla="*/ 0 h 273415"/>
              <a:gd name="connsiteX16" fmla="*/ 133583 w 273895"/>
              <a:gd name="connsiteY16" fmla="*/ 112922 h 273415"/>
              <a:gd name="connsiteX17" fmla="*/ 10235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4 w 273895"/>
              <a:gd name="connsiteY20" fmla="*/ 17779 h 273415"/>
              <a:gd name="connsiteX21" fmla="*/ 63908 w 273895"/>
              <a:gd name="connsiteY21" fmla="*/ 21143 h 273415"/>
              <a:gd name="connsiteX22" fmla="*/ 122051 w 273895"/>
              <a:gd name="connsiteY22" fmla="*/ 117727 h 273415"/>
              <a:gd name="connsiteX23" fmla="*/ 40844 w 273895"/>
              <a:gd name="connsiteY23" fmla="*/ 39402 h 273415"/>
              <a:gd name="connsiteX24" fmla="*/ 36519 w 273895"/>
              <a:gd name="connsiteY24" fmla="*/ 44207 h 273415"/>
              <a:gd name="connsiteX25" fmla="*/ 117727 w 273895"/>
              <a:gd name="connsiteY25" fmla="*/ 122052 h 273415"/>
              <a:gd name="connsiteX26" fmla="*/ 18740 w 273895"/>
              <a:gd name="connsiteY26" fmla="*/ 67753 h 273415"/>
              <a:gd name="connsiteX27" fmla="*/ 15856 w 273895"/>
              <a:gd name="connsiteY27" fmla="*/ 73039 h 273415"/>
              <a:gd name="connsiteX28" fmla="*/ 114362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480 w 273895"/>
              <a:gd name="connsiteY33" fmla="*/ 142233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6 w 273895"/>
              <a:gd name="connsiteY36" fmla="*/ 177792 h 273415"/>
              <a:gd name="connsiteX37" fmla="*/ 114843 w 273895"/>
              <a:gd name="connsiteY37" fmla="*/ 146558 h 273415"/>
              <a:gd name="connsiteX38" fmla="*/ 18259 w 273895"/>
              <a:gd name="connsiteY38" fmla="*/ 204701 h 273415"/>
              <a:gd name="connsiteX39" fmla="*/ 21623 w 273895"/>
              <a:gd name="connsiteY39" fmla="*/ 209986 h 273415"/>
              <a:gd name="connsiteX40" fmla="*/ 118207 w 273895"/>
              <a:gd name="connsiteY40" fmla="*/ 151844 h 273415"/>
              <a:gd name="connsiteX41" fmla="*/ 39882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18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5 w 273895"/>
              <a:gd name="connsiteY48" fmla="*/ 270051 h 273415"/>
              <a:gd name="connsiteX49" fmla="*/ 134545 w 273895"/>
              <a:gd name="connsiteY49" fmla="*/ 160493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1 w 273895"/>
              <a:gd name="connsiteY52" fmla="*/ 160493 h 273415"/>
              <a:gd name="connsiteX53" fmla="*/ 172025 w 273895"/>
              <a:gd name="connsiteY53" fmla="*/ 269090 h 273415"/>
              <a:gd name="connsiteX54" fmla="*/ 178272 w 273895"/>
              <a:gd name="connsiteY54" fmla="*/ 267168 h 273415"/>
              <a:gd name="connsiteX55" fmla="*/ 146558 w 273895"/>
              <a:gd name="connsiteY55" fmla="*/ 159052 h 273415"/>
              <a:gd name="connsiteX56" fmla="*/ 205181 w 273895"/>
              <a:gd name="connsiteY56" fmla="*/ 255636 h 273415"/>
              <a:gd name="connsiteX57" fmla="*/ 210466 w 273895"/>
              <a:gd name="connsiteY57" fmla="*/ 252272 h 273415"/>
              <a:gd name="connsiteX58" fmla="*/ 152324 w 273895"/>
              <a:gd name="connsiteY58" fmla="*/ 155688 h 273415"/>
              <a:gd name="connsiteX59" fmla="*/ 233531 w 273895"/>
              <a:gd name="connsiteY59" fmla="*/ 234012 h 273415"/>
              <a:gd name="connsiteX60" fmla="*/ 237857 w 273895"/>
              <a:gd name="connsiteY60" fmla="*/ 229207 h 273415"/>
              <a:gd name="connsiteX61" fmla="*/ 156648 w 273895"/>
              <a:gd name="connsiteY61" fmla="*/ 150883 h 273415"/>
              <a:gd name="connsiteX62" fmla="*/ 255155 w 273895"/>
              <a:gd name="connsiteY62" fmla="*/ 205662 h 273415"/>
              <a:gd name="connsiteX63" fmla="*/ 258518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1 w 273895"/>
              <a:gd name="connsiteY66" fmla="*/ 166259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0701 h 273415"/>
              <a:gd name="connsiteX70" fmla="*/ 160974 w 273895"/>
              <a:gd name="connsiteY70" fmla="*/ 133103 h 273415"/>
              <a:gd name="connsiteX71" fmla="*/ 269570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1" y="126857"/>
                </a:lnTo>
                <a:lnTo>
                  <a:pt x="256115" y="68714"/>
                </a:lnTo>
                <a:lnTo>
                  <a:pt x="252752" y="63428"/>
                </a:lnTo>
                <a:lnTo>
                  <a:pt x="156169" y="121571"/>
                </a:lnTo>
                <a:lnTo>
                  <a:pt x="234492" y="40364"/>
                </a:lnTo>
                <a:lnTo>
                  <a:pt x="229687" y="36039"/>
                </a:lnTo>
                <a:lnTo>
                  <a:pt x="151363" y="117247"/>
                </a:lnTo>
                <a:lnTo>
                  <a:pt x="206142" y="18259"/>
                </a:lnTo>
                <a:lnTo>
                  <a:pt x="200376" y="15376"/>
                </a:lnTo>
                <a:lnTo>
                  <a:pt x="146077" y="114363"/>
                </a:lnTo>
                <a:lnTo>
                  <a:pt x="172987" y="4805"/>
                </a:lnTo>
                <a:lnTo>
                  <a:pt x="166740" y="2883"/>
                </a:lnTo>
                <a:lnTo>
                  <a:pt x="139830" y="112441"/>
                </a:lnTo>
                <a:lnTo>
                  <a:pt x="137428" y="0"/>
                </a:lnTo>
                <a:lnTo>
                  <a:pt x="131181" y="0"/>
                </a:lnTo>
                <a:lnTo>
                  <a:pt x="133583" y="112922"/>
                </a:lnTo>
                <a:lnTo>
                  <a:pt x="10235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4" y="17779"/>
                </a:lnTo>
                <a:lnTo>
                  <a:pt x="63908" y="21143"/>
                </a:lnTo>
                <a:lnTo>
                  <a:pt x="122051" y="117727"/>
                </a:lnTo>
                <a:lnTo>
                  <a:pt x="40844" y="39402"/>
                </a:lnTo>
                <a:lnTo>
                  <a:pt x="36519" y="44207"/>
                </a:lnTo>
                <a:lnTo>
                  <a:pt x="117727" y="122052"/>
                </a:lnTo>
                <a:lnTo>
                  <a:pt x="18740" y="67753"/>
                </a:lnTo>
                <a:lnTo>
                  <a:pt x="15856" y="73039"/>
                </a:lnTo>
                <a:lnTo>
                  <a:pt x="114362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480" y="142233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6" y="177792"/>
                </a:lnTo>
                <a:lnTo>
                  <a:pt x="114843" y="146558"/>
                </a:lnTo>
                <a:lnTo>
                  <a:pt x="18259" y="204701"/>
                </a:lnTo>
                <a:lnTo>
                  <a:pt x="21623" y="209986"/>
                </a:lnTo>
                <a:lnTo>
                  <a:pt x="118207" y="151844"/>
                </a:lnTo>
                <a:lnTo>
                  <a:pt x="39882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18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5" y="270051"/>
                </a:lnTo>
                <a:lnTo>
                  <a:pt x="134545" y="160493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1" y="160493"/>
                </a:lnTo>
                <a:lnTo>
                  <a:pt x="172025" y="269090"/>
                </a:lnTo>
                <a:lnTo>
                  <a:pt x="178272" y="267168"/>
                </a:lnTo>
                <a:lnTo>
                  <a:pt x="146558" y="159052"/>
                </a:lnTo>
                <a:lnTo>
                  <a:pt x="205181" y="255636"/>
                </a:lnTo>
                <a:lnTo>
                  <a:pt x="210466" y="252272"/>
                </a:lnTo>
                <a:lnTo>
                  <a:pt x="152324" y="155688"/>
                </a:lnTo>
                <a:lnTo>
                  <a:pt x="233531" y="234012"/>
                </a:lnTo>
                <a:lnTo>
                  <a:pt x="237857" y="229207"/>
                </a:lnTo>
                <a:lnTo>
                  <a:pt x="156648" y="150883"/>
                </a:lnTo>
                <a:lnTo>
                  <a:pt x="255155" y="205662"/>
                </a:lnTo>
                <a:lnTo>
                  <a:pt x="258518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1" y="166259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0701"/>
                </a:lnTo>
                <a:lnTo>
                  <a:pt x="160974" y="133103"/>
                </a:lnTo>
                <a:lnTo>
                  <a:pt x="269570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20776597">
            <a:off x="224898" y="1479014"/>
            <a:ext cx="1424229" cy="1417021"/>
          </a:xfrm>
          <a:custGeom>
            <a:avLst/>
            <a:gdLst>
              <a:gd name="connsiteX0" fmla="*/ 0 w 1803866"/>
              <a:gd name="connsiteY0" fmla="*/ 765947 h 1794737"/>
              <a:gd name="connsiteX1" fmla="*/ 1042245 w 1803866"/>
              <a:gd name="connsiteY1" fmla="*/ 1674127 h 1794737"/>
              <a:gd name="connsiteX2" fmla="*/ 894245 w 1803866"/>
              <a:gd name="connsiteY2" fmla="*/ 1794737 h 1794737"/>
              <a:gd name="connsiteX3" fmla="*/ 1765425 w 1803866"/>
              <a:gd name="connsiteY3" fmla="*/ 1770230 h 1794737"/>
              <a:gd name="connsiteX4" fmla="*/ 1803867 w 1803866"/>
              <a:gd name="connsiteY4" fmla="*/ 915388 h 1794737"/>
              <a:gd name="connsiteX5" fmla="*/ 1666919 w 1803866"/>
              <a:gd name="connsiteY5" fmla="*/ 1040323 h 1794737"/>
              <a:gd name="connsiteX6" fmla="*/ 778440 w 1803866"/>
              <a:gd name="connsiteY6" fmla="*/ 0 h 1794737"/>
              <a:gd name="connsiteX7" fmla="*/ 0 w 1803866"/>
              <a:gd name="connsiteY7" fmla="*/ 765947 h 1794737"/>
            </a:gdLst>
            <a:ahLst/>
            <a:cxnLst/>
            <a:rect l="l" t="t" r="r" b="b"/>
            <a:pathLst>
              <a:path w="1803866" h="1794737">
                <a:moveTo>
                  <a:pt x="0" y="765947"/>
                </a:moveTo>
                <a:lnTo>
                  <a:pt x="1042245" y="1674127"/>
                </a:lnTo>
                <a:lnTo>
                  <a:pt x="894245" y="1794737"/>
                </a:lnTo>
                <a:cubicBezTo>
                  <a:pt x="894245" y="1794737"/>
                  <a:pt x="1421855" y="1691906"/>
                  <a:pt x="1765425" y="1770230"/>
                </a:cubicBezTo>
                <a:cubicBezTo>
                  <a:pt x="1765425" y="1770230"/>
                  <a:pt x="1664997" y="1195050"/>
                  <a:pt x="1803867" y="915388"/>
                </a:cubicBezTo>
                <a:lnTo>
                  <a:pt x="1666919" y="1040323"/>
                </a:lnTo>
                <a:lnTo>
                  <a:pt x="778440" y="0"/>
                </a:lnTo>
                <a:lnTo>
                  <a:pt x="0" y="765947"/>
                </a:lnTo>
                <a:close/>
              </a:path>
            </a:pathLst>
          </a:custGeom>
          <a:solidFill>
            <a:schemeClr val="accent2"/>
          </a:solidFill>
          <a:ln w="19213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270376" y="4504221"/>
            <a:ext cx="2198162" cy="2145102"/>
          </a:xfrm>
          <a:prstGeom prst="rect">
            <a:avLst/>
          </a:prstGeom>
          <a:noFill/>
          <a:ln cap="sq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7165474" y="1611751"/>
            <a:ext cx="3700593" cy="3700593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781557" y="294113"/>
            <a:ext cx="1206909" cy="14987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2516033" y="366536"/>
            <a:ext cx="688908" cy="151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6410715" y="4175804"/>
            <a:ext cx="664522" cy="512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标题 1"/>
          <p:cNvSpPr txBox="1"/>
          <p:nvPr/>
        </p:nvSpPr>
        <p:spPr>
          <a:xfrm>
            <a:off x="2853396" y="2679700"/>
            <a:ext cx="4004604" cy="19177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163220" tIns="81610" rIns="163220" bIns="8161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06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变译理论的优势与局限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102232" y="5849503"/>
            <a:ext cx="918963" cy="729289"/>
            <a:chOff x="10392937" y="4997968"/>
            <a:chExt cx="918963" cy="729289"/>
          </a:xfrm>
        </p:grpSpPr>
        <p:sp>
          <p:nvSpPr>
            <p:cNvPr id="7" name="标题 1"/>
            <p:cNvSpPr txBox="1"/>
            <p:nvPr/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1102185" y="227848"/>
            <a:ext cx="918963" cy="729289"/>
            <a:chOff x="4731230" y="4997968"/>
            <a:chExt cx="918963" cy="729289"/>
          </a:xfrm>
        </p:grpSpPr>
        <p:sp>
          <p:nvSpPr>
            <p:cNvPr id="10" name="标题 1"/>
            <p:cNvSpPr txBox="1"/>
            <p:nvPr/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660400" y="1234440"/>
            <a:ext cx="8251190" cy="380746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提高翻译效率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增强译文可读性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拓展翻译应用范围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变译理论的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优势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102232" y="5849503"/>
            <a:ext cx="918963" cy="729289"/>
            <a:chOff x="10392937" y="4997968"/>
            <a:chExt cx="918963" cy="729289"/>
          </a:xfrm>
        </p:grpSpPr>
        <p:sp>
          <p:nvSpPr>
            <p:cNvPr id="7" name="标题 1"/>
            <p:cNvSpPr txBox="1"/>
            <p:nvPr/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1102185" y="227848"/>
            <a:ext cx="918963" cy="729289"/>
            <a:chOff x="4731230" y="4997968"/>
            <a:chExt cx="918963" cy="729289"/>
          </a:xfrm>
        </p:grpSpPr>
        <p:sp>
          <p:nvSpPr>
            <p:cNvPr id="10" name="标题 1"/>
            <p:cNvSpPr txBox="1"/>
            <p:nvPr/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660400" y="1234440"/>
            <a:ext cx="8251190" cy="380746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原文信息的丢失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译者主观性过强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难以把握变译尺度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变译理论的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局限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036664 w 12192000"/>
              <a:gd name="connsiteY0" fmla="*/ 5635541 h 6858000"/>
              <a:gd name="connsiteX1" fmla="*/ 11036664 w 12192000"/>
              <a:gd name="connsiteY1" fmla="*/ 6254930 h 6858000"/>
              <a:gd name="connsiteX2" fmla="*/ 11644173 w 12192000"/>
              <a:gd name="connsiteY2" fmla="*/ 6254930 h 6858000"/>
              <a:gd name="connsiteX3" fmla="*/ 11644173 w 12192000"/>
              <a:gd name="connsiteY3" fmla="*/ 5635541 h 6858000"/>
              <a:gd name="connsiteX4" fmla="*/ 10419729 w 12192000"/>
              <a:gd name="connsiteY4" fmla="*/ 5635541 h 6858000"/>
              <a:gd name="connsiteX5" fmla="*/ 10419729 w 12192000"/>
              <a:gd name="connsiteY5" fmla="*/ 6254930 h 6858000"/>
              <a:gd name="connsiteX6" fmla="*/ 11027237 w 12192000"/>
              <a:gd name="connsiteY6" fmla="*/ 6254930 h 6858000"/>
              <a:gd name="connsiteX7" fmla="*/ 11027237 w 12192000"/>
              <a:gd name="connsiteY7" fmla="*/ 5635541 h 6858000"/>
              <a:gd name="connsiteX8" fmla="*/ 9802322 w 12192000"/>
              <a:gd name="connsiteY8" fmla="*/ 5635541 h 6858000"/>
              <a:gd name="connsiteX9" fmla="*/ 9802322 w 12192000"/>
              <a:gd name="connsiteY9" fmla="*/ 6254930 h 6858000"/>
              <a:gd name="connsiteX10" fmla="*/ 10409831 w 12192000"/>
              <a:gd name="connsiteY10" fmla="*/ 6254930 h 6858000"/>
              <a:gd name="connsiteX11" fmla="*/ 10409831 w 12192000"/>
              <a:gd name="connsiteY11" fmla="*/ 5635541 h 6858000"/>
              <a:gd name="connsiteX12" fmla="*/ 9185387 w 12192000"/>
              <a:gd name="connsiteY12" fmla="*/ 5635541 h 6858000"/>
              <a:gd name="connsiteX13" fmla="*/ 9185387 w 12192000"/>
              <a:gd name="connsiteY13" fmla="*/ 6254930 h 6858000"/>
              <a:gd name="connsiteX14" fmla="*/ 9792896 w 12192000"/>
              <a:gd name="connsiteY14" fmla="*/ 6254930 h 6858000"/>
              <a:gd name="connsiteX15" fmla="*/ 9792896 w 12192000"/>
              <a:gd name="connsiteY15" fmla="*/ 5635541 h 6858000"/>
              <a:gd name="connsiteX16" fmla="*/ 8568453 w 12192000"/>
              <a:gd name="connsiteY16" fmla="*/ 5635541 h 6858000"/>
              <a:gd name="connsiteX17" fmla="*/ 8568453 w 12192000"/>
              <a:gd name="connsiteY17" fmla="*/ 6254930 h 6858000"/>
              <a:gd name="connsiteX18" fmla="*/ 9175961 w 12192000"/>
              <a:gd name="connsiteY18" fmla="*/ 6254930 h 6858000"/>
              <a:gd name="connsiteX19" fmla="*/ 9175961 w 12192000"/>
              <a:gd name="connsiteY19" fmla="*/ 5635541 h 6858000"/>
              <a:gd name="connsiteX20" fmla="*/ 7951518 w 12192000"/>
              <a:gd name="connsiteY20" fmla="*/ 5635541 h 6858000"/>
              <a:gd name="connsiteX21" fmla="*/ 7951518 w 12192000"/>
              <a:gd name="connsiteY21" fmla="*/ 6254930 h 6858000"/>
              <a:gd name="connsiteX22" fmla="*/ 8559026 w 12192000"/>
              <a:gd name="connsiteY22" fmla="*/ 6254930 h 6858000"/>
              <a:gd name="connsiteX23" fmla="*/ 8559026 w 12192000"/>
              <a:gd name="connsiteY23" fmla="*/ 5635541 h 6858000"/>
              <a:gd name="connsiteX24" fmla="*/ 7334583 w 12192000"/>
              <a:gd name="connsiteY24" fmla="*/ 5635541 h 6858000"/>
              <a:gd name="connsiteX25" fmla="*/ 7334583 w 12192000"/>
              <a:gd name="connsiteY25" fmla="*/ 6254930 h 6858000"/>
              <a:gd name="connsiteX26" fmla="*/ 7942092 w 12192000"/>
              <a:gd name="connsiteY26" fmla="*/ 6254930 h 6858000"/>
              <a:gd name="connsiteX27" fmla="*/ 7942092 w 12192000"/>
              <a:gd name="connsiteY27" fmla="*/ 5635541 h 6858000"/>
              <a:gd name="connsiteX28" fmla="*/ 6717648 w 12192000"/>
              <a:gd name="connsiteY28" fmla="*/ 5635541 h 6858000"/>
              <a:gd name="connsiteX29" fmla="*/ 6717648 w 12192000"/>
              <a:gd name="connsiteY29" fmla="*/ 6254930 h 6858000"/>
              <a:gd name="connsiteX30" fmla="*/ 7325157 w 12192000"/>
              <a:gd name="connsiteY30" fmla="*/ 6254930 h 6858000"/>
              <a:gd name="connsiteX31" fmla="*/ 7325157 w 12192000"/>
              <a:gd name="connsiteY31" fmla="*/ 5635541 h 6858000"/>
              <a:gd name="connsiteX32" fmla="*/ 6100713 w 12192000"/>
              <a:gd name="connsiteY32" fmla="*/ 5635541 h 6858000"/>
              <a:gd name="connsiteX33" fmla="*/ 6100713 w 12192000"/>
              <a:gd name="connsiteY33" fmla="*/ 6254930 h 6858000"/>
              <a:gd name="connsiteX34" fmla="*/ 6708222 w 12192000"/>
              <a:gd name="connsiteY34" fmla="*/ 6254930 h 6858000"/>
              <a:gd name="connsiteX35" fmla="*/ 6708222 w 12192000"/>
              <a:gd name="connsiteY35" fmla="*/ 5635541 h 6858000"/>
              <a:gd name="connsiteX36" fmla="*/ 5483791 w 12192000"/>
              <a:gd name="connsiteY36" fmla="*/ 5635541 h 6858000"/>
              <a:gd name="connsiteX37" fmla="*/ 5483791 w 12192000"/>
              <a:gd name="connsiteY37" fmla="*/ 6254930 h 6858000"/>
              <a:gd name="connsiteX38" fmla="*/ 6091287 w 12192000"/>
              <a:gd name="connsiteY38" fmla="*/ 6254930 h 6858000"/>
              <a:gd name="connsiteX39" fmla="*/ 6091287 w 12192000"/>
              <a:gd name="connsiteY39" fmla="*/ 5635541 h 6858000"/>
              <a:gd name="connsiteX40" fmla="*/ 5483800 w 12192000"/>
              <a:gd name="connsiteY40" fmla="*/ 5635541 h 6858000"/>
              <a:gd name="connsiteX41" fmla="*/ 4866857 w 12192000"/>
              <a:gd name="connsiteY41" fmla="*/ 5635541 h 6858000"/>
              <a:gd name="connsiteX42" fmla="*/ 4866857 w 12192000"/>
              <a:gd name="connsiteY42" fmla="*/ 6254930 h 6858000"/>
              <a:gd name="connsiteX43" fmla="*/ 5474355 w 12192000"/>
              <a:gd name="connsiteY43" fmla="*/ 6254930 h 6858000"/>
              <a:gd name="connsiteX44" fmla="*/ 5474355 w 12192000"/>
              <a:gd name="connsiteY44" fmla="*/ 5635541 h 6858000"/>
              <a:gd name="connsiteX45" fmla="*/ 4866859 w 12192000"/>
              <a:gd name="connsiteY45" fmla="*/ 5635541 h 6858000"/>
              <a:gd name="connsiteX46" fmla="*/ 4249917 w 12192000"/>
              <a:gd name="connsiteY46" fmla="*/ 5635541 h 6858000"/>
              <a:gd name="connsiteX47" fmla="*/ 4249917 w 12192000"/>
              <a:gd name="connsiteY47" fmla="*/ 6254930 h 6858000"/>
              <a:gd name="connsiteX48" fmla="*/ 4857417 w 12192000"/>
              <a:gd name="connsiteY48" fmla="*/ 6254930 h 6858000"/>
              <a:gd name="connsiteX49" fmla="*/ 4857418 w 12192000"/>
              <a:gd name="connsiteY49" fmla="*/ 6254930 h 6858000"/>
              <a:gd name="connsiteX50" fmla="*/ 4857418 w 12192000"/>
              <a:gd name="connsiteY50" fmla="*/ 5635541 h 6858000"/>
              <a:gd name="connsiteX51" fmla="*/ 3633004 w 12192000"/>
              <a:gd name="connsiteY51" fmla="*/ 5635541 h 6858000"/>
              <a:gd name="connsiteX52" fmla="*/ 3633004 w 12192000"/>
              <a:gd name="connsiteY52" fmla="*/ 6254930 h 6858000"/>
              <a:gd name="connsiteX53" fmla="*/ 4240482 w 12192000"/>
              <a:gd name="connsiteY53" fmla="*/ 6254930 h 6858000"/>
              <a:gd name="connsiteX54" fmla="*/ 4240482 w 12192000"/>
              <a:gd name="connsiteY54" fmla="*/ 5635541 h 6858000"/>
              <a:gd name="connsiteX55" fmla="*/ 3015596 w 12192000"/>
              <a:gd name="connsiteY55" fmla="*/ 5635541 h 6858000"/>
              <a:gd name="connsiteX56" fmla="*/ 3015596 w 12192000"/>
              <a:gd name="connsiteY56" fmla="*/ 6254930 h 6858000"/>
              <a:gd name="connsiteX57" fmla="*/ 3623107 w 12192000"/>
              <a:gd name="connsiteY57" fmla="*/ 6254930 h 6858000"/>
              <a:gd name="connsiteX58" fmla="*/ 3623107 w 12192000"/>
              <a:gd name="connsiteY58" fmla="*/ 5635541 h 6858000"/>
              <a:gd name="connsiteX59" fmla="*/ 2398672 w 12192000"/>
              <a:gd name="connsiteY59" fmla="*/ 5635541 h 6858000"/>
              <a:gd name="connsiteX60" fmla="*/ 2398672 w 12192000"/>
              <a:gd name="connsiteY60" fmla="*/ 6254930 h 6858000"/>
              <a:gd name="connsiteX61" fmla="*/ 3006150 w 12192000"/>
              <a:gd name="connsiteY61" fmla="*/ 6254930 h 6858000"/>
              <a:gd name="connsiteX62" fmla="*/ 3006166 w 12192000"/>
              <a:gd name="connsiteY62" fmla="*/ 6254930 h 6858000"/>
              <a:gd name="connsiteX63" fmla="*/ 3006166 w 12192000"/>
              <a:gd name="connsiteY63" fmla="*/ 5635541 h 6858000"/>
              <a:gd name="connsiteX64" fmla="*/ 3006161 w 12192000"/>
              <a:gd name="connsiteY64" fmla="*/ 5635541 h 6858000"/>
              <a:gd name="connsiteX65" fmla="*/ 1781727 w 12192000"/>
              <a:gd name="connsiteY65" fmla="*/ 5635541 h 6858000"/>
              <a:gd name="connsiteX66" fmla="*/ 1781727 w 12192000"/>
              <a:gd name="connsiteY66" fmla="*/ 6254930 h 6858000"/>
              <a:gd name="connsiteX67" fmla="*/ 2389224 w 12192000"/>
              <a:gd name="connsiteY67" fmla="*/ 6254930 h 6858000"/>
              <a:gd name="connsiteX68" fmla="*/ 2389232 w 12192000"/>
              <a:gd name="connsiteY68" fmla="*/ 6254930 h 6858000"/>
              <a:gd name="connsiteX69" fmla="*/ 2389232 w 12192000"/>
              <a:gd name="connsiteY69" fmla="*/ 5635541 h 6858000"/>
              <a:gd name="connsiteX70" fmla="*/ 2389219 w 12192000"/>
              <a:gd name="connsiteY70" fmla="*/ 5635541 h 6858000"/>
              <a:gd name="connsiteX71" fmla="*/ 1164789 w 12192000"/>
              <a:gd name="connsiteY71" fmla="*/ 5635541 h 6858000"/>
              <a:gd name="connsiteX72" fmla="*/ 1164789 w 12192000"/>
              <a:gd name="connsiteY72" fmla="*/ 6254930 h 6858000"/>
              <a:gd name="connsiteX73" fmla="*/ 1772294 w 12192000"/>
              <a:gd name="connsiteY73" fmla="*/ 6254930 h 6858000"/>
              <a:gd name="connsiteX74" fmla="*/ 1772298 w 12192000"/>
              <a:gd name="connsiteY74" fmla="*/ 6254930 h 6858000"/>
              <a:gd name="connsiteX75" fmla="*/ 1772298 w 12192000"/>
              <a:gd name="connsiteY75" fmla="*/ 5635541 h 6858000"/>
              <a:gd name="connsiteX76" fmla="*/ 1772280 w 12192000"/>
              <a:gd name="connsiteY76" fmla="*/ 5635541 h 6858000"/>
              <a:gd name="connsiteX77" fmla="*/ 547839 w 12192000"/>
              <a:gd name="connsiteY77" fmla="*/ 5635541 h 6858000"/>
              <a:gd name="connsiteX78" fmla="*/ 547839 w 12192000"/>
              <a:gd name="connsiteY78" fmla="*/ 6254930 h 6858000"/>
              <a:gd name="connsiteX79" fmla="*/ 547858 w 12192000"/>
              <a:gd name="connsiteY79" fmla="*/ 6254930 h 6858000"/>
              <a:gd name="connsiteX80" fmla="*/ 1155348 w 12192000"/>
              <a:gd name="connsiteY80" fmla="*/ 6254930 h 6858000"/>
              <a:gd name="connsiteX81" fmla="*/ 1155348 w 12192000"/>
              <a:gd name="connsiteY81" fmla="*/ 5635541 h 6858000"/>
              <a:gd name="connsiteX82" fmla="*/ 1155343 w 12192000"/>
              <a:gd name="connsiteY82" fmla="*/ 5635541 h 6858000"/>
              <a:gd name="connsiteX83" fmla="*/ 11036664 w 12192000"/>
              <a:gd name="connsiteY83" fmla="*/ 5006542 h 6858000"/>
              <a:gd name="connsiteX84" fmla="*/ 11036664 w 12192000"/>
              <a:gd name="connsiteY84" fmla="*/ 5625930 h 6858000"/>
              <a:gd name="connsiteX85" fmla="*/ 11644173 w 12192000"/>
              <a:gd name="connsiteY85" fmla="*/ 5625930 h 6858000"/>
              <a:gd name="connsiteX86" fmla="*/ 11644173 w 12192000"/>
              <a:gd name="connsiteY86" fmla="*/ 5006542 h 6858000"/>
              <a:gd name="connsiteX87" fmla="*/ 10419729 w 12192000"/>
              <a:gd name="connsiteY87" fmla="*/ 5006542 h 6858000"/>
              <a:gd name="connsiteX88" fmla="*/ 10419729 w 12192000"/>
              <a:gd name="connsiteY88" fmla="*/ 5625930 h 6858000"/>
              <a:gd name="connsiteX89" fmla="*/ 11027237 w 12192000"/>
              <a:gd name="connsiteY89" fmla="*/ 5625930 h 6858000"/>
              <a:gd name="connsiteX90" fmla="*/ 11027237 w 12192000"/>
              <a:gd name="connsiteY90" fmla="*/ 5006542 h 6858000"/>
              <a:gd name="connsiteX91" fmla="*/ 9802322 w 12192000"/>
              <a:gd name="connsiteY91" fmla="*/ 5006542 h 6858000"/>
              <a:gd name="connsiteX92" fmla="*/ 9802322 w 12192000"/>
              <a:gd name="connsiteY92" fmla="*/ 5625930 h 6858000"/>
              <a:gd name="connsiteX93" fmla="*/ 10409831 w 12192000"/>
              <a:gd name="connsiteY93" fmla="*/ 5625930 h 6858000"/>
              <a:gd name="connsiteX94" fmla="*/ 10409831 w 12192000"/>
              <a:gd name="connsiteY94" fmla="*/ 5006542 h 6858000"/>
              <a:gd name="connsiteX95" fmla="*/ 9185387 w 12192000"/>
              <a:gd name="connsiteY95" fmla="*/ 5006542 h 6858000"/>
              <a:gd name="connsiteX96" fmla="*/ 9185387 w 12192000"/>
              <a:gd name="connsiteY96" fmla="*/ 5625930 h 6858000"/>
              <a:gd name="connsiteX97" fmla="*/ 9792896 w 12192000"/>
              <a:gd name="connsiteY97" fmla="*/ 5625930 h 6858000"/>
              <a:gd name="connsiteX98" fmla="*/ 9792896 w 12192000"/>
              <a:gd name="connsiteY98" fmla="*/ 5006542 h 6858000"/>
              <a:gd name="connsiteX99" fmla="*/ 8568453 w 12192000"/>
              <a:gd name="connsiteY99" fmla="*/ 5006542 h 6858000"/>
              <a:gd name="connsiteX100" fmla="*/ 8568453 w 12192000"/>
              <a:gd name="connsiteY100" fmla="*/ 5625930 h 6858000"/>
              <a:gd name="connsiteX101" fmla="*/ 9175961 w 12192000"/>
              <a:gd name="connsiteY101" fmla="*/ 5625930 h 6858000"/>
              <a:gd name="connsiteX102" fmla="*/ 9175961 w 12192000"/>
              <a:gd name="connsiteY102" fmla="*/ 5006542 h 6858000"/>
              <a:gd name="connsiteX103" fmla="*/ 7951518 w 12192000"/>
              <a:gd name="connsiteY103" fmla="*/ 5006542 h 6858000"/>
              <a:gd name="connsiteX104" fmla="*/ 7951518 w 12192000"/>
              <a:gd name="connsiteY104" fmla="*/ 5625930 h 6858000"/>
              <a:gd name="connsiteX105" fmla="*/ 8559026 w 12192000"/>
              <a:gd name="connsiteY105" fmla="*/ 5625930 h 6858000"/>
              <a:gd name="connsiteX106" fmla="*/ 8559026 w 12192000"/>
              <a:gd name="connsiteY106" fmla="*/ 5006542 h 6858000"/>
              <a:gd name="connsiteX107" fmla="*/ 7334583 w 12192000"/>
              <a:gd name="connsiteY107" fmla="*/ 5006542 h 6858000"/>
              <a:gd name="connsiteX108" fmla="*/ 7334583 w 12192000"/>
              <a:gd name="connsiteY108" fmla="*/ 5625930 h 6858000"/>
              <a:gd name="connsiteX109" fmla="*/ 7942092 w 12192000"/>
              <a:gd name="connsiteY109" fmla="*/ 5625930 h 6858000"/>
              <a:gd name="connsiteX110" fmla="*/ 7942092 w 12192000"/>
              <a:gd name="connsiteY110" fmla="*/ 5006542 h 6858000"/>
              <a:gd name="connsiteX111" fmla="*/ 6717648 w 12192000"/>
              <a:gd name="connsiteY111" fmla="*/ 5006542 h 6858000"/>
              <a:gd name="connsiteX112" fmla="*/ 6717648 w 12192000"/>
              <a:gd name="connsiteY112" fmla="*/ 5625930 h 6858000"/>
              <a:gd name="connsiteX113" fmla="*/ 7325157 w 12192000"/>
              <a:gd name="connsiteY113" fmla="*/ 5625930 h 6858000"/>
              <a:gd name="connsiteX114" fmla="*/ 7325157 w 12192000"/>
              <a:gd name="connsiteY114" fmla="*/ 5006542 h 6858000"/>
              <a:gd name="connsiteX115" fmla="*/ 6100713 w 12192000"/>
              <a:gd name="connsiteY115" fmla="*/ 5006542 h 6858000"/>
              <a:gd name="connsiteX116" fmla="*/ 6100713 w 12192000"/>
              <a:gd name="connsiteY116" fmla="*/ 5625930 h 6858000"/>
              <a:gd name="connsiteX117" fmla="*/ 6708222 w 12192000"/>
              <a:gd name="connsiteY117" fmla="*/ 5625930 h 6858000"/>
              <a:gd name="connsiteX118" fmla="*/ 6708222 w 12192000"/>
              <a:gd name="connsiteY118" fmla="*/ 5006542 h 6858000"/>
              <a:gd name="connsiteX119" fmla="*/ 5483800 w 12192000"/>
              <a:gd name="connsiteY119" fmla="*/ 5006542 h 6858000"/>
              <a:gd name="connsiteX120" fmla="*/ 5483800 w 12192000"/>
              <a:gd name="connsiteY120" fmla="*/ 5625930 h 6858000"/>
              <a:gd name="connsiteX121" fmla="*/ 6091287 w 12192000"/>
              <a:gd name="connsiteY121" fmla="*/ 5625930 h 6858000"/>
              <a:gd name="connsiteX122" fmla="*/ 6091287 w 12192000"/>
              <a:gd name="connsiteY122" fmla="*/ 5006542 h 6858000"/>
              <a:gd name="connsiteX123" fmla="*/ 4866859 w 12192000"/>
              <a:gd name="connsiteY123" fmla="*/ 5006542 h 6858000"/>
              <a:gd name="connsiteX124" fmla="*/ 4866859 w 12192000"/>
              <a:gd name="connsiteY124" fmla="*/ 5625930 h 6858000"/>
              <a:gd name="connsiteX125" fmla="*/ 5474371 w 12192000"/>
              <a:gd name="connsiteY125" fmla="*/ 5625930 h 6858000"/>
              <a:gd name="connsiteX126" fmla="*/ 5474371 w 12192000"/>
              <a:gd name="connsiteY126" fmla="*/ 5006542 h 6858000"/>
              <a:gd name="connsiteX127" fmla="*/ 5474369 w 12192000"/>
              <a:gd name="connsiteY127" fmla="*/ 5006542 h 6858000"/>
              <a:gd name="connsiteX128" fmla="*/ 4249921 w 12192000"/>
              <a:gd name="connsiteY128" fmla="*/ 5006542 h 6858000"/>
              <a:gd name="connsiteX129" fmla="*/ 4249921 w 12192000"/>
              <a:gd name="connsiteY129" fmla="*/ 5625930 h 6858000"/>
              <a:gd name="connsiteX130" fmla="*/ 4857440 w 12192000"/>
              <a:gd name="connsiteY130" fmla="*/ 5625930 h 6858000"/>
              <a:gd name="connsiteX131" fmla="*/ 4857440 w 12192000"/>
              <a:gd name="connsiteY131" fmla="*/ 5006542 h 6858000"/>
              <a:gd name="connsiteX132" fmla="*/ 4857426 w 12192000"/>
              <a:gd name="connsiteY132" fmla="*/ 5006542 h 6858000"/>
              <a:gd name="connsiteX133" fmla="*/ 3633009 w 12192000"/>
              <a:gd name="connsiteY133" fmla="*/ 5006542 h 6858000"/>
              <a:gd name="connsiteX134" fmla="*/ 3633009 w 12192000"/>
              <a:gd name="connsiteY134" fmla="*/ 5625930 h 6858000"/>
              <a:gd name="connsiteX135" fmla="*/ 4240495 w 12192000"/>
              <a:gd name="connsiteY135" fmla="*/ 5625930 h 6858000"/>
              <a:gd name="connsiteX136" fmla="*/ 4240495 w 12192000"/>
              <a:gd name="connsiteY136" fmla="*/ 5006542 h 6858000"/>
              <a:gd name="connsiteX137" fmla="*/ 4240482 w 12192000"/>
              <a:gd name="connsiteY137" fmla="*/ 5006542 h 6858000"/>
              <a:gd name="connsiteX138" fmla="*/ 3015587 w 12192000"/>
              <a:gd name="connsiteY138" fmla="*/ 5006542 h 6858000"/>
              <a:gd name="connsiteX139" fmla="*/ 3015587 w 12192000"/>
              <a:gd name="connsiteY139" fmla="*/ 5625930 h 6858000"/>
              <a:gd name="connsiteX140" fmla="*/ 3623098 w 12192000"/>
              <a:gd name="connsiteY140" fmla="*/ 5625930 h 6858000"/>
              <a:gd name="connsiteX141" fmla="*/ 3623098 w 12192000"/>
              <a:gd name="connsiteY141" fmla="*/ 5006542 h 6858000"/>
              <a:gd name="connsiteX142" fmla="*/ 2398644 w 12192000"/>
              <a:gd name="connsiteY142" fmla="*/ 5006542 h 6858000"/>
              <a:gd name="connsiteX143" fmla="*/ 2398644 w 12192000"/>
              <a:gd name="connsiteY143" fmla="*/ 5625930 h 6858000"/>
              <a:gd name="connsiteX144" fmla="*/ 3006153 w 12192000"/>
              <a:gd name="connsiteY144" fmla="*/ 5625930 h 6858000"/>
              <a:gd name="connsiteX145" fmla="*/ 3006153 w 12192000"/>
              <a:gd name="connsiteY145" fmla="*/ 5006542 h 6858000"/>
              <a:gd name="connsiteX146" fmla="*/ 3006148 w 12192000"/>
              <a:gd name="connsiteY146" fmla="*/ 5006542 h 6858000"/>
              <a:gd name="connsiteX147" fmla="*/ 2398675 w 12192000"/>
              <a:gd name="connsiteY147" fmla="*/ 5006542 h 6858000"/>
              <a:gd name="connsiteX148" fmla="*/ 1781705 w 12192000"/>
              <a:gd name="connsiteY148" fmla="*/ 5006542 h 6858000"/>
              <a:gd name="connsiteX149" fmla="*/ 1781705 w 12192000"/>
              <a:gd name="connsiteY149" fmla="*/ 5625930 h 6858000"/>
              <a:gd name="connsiteX150" fmla="*/ 2389217 w 12192000"/>
              <a:gd name="connsiteY150" fmla="*/ 5625930 h 6858000"/>
              <a:gd name="connsiteX151" fmla="*/ 2389217 w 12192000"/>
              <a:gd name="connsiteY151" fmla="*/ 5006542 h 6858000"/>
              <a:gd name="connsiteX152" fmla="*/ 2389206 w 12192000"/>
              <a:gd name="connsiteY152" fmla="*/ 5006542 h 6858000"/>
              <a:gd name="connsiteX153" fmla="*/ 1781716 w 12192000"/>
              <a:gd name="connsiteY153" fmla="*/ 5006542 h 6858000"/>
              <a:gd name="connsiteX154" fmla="*/ 1164774 w 12192000"/>
              <a:gd name="connsiteY154" fmla="*/ 5006542 h 6858000"/>
              <a:gd name="connsiteX155" fmla="*/ 1164774 w 12192000"/>
              <a:gd name="connsiteY155" fmla="*/ 5625930 h 6858000"/>
              <a:gd name="connsiteX156" fmla="*/ 1772279 w 12192000"/>
              <a:gd name="connsiteY156" fmla="*/ 5625930 h 6858000"/>
              <a:gd name="connsiteX157" fmla="*/ 1772279 w 12192000"/>
              <a:gd name="connsiteY157" fmla="*/ 5006542 h 6858000"/>
              <a:gd name="connsiteX158" fmla="*/ 547839 w 12192000"/>
              <a:gd name="connsiteY158" fmla="*/ 5006542 h 6858000"/>
              <a:gd name="connsiteX159" fmla="*/ 547839 w 12192000"/>
              <a:gd name="connsiteY159" fmla="*/ 5625930 h 6858000"/>
              <a:gd name="connsiteX160" fmla="*/ 1155343 w 12192000"/>
              <a:gd name="connsiteY160" fmla="*/ 5625930 h 6858000"/>
              <a:gd name="connsiteX161" fmla="*/ 1155343 w 12192000"/>
              <a:gd name="connsiteY161" fmla="*/ 5006542 h 6858000"/>
              <a:gd name="connsiteX162" fmla="*/ 547861 w 12192000"/>
              <a:gd name="connsiteY162" fmla="*/ 5006542 h 6858000"/>
              <a:gd name="connsiteX163" fmla="*/ 11036664 w 12192000"/>
              <a:gd name="connsiteY163" fmla="*/ 4377543 h 6858000"/>
              <a:gd name="connsiteX164" fmla="*/ 11036664 w 12192000"/>
              <a:gd name="connsiteY164" fmla="*/ 4996932 h 6858000"/>
              <a:gd name="connsiteX165" fmla="*/ 11644173 w 12192000"/>
              <a:gd name="connsiteY165" fmla="*/ 4996932 h 6858000"/>
              <a:gd name="connsiteX166" fmla="*/ 11644173 w 12192000"/>
              <a:gd name="connsiteY166" fmla="*/ 4377543 h 6858000"/>
              <a:gd name="connsiteX167" fmla="*/ 10419729 w 12192000"/>
              <a:gd name="connsiteY167" fmla="*/ 4377543 h 6858000"/>
              <a:gd name="connsiteX168" fmla="*/ 10419729 w 12192000"/>
              <a:gd name="connsiteY168" fmla="*/ 4996932 h 6858000"/>
              <a:gd name="connsiteX169" fmla="*/ 11027237 w 12192000"/>
              <a:gd name="connsiteY169" fmla="*/ 4996932 h 6858000"/>
              <a:gd name="connsiteX170" fmla="*/ 11027237 w 12192000"/>
              <a:gd name="connsiteY170" fmla="*/ 4377543 h 6858000"/>
              <a:gd name="connsiteX171" fmla="*/ 9802322 w 12192000"/>
              <a:gd name="connsiteY171" fmla="*/ 4377543 h 6858000"/>
              <a:gd name="connsiteX172" fmla="*/ 9802322 w 12192000"/>
              <a:gd name="connsiteY172" fmla="*/ 4996932 h 6858000"/>
              <a:gd name="connsiteX173" fmla="*/ 10409831 w 12192000"/>
              <a:gd name="connsiteY173" fmla="*/ 4996932 h 6858000"/>
              <a:gd name="connsiteX174" fmla="*/ 10409831 w 12192000"/>
              <a:gd name="connsiteY174" fmla="*/ 4377543 h 6858000"/>
              <a:gd name="connsiteX175" fmla="*/ 9185387 w 12192000"/>
              <a:gd name="connsiteY175" fmla="*/ 4377543 h 6858000"/>
              <a:gd name="connsiteX176" fmla="*/ 9185387 w 12192000"/>
              <a:gd name="connsiteY176" fmla="*/ 4996932 h 6858000"/>
              <a:gd name="connsiteX177" fmla="*/ 9792896 w 12192000"/>
              <a:gd name="connsiteY177" fmla="*/ 4996932 h 6858000"/>
              <a:gd name="connsiteX178" fmla="*/ 9792896 w 12192000"/>
              <a:gd name="connsiteY178" fmla="*/ 4377543 h 6858000"/>
              <a:gd name="connsiteX179" fmla="*/ 8568453 w 12192000"/>
              <a:gd name="connsiteY179" fmla="*/ 4377543 h 6858000"/>
              <a:gd name="connsiteX180" fmla="*/ 8568453 w 12192000"/>
              <a:gd name="connsiteY180" fmla="*/ 4996932 h 6858000"/>
              <a:gd name="connsiteX181" fmla="*/ 9175961 w 12192000"/>
              <a:gd name="connsiteY181" fmla="*/ 4996932 h 6858000"/>
              <a:gd name="connsiteX182" fmla="*/ 9175961 w 12192000"/>
              <a:gd name="connsiteY182" fmla="*/ 4377543 h 6858000"/>
              <a:gd name="connsiteX183" fmla="*/ 7951518 w 12192000"/>
              <a:gd name="connsiteY183" fmla="*/ 4377543 h 6858000"/>
              <a:gd name="connsiteX184" fmla="*/ 7951518 w 12192000"/>
              <a:gd name="connsiteY184" fmla="*/ 4996932 h 6858000"/>
              <a:gd name="connsiteX185" fmla="*/ 8559026 w 12192000"/>
              <a:gd name="connsiteY185" fmla="*/ 4996932 h 6858000"/>
              <a:gd name="connsiteX186" fmla="*/ 8559026 w 12192000"/>
              <a:gd name="connsiteY186" fmla="*/ 4377543 h 6858000"/>
              <a:gd name="connsiteX187" fmla="*/ 7334583 w 12192000"/>
              <a:gd name="connsiteY187" fmla="*/ 4377543 h 6858000"/>
              <a:gd name="connsiteX188" fmla="*/ 7334583 w 12192000"/>
              <a:gd name="connsiteY188" fmla="*/ 4996932 h 6858000"/>
              <a:gd name="connsiteX189" fmla="*/ 7942092 w 12192000"/>
              <a:gd name="connsiteY189" fmla="*/ 4996932 h 6858000"/>
              <a:gd name="connsiteX190" fmla="*/ 7942092 w 12192000"/>
              <a:gd name="connsiteY190" fmla="*/ 4377543 h 6858000"/>
              <a:gd name="connsiteX191" fmla="*/ 6717648 w 12192000"/>
              <a:gd name="connsiteY191" fmla="*/ 4377543 h 6858000"/>
              <a:gd name="connsiteX192" fmla="*/ 6717648 w 12192000"/>
              <a:gd name="connsiteY192" fmla="*/ 4996932 h 6858000"/>
              <a:gd name="connsiteX193" fmla="*/ 7325157 w 12192000"/>
              <a:gd name="connsiteY193" fmla="*/ 4996932 h 6858000"/>
              <a:gd name="connsiteX194" fmla="*/ 7325157 w 12192000"/>
              <a:gd name="connsiteY194" fmla="*/ 4377543 h 6858000"/>
              <a:gd name="connsiteX195" fmla="*/ 6100713 w 12192000"/>
              <a:gd name="connsiteY195" fmla="*/ 4377543 h 6858000"/>
              <a:gd name="connsiteX196" fmla="*/ 6100713 w 12192000"/>
              <a:gd name="connsiteY196" fmla="*/ 4996932 h 6858000"/>
              <a:gd name="connsiteX197" fmla="*/ 6708222 w 12192000"/>
              <a:gd name="connsiteY197" fmla="*/ 4996932 h 6858000"/>
              <a:gd name="connsiteX198" fmla="*/ 6708222 w 12192000"/>
              <a:gd name="connsiteY198" fmla="*/ 4377543 h 6858000"/>
              <a:gd name="connsiteX199" fmla="*/ 5483792 w 12192000"/>
              <a:gd name="connsiteY199" fmla="*/ 4377543 h 6858000"/>
              <a:gd name="connsiteX200" fmla="*/ 5483792 w 12192000"/>
              <a:gd name="connsiteY200" fmla="*/ 4996932 h 6858000"/>
              <a:gd name="connsiteX201" fmla="*/ 5483800 w 12192000"/>
              <a:gd name="connsiteY201" fmla="*/ 4996932 h 6858000"/>
              <a:gd name="connsiteX202" fmla="*/ 6091287 w 12192000"/>
              <a:gd name="connsiteY202" fmla="*/ 4996932 h 6858000"/>
              <a:gd name="connsiteX203" fmla="*/ 6091287 w 12192000"/>
              <a:gd name="connsiteY203" fmla="*/ 4377543 h 6858000"/>
              <a:gd name="connsiteX204" fmla="*/ 5483797 w 12192000"/>
              <a:gd name="connsiteY204" fmla="*/ 4377543 h 6858000"/>
              <a:gd name="connsiteX205" fmla="*/ 4866857 w 12192000"/>
              <a:gd name="connsiteY205" fmla="*/ 4377543 h 6858000"/>
              <a:gd name="connsiteX206" fmla="*/ 4866857 w 12192000"/>
              <a:gd name="connsiteY206" fmla="*/ 4996932 h 6858000"/>
              <a:gd name="connsiteX207" fmla="*/ 4866859 w 12192000"/>
              <a:gd name="connsiteY207" fmla="*/ 4996932 h 6858000"/>
              <a:gd name="connsiteX208" fmla="*/ 5474367 w 12192000"/>
              <a:gd name="connsiteY208" fmla="*/ 4996932 h 6858000"/>
              <a:gd name="connsiteX209" fmla="*/ 5474367 w 12192000"/>
              <a:gd name="connsiteY209" fmla="*/ 4377543 h 6858000"/>
              <a:gd name="connsiteX210" fmla="*/ 4249910 w 12192000"/>
              <a:gd name="connsiteY210" fmla="*/ 4377543 h 6858000"/>
              <a:gd name="connsiteX211" fmla="*/ 4249910 w 12192000"/>
              <a:gd name="connsiteY211" fmla="*/ 4996932 h 6858000"/>
              <a:gd name="connsiteX212" fmla="*/ 4249917 w 12192000"/>
              <a:gd name="connsiteY212" fmla="*/ 4996932 h 6858000"/>
              <a:gd name="connsiteX213" fmla="*/ 4857420 w 12192000"/>
              <a:gd name="connsiteY213" fmla="*/ 4996932 h 6858000"/>
              <a:gd name="connsiteX214" fmla="*/ 4857420 w 12192000"/>
              <a:gd name="connsiteY214" fmla="*/ 4377543 h 6858000"/>
              <a:gd name="connsiteX215" fmla="*/ 3632980 w 12192000"/>
              <a:gd name="connsiteY215" fmla="*/ 4377543 h 6858000"/>
              <a:gd name="connsiteX216" fmla="*/ 3632980 w 12192000"/>
              <a:gd name="connsiteY216" fmla="*/ 4996932 h 6858000"/>
              <a:gd name="connsiteX217" fmla="*/ 4240482 w 12192000"/>
              <a:gd name="connsiteY217" fmla="*/ 4996932 h 6858000"/>
              <a:gd name="connsiteX218" fmla="*/ 4240482 w 12192000"/>
              <a:gd name="connsiteY218" fmla="*/ 4377543 h 6858000"/>
              <a:gd name="connsiteX219" fmla="*/ 3015574 w 12192000"/>
              <a:gd name="connsiteY219" fmla="*/ 4377543 h 6858000"/>
              <a:gd name="connsiteX220" fmla="*/ 3015574 w 12192000"/>
              <a:gd name="connsiteY220" fmla="*/ 4996932 h 6858000"/>
              <a:gd name="connsiteX221" fmla="*/ 3015578 w 12192000"/>
              <a:gd name="connsiteY221" fmla="*/ 4996932 h 6858000"/>
              <a:gd name="connsiteX222" fmla="*/ 3623085 w 12192000"/>
              <a:gd name="connsiteY222" fmla="*/ 4996932 h 6858000"/>
              <a:gd name="connsiteX223" fmla="*/ 3623085 w 12192000"/>
              <a:gd name="connsiteY223" fmla="*/ 4377543 h 6858000"/>
              <a:gd name="connsiteX224" fmla="*/ 3015599 w 12192000"/>
              <a:gd name="connsiteY224" fmla="*/ 4377543 h 6858000"/>
              <a:gd name="connsiteX225" fmla="*/ 2398675 w 12192000"/>
              <a:gd name="connsiteY225" fmla="*/ 4377543 h 6858000"/>
              <a:gd name="connsiteX226" fmla="*/ 2398675 w 12192000"/>
              <a:gd name="connsiteY226" fmla="*/ 4996932 h 6858000"/>
              <a:gd name="connsiteX227" fmla="*/ 3006141 w 12192000"/>
              <a:gd name="connsiteY227" fmla="*/ 4996932 h 6858000"/>
              <a:gd name="connsiteX228" fmla="*/ 3006141 w 12192000"/>
              <a:gd name="connsiteY228" fmla="*/ 4377543 h 6858000"/>
              <a:gd name="connsiteX229" fmla="*/ 1781729 w 12192000"/>
              <a:gd name="connsiteY229" fmla="*/ 4377543 h 6858000"/>
              <a:gd name="connsiteX230" fmla="*/ 1781729 w 12192000"/>
              <a:gd name="connsiteY230" fmla="*/ 4996932 h 6858000"/>
              <a:gd name="connsiteX231" fmla="*/ 2389206 w 12192000"/>
              <a:gd name="connsiteY231" fmla="*/ 4996932 h 6858000"/>
              <a:gd name="connsiteX232" fmla="*/ 2389206 w 12192000"/>
              <a:gd name="connsiteY232" fmla="*/ 4377543 h 6858000"/>
              <a:gd name="connsiteX233" fmla="*/ 1164781 w 12192000"/>
              <a:gd name="connsiteY233" fmla="*/ 4377543 h 6858000"/>
              <a:gd name="connsiteX234" fmla="*/ 1164781 w 12192000"/>
              <a:gd name="connsiteY234" fmla="*/ 4996932 h 6858000"/>
              <a:gd name="connsiteX235" fmla="*/ 1772280 w 12192000"/>
              <a:gd name="connsiteY235" fmla="*/ 4996932 h 6858000"/>
              <a:gd name="connsiteX236" fmla="*/ 1772290 w 12192000"/>
              <a:gd name="connsiteY236" fmla="*/ 4996932 h 6858000"/>
              <a:gd name="connsiteX237" fmla="*/ 1772290 w 12192000"/>
              <a:gd name="connsiteY237" fmla="*/ 4377543 h 6858000"/>
              <a:gd name="connsiteX238" fmla="*/ 547861 w 12192000"/>
              <a:gd name="connsiteY238" fmla="*/ 4377543 h 6858000"/>
              <a:gd name="connsiteX239" fmla="*/ 547861 w 12192000"/>
              <a:gd name="connsiteY239" fmla="*/ 4996932 h 6858000"/>
              <a:gd name="connsiteX240" fmla="*/ 1155339 w 12192000"/>
              <a:gd name="connsiteY240" fmla="*/ 4996932 h 6858000"/>
              <a:gd name="connsiteX241" fmla="*/ 1155339 w 12192000"/>
              <a:gd name="connsiteY241" fmla="*/ 4377543 h 6858000"/>
              <a:gd name="connsiteX242" fmla="*/ 11036664 w 12192000"/>
              <a:gd name="connsiteY242" fmla="*/ 3748545 h 6858000"/>
              <a:gd name="connsiteX243" fmla="*/ 11036664 w 12192000"/>
              <a:gd name="connsiteY243" fmla="*/ 4367933 h 6858000"/>
              <a:gd name="connsiteX244" fmla="*/ 11644173 w 12192000"/>
              <a:gd name="connsiteY244" fmla="*/ 4367933 h 6858000"/>
              <a:gd name="connsiteX245" fmla="*/ 11644173 w 12192000"/>
              <a:gd name="connsiteY245" fmla="*/ 3748545 h 6858000"/>
              <a:gd name="connsiteX246" fmla="*/ 10419729 w 12192000"/>
              <a:gd name="connsiteY246" fmla="*/ 3748545 h 6858000"/>
              <a:gd name="connsiteX247" fmla="*/ 10419729 w 12192000"/>
              <a:gd name="connsiteY247" fmla="*/ 4367933 h 6858000"/>
              <a:gd name="connsiteX248" fmla="*/ 11027237 w 12192000"/>
              <a:gd name="connsiteY248" fmla="*/ 4367933 h 6858000"/>
              <a:gd name="connsiteX249" fmla="*/ 11027237 w 12192000"/>
              <a:gd name="connsiteY249" fmla="*/ 3748545 h 6858000"/>
              <a:gd name="connsiteX250" fmla="*/ 9802322 w 12192000"/>
              <a:gd name="connsiteY250" fmla="*/ 3748545 h 6858000"/>
              <a:gd name="connsiteX251" fmla="*/ 9802322 w 12192000"/>
              <a:gd name="connsiteY251" fmla="*/ 4367933 h 6858000"/>
              <a:gd name="connsiteX252" fmla="*/ 10409831 w 12192000"/>
              <a:gd name="connsiteY252" fmla="*/ 4367933 h 6858000"/>
              <a:gd name="connsiteX253" fmla="*/ 10409831 w 12192000"/>
              <a:gd name="connsiteY253" fmla="*/ 3748545 h 6858000"/>
              <a:gd name="connsiteX254" fmla="*/ 9185387 w 12192000"/>
              <a:gd name="connsiteY254" fmla="*/ 3748545 h 6858000"/>
              <a:gd name="connsiteX255" fmla="*/ 9185387 w 12192000"/>
              <a:gd name="connsiteY255" fmla="*/ 4367933 h 6858000"/>
              <a:gd name="connsiteX256" fmla="*/ 9792896 w 12192000"/>
              <a:gd name="connsiteY256" fmla="*/ 4367933 h 6858000"/>
              <a:gd name="connsiteX257" fmla="*/ 9792896 w 12192000"/>
              <a:gd name="connsiteY257" fmla="*/ 3748545 h 6858000"/>
              <a:gd name="connsiteX258" fmla="*/ 8568453 w 12192000"/>
              <a:gd name="connsiteY258" fmla="*/ 3748545 h 6858000"/>
              <a:gd name="connsiteX259" fmla="*/ 8568453 w 12192000"/>
              <a:gd name="connsiteY259" fmla="*/ 4367933 h 6858000"/>
              <a:gd name="connsiteX260" fmla="*/ 9175961 w 12192000"/>
              <a:gd name="connsiteY260" fmla="*/ 4367933 h 6858000"/>
              <a:gd name="connsiteX261" fmla="*/ 9175961 w 12192000"/>
              <a:gd name="connsiteY261" fmla="*/ 3748545 h 6858000"/>
              <a:gd name="connsiteX262" fmla="*/ 7951518 w 12192000"/>
              <a:gd name="connsiteY262" fmla="*/ 3748545 h 6858000"/>
              <a:gd name="connsiteX263" fmla="*/ 7951518 w 12192000"/>
              <a:gd name="connsiteY263" fmla="*/ 4367933 h 6858000"/>
              <a:gd name="connsiteX264" fmla="*/ 8559026 w 12192000"/>
              <a:gd name="connsiteY264" fmla="*/ 4367933 h 6858000"/>
              <a:gd name="connsiteX265" fmla="*/ 8559026 w 12192000"/>
              <a:gd name="connsiteY265" fmla="*/ 3748545 h 6858000"/>
              <a:gd name="connsiteX266" fmla="*/ 7334583 w 12192000"/>
              <a:gd name="connsiteY266" fmla="*/ 3748545 h 6858000"/>
              <a:gd name="connsiteX267" fmla="*/ 7334583 w 12192000"/>
              <a:gd name="connsiteY267" fmla="*/ 4367933 h 6858000"/>
              <a:gd name="connsiteX268" fmla="*/ 7942092 w 12192000"/>
              <a:gd name="connsiteY268" fmla="*/ 4367933 h 6858000"/>
              <a:gd name="connsiteX269" fmla="*/ 7942092 w 12192000"/>
              <a:gd name="connsiteY269" fmla="*/ 3748545 h 6858000"/>
              <a:gd name="connsiteX270" fmla="*/ 6717648 w 12192000"/>
              <a:gd name="connsiteY270" fmla="*/ 3748545 h 6858000"/>
              <a:gd name="connsiteX271" fmla="*/ 6717648 w 12192000"/>
              <a:gd name="connsiteY271" fmla="*/ 4367933 h 6858000"/>
              <a:gd name="connsiteX272" fmla="*/ 7325157 w 12192000"/>
              <a:gd name="connsiteY272" fmla="*/ 4367933 h 6858000"/>
              <a:gd name="connsiteX273" fmla="*/ 7325157 w 12192000"/>
              <a:gd name="connsiteY273" fmla="*/ 3748545 h 6858000"/>
              <a:gd name="connsiteX274" fmla="*/ 6100713 w 12192000"/>
              <a:gd name="connsiteY274" fmla="*/ 3748545 h 6858000"/>
              <a:gd name="connsiteX275" fmla="*/ 6100713 w 12192000"/>
              <a:gd name="connsiteY275" fmla="*/ 4367933 h 6858000"/>
              <a:gd name="connsiteX276" fmla="*/ 6708222 w 12192000"/>
              <a:gd name="connsiteY276" fmla="*/ 4367933 h 6858000"/>
              <a:gd name="connsiteX277" fmla="*/ 6708222 w 12192000"/>
              <a:gd name="connsiteY277" fmla="*/ 3748545 h 6858000"/>
              <a:gd name="connsiteX278" fmla="*/ 5483800 w 12192000"/>
              <a:gd name="connsiteY278" fmla="*/ 3748545 h 6858000"/>
              <a:gd name="connsiteX279" fmla="*/ 5483800 w 12192000"/>
              <a:gd name="connsiteY279" fmla="*/ 4367933 h 6858000"/>
              <a:gd name="connsiteX280" fmla="*/ 6091287 w 12192000"/>
              <a:gd name="connsiteY280" fmla="*/ 4367933 h 6858000"/>
              <a:gd name="connsiteX281" fmla="*/ 6091287 w 12192000"/>
              <a:gd name="connsiteY281" fmla="*/ 3748545 h 6858000"/>
              <a:gd name="connsiteX282" fmla="*/ 4866857 w 12192000"/>
              <a:gd name="connsiteY282" fmla="*/ 3748545 h 6858000"/>
              <a:gd name="connsiteX283" fmla="*/ 4866857 w 12192000"/>
              <a:gd name="connsiteY283" fmla="*/ 4367933 h 6858000"/>
              <a:gd name="connsiteX284" fmla="*/ 5474369 w 12192000"/>
              <a:gd name="connsiteY284" fmla="*/ 4367933 h 6858000"/>
              <a:gd name="connsiteX285" fmla="*/ 5474371 w 12192000"/>
              <a:gd name="connsiteY285" fmla="*/ 4367933 h 6858000"/>
              <a:gd name="connsiteX286" fmla="*/ 5474371 w 12192000"/>
              <a:gd name="connsiteY286" fmla="*/ 3748545 h 6858000"/>
              <a:gd name="connsiteX287" fmla="*/ 4249910 w 12192000"/>
              <a:gd name="connsiteY287" fmla="*/ 3748545 h 6858000"/>
              <a:gd name="connsiteX288" fmla="*/ 4249910 w 12192000"/>
              <a:gd name="connsiteY288" fmla="*/ 4367933 h 6858000"/>
              <a:gd name="connsiteX289" fmla="*/ 4857418 w 12192000"/>
              <a:gd name="connsiteY289" fmla="*/ 4367933 h 6858000"/>
              <a:gd name="connsiteX290" fmla="*/ 4857418 w 12192000"/>
              <a:gd name="connsiteY290" fmla="*/ 3748545 h 6858000"/>
              <a:gd name="connsiteX291" fmla="*/ 4249917 w 12192000"/>
              <a:gd name="connsiteY291" fmla="*/ 3748545 h 6858000"/>
              <a:gd name="connsiteX292" fmla="*/ 3632980 w 12192000"/>
              <a:gd name="connsiteY292" fmla="*/ 3748545 h 6858000"/>
              <a:gd name="connsiteX293" fmla="*/ 3632980 w 12192000"/>
              <a:gd name="connsiteY293" fmla="*/ 4367933 h 6858000"/>
              <a:gd name="connsiteX294" fmla="*/ 4240482 w 12192000"/>
              <a:gd name="connsiteY294" fmla="*/ 4367933 h 6858000"/>
              <a:gd name="connsiteX295" fmla="*/ 4240482 w 12192000"/>
              <a:gd name="connsiteY295" fmla="*/ 3748545 h 6858000"/>
              <a:gd name="connsiteX296" fmla="*/ 3015599 w 12192000"/>
              <a:gd name="connsiteY296" fmla="*/ 3748545 h 6858000"/>
              <a:gd name="connsiteX297" fmla="*/ 3015599 w 12192000"/>
              <a:gd name="connsiteY297" fmla="*/ 4367933 h 6858000"/>
              <a:gd name="connsiteX298" fmla="*/ 3623096 w 12192000"/>
              <a:gd name="connsiteY298" fmla="*/ 4367933 h 6858000"/>
              <a:gd name="connsiteX299" fmla="*/ 3623096 w 12192000"/>
              <a:gd name="connsiteY299" fmla="*/ 3748545 h 6858000"/>
              <a:gd name="connsiteX300" fmla="*/ 3015605 w 12192000"/>
              <a:gd name="connsiteY300" fmla="*/ 3748545 h 6858000"/>
              <a:gd name="connsiteX301" fmla="*/ 2398667 w 12192000"/>
              <a:gd name="connsiteY301" fmla="*/ 3748545 h 6858000"/>
              <a:gd name="connsiteX302" fmla="*/ 2398667 w 12192000"/>
              <a:gd name="connsiteY302" fmla="*/ 4367933 h 6858000"/>
              <a:gd name="connsiteX303" fmla="*/ 2398675 w 12192000"/>
              <a:gd name="connsiteY303" fmla="*/ 4367933 h 6858000"/>
              <a:gd name="connsiteX304" fmla="*/ 3006148 w 12192000"/>
              <a:gd name="connsiteY304" fmla="*/ 4367933 h 6858000"/>
              <a:gd name="connsiteX305" fmla="*/ 3006161 w 12192000"/>
              <a:gd name="connsiteY305" fmla="*/ 4367933 h 6858000"/>
              <a:gd name="connsiteX306" fmla="*/ 3006161 w 12192000"/>
              <a:gd name="connsiteY306" fmla="*/ 3748545 h 6858000"/>
              <a:gd name="connsiteX307" fmla="*/ 1781717 w 12192000"/>
              <a:gd name="connsiteY307" fmla="*/ 3748545 h 6858000"/>
              <a:gd name="connsiteX308" fmla="*/ 1781717 w 12192000"/>
              <a:gd name="connsiteY308" fmla="*/ 4367933 h 6858000"/>
              <a:gd name="connsiteX309" fmla="*/ 2389206 w 12192000"/>
              <a:gd name="connsiteY309" fmla="*/ 4367933 h 6858000"/>
              <a:gd name="connsiteX310" fmla="*/ 2389232 w 12192000"/>
              <a:gd name="connsiteY310" fmla="*/ 4367933 h 6858000"/>
              <a:gd name="connsiteX311" fmla="*/ 2389232 w 12192000"/>
              <a:gd name="connsiteY311" fmla="*/ 3748545 h 6858000"/>
              <a:gd name="connsiteX312" fmla="*/ 1164781 w 12192000"/>
              <a:gd name="connsiteY312" fmla="*/ 3748545 h 6858000"/>
              <a:gd name="connsiteX313" fmla="*/ 1164781 w 12192000"/>
              <a:gd name="connsiteY313" fmla="*/ 4367933 h 6858000"/>
              <a:gd name="connsiteX314" fmla="*/ 1772276 w 12192000"/>
              <a:gd name="connsiteY314" fmla="*/ 4367933 h 6858000"/>
              <a:gd name="connsiteX315" fmla="*/ 1772276 w 12192000"/>
              <a:gd name="connsiteY315" fmla="*/ 3748545 h 6858000"/>
              <a:gd name="connsiteX316" fmla="*/ 547847 w 12192000"/>
              <a:gd name="connsiteY316" fmla="*/ 3748545 h 6858000"/>
              <a:gd name="connsiteX317" fmla="*/ 547847 w 12192000"/>
              <a:gd name="connsiteY317" fmla="*/ 4367933 h 6858000"/>
              <a:gd name="connsiteX318" fmla="*/ 547861 w 12192000"/>
              <a:gd name="connsiteY318" fmla="*/ 4367933 h 6858000"/>
              <a:gd name="connsiteX319" fmla="*/ 1155341 w 12192000"/>
              <a:gd name="connsiteY319" fmla="*/ 4367933 h 6858000"/>
              <a:gd name="connsiteX320" fmla="*/ 1155341 w 12192000"/>
              <a:gd name="connsiteY320" fmla="*/ 3748545 h 6858000"/>
              <a:gd name="connsiteX321" fmla="*/ 547850 w 12192000"/>
              <a:gd name="connsiteY321" fmla="*/ 3748545 h 6858000"/>
              <a:gd name="connsiteX322" fmla="*/ 7951518 w 12192000"/>
              <a:gd name="connsiteY322" fmla="*/ 3119082 h 6858000"/>
              <a:gd name="connsiteX323" fmla="*/ 7951518 w 12192000"/>
              <a:gd name="connsiteY323" fmla="*/ 3738934 h 6858000"/>
              <a:gd name="connsiteX324" fmla="*/ 8559026 w 12192000"/>
              <a:gd name="connsiteY324" fmla="*/ 3738934 h 6858000"/>
              <a:gd name="connsiteX325" fmla="*/ 8559026 w 12192000"/>
              <a:gd name="connsiteY325" fmla="*/ 3119082 h 6858000"/>
              <a:gd name="connsiteX326" fmla="*/ 5483800 w 12192000"/>
              <a:gd name="connsiteY326" fmla="*/ 3119082 h 6858000"/>
              <a:gd name="connsiteX327" fmla="*/ 5483800 w 12192000"/>
              <a:gd name="connsiteY327" fmla="*/ 3738934 h 6858000"/>
              <a:gd name="connsiteX328" fmla="*/ 6091287 w 12192000"/>
              <a:gd name="connsiteY328" fmla="*/ 3738934 h 6858000"/>
              <a:gd name="connsiteX329" fmla="*/ 6091287 w 12192000"/>
              <a:gd name="connsiteY329" fmla="*/ 3119082 h 6858000"/>
              <a:gd name="connsiteX330" fmla="*/ 4249917 w 12192000"/>
              <a:gd name="connsiteY330" fmla="*/ 3119082 h 6858000"/>
              <a:gd name="connsiteX331" fmla="*/ 4249917 w 12192000"/>
              <a:gd name="connsiteY331" fmla="*/ 3738934 h 6858000"/>
              <a:gd name="connsiteX332" fmla="*/ 4857420 w 12192000"/>
              <a:gd name="connsiteY332" fmla="*/ 3738934 h 6858000"/>
              <a:gd name="connsiteX333" fmla="*/ 4857420 w 12192000"/>
              <a:gd name="connsiteY333" fmla="*/ 3119082 h 6858000"/>
              <a:gd name="connsiteX334" fmla="*/ 4249921 w 12192000"/>
              <a:gd name="connsiteY334" fmla="*/ 3119082 h 6858000"/>
              <a:gd name="connsiteX335" fmla="*/ 3633007 w 12192000"/>
              <a:gd name="connsiteY335" fmla="*/ 3119082 h 6858000"/>
              <a:gd name="connsiteX336" fmla="*/ 3633007 w 12192000"/>
              <a:gd name="connsiteY336" fmla="*/ 3738934 h 6858000"/>
              <a:gd name="connsiteX337" fmla="*/ 4240482 w 12192000"/>
              <a:gd name="connsiteY337" fmla="*/ 3738934 h 6858000"/>
              <a:gd name="connsiteX338" fmla="*/ 4240484 w 12192000"/>
              <a:gd name="connsiteY338" fmla="*/ 3738934 h 6858000"/>
              <a:gd name="connsiteX339" fmla="*/ 4240484 w 12192000"/>
              <a:gd name="connsiteY339" fmla="*/ 3119082 h 6858000"/>
              <a:gd name="connsiteX340" fmla="*/ 3015606 w 12192000"/>
              <a:gd name="connsiteY340" fmla="*/ 3119082 h 6858000"/>
              <a:gd name="connsiteX341" fmla="*/ 3015606 w 12192000"/>
              <a:gd name="connsiteY341" fmla="*/ 3738934 h 6858000"/>
              <a:gd name="connsiteX342" fmla="*/ 3623117 w 12192000"/>
              <a:gd name="connsiteY342" fmla="*/ 3738934 h 6858000"/>
              <a:gd name="connsiteX343" fmla="*/ 3623117 w 12192000"/>
              <a:gd name="connsiteY343" fmla="*/ 3119082 h 6858000"/>
              <a:gd name="connsiteX344" fmla="*/ 2398672 w 12192000"/>
              <a:gd name="connsiteY344" fmla="*/ 3119082 h 6858000"/>
              <a:gd name="connsiteX345" fmla="*/ 2398672 w 12192000"/>
              <a:gd name="connsiteY345" fmla="*/ 3738934 h 6858000"/>
              <a:gd name="connsiteX346" fmla="*/ 3006161 w 12192000"/>
              <a:gd name="connsiteY346" fmla="*/ 3738934 h 6858000"/>
              <a:gd name="connsiteX347" fmla="*/ 3006179 w 12192000"/>
              <a:gd name="connsiteY347" fmla="*/ 3738934 h 6858000"/>
              <a:gd name="connsiteX348" fmla="*/ 3006179 w 12192000"/>
              <a:gd name="connsiteY348" fmla="*/ 3119082 h 6858000"/>
              <a:gd name="connsiteX349" fmla="*/ 7334583 w 12192000"/>
              <a:gd name="connsiteY349" fmla="*/ 3119080 h 6858000"/>
              <a:gd name="connsiteX350" fmla="*/ 7334583 w 12192000"/>
              <a:gd name="connsiteY350" fmla="*/ 3738934 h 6858000"/>
              <a:gd name="connsiteX351" fmla="*/ 7942092 w 12192000"/>
              <a:gd name="connsiteY351" fmla="*/ 3738934 h 6858000"/>
              <a:gd name="connsiteX352" fmla="*/ 7942092 w 12192000"/>
              <a:gd name="connsiteY352" fmla="*/ 3119082 h 6858000"/>
              <a:gd name="connsiteX353" fmla="*/ 7942092 w 12192000"/>
              <a:gd name="connsiteY353" fmla="*/ 3119080 h 6858000"/>
              <a:gd name="connsiteX354" fmla="*/ 6717648 w 12192000"/>
              <a:gd name="connsiteY354" fmla="*/ 3119080 h 6858000"/>
              <a:gd name="connsiteX355" fmla="*/ 6717648 w 12192000"/>
              <a:gd name="connsiteY355" fmla="*/ 3738934 h 6858000"/>
              <a:gd name="connsiteX356" fmla="*/ 7325157 w 12192000"/>
              <a:gd name="connsiteY356" fmla="*/ 3738934 h 6858000"/>
              <a:gd name="connsiteX357" fmla="*/ 7325157 w 12192000"/>
              <a:gd name="connsiteY357" fmla="*/ 3119080 h 6858000"/>
              <a:gd name="connsiteX358" fmla="*/ 9185387 w 12192000"/>
              <a:gd name="connsiteY358" fmla="*/ 3119077 h 6858000"/>
              <a:gd name="connsiteX359" fmla="*/ 9185387 w 12192000"/>
              <a:gd name="connsiteY359" fmla="*/ 3738934 h 6858000"/>
              <a:gd name="connsiteX360" fmla="*/ 9792896 w 12192000"/>
              <a:gd name="connsiteY360" fmla="*/ 3738934 h 6858000"/>
              <a:gd name="connsiteX361" fmla="*/ 9792896 w 12192000"/>
              <a:gd name="connsiteY361" fmla="*/ 3119077 h 6858000"/>
              <a:gd name="connsiteX362" fmla="*/ 8568453 w 12192000"/>
              <a:gd name="connsiteY362" fmla="*/ 3119077 h 6858000"/>
              <a:gd name="connsiteX363" fmla="*/ 8568453 w 12192000"/>
              <a:gd name="connsiteY363" fmla="*/ 3119082 h 6858000"/>
              <a:gd name="connsiteX364" fmla="*/ 8568453 w 12192000"/>
              <a:gd name="connsiteY364" fmla="*/ 3738934 h 6858000"/>
              <a:gd name="connsiteX365" fmla="*/ 9175961 w 12192000"/>
              <a:gd name="connsiteY365" fmla="*/ 3738934 h 6858000"/>
              <a:gd name="connsiteX366" fmla="*/ 9175961 w 12192000"/>
              <a:gd name="connsiteY366" fmla="*/ 3119077 h 6858000"/>
              <a:gd name="connsiteX367" fmla="*/ 4866857 w 12192000"/>
              <a:gd name="connsiteY367" fmla="*/ 3119077 h 6858000"/>
              <a:gd name="connsiteX368" fmla="*/ 4866857 w 12192000"/>
              <a:gd name="connsiteY368" fmla="*/ 3119082 h 6858000"/>
              <a:gd name="connsiteX369" fmla="*/ 4866847 w 12192000"/>
              <a:gd name="connsiteY369" fmla="*/ 3119082 h 6858000"/>
              <a:gd name="connsiteX370" fmla="*/ 4866847 w 12192000"/>
              <a:gd name="connsiteY370" fmla="*/ 3738934 h 6858000"/>
              <a:gd name="connsiteX371" fmla="*/ 5474358 w 12192000"/>
              <a:gd name="connsiteY371" fmla="*/ 3738934 h 6858000"/>
              <a:gd name="connsiteX372" fmla="*/ 5474358 w 12192000"/>
              <a:gd name="connsiteY372" fmla="*/ 3119077 h 6858000"/>
              <a:gd name="connsiteX373" fmla="*/ 9802322 w 12192000"/>
              <a:gd name="connsiteY373" fmla="*/ 3119075 h 6858000"/>
              <a:gd name="connsiteX374" fmla="*/ 9802322 w 12192000"/>
              <a:gd name="connsiteY374" fmla="*/ 3738934 h 6858000"/>
              <a:gd name="connsiteX375" fmla="*/ 10409831 w 12192000"/>
              <a:gd name="connsiteY375" fmla="*/ 3738934 h 6858000"/>
              <a:gd name="connsiteX376" fmla="*/ 10409831 w 12192000"/>
              <a:gd name="connsiteY376" fmla="*/ 3119075 h 6858000"/>
              <a:gd name="connsiteX377" fmla="*/ 6100713 w 12192000"/>
              <a:gd name="connsiteY377" fmla="*/ 3119075 h 6858000"/>
              <a:gd name="connsiteX378" fmla="*/ 6100713 w 12192000"/>
              <a:gd name="connsiteY378" fmla="*/ 3119082 h 6858000"/>
              <a:gd name="connsiteX379" fmla="*/ 6100713 w 12192000"/>
              <a:gd name="connsiteY379" fmla="*/ 3738934 h 6858000"/>
              <a:gd name="connsiteX380" fmla="*/ 6708222 w 12192000"/>
              <a:gd name="connsiteY380" fmla="*/ 3738934 h 6858000"/>
              <a:gd name="connsiteX381" fmla="*/ 6708222 w 12192000"/>
              <a:gd name="connsiteY381" fmla="*/ 3119075 h 6858000"/>
              <a:gd name="connsiteX382" fmla="*/ 11036664 w 12192000"/>
              <a:gd name="connsiteY382" fmla="*/ 3119074 h 6858000"/>
              <a:gd name="connsiteX383" fmla="*/ 11036664 w 12192000"/>
              <a:gd name="connsiteY383" fmla="*/ 3738934 h 6858000"/>
              <a:gd name="connsiteX384" fmla="*/ 11644173 w 12192000"/>
              <a:gd name="connsiteY384" fmla="*/ 3738934 h 6858000"/>
              <a:gd name="connsiteX385" fmla="*/ 11644173 w 12192000"/>
              <a:gd name="connsiteY385" fmla="*/ 3119074 h 6858000"/>
              <a:gd name="connsiteX386" fmla="*/ 10419729 w 12192000"/>
              <a:gd name="connsiteY386" fmla="*/ 3119074 h 6858000"/>
              <a:gd name="connsiteX387" fmla="*/ 10419729 w 12192000"/>
              <a:gd name="connsiteY387" fmla="*/ 3738934 h 6858000"/>
              <a:gd name="connsiteX388" fmla="*/ 11027237 w 12192000"/>
              <a:gd name="connsiteY388" fmla="*/ 3738934 h 6858000"/>
              <a:gd name="connsiteX389" fmla="*/ 11027237 w 12192000"/>
              <a:gd name="connsiteY389" fmla="*/ 3119074 h 6858000"/>
              <a:gd name="connsiteX390" fmla="*/ 1781706 w 12192000"/>
              <a:gd name="connsiteY390" fmla="*/ 3119074 h 6858000"/>
              <a:gd name="connsiteX391" fmla="*/ 1781706 w 12192000"/>
              <a:gd name="connsiteY391" fmla="*/ 3738934 h 6858000"/>
              <a:gd name="connsiteX392" fmla="*/ 2389215 w 12192000"/>
              <a:gd name="connsiteY392" fmla="*/ 3738934 h 6858000"/>
              <a:gd name="connsiteX393" fmla="*/ 2389215 w 12192000"/>
              <a:gd name="connsiteY393" fmla="*/ 3119074 h 6858000"/>
              <a:gd name="connsiteX394" fmla="*/ 547857 w 12192000"/>
              <a:gd name="connsiteY394" fmla="*/ 3119072 h 6858000"/>
              <a:gd name="connsiteX395" fmla="*/ 547857 w 12192000"/>
              <a:gd name="connsiteY395" fmla="*/ 3119077 h 6858000"/>
              <a:gd name="connsiteX396" fmla="*/ 547850 w 12192000"/>
              <a:gd name="connsiteY396" fmla="*/ 3119077 h 6858000"/>
              <a:gd name="connsiteX397" fmla="*/ 547850 w 12192000"/>
              <a:gd name="connsiteY397" fmla="*/ 3738934 h 6858000"/>
              <a:gd name="connsiteX398" fmla="*/ 1155341 w 12192000"/>
              <a:gd name="connsiteY398" fmla="*/ 3738934 h 6858000"/>
              <a:gd name="connsiteX399" fmla="*/ 1155345 w 12192000"/>
              <a:gd name="connsiteY399" fmla="*/ 3738934 h 6858000"/>
              <a:gd name="connsiteX400" fmla="*/ 1155345 w 12192000"/>
              <a:gd name="connsiteY400" fmla="*/ 3119072 h 6858000"/>
              <a:gd name="connsiteX401" fmla="*/ 1164775 w 12192000"/>
              <a:gd name="connsiteY401" fmla="*/ 3119071 h 6858000"/>
              <a:gd name="connsiteX402" fmla="*/ 1164775 w 12192000"/>
              <a:gd name="connsiteY402" fmla="*/ 3738934 h 6858000"/>
              <a:gd name="connsiteX403" fmla="*/ 1164781 w 12192000"/>
              <a:gd name="connsiteY403" fmla="*/ 3738934 h 6858000"/>
              <a:gd name="connsiteX404" fmla="*/ 1772278 w 12192000"/>
              <a:gd name="connsiteY404" fmla="*/ 3738934 h 6858000"/>
              <a:gd name="connsiteX405" fmla="*/ 1772278 w 12192000"/>
              <a:gd name="connsiteY405" fmla="*/ 3119071 h 6858000"/>
              <a:gd name="connsiteX406" fmla="*/ 7334583 w 12192000"/>
              <a:gd name="connsiteY406" fmla="*/ 2490087 h 6858000"/>
              <a:gd name="connsiteX407" fmla="*/ 7334583 w 12192000"/>
              <a:gd name="connsiteY407" fmla="*/ 3109462 h 6858000"/>
              <a:gd name="connsiteX408" fmla="*/ 7942092 w 12192000"/>
              <a:gd name="connsiteY408" fmla="*/ 3109462 h 6858000"/>
              <a:gd name="connsiteX409" fmla="*/ 7942092 w 12192000"/>
              <a:gd name="connsiteY409" fmla="*/ 2490087 h 6858000"/>
              <a:gd name="connsiteX410" fmla="*/ 9185387 w 12192000"/>
              <a:gd name="connsiteY410" fmla="*/ 2490084 h 6858000"/>
              <a:gd name="connsiteX411" fmla="*/ 9185387 w 12192000"/>
              <a:gd name="connsiteY411" fmla="*/ 3109456 h 6858000"/>
              <a:gd name="connsiteX412" fmla="*/ 9792896 w 12192000"/>
              <a:gd name="connsiteY412" fmla="*/ 3109456 h 6858000"/>
              <a:gd name="connsiteX413" fmla="*/ 9792896 w 12192000"/>
              <a:gd name="connsiteY413" fmla="*/ 2490084 h 6858000"/>
              <a:gd name="connsiteX414" fmla="*/ 7951518 w 12192000"/>
              <a:gd name="connsiteY414" fmla="*/ 2490084 h 6858000"/>
              <a:gd name="connsiteX415" fmla="*/ 7951518 w 12192000"/>
              <a:gd name="connsiteY415" fmla="*/ 2490087 h 6858000"/>
              <a:gd name="connsiteX416" fmla="*/ 7951518 w 12192000"/>
              <a:gd name="connsiteY416" fmla="*/ 3109469 h 6858000"/>
              <a:gd name="connsiteX417" fmla="*/ 7951518 w 12192000"/>
              <a:gd name="connsiteY417" fmla="*/ 3109470 h 6858000"/>
              <a:gd name="connsiteX418" fmla="*/ 8559026 w 12192000"/>
              <a:gd name="connsiteY418" fmla="*/ 3109470 h 6858000"/>
              <a:gd name="connsiteX419" fmla="*/ 8559026 w 12192000"/>
              <a:gd name="connsiteY419" fmla="*/ 3109465 h 6858000"/>
              <a:gd name="connsiteX420" fmla="*/ 8559026 w 12192000"/>
              <a:gd name="connsiteY420" fmla="*/ 2490084 h 6858000"/>
              <a:gd name="connsiteX421" fmla="*/ 5483800 w 12192000"/>
              <a:gd name="connsiteY421" fmla="*/ 2490084 h 6858000"/>
              <a:gd name="connsiteX422" fmla="*/ 5483800 w 12192000"/>
              <a:gd name="connsiteY422" fmla="*/ 3109469 h 6858000"/>
              <a:gd name="connsiteX423" fmla="*/ 6091287 w 12192000"/>
              <a:gd name="connsiteY423" fmla="*/ 3109469 h 6858000"/>
              <a:gd name="connsiteX424" fmla="*/ 6091287 w 12192000"/>
              <a:gd name="connsiteY424" fmla="*/ 3109464 h 6858000"/>
              <a:gd name="connsiteX425" fmla="*/ 6091287 w 12192000"/>
              <a:gd name="connsiteY425" fmla="*/ 2490084 h 6858000"/>
              <a:gd name="connsiteX426" fmla="*/ 4249921 w 12192000"/>
              <a:gd name="connsiteY426" fmla="*/ 2490084 h 6858000"/>
              <a:gd name="connsiteX427" fmla="*/ 4249921 w 12192000"/>
              <a:gd name="connsiteY427" fmla="*/ 3109458 h 6858000"/>
              <a:gd name="connsiteX428" fmla="*/ 4857426 w 12192000"/>
              <a:gd name="connsiteY428" fmla="*/ 3109458 h 6858000"/>
              <a:gd name="connsiteX429" fmla="*/ 4857426 w 12192000"/>
              <a:gd name="connsiteY429" fmla="*/ 2490084 h 6858000"/>
              <a:gd name="connsiteX430" fmla="*/ 3633016 w 12192000"/>
              <a:gd name="connsiteY430" fmla="*/ 2490084 h 6858000"/>
              <a:gd name="connsiteX431" fmla="*/ 3633016 w 12192000"/>
              <a:gd name="connsiteY431" fmla="*/ 3109465 h 6858000"/>
              <a:gd name="connsiteX432" fmla="*/ 4240484 w 12192000"/>
              <a:gd name="connsiteY432" fmla="*/ 3109465 h 6858000"/>
              <a:gd name="connsiteX433" fmla="*/ 4240484 w 12192000"/>
              <a:gd name="connsiteY433" fmla="*/ 3109458 h 6858000"/>
              <a:gd name="connsiteX434" fmla="*/ 4240495 w 12192000"/>
              <a:gd name="connsiteY434" fmla="*/ 3109458 h 6858000"/>
              <a:gd name="connsiteX435" fmla="*/ 4240495 w 12192000"/>
              <a:gd name="connsiteY435" fmla="*/ 2490084 h 6858000"/>
              <a:gd name="connsiteX436" fmla="*/ 2398652 w 12192000"/>
              <a:gd name="connsiteY436" fmla="*/ 2490084 h 6858000"/>
              <a:gd name="connsiteX437" fmla="*/ 2398652 w 12192000"/>
              <a:gd name="connsiteY437" fmla="*/ 3109461 h 6858000"/>
              <a:gd name="connsiteX438" fmla="*/ 3006142 w 12192000"/>
              <a:gd name="connsiteY438" fmla="*/ 3109461 h 6858000"/>
              <a:gd name="connsiteX439" fmla="*/ 3006142 w 12192000"/>
              <a:gd name="connsiteY439" fmla="*/ 2490084 h 6858000"/>
              <a:gd name="connsiteX440" fmla="*/ 4866857 w 12192000"/>
              <a:gd name="connsiteY440" fmla="*/ 2490081 h 6858000"/>
              <a:gd name="connsiteX441" fmla="*/ 4866857 w 12192000"/>
              <a:gd name="connsiteY441" fmla="*/ 3109459 h 6858000"/>
              <a:gd name="connsiteX442" fmla="*/ 5474369 w 12192000"/>
              <a:gd name="connsiteY442" fmla="*/ 3109459 h 6858000"/>
              <a:gd name="connsiteX443" fmla="*/ 5474369 w 12192000"/>
              <a:gd name="connsiteY443" fmla="*/ 2490081 h 6858000"/>
              <a:gd name="connsiteX444" fmla="*/ 3015599 w 12192000"/>
              <a:gd name="connsiteY444" fmla="*/ 2490081 h 6858000"/>
              <a:gd name="connsiteX445" fmla="*/ 3015599 w 12192000"/>
              <a:gd name="connsiteY445" fmla="*/ 2490084 h 6858000"/>
              <a:gd name="connsiteX446" fmla="*/ 3015578 w 12192000"/>
              <a:gd name="connsiteY446" fmla="*/ 2490084 h 6858000"/>
              <a:gd name="connsiteX447" fmla="*/ 3015578 w 12192000"/>
              <a:gd name="connsiteY447" fmla="*/ 3109456 h 6858000"/>
              <a:gd name="connsiteX448" fmla="*/ 3623078 w 12192000"/>
              <a:gd name="connsiteY448" fmla="*/ 3109456 h 6858000"/>
              <a:gd name="connsiteX449" fmla="*/ 3623078 w 12192000"/>
              <a:gd name="connsiteY449" fmla="*/ 2490081 h 6858000"/>
              <a:gd name="connsiteX450" fmla="*/ 8568453 w 12192000"/>
              <a:gd name="connsiteY450" fmla="*/ 2490080 h 6858000"/>
              <a:gd name="connsiteX451" fmla="*/ 8568453 w 12192000"/>
              <a:gd name="connsiteY451" fmla="*/ 3109465 h 6858000"/>
              <a:gd name="connsiteX452" fmla="*/ 9175961 w 12192000"/>
              <a:gd name="connsiteY452" fmla="*/ 3109465 h 6858000"/>
              <a:gd name="connsiteX453" fmla="*/ 9175961 w 12192000"/>
              <a:gd name="connsiteY453" fmla="*/ 2490084 h 6858000"/>
              <a:gd name="connsiteX454" fmla="*/ 9175961 w 12192000"/>
              <a:gd name="connsiteY454" fmla="*/ 2490080 h 6858000"/>
              <a:gd name="connsiteX455" fmla="*/ 10419729 w 12192000"/>
              <a:gd name="connsiteY455" fmla="*/ 2490077 h 6858000"/>
              <a:gd name="connsiteX456" fmla="*/ 10419729 w 12192000"/>
              <a:gd name="connsiteY456" fmla="*/ 3109462 h 6858000"/>
              <a:gd name="connsiteX457" fmla="*/ 11027237 w 12192000"/>
              <a:gd name="connsiteY457" fmla="*/ 3109462 h 6858000"/>
              <a:gd name="connsiteX458" fmla="*/ 11027237 w 12192000"/>
              <a:gd name="connsiteY458" fmla="*/ 2490077 h 6858000"/>
              <a:gd name="connsiteX459" fmla="*/ 9802322 w 12192000"/>
              <a:gd name="connsiteY459" fmla="*/ 2490077 h 6858000"/>
              <a:gd name="connsiteX460" fmla="*/ 9802322 w 12192000"/>
              <a:gd name="connsiteY460" fmla="*/ 2490084 h 6858000"/>
              <a:gd name="connsiteX461" fmla="*/ 9802322 w 12192000"/>
              <a:gd name="connsiteY461" fmla="*/ 3109461 h 6858000"/>
              <a:gd name="connsiteX462" fmla="*/ 10409831 w 12192000"/>
              <a:gd name="connsiteY462" fmla="*/ 3109461 h 6858000"/>
              <a:gd name="connsiteX463" fmla="*/ 10409831 w 12192000"/>
              <a:gd name="connsiteY463" fmla="*/ 2490077 h 6858000"/>
              <a:gd name="connsiteX464" fmla="*/ 1781712 w 12192000"/>
              <a:gd name="connsiteY464" fmla="*/ 2490077 h 6858000"/>
              <a:gd name="connsiteX465" fmla="*/ 1781712 w 12192000"/>
              <a:gd name="connsiteY465" fmla="*/ 3109458 h 6858000"/>
              <a:gd name="connsiteX466" fmla="*/ 2389218 w 12192000"/>
              <a:gd name="connsiteY466" fmla="*/ 3109458 h 6858000"/>
              <a:gd name="connsiteX467" fmla="*/ 2389218 w 12192000"/>
              <a:gd name="connsiteY467" fmla="*/ 2490077 h 6858000"/>
              <a:gd name="connsiteX468" fmla="*/ 6717648 w 12192000"/>
              <a:gd name="connsiteY468" fmla="*/ 2490075 h 6858000"/>
              <a:gd name="connsiteX469" fmla="*/ 6717648 w 12192000"/>
              <a:gd name="connsiteY469" fmla="*/ 3109462 h 6858000"/>
              <a:gd name="connsiteX470" fmla="*/ 7325157 w 12192000"/>
              <a:gd name="connsiteY470" fmla="*/ 3109462 h 6858000"/>
              <a:gd name="connsiteX471" fmla="*/ 7325157 w 12192000"/>
              <a:gd name="connsiteY471" fmla="*/ 2490087 h 6858000"/>
              <a:gd name="connsiteX472" fmla="*/ 7325157 w 12192000"/>
              <a:gd name="connsiteY472" fmla="*/ 2490075 h 6858000"/>
              <a:gd name="connsiteX473" fmla="*/ 11036664 w 12192000"/>
              <a:gd name="connsiteY473" fmla="*/ 2490074 h 6858000"/>
              <a:gd name="connsiteX474" fmla="*/ 11036664 w 12192000"/>
              <a:gd name="connsiteY474" fmla="*/ 2490077 h 6858000"/>
              <a:gd name="connsiteX475" fmla="*/ 11036664 w 12192000"/>
              <a:gd name="connsiteY475" fmla="*/ 3109458 h 6858000"/>
              <a:gd name="connsiteX476" fmla="*/ 11644173 w 12192000"/>
              <a:gd name="connsiteY476" fmla="*/ 3109458 h 6858000"/>
              <a:gd name="connsiteX477" fmla="*/ 11644173 w 12192000"/>
              <a:gd name="connsiteY477" fmla="*/ 2490074 h 6858000"/>
              <a:gd name="connsiteX478" fmla="*/ 1164773 w 12192000"/>
              <a:gd name="connsiteY478" fmla="*/ 2490074 h 6858000"/>
              <a:gd name="connsiteX479" fmla="*/ 1164773 w 12192000"/>
              <a:gd name="connsiteY479" fmla="*/ 3109459 h 6858000"/>
              <a:gd name="connsiteX480" fmla="*/ 1772278 w 12192000"/>
              <a:gd name="connsiteY480" fmla="*/ 3109459 h 6858000"/>
              <a:gd name="connsiteX481" fmla="*/ 1772278 w 12192000"/>
              <a:gd name="connsiteY481" fmla="*/ 3109458 h 6858000"/>
              <a:gd name="connsiteX482" fmla="*/ 1772283 w 12192000"/>
              <a:gd name="connsiteY482" fmla="*/ 3109458 h 6858000"/>
              <a:gd name="connsiteX483" fmla="*/ 1772283 w 12192000"/>
              <a:gd name="connsiteY483" fmla="*/ 2490074 h 6858000"/>
              <a:gd name="connsiteX484" fmla="*/ 6100713 w 12192000"/>
              <a:gd name="connsiteY484" fmla="*/ 2490070 h 6858000"/>
              <a:gd name="connsiteX485" fmla="*/ 6100713 w 12192000"/>
              <a:gd name="connsiteY485" fmla="*/ 2490075 h 6858000"/>
              <a:gd name="connsiteX486" fmla="*/ 6100713 w 12192000"/>
              <a:gd name="connsiteY486" fmla="*/ 3109459 h 6858000"/>
              <a:gd name="connsiteX487" fmla="*/ 6708222 w 12192000"/>
              <a:gd name="connsiteY487" fmla="*/ 3109459 h 6858000"/>
              <a:gd name="connsiteX488" fmla="*/ 6708222 w 12192000"/>
              <a:gd name="connsiteY488" fmla="*/ 2490070 h 6858000"/>
              <a:gd name="connsiteX489" fmla="*/ 547865 w 12192000"/>
              <a:gd name="connsiteY489" fmla="*/ 2490070 h 6858000"/>
              <a:gd name="connsiteX490" fmla="*/ 547865 w 12192000"/>
              <a:gd name="connsiteY490" fmla="*/ 2490087 h 6858000"/>
              <a:gd name="connsiteX491" fmla="*/ 547857 w 12192000"/>
              <a:gd name="connsiteY491" fmla="*/ 2490087 h 6858000"/>
              <a:gd name="connsiteX492" fmla="*/ 547857 w 12192000"/>
              <a:gd name="connsiteY492" fmla="*/ 3109456 h 6858000"/>
              <a:gd name="connsiteX493" fmla="*/ 1155338 w 12192000"/>
              <a:gd name="connsiteY493" fmla="*/ 3109456 h 6858000"/>
              <a:gd name="connsiteX494" fmla="*/ 1155338 w 12192000"/>
              <a:gd name="connsiteY494" fmla="*/ 2490070 h 6858000"/>
              <a:gd name="connsiteX495" fmla="*/ 8568453 w 12192000"/>
              <a:gd name="connsiteY495" fmla="*/ 1861093 h 6858000"/>
              <a:gd name="connsiteX496" fmla="*/ 8568453 w 12192000"/>
              <a:gd name="connsiteY496" fmla="*/ 2480460 h 6858000"/>
              <a:gd name="connsiteX497" fmla="*/ 9175961 w 12192000"/>
              <a:gd name="connsiteY497" fmla="*/ 2480460 h 6858000"/>
              <a:gd name="connsiteX498" fmla="*/ 9175961 w 12192000"/>
              <a:gd name="connsiteY498" fmla="*/ 2480458 h 6858000"/>
              <a:gd name="connsiteX499" fmla="*/ 9175961 w 12192000"/>
              <a:gd name="connsiteY499" fmla="*/ 1861093 h 6858000"/>
              <a:gd name="connsiteX500" fmla="*/ 4249914 w 12192000"/>
              <a:gd name="connsiteY500" fmla="*/ 1861093 h 6858000"/>
              <a:gd name="connsiteX501" fmla="*/ 4249914 w 12192000"/>
              <a:gd name="connsiteY501" fmla="*/ 2480463 h 6858000"/>
              <a:gd name="connsiteX502" fmla="*/ 4857420 w 12192000"/>
              <a:gd name="connsiteY502" fmla="*/ 2480463 h 6858000"/>
              <a:gd name="connsiteX503" fmla="*/ 4857420 w 12192000"/>
              <a:gd name="connsiteY503" fmla="*/ 1861093 h 6858000"/>
              <a:gd name="connsiteX504" fmla="*/ 7334583 w 12192000"/>
              <a:gd name="connsiteY504" fmla="*/ 1861092 h 6858000"/>
              <a:gd name="connsiteX505" fmla="*/ 7334583 w 12192000"/>
              <a:gd name="connsiteY505" fmla="*/ 2480463 h 6858000"/>
              <a:gd name="connsiteX506" fmla="*/ 7942092 w 12192000"/>
              <a:gd name="connsiteY506" fmla="*/ 2480463 h 6858000"/>
              <a:gd name="connsiteX507" fmla="*/ 7942092 w 12192000"/>
              <a:gd name="connsiteY507" fmla="*/ 1861092 h 6858000"/>
              <a:gd name="connsiteX508" fmla="*/ 1164773 w 12192000"/>
              <a:gd name="connsiteY508" fmla="*/ 1861092 h 6858000"/>
              <a:gd name="connsiteX509" fmla="*/ 1164773 w 12192000"/>
              <a:gd name="connsiteY509" fmla="*/ 2480462 h 6858000"/>
              <a:gd name="connsiteX510" fmla="*/ 1772282 w 12192000"/>
              <a:gd name="connsiteY510" fmla="*/ 2480462 h 6858000"/>
              <a:gd name="connsiteX511" fmla="*/ 1772282 w 12192000"/>
              <a:gd name="connsiteY511" fmla="*/ 1861092 h 6858000"/>
              <a:gd name="connsiteX512" fmla="*/ 7951518 w 12192000"/>
              <a:gd name="connsiteY512" fmla="*/ 1861089 h 6858000"/>
              <a:gd name="connsiteX513" fmla="*/ 7951518 w 12192000"/>
              <a:gd name="connsiteY513" fmla="*/ 1861092 h 6858000"/>
              <a:gd name="connsiteX514" fmla="*/ 7951518 w 12192000"/>
              <a:gd name="connsiteY514" fmla="*/ 2480463 h 6858000"/>
              <a:gd name="connsiteX515" fmla="*/ 7951518 w 12192000"/>
              <a:gd name="connsiteY515" fmla="*/ 2480465 h 6858000"/>
              <a:gd name="connsiteX516" fmla="*/ 8559026 w 12192000"/>
              <a:gd name="connsiteY516" fmla="*/ 2480465 h 6858000"/>
              <a:gd name="connsiteX517" fmla="*/ 8559026 w 12192000"/>
              <a:gd name="connsiteY517" fmla="*/ 1861093 h 6858000"/>
              <a:gd name="connsiteX518" fmla="*/ 8559026 w 12192000"/>
              <a:gd name="connsiteY518" fmla="*/ 1861089 h 6858000"/>
              <a:gd name="connsiteX519" fmla="*/ 2398668 w 12192000"/>
              <a:gd name="connsiteY519" fmla="*/ 1861089 h 6858000"/>
              <a:gd name="connsiteX520" fmla="*/ 2398668 w 12192000"/>
              <a:gd name="connsiteY520" fmla="*/ 2480462 h 6858000"/>
              <a:gd name="connsiteX521" fmla="*/ 3006142 w 12192000"/>
              <a:gd name="connsiteY521" fmla="*/ 2480462 h 6858000"/>
              <a:gd name="connsiteX522" fmla="*/ 3006142 w 12192000"/>
              <a:gd name="connsiteY522" fmla="*/ 2480457 h 6858000"/>
              <a:gd name="connsiteX523" fmla="*/ 3006172 w 12192000"/>
              <a:gd name="connsiteY523" fmla="*/ 2480457 h 6858000"/>
              <a:gd name="connsiteX524" fmla="*/ 3006172 w 12192000"/>
              <a:gd name="connsiteY524" fmla="*/ 1861089 h 6858000"/>
              <a:gd name="connsiteX525" fmla="*/ 9185387 w 12192000"/>
              <a:gd name="connsiteY525" fmla="*/ 1861088 h 6858000"/>
              <a:gd name="connsiteX526" fmla="*/ 9185387 w 12192000"/>
              <a:gd name="connsiteY526" fmla="*/ 1861093 h 6858000"/>
              <a:gd name="connsiteX527" fmla="*/ 9185387 w 12192000"/>
              <a:gd name="connsiteY527" fmla="*/ 2480458 h 6858000"/>
              <a:gd name="connsiteX528" fmla="*/ 9792896 w 12192000"/>
              <a:gd name="connsiteY528" fmla="*/ 2480458 h 6858000"/>
              <a:gd name="connsiteX529" fmla="*/ 9792896 w 12192000"/>
              <a:gd name="connsiteY529" fmla="*/ 1861088 h 6858000"/>
              <a:gd name="connsiteX530" fmla="*/ 3632994 w 12192000"/>
              <a:gd name="connsiteY530" fmla="*/ 1861088 h 6858000"/>
              <a:gd name="connsiteX531" fmla="*/ 3632994 w 12192000"/>
              <a:gd name="connsiteY531" fmla="*/ 2480466 h 6858000"/>
              <a:gd name="connsiteX532" fmla="*/ 4240484 w 12192000"/>
              <a:gd name="connsiteY532" fmla="*/ 2480466 h 6858000"/>
              <a:gd name="connsiteX533" fmla="*/ 4240484 w 12192000"/>
              <a:gd name="connsiteY533" fmla="*/ 1861088 h 6858000"/>
              <a:gd name="connsiteX534" fmla="*/ 3015599 w 12192000"/>
              <a:gd name="connsiteY534" fmla="*/ 1861087 h 6858000"/>
              <a:gd name="connsiteX535" fmla="*/ 3015599 w 12192000"/>
              <a:gd name="connsiteY535" fmla="*/ 2480457 h 6858000"/>
              <a:gd name="connsiteX536" fmla="*/ 3623108 w 12192000"/>
              <a:gd name="connsiteY536" fmla="*/ 2480457 h 6858000"/>
              <a:gd name="connsiteX537" fmla="*/ 3623108 w 12192000"/>
              <a:gd name="connsiteY537" fmla="*/ 1861087 h 6858000"/>
              <a:gd name="connsiteX538" fmla="*/ 5483790 w 12192000"/>
              <a:gd name="connsiteY538" fmla="*/ 1861084 h 6858000"/>
              <a:gd name="connsiteX539" fmla="*/ 5483790 w 12192000"/>
              <a:gd name="connsiteY539" fmla="*/ 2480465 h 6858000"/>
              <a:gd name="connsiteX540" fmla="*/ 6091287 w 12192000"/>
              <a:gd name="connsiteY540" fmla="*/ 2480465 h 6858000"/>
              <a:gd name="connsiteX541" fmla="*/ 6091287 w 12192000"/>
              <a:gd name="connsiteY541" fmla="*/ 2480460 h 6858000"/>
              <a:gd name="connsiteX542" fmla="*/ 6091287 w 12192000"/>
              <a:gd name="connsiteY542" fmla="*/ 1861084 h 6858000"/>
              <a:gd name="connsiteX543" fmla="*/ 6717648 w 12192000"/>
              <a:gd name="connsiteY543" fmla="*/ 1861082 h 6858000"/>
              <a:gd name="connsiteX544" fmla="*/ 6717648 w 12192000"/>
              <a:gd name="connsiteY544" fmla="*/ 2480460 h 6858000"/>
              <a:gd name="connsiteX545" fmla="*/ 7325157 w 12192000"/>
              <a:gd name="connsiteY545" fmla="*/ 2480460 h 6858000"/>
              <a:gd name="connsiteX546" fmla="*/ 7325157 w 12192000"/>
              <a:gd name="connsiteY546" fmla="*/ 1861092 h 6858000"/>
              <a:gd name="connsiteX547" fmla="*/ 7325157 w 12192000"/>
              <a:gd name="connsiteY547" fmla="*/ 1861082 h 6858000"/>
              <a:gd name="connsiteX548" fmla="*/ 9802322 w 12192000"/>
              <a:gd name="connsiteY548" fmla="*/ 1861081 h 6858000"/>
              <a:gd name="connsiteX549" fmla="*/ 9802322 w 12192000"/>
              <a:gd name="connsiteY549" fmla="*/ 2480458 h 6858000"/>
              <a:gd name="connsiteX550" fmla="*/ 9802322 w 12192000"/>
              <a:gd name="connsiteY550" fmla="*/ 2480462 h 6858000"/>
              <a:gd name="connsiteX551" fmla="*/ 10409831 w 12192000"/>
              <a:gd name="connsiteY551" fmla="*/ 2480462 h 6858000"/>
              <a:gd name="connsiteX552" fmla="*/ 10409831 w 12192000"/>
              <a:gd name="connsiteY552" fmla="*/ 1861081 h 6858000"/>
              <a:gd name="connsiteX553" fmla="*/ 4866859 w 12192000"/>
              <a:gd name="connsiteY553" fmla="*/ 1861081 h 6858000"/>
              <a:gd name="connsiteX554" fmla="*/ 4866859 w 12192000"/>
              <a:gd name="connsiteY554" fmla="*/ 1861093 h 6858000"/>
              <a:gd name="connsiteX555" fmla="*/ 4866847 w 12192000"/>
              <a:gd name="connsiteY555" fmla="*/ 1861093 h 6858000"/>
              <a:gd name="connsiteX556" fmla="*/ 4866847 w 12192000"/>
              <a:gd name="connsiteY556" fmla="*/ 2480468 h 6858000"/>
              <a:gd name="connsiteX557" fmla="*/ 5474362 w 12192000"/>
              <a:gd name="connsiteY557" fmla="*/ 2480468 h 6858000"/>
              <a:gd name="connsiteX558" fmla="*/ 5474362 w 12192000"/>
              <a:gd name="connsiteY558" fmla="*/ 1861081 h 6858000"/>
              <a:gd name="connsiteX559" fmla="*/ 1781729 w 12192000"/>
              <a:gd name="connsiteY559" fmla="*/ 1861081 h 6858000"/>
              <a:gd name="connsiteX560" fmla="*/ 1781729 w 12192000"/>
              <a:gd name="connsiteY560" fmla="*/ 1861092 h 6858000"/>
              <a:gd name="connsiteX561" fmla="*/ 1781714 w 12192000"/>
              <a:gd name="connsiteY561" fmla="*/ 1861092 h 6858000"/>
              <a:gd name="connsiteX562" fmla="*/ 1781714 w 12192000"/>
              <a:gd name="connsiteY562" fmla="*/ 2480465 h 6858000"/>
              <a:gd name="connsiteX563" fmla="*/ 2389218 w 12192000"/>
              <a:gd name="connsiteY563" fmla="*/ 2480465 h 6858000"/>
              <a:gd name="connsiteX564" fmla="*/ 2389218 w 12192000"/>
              <a:gd name="connsiteY564" fmla="*/ 2480462 h 6858000"/>
              <a:gd name="connsiteX565" fmla="*/ 2389230 w 12192000"/>
              <a:gd name="connsiteY565" fmla="*/ 2480462 h 6858000"/>
              <a:gd name="connsiteX566" fmla="*/ 2389230 w 12192000"/>
              <a:gd name="connsiteY566" fmla="*/ 1861081 h 6858000"/>
              <a:gd name="connsiteX567" fmla="*/ 10419729 w 12192000"/>
              <a:gd name="connsiteY567" fmla="*/ 1861080 h 6858000"/>
              <a:gd name="connsiteX568" fmla="*/ 10419729 w 12192000"/>
              <a:gd name="connsiteY568" fmla="*/ 2480462 h 6858000"/>
              <a:gd name="connsiteX569" fmla="*/ 10419729 w 12192000"/>
              <a:gd name="connsiteY569" fmla="*/ 2480466 h 6858000"/>
              <a:gd name="connsiteX570" fmla="*/ 11027237 w 12192000"/>
              <a:gd name="connsiteY570" fmla="*/ 2480466 h 6858000"/>
              <a:gd name="connsiteX571" fmla="*/ 11027237 w 12192000"/>
              <a:gd name="connsiteY571" fmla="*/ 2480460 h 6858000"/>
              <a:gd name="connsiteX572" fmla="*/ 11027237 w 12192000"/>
              <a:gd name="connsiteY572" fmla="*/ 1861080 h 6858000"/>
              <a:gd name="connsiteX573" fmla="*/ 547865 w 12192000"/>
              <a:gd name="connsiteY573" fmla="*/ 1861080 h 6858000"/>
              <a:gd name="connsiteX574" fmla="*/ 547865 w 12192000"/>
              <a:gd name="connsiteY574" fmla="*/ 2480457 h 6858000"/>
              <a:gd name="connsiteX575" fmla="*/ 1155341 w 12192000"/>
              <a:gd name="connsiteY575" fmla="*/ 2480457 h 6858000"/>
              <a:gd name="connsiteX576" fmla="*/ 1155341 w 12192000"/>
              <a:gd name="connsiteY576" fmla="*/ 1861080 h 6858000"/>
              <a:gd name="connsiteX577" fmla="*/ 11036664 w 12192000"/>
              <a:gd name="connsiteY577" fmla="*/ 1861076 h 6858000"/>
              <a:gd name="connsiteX578" fmla="*/ 11036664 w 12192000"/>
              <a:gd name="connsiteY578" fmla="*/ 2480460 h 6858000"/>
              <a:gd name="connsiteX579" fmla="*/ 11644173 w 12192000"/>
              <a:gd name="connsiteY579" fmla="*/ 2480460 h 6858000"/>
              <a:gd name="connsiteX580" fmla="*/ 11644173 w 12192000"/>
              <a:gd name="connsiteY580" fmla="*/ 1861089 h 6858000"/>
              <a:gd name="connsiteX581" fmla="*/ 11644173 w 12192000"/>
              <a:gd name="connsiteY581" fmla="*/ 1861076 h 6858000"/>
              <a:gd name="connsiteX582" fmla="*/ 6100713 w 12192000"/>
              <a:gd name="connsiteY582" fmla="*/ 1861070 h 6858000"/>
              <a:gd name="connsiteX583" fmla="*/ 6100713 w 12192000"/>
              <a:gd name="connsiteY583" fmla="*/ 1861084 h 6858000"/>
              <a:gd name="connsiteX584" fmla="*/ 6100713 w 12192000"/>
              <a:gd name="connsiteY584" fmla="*/ 2480458 h 6858000"/>
              <a:gd name="connsiteX585" fmla="*/ 6708222 w 12192000"/>
              <a:gd name="connsiteY585" fmla="*/ 2480458 h 6858000"/>
              <a:gd name="connsiteX586" fmla="*/ 6708222 w 12192000"/>
              <a:gd name="connsiteY586" fmla="*/ 1861082 h 6858000"/>
              <a:gd name="connsiteX587" fmla="*/ 6708222 w 12192000"/>
              <a:gd name="connsiteY587" fmla="*/ 1861070 h 6858000"/>
              <a:gd name="connsiteX588" fmla="*/ 8568453 w 12192000"/>
              <a:gd name="connsiteY588" fmla="*/ 1232093 h 6858000"/>
              <a:gd name="connsiteX589" fmla="*/ 8568453 w 12192000"/>
              <a:gd name="connsiteY589" fmla="*/ 1851463 h 6858000"/>
              <a:gd name="connsiteX590" fmla="*/ 9175961 w 12192000"/>
              <a:gd name="connsiteY590" fmla="*/ 1851463 h 6858000"/>
              <a:gd name="connsiteX591" fmla="*/ 9175961 w 12192000"/>
              <a:gd name="connsiteY591" fmla="*/ 1232093 h 6858000"/>
              <a:gd name="connsiteX592" fmla="*/ 4249921 w 12192000"/>
              <a:gd name="connsiteY592" fmla="*/ 1232093 h 6858000"/>
              <a:gd name="connsiteX593" fmla="*/ 4249921 w 12192000"/>
              <a:gd name="connsiteY593" fmla="*/ 1851465 h 6858000"/>
              <a:gd name="connsiteX594" fmla="*/ 4857424 w 12192000"/>
              <a:gd name="connsiteY594" fmla="*/ 1851465 h 6858000"/>
              <a:gd name="connsiteX595" fmla="*/ 4857424 w 12192000"/>
              <a:gd name="connsiteY595" fmla="*/ 1232093 h 6858000"/>
              <a:gd name="connsiteX596" fmla="*/ 1781729 w 12192000"/>
              <a:gd name="connsiteY596" fmla="*/ 1232093 h 6858000"/>
              <a:gd name="connsiteX597" fmla="*/ 1781729 w 12192000"/>
              <a:gd name="connsiteY597" fmla="*/ 1851467 h 6858000"/>
              <a:gd name="connsiteX598" fmla="*/ 2389223 w 12192000"/>
              <a:gd name="connsiteY598" fmla="*/ 1851467 h 6858000"/>
              <a:gd name="connsiteX599" fmla="*/ 2389223 w 12192000"/>
              <a:gd name="connsiteY599" fmla="*/ 1232093 h 6858000"/>
              <a:gd name="connsiteX600" fmla="*/ 7334583 w 12192000"/>
              <a:gd name="connsiteY600" fmla="*/ 1232090 h 6858000"/>
              <a:gd name="connsiteX601" fmla="*/ 7334583 w 12192000"/>
              <a:gd name="connsiteY601" fmla="*/ 1851460 h 6858000"/>
              <a:gd name="connsiteX602" fmla="*/ 7334583 w 12192000"/>
              <a:gd name="connsiteY602" fmla="*/ 1851481 h 6858000"/>
              <a:gd name="connsiteX603" fmla="*/ 7942092 w 12192000"/>
              <a:gd name="connsiteY603" fmla="*/ 1851481 h 6858000"/>
              <a:gd name="connsiteX604" fmla="*/ 7942092 w 12192000"/>
              <a:gd name="connsiteY604" fmla="*/ 1851468 h 6858000"/>
              <a:gd name="connsiteX605" fmla="*/ 7942092 w 12192000"/>
              <a:gd name="connsiteY605" fmla="*/ 1232090 h 6858000"/>
              <a:gd name="connsiteX606" fmla="*/ 1164795 w 12192000"/>
              <a:gd name="connsiteY606" fmla="*/ 1232090 h 6858000"/>
              <a:gd name="connsiteX607" fmla="*/ 1164795 w 12192000"/>
              <a:gd name="connsiteY607" fmla="*/ 1851466 h 6858000"/>
              <a:gd name="connsiteX608" fmla="*/ 1772283 w 12192000"/>
              <a:gd name="connsiteY608" fmla="*/ 1851466 h 6858000"/>
              <a:gd name="connsiteX609" fmla="*/ 1772283 w 12192000"/>
              <a:gd name="connsiteY609" fmla="*/ 1232090 h 6858000"/>
              <a:gd name="connsiteX610" fmla="*/ 11036664 w 12192000"/>
              <a:gd name="connsiteY610" fmla="*/ 1232088 h 6858000"/>
              <a:gd name="connsiteX611" fmla="*/ 11036664 w 12192000"/>
              <a:gd name="connsiteY611" fmla="*/ 1851464 h 6858000"/>
              <a:gd name="connsiteX612" fmla="*/ 11644173 w 12192000"/>
              <a:gd name="connsiteY612" fmla="*/ 1851464 h 6858000"/>
              <a:gd name="connsiteX613" fmla="*/ 11644173 w 12192000"/>
              <a:gd name="connsiteY613" fmla="*/ 1851459 h 6858000"/>
              <a:gd name="connsiteX614" fmla="*/ 11644173 w 12192000"/>
              <a:gd name="connsiteY614" fmla="*/ 1232090 h 6858000"/>
              <a:gd name="connsiteX615" fmla="*/ 11644173 w 12192000"/>
              <a:gd name="connsiteY615" fmla="*/ 1232088 h 6858000"/>
              <a:gd name="connsiteX616" fmla="*/ 7951518 w 12192000"/>
              <a:gd name="connsiteY616" fmla="*/ 1232088 h 6858000"/>
              <a:gd name="connsiteX617" fmla="*/ 7951518 w 12192000"/>
              <a:gd name="connsiteY617" fmla="*/ 1851468 h 6858000"/>
              <a:gd name="connsiteX618" fmla="*/ 8559026 w 12192000"/>
              <a:gd name="connsiteY618" fmla="*/ 1851468 h 6858000"/>
              <a:gd name="connsiteX619" fmla="*/ 8559026 w 12192000"/>
              <a:gd name="connsiteY619" fmla="*/ 1851463 h 6858000"/>
              <a:gd name="connsiteX620" fmla="*/ 8559026 w 12192000"/>
              <a:gd name="connsiteY620" fmla="*/ 1232088 h 6858000"/>
              <a:gd name="connsiteX621" fmla="*/ 5483792 w 12192000"/>
              <a:gd name="connsiteY621" fmla="*/ 1232088 h 6858000"/>
              <a:gd name="connsiteX622" fmla="*/ 5483792 w 12192000"/>
              <a:gd name="connsiteY622" fmla="*/ 1851468 h 6858000"/>
              <a:gd name="connsiteX623" fmla="*/ 6091287 w 12192000"/>
              <a:gd name="connsiteY623" fmla="*/ 1851468 h 6858000"/>
              <a:gd name="connsiteX624" fmla="*/ 6091287 w 12192000"/>
              <a:gd name="connsiteY624" fmla="*/ 1851460 h 6858000"/>
              <a:gd name="connsiteX625" fmla="*/ 6091287 w 12192000"/>
              <a:gd name="connsiteY625" fmla="*/ 1232088 h 6858000"/>
              <a:gd name="connsiteX626" fmla="*/ 9802322 w 12192000"/>
              <a:gd name="connsiteY626" fmla="*/ 1232087 h 6858000"/>
              <a:gd name="connsiteX627" fmla="*/ 9802322 w 12192000"/>
              <a:gd name="connsiteY627" fmla="*/ 1851465 h 6858000"/>
              <a:gd name="connsiteX628" fmla="*/ 10409831 w 12192000"/>
              <a:gd name="connsiteY628" fmla="*/ 1851465 h 6858000"/>
              <a:gd name="connsiteX629" fmla="*/ 10409831 w 12192000"/>
              <a:gd name="connsiteY629" fmla="*/ 1232087 h 6858000"/>
              <a:gd name="connsiteX630" fmla="*/ 3633007 w 12192000"/>
              <a:gd name="connsiteY630" fmla="*/ 1232087 h 6858000"/>
              <a:gd name="connsiteX631" fmla="*/ 3633007 w 12192000"/>
              <a:gd name="connsiteY631" fmla="*/ 1851471 h 6858000"/>
              <a:gd name="connsiteX632" fmla="*/ 4240484 w 12192000"/>
              <a:gd name="connsiteY632" fmla="*/ 1851471 h 6858000"/>
              <a:gd name="connsiteX633" fmla="*/ 4240484 w 12192000"/>
              <a:gd name="connsiteY633" fmla="*/ 1851465 h 6858000"/>
              <a:gd name="connsiteX634" fmla="*/ 4240491 w 12192000"/>
              <a:gd name="connsiteY634" fmla="*/ 1851465 h 6858000"/>
              <a:gd name="connsiteX635" fmla="*/ 4240491 w 12192000"/>
              <a:gd name="connsiteY635" fmla="*/ 1232087 h 6858000"/>
              <a:gd name="connsiteX636" fmla="*/ 2398677 w 12192000"/>
              <a:gd name="connsiteY636" fmla="*/ 1232086 h 6858000"/>
              <a:gd name="connsiteX637" fmla="*/ 2398677 w 12192000"/>
              <a:gd name="connsiteY637" fmla="*/ 1232093 h 6858000"/>
              <a:gd name="connsiteX638" fmla="*/ 2398662 w 12192000"/>
              <a:gd name="connsiteY638" fmla="*/ 1232093 h 6858000"/>
              <a:gd name="connsiteX639" fmla="*/ 2398662 w 12192000"/>
              <a:gd name="connsiteY639" fmla="*/ 1851476 h 6858000"/>
              <a:gd name="connsiteX640" fmla="*/ 3006141 w 12192000"/>
              <a:gd name="connsiteY640" fmla="*/ 1851476 h 6858000"/>
              <a:gd name="connsiteX641" fmla="*/ 3006141 w 12192000"/>
              <a:gd name="connsiteY641" fmla="*/ 1232086 h 6858000"/>
              <a:gd name="connsiteX642" fmla="*/ 547845 w 12192000"/>
              <a:gd name="connsiteY642" fmla="*/ 1232085 h 6858000"/>
              <a:gd name="connsiteX643" fmla="*/ 547845 w 12192000"/>
              <a:gd name="connsiteY643" fmla="*/ 1851461 h 6858000"/>
              <a:gd name="connsiteX644" fmla="*/ 1155353 w 12192000"/>
              <a:gd name="connsiteY644" fmla="*/ 1851461 h 6858000"/>
              <a:gd name="connsiteX645" fmla="*/ 1155353 w 12192000"/>
              <a:gd name="connsiteY645" fmla="*/ 1232085 h 6858000"/>
              <a:gd name="connsiteX646" fmla="*/ 6717648 w 12192000"/>
              <a:gd name="connsiteY646" fmla="*/ 1232084 h 6858000"/>
              <a:gd name="connsiteX647" fmla="*/ 6717648 w 12192000"/>
              <a:gd name="connsiteY647" fmla="*/ 1851460 h 6858000"/>
              <a:gd name="connsiteX648" fmla="*/ 7325157 w 12192000"/>
              <a:gd name="connsiteY648" fmla="*/ 1851460 h 6858000"/>
              <a:gd name="connsiteX649" fmla="*/ 7325157 w 12192000"/>
              <a:gd name="connsiteY649" fmla="*/ 1232084 h 6858000"/>
              <a:gd name="connsiteX650" fmla="*/ 6100713 w 12192000"/>
              <a:gd name="connsiteY650" fmla="*/ 1232082 h 6858000"/>
              <a:gd name="connsiteX651" fmla="*/ 6100713 w 12192000"/>
              <a:gd name="connsiteY651" fmla="*/ 1232088 h 6858000"/>
              <a:gd name="connsiteX652" fmla="*/ 6100713 w 12192000"/>
              <a:gd name="connsiteY652" fmla="*/ 1851458 h 6858000"/>
              <a:gd name="connsiteX653" fmla="*/ 6708222 w 12192000"/>
              <a:gd name="connsiteY653" fmla="*/ 1851458 h 6858000"/>
              <a:gd name="connsiteX654" fmla="*/ 6708222 w 12192000"/>
              <a:gd name="connsiteY654" fmla="*/ 1232084 h 6858000"/>
              <a:gd name="connsiteX655" fmla="*/ 6708222 w 12192000"/>
              <a:gd name="connsiteY655" fmla="*/ 1232082 h 6858000"/>
              <a:gd name="connsiteX656" fmla="*/ 9185387 w 12192000"/>
              <a:gd name="connsiteY656" fmla="*/ 1232081 h 6858000"/>
              <a:gd name="connsiteX657" fmla="*/ 9185387 w 12192000"/>
              <a:gd name="connsiteY657" fmla="*/ 1232086 h 6858000"/>
              <a:gd name="connsiteX658" fmla="*/ 9185387 w 12192000"/>
              <a:gd name="connsiteY658" fmla="*/ 1851461 h 6858000"/>
              <a:gd name="connsiteX659" fmla="*/ 9792896 w 12192000"/>
              <a:gd name="connsiteY659" fmla="*/ 1851461 h 6858000"/>
              <a:gd name="connsiteX660" fmla="*/ 9792896 w 12192000"/>
              <a:gd name="connsiteY660" fmla="*/ 1232081 h 6858000"/>
              <a:gd name="connsiteX661" fmla="*/ 4866859 w 12192000"/>
              <a:gd name="connsiteY661" fmla="*/ 1232078 h 6858000"/>
              <a:gd name="connsiteX662" fmla="*/ 4866859 w 12192000"/>
              <a:gd name="connsiteY662" fmla="*/ 1851468 h 6858000"/>
              <a:gd name="connsiteX663" fmla="*/ 5474362 w 12192000"/>
              <a:gd name="connsiteY663" fmla="*/ 1851468 h 6858000"/>
              <a:gd name="connsiteX664" fmla="*/ 5474362 w 12192000"/>
              <a:gd name="connsiteY664" fmla="*/ 1232078 h 6858000"/>
              <a:gd name="connsiteX665" fmla="*/ 3015596 w 12192000"/>
              <a:gd name="connsiteY665" fmla="*/ 1232078 h 6858000"/>
              <a:gd name="connsiteX666" fmla="*/ 3015596 w 12192000"/>
              <a:gd name="connsiteY666" fmla="*/ 1851458 h 6858000"/>
              <a:gd name="connsiteX667" fmla="*/ 3623076 w 12192000"/>
              <a:gd name="connsiteY667" fmla="*/ 1851458 h 6858000"/>
              <a:gd name="connsiteX668" fmla="*/ 3623076 w 12192000"/>
              <a:gd name="connsiteY668" fmla="*/ 1232078 h 6858000"/>
              <a:gd name="connsiteX669" fmla="*/ 10419729 w 12192000"/>
              <a:gd name="connsiteY669" fmla="*/ 1232076 h 6858000"/>
              <a:gd name="connsiteX670" fmla="*/ 10419729 w 12192000"/>
              <a:gd name="connsiteY670" fmla="*/ 1232087 h 6858000"/>
              <a:gd name="connsiteX671" fmla="*/ 10419729 w 12192000"/>
              <a:gd name="connsiteY671" fmla="*/ 1851459 h 6858000"/>
              <a:gd name="connsiteX672" fmla="*/ 11027237 w 12192000"/>
              <a:gd name="connsiteY672" fmla="*/ 1851459 h 6858000"/>
              <a:gd name="connsiteX673" fmla="*/ 11027237 w 12192000"/>
              <a:gd name="connsiteY673" fmla="*/ 1232088 h 6858000"/>
              <a:gd name="connsiteX674" fmla="*/ 11027237 w 12192000"/>
              <a:gd name="connsiteY674" fmla="*/ 1232076 h 6858000"/>
              <a:gd name="connsiteX675" fmla="*/ 10419729 w 12192000"/>
              <a:gd name="connsiteY675" fmla="*/ 603091 h 6858000"/>
              <a:gd name="connsiteX676" fmla="*/ 10419729 w 12192000"/>
              <a:gd name="connsiteY676" fmla="*/ 1222460 h 6858000"/>
              <a:gd name="connsiteX677" fmla="*/ 11027237 w 12192000"/>
              <a:gd name="connsiteY677" fmla="*/ 1222460 h 6858000"/>
              <a:gd name="connsiteX678" fmla="*/ 11027237 w 12192000"/>
              <a:gd name="connsiteY678" fmla="*/ 603091 h 6858000"/>
              <a:gd name="connsiteX679" fmla="*/ 7951518 w 12192000"/>
              <a:gd name="connsiteY679" fmla="*/ 603091 h 6858000"/>
              <a:gd name="connsiteX680" fmla="*/ 7951518 w 12192000"/>
              <a:gd name="connsiteY680" fmla="*/ 1222463 h 6858000"/>
              <a:gd name="connsiteX681" fmla="*/ 8559026 w 12192000"/>
              <a:gd name="connsiteY681" fmla="*/ 1222463 h 6858000"/>
              <a:gd name="connsiteX682" fmla="*/ 8559026 w 12192000"/>
              <a:gd name="connsiteY682" fmla="*/ 603091 h 6858000"/>
              <a:gd name="connsiteX683" fmla="*/ 1781731 w 12192000"/>
              <a:gd name="connsiteY683" fmla="*/ 603090 h 6858000"/>
              <a:gd name="connsiteX684" fmla="*/ 1781731 w 12192000"/>
              <a:gd name="connsiteY684" fmla="*/ 1222467 h 6858000"/>
              <a:gd name="connsiteX685" fmla="*/ 2389221 w 12192000"/>
              <a:gd name="connsiteY685" fmla="*/ 1222467 h 6858000"/>
              <a:gd name="connsiteX686" fmla="*/ 2389221 w 12192000"/>
              <a:gd name="connsiteY686" fmla="*/ 603090 h 6858000"/>
              <a:gd name="connsiteX687" fmla="*/ 1164786 w 12192000"/>
              <a:gd name="connsiteY687" fmla="*/ 603089 h 6858000"/>
              <a:gd name="connsiteX688" fmla="*/ 1164786 w 12192000"/>
              <a:gd name="connsiteY688" fmla="*/ 1222471 h 6858000"/>
              <a:gd name="connsiteX689" fmla="*/ 1772283 w 12192000"/>
              <a:gd name="connsiteY689" fmla="*/ 1222471 h 6858000"/>
              <a:gd name="connsiteX690" fmla="*/ 1772283 w 12192000"/>
              <a:gd name="connsiteY690" fmla="*/ 1222467 h 6858000"/>
              <a:gd name="connsiteX691" fmla="*/ 1772290 w 12192000"/>
              <a:gd name="connsiteY691" fmla="*/ 1222467 h 6858000"/>
              <a:gd name="connsiteX692" fmla="*/ 1772290 w 12192000"/>
              <a:gd name="connsiteY692" fmla="*/ 603089 h 6858000"/>
              <a:gd name="connsiteX693" fmla="*/ 547852 w 12192000"/>
              <a:gd name="connsiteY693" fmla="*/ 603089 h 6858000"/>
              <a:gd name="connsiteX694" fmla="*/ 547852 w 12192000"/>
              <a:gd name="connsiteY694" fmla="*/ 1222470 h 6858000"/>
              <a:gd name="connsiteX695" fmla="*/ 1155355 w 12192000"/>
              <a:gd name="connsiteY695" fmla="*/ 1222470 h 6858000"/>
              <a:gd name="connsiteX696" fmla="*/ 1155355 w 12192000"/>
              <a:gd name="connsiteY696" fmla="*/ 603089 h 6858000"/>
              <a:gd name="connsiteX697" fmla="*/ 11036664 w 12192000"/>
              <a:gd name="connsiteY697" fmla="*/ 603088 h 6858000"/>
              <a:gd name="connsiteX698" fmla="*/ 11036664 w 12192000"/>
              <a:gd name="connsiteY698" fmla="*/ 603091 h 6858000"/>
              <a:gd name="connsiteX699" fmla="*/ 11036664 w 12192000"/>
              <a:gd name="connsiteY699" fmla="*/ 1222460 h 6858000"/>
              <a:gd name="connsiteX700" fmla="*/ 11036664 w 12192000"/>
              <a:gd name="connsiteY700" fmla="*/ 1222464 h 6858000"/>
              <a:gd name="connsiteX701" fmla="*/ 11644173 w 12192000"/>
              <a:gd name="connsiteY701" fmla="*/ 1222464 h 6858000"/>
              <a:gd name="connsiteX702" fmla="*/ 11644173 w 12192000"/>
              <a:gd name="connsiteY702" fmla="*/ 603088 h 6858000"/>
              <a:gd name="connsiteX703" fmla="*/ 5483797 w 12192000"/>
              <a:gd name="connsiteY703" fmla="*/ 603087 h 6858000"/>
              <a:gd name="connsiteX704" fmla="*/ 5483797 w 12192000"/>
              <a:gd name="connsiteY704" fmla="*/ 1222474 h 6858000"/>
              <a:gd name="connsiteX705" fmla="*/ 6091287 w 12192000"/>
              <a:gd name="connsiteY705" fmla="*/ 1222474 h 6858000"/>
              <a:gd name="connsiteX706" fmla="*/ 6091287 w 12192000"/>
              <a:gd name="connsiteY706" fmla="*/ 1222459 h 6858000"/>
              <a:gd name="connsiteX707" fmla="*/ 6091287 w 12192000"/>
              <a:gd name="connsiteY707" fmla="*/ 603087 h 6858000"/>
              <a:gd name="connsiteX708" fmla="*/ 9802322 w 12192000"/>
              <a:gd name="connsiteY708" fmla="*/ 603086 h 6858000"/>
              <a:gd name="connsiteX709" fmla="*/ 9802322 w 12192000"/>
              <a:gd name="connsiteY709" fmla="*/ 1222462 h 6858000"/>
              <a:gd name="connsiteX710" fmla="*/ 9802322 w 12192000"/>
              <a:gd name="connsiteY710" fmla="*/ 1222465 h 6858000"/>
              <a:gd name="connsiteX711" fmla="*/ 10409831 w 12192000"/>
              <a:gd name="connsiteY711" fmla="*/ 1222465 h 6858000"/>
              <a:gd name="connsiteX712" fmla="*/ 10409831 w 12192000"/>
              <a:gd name="connsiteY712" fmla="*/ 603086 h 6858000"/>
              <a:gd name="connsiteX713" fmla="*/ 8568453 w 12192000"/>
              <a:gd name="connsiteY713" fmla="*/ 603086 h 6858000"/>
              <a:gd name="connsiteX714" fmla="*/ 8568453 w 12192000"/>
              <a:gd name="connsiteY714" fmla="*/ 603091 h 6858000"/>
              <a:gd name="connsiteX715" fmla="*/ 8568453 w 12192000"/>
              <a:gd name="connsiteY715" fmla="*/ 1222477 h 6858000"/>
              <a:gd name="connsiteX716" fmla="*/ 9175961 w 12192000"/>
              <a:gd name="connsiteY716" fmla="*/ 1222477 h 6858000"/>
              <a:gd name="connsiteX717" fmla="*/ 9175961 w 12192000"/>
              <a:gd name="connsiteY717" fmla="*/ 1222462 h 6858000"/>
              <a:gd name="connsiteX718" fmla="*/ 9175961 w 12192000"/>
              <a:gd name="connsiteY718" fmla="*/ 603086 h 6858000"/>
              <a:gd name="connsiteX719" fmla="*/ 3015582 w 12192000"/>
              <a:gd name="connsiteY719" fmla="*/ 603086 h 6858000"/>
              <a:gd name="connsiteX720" fmla="*/ 3015582 w 12192000"/>
              <a:gd name="connsiteY720" fmla="*/ 1222459 h 6858000"/>
              <a:gd name="connsiteX721" fmla="*/ 3623094 w 12192000"/>
              <a:gd name="connsiteY721" fmla="*/ 1222459 h 6858000"/>
              <a:gd name="connsiteX722" fmla="*/ 3623094 w 12192000"/>
              <a:gd name="connsiteY722" fmla="*/ 603086 h 6858000"/>
              <a:gd name="connsiteX723" fmla="*/ 6717648 w 12192000"/>
              <a:gd name="connsiteY723" fmla="*/ 603085 h 6858000"/>
              <a:gd name="connsiteX724" fmla="*/ 6717648 w 12192000"/>
              <a:gd name="connsiteY724" fmla="*/ 1222459 h 6858000"/>
              <a:gd name="connsiteX725" fmla="*/ 6717648 w 12192000"/>
              <a:gd name="connsiteY725" fmla="*/ 1222472 h 6858000"/>
              <a:gd name="connsiteX726" fmla="*/ 7325157 w 12192000"/>
              <a:gd name="connsiteY726" fmla="*/ 1222472 h 6858000"/>
              <a:gd name="connsiteX727" fmla="*/ 7325157 w 12192000"/>
              <a:gd name="connsiteY727" fmla="*/ 603085 h 6858000"/>
              <a:gd name="connsiteX728" fmla="*/ 3632998 w 12192000"/>
              <a:gd name="connsiteY728" fmla="*/ 603085 h 6858000"/>
              <a:gd name="connsiteX729" fmla="*/ 3632998 w 12192000"/>
              <a:gd name="connsiteY729" fmla="*/ 1222473 h 6858000"/>
              <a:gd name="connsiteX730" fmla="*/ 4240488 w 12192000"/>
              <a:gd name="connsiteY730" fmla="*/ 1222473 h 6858000"/>
              <a:gd name="connsiteX731" fmla="*/ 4240488 w 12192000"/>
              <a:gd name="connsiteY731" fmla="*/ 603085 h 6858000"/>
              <a:gd name="connsiteX732" fmla="*/ 9185387 w 12192000"/>
              <a:gd name="connsiteY732" fmla="*/ 603084 h 6858000"/>
              <a:gd name="connsiteX733" fmla="*/ 9185387 w 12192000"/>
              <a:gd name="connsiteY733" fmla="*/ 603086 h 6858000"/>
              <a:gd name="connsiteX734" fmla="*/ 9185387 w 12192000"/>
              <a:gd name="connsiteY734" fmla="*/ 1222462 h 6858000"/>
              <a:gd name="connsiteX735" fmla="*/ 9792896 w 12192000"/>
              <a:gd name="connsiteY735" fmla="*/ 1222462 h 6858000"/>
              <a:gd name="connsiteX736" fmla="*/ 9792896 w 12192000"/>
              <a:gd name="connsiteY736" fmla="*/ 603084 h 6858000"/>
              <a:gd name="connsiteX737" fmla="*/ 7334583 w 12192000"/>
              <a:gd name="connsiteY737" fmla="*/ 603084 h 6858000"/>
              <a:gd name="connsiteX738" fmla="*/ 7334583 w 12192000"/>
              <a:gd name="connsiteY738" fmla="*/ 603085 h 6858000"/>
              <a:gd name="connsiteX739" fmla="*/ 7334583 w 12192000"/>
              <a:gd name="connsiteY739" fmla="*/ 1222471 h 6858000"/>
              <a:gd name="connsiteX740" fmla="*/ 7942092 w 12192000"/>
              <a:gd name="connsiteY740" fmla="*/ 1222471 h 6858000"/>
              <a:gd name="connsiteX741" fmla="*/ 7942092 w 12192000"/>
              <a:gd name="connsiteY741" fmla="*/ 603091 h 6858000"/>
              <a:gd name="connsiteX742" fmla="*/ 7942092 w 12192000"/>
              <a:gd name="connsiteY742" fmla="*/ 603084 h 6858000"/>
              <a:gd name="connsiteX743" fmla="*/ 4249917 w 12192000"/>
              <a:gd name="connsiteY743" fmla="*/ 603084 h 6858000"/>
              <a:gd name="connsiteX744" fmla="*/ 4249917 w 12192000"/>
              <a:gd name="connsiteY744" fmla="*/ 603085 h 6858000"/>
              <a:gd name="connsiteX745" fmla="*/ 4249917 w 12192000"/>
              <a:gd name="connsiteY745" fmla="*/ 1222474 h 6858000"/>
              <a:gd name="connsiteX746" fmla="*/ 4857420 w 12192000"/>
              <a:gd name="connsiteY746" fmla="*/ 1222474 h 6858000"/>
              <a:gd name="connsiteX747" fmla="*/ 4857420 w 12192000"/>
              <a:gd name="connsiteY747" fmla="*/ 603084 h 6858000"/>
              <a:gd name="connsiteX748" fmla="*/ 2398677 w 12192000"/>
              <a:gd name="connsiteY748" fmla="*/ 603083 h 6858000"/>
              <a:gd name="connsiteX749" fmla="*/ 2398677 w 12192000"/>
              <a:gd name="connsiteY749" fmla="*/ 1222467 h 6858000"/>
              <a:gd name="connsiteX750" fmla="*/ 3006141 w 12192000"/>
              <a:gd name="connsiteY750" fmla="*/ 1222467 h 6858000"/>
              <a:gd name="connsiteX751" fmla="*/ 3006141 w 12192000"/>
              <a:gd name="connsiteY751" fmla="*/ 1222459 h 6858000"/>
              <a:gd name="connsiteX752" fmla="*/ 3006154 w 12192000"/>
              <a:gd name="connsiteY752" fmla="*/ 1222459 h 6858000"/>
              <a:gd name="connsiteX753" fmla="*/ 3006154 w 12192000"/>
              <a:gd name="connsiteY753" fmla="*/ 603083 h 6858000"/>
              <a:gd name="connsiteX754" fmla="*/ 6100713 w 12192000"/>
              <a:gd name="connsiteY754" fmla="*/ 603081 h 6858000"/>
              <a:gd name="connsiteX755" fmla="*/ 6100713 w 12192000"/>
              <a:gd name="connsiteY755" fmla="*/ 603086 h 6858000"/>
              <a:gd name="connsiteX756" fmla="*/ 6100713 w 12192000"/>
              <a:gd name="connsiteY756" fmla="*/ 1222459 h 6858000"/>
              <a:gd name="connsiteX757" fmla="*/ 6708222 w 12192000"/>
              <a:gd name="connsiteY757" fmla="*/ 1222459 h 6858000"/>
              <a:gd name="connsiteX758" fmla="*/ 6708222 w 12192000"/>
              <a:gd name="connsiteY758" fmla="*/ 603085 h 6858000"/>
              <a:gd name="connsiteX759" fmla="*/ 6708222 w 12192000"/>
              <a:gd name="connsiteY759" fmla="*/ 603081 h 6858000"/>
              <a:gd name="connsiteX760" fmla="*/ 4866857 w 12192000"/>
              <a:gd name="connsiteY760" fmla="*/ 603075 h 6858000"/>
              <a:gd name="connsiteX761" fmla="*/ 4866857 w 12192000"/>
              <a:gd name="connsiteY761" fmla="*/ 1222462 h 6858000"/>
              <a:gd name="connsiteX762" fmla="*/ 5474355 w 12192000"/>
              <a:gd name="connsiteY762" fmla="*/ 1222462 h 6858000"/>
              <a:gd name="connsiteX763" fmla="*/ 5474355 w 12192000"/>
              <a:gd name="connsiteY763" fmla="*/ 603075 h 6858000"/>
              <a:gd name="connsiteX764" fmla="*/ 538417 w 12192000"/>
              <a:gd name="connsiteY764" fmla="*/ 0 h 6858000"/>
              <a:gd name="connsiteX765" fmla="*/ 547859 w 12192000"/>
              <a:gd name="connsiteY765" fmla="*/ 0 h 6858000"/>
              <a:gd name="connsiteX766" fmla="*/ 547859 w 12192000"/>
              <a:gd name="connsiteY766" fmla="*/ 593474 h 6858000"/>
              <a:gd name="connsiteX767" fmla="*/ 1155355 w 12192000"/>
              <a:gd name="connsiteY767" fmla="*/ 593474 h 6858000"/>
              <a:gd name="connsiteX768" fmla="*/ 1155355 w 12192000"/>
              <a:gd name="connsiteY768" fmla="*/ 593471 h 6858000"/>
              <a:gd name="connsiteX769" fmla="*/ 1155367 w 12192000"/>
              <a:gd name="connsiteY769" fmla="*/ 593471 h 6858000"/>
              <a:gd name="connsiteX770" fmla="*/ 1155367 w 12192000"/>
              <a:gd name="connsiteY770" fmla="*/ 0 h 6858000"/>
              <a:gd name="connsiteX771" fmla="*/ 1164795 w 12192000"/>
              <a:gd name="connsiteY771" fmla="*/ 0 h 6858000"/>
              <a:gd name="connsiteX772" fmla="*/ 1164795 w 12192000"/>
              <a:gd name="connsiteY772" fmla="*/ 593471 h 6858000"/>
              <a:gd name="connsiteX773" fmla="*/ 1772300 w 12192000"/>
              <a:gd name="connsiteY773" fmla="*/ 593471 h 6858000"/>
              <a:gd name="connsiteX774" fmla="*/ 1772300 w 12192000"/>
              <a:gd name="connsiteY774" fmla="*/ 0 h 6858000"/>
              <a:gd name="connsiteX775" fmla="*/ 1781728 w 12192000"/>
              <a:gd name="connsiteY775" fmla="*/ 0 h 6858000"/>
              <a:gd name="connsiteX776" fmla="*/ 1781728 w 12192000"/>
              <a:gd name="connsiteY776" fmla="*/ 593478 h 6858000"/>
              <a:gd name="connsiteX777" fmla="*/ 2389221 w 12192000"/>
              <a:gd name="connsiteY777" fmla="*/ 593478 h 6858000"/>
              <a:gd name="connsiteX778" fmla="*/ 2389221 w 12192000"/>
              <a:gd name="connsiteY778" fmla="*/ 593467 h 6858000"/>
              <a:gd name="connsiteX779" fmla="*/ 2389232 w 12192000"/>
              <a:gd name="connsiteY779" fmla="*/ 593467 h 6858000"/>
              <a:gd name="connsiteX780" fmla="*/ 2389232 w 12192000"/>
              <a:gd name="connsiteY780" fmla="*/ 0 h 6858000"/>
              <a:gd name="connsiteX781" fmla="*/ 2398671 w 12192000"/>
              <a:gd name="connsiteY781" fmla="*/ 0 h 6858000"/>
              <a:gd name="connsiteX782" fmla="*/ 2398671 w 12192000"/>
              <a:gd name="connsiteY782" fmla="*/ 593467 h 6858000"/>
              <a:gd name="connsiteX783" fmla="*/ 3006166 w 12192000"/>
              <a:gd name="connsiteY783" fmla="*/ 593467 h 6858000"/>
              <a:gd name="connsiteX784" fmla="*/ 3006166 w 12192000"/>
              <a:gd name="connsiteY784" fmla="*/ 0 h 6858000"/>
              <a:gd name="connsiteX785" fmla="*/ 3015597 w 12192000"/>
              <a:gd name="connsiteY785" fmla="*/ 0 h 6858000"/>
              <a:gd name="connsiteX786" fmla="*/ 3015597 w 12192000"/>
              <a:gd name="connsiteY786" fmla="*/ 593468 h 6858000"/>
              <a:gd name="connsiteX787" fmla="*/ 3623109 w 12192000"/>
              <a:gd name="connsiteY787" fmla="*/ 593468 h 6858000"/>
              <a:gd name="connsiteX788" fmla="*/ 3623109 w 12192000"/>
              <a:gd name="connsiteY788" fmla="*/ 0 h 6858000"/>
              <a:gd name="connsiteX789" fmla="*/ 3633001 w 12192000"/>
              <a:gd name="connsiteY789" fmla="*/ 0 h 6858000"/>
              <a:gd name="connsiteX790" fmla="*/ 3633001 w 12192000"/>
              <a:gd name="connsiteY790" fmla="*/ 593472 h 6858000"/>
              <a:gd name="connsiteX791" fmla="*/ 4240488 w 12192000"/>
              <a:gd name="connsiteY791" fmla="*/ 593472 h 6858000"/>
              <a:gd name="connsiteX792" fmla="*/ 4240488 w 12192000"/>
              <a:gd name="connsiteY792" fmla="*/ 0 h 6858000"/>
              <a:gd name="connsiteX793" fmla="*/ 4249917 w 12192000"/>
              <a:gd name="connsiteY793" fmla="*/ 0 h 6858000"/>
              <a:gd name="connsiteX794" fmla="*/ 4249917 w 12192000"/>
              <a:gd name="connsiteY794" fmla="*/ 593470 h 6858000"/>
              <a:gd name="connsiteX795" fmla="*/ 4857420 w 12192000"/>
              <a:gd name="connsiteY795" fmla="*/ 593470 h 6858000"/>
              <a:gd name="connsiteX796" fmla="*/ 4857420 w 12192000"/>
              <a:gd name="connsiteY796" fmla="*/ 593463 h 6858000"/>
              <a:gd name="connsiteX797" fmla="*/ 4857420 w 12192000"/>
              <a:gd name="connsiteY797" fmla="*/ 0 h 6858000"/>
              <a:gd name="connsiteX798" fmla="*/ 4866847 w 12192000"/>
              <a:gd name="connsiteY798" fmla="*/ 0 h 6858000"/>
              <a:gd name="connsiteX799" fmla="*/ 4866847 w 12192000"/>
              <a:gd name="connsiteY799" fmla="*/ 593463 h 6858000"/>
              <a:gd name="connsiteX800" fmla="*/ 5474357 w 12192000"/>
              <a:gd name="connsiteY800" fmla="*/ 593463 h 6858000"/>
              <a:gd name="connsiteX801" fmla="*/ 5474357 w 12192000"/>
              <a:gd name="connsiteY801" fmla="*/ 0 h 6858000"/>
              <a:gd name="connsiteX802" fmla="*/ 5483795 w 12192000"/>
              <a:gd name="connsiteY802" fmla="*/ 0 h 6858000"/>
              <a:gd name="connsiteX803" fmla="*/ 5483795 w 12192000"/>
              <a:gd name="connsiteY803" fmla="*/ 593476 h 6858000"/>
              <a:gd name="connsiteX804" fmla="*/ 6091287 w 12192000"/>
              <a:gd name="connsiteY804" fmla="*/ 593476 h 6858000"/>
              <a:gd name="connsiteX805" fmla="*/ 6091287 w 12192000"/>
              <a:gd name="connsiteY805" fmla="*/ 593471 h 6858000"/>
              <a:gd name="connsiteX806" fmla="*/ 6091287 w 12192000"/>
              <a:gd name="connsiteY806" fmla="*/ 0 h 6858000"/>
              <a:gd name="connsiteX807" fmla="*/ 6100713 w 12192000"/>
              <a:gd name="connsiteY807" fmla="*/ 0 h 6858000"/>
              <a:gd name="connsiteX808" fmla="*/ 6100713 w 12192000"/>
              <a:gd name="connsiteY808" fmla="*/ 593470 h 6858000"/>
              <a:gd name="connsiteX809" fmla="*/ 6708222 w 12192000"/>
              <a:gd name="connsiteY809" fmla="*/ 593470 h 6858000"/>
              <a:gd name="connsiteX810" fmla="*/ 6708222 w 12192000"/>
              <a:gd name="connsiteY810" fmla="*/ 0 h 6858000"/>
              <a:gd name="connsiteX811" fmla="*/ 6717648 w 12192000"/>
              <a:gd name="connsiteY811" fmla="*/ 0 h 6858000"/>
              <a:gd name="connsiteX812" fmla="*/ 6717648 w 12192000"/>
              <a:gd name="connsiteY812" fmla="*/ 593471 h 6858000"/>
              <a:gd name="connsiteX813" fmla="*/ 6717648 w 12192000"/>
              <a:gd name="connsiteY813" fmla="*/ 593473 h 6858000"/>
              <a:gd name="connsiteX814" fmla="*/ 7325157 w 12192000"/>
              <a:gd name="connsiteY814" fmla="*/ 593473 h 6858000"/>
              <a:gd name="connsiteX815" fmla="*/ 7325157 w 12192000"/>
              <a:gd name="connsiteY815" fmla="*/ 593471 h 6858000"/>
              <a:gd name="connsiteX816" fmla="*/ 7325157 w 12192000"/>
              <a:gd name="connsiteY816" fmla="*/ 0 h 6858000"/>
              <a:gd name="connsiteX817" fmla="*/ 7334583 w 12192000"/>
              <a:gd name="connsiteY817" fmla="*/ 0 h 6858000"/>
              <a:gd name="connsiteX818" fmla="*/ 7334583 w 12192000"/>
              <a:gd name="connsiteY818" fmla="*/ 593471 h 6858000"/>
              <a:gd name="connsiteX819" fmla="*/ 7942092 w 12192000"/>
              <a:gd name="connsiteY819" fmla="*/ 593471 h 6858000"/>
              <a:gd name="connsiteX820" fmla="*/ 7942092 w 12192000"/>
              <a:gd name="connsiteY820" fmla="*/ 593464 h 6858000"/>
              <a:gd name="connsiteX821" fmla="*/ 7942092 w 12192000"/>
              <a:gd name="connsiteY821" fmla="*/ 0 h 6858000"/>
              <a:gd name="connsiteX822" fmla="*/ 7951518 w 12192000"/>
              <a:gd name="connsiteY822" fmla="*/ 0 h 6858000"/>
              <a:gd name="connsiteX823" fmla="*/ 7951518 w 12192000"/>
              <a:gd name="connsiteY823" fmla="*/ 593464 h 6858000"/>
              <a:gd name="connsiteX824" fmla="*/ 8559026 w 12192000"/>
              <a:gd name="connsiteY824" fmla="*/ 593464 h 6858000"/>
              <a:gd name="connsiteX825" fmla="*/ 8559026 w 12192000"/>
              <a:gd name="connsiteY825" fmla="*/ 0 h 6858000"/>
              <a:gd name="connsiteX826" fmla="*/ 8568453 w 12192000"/>
              <a:gd name="connsiteY826" fmla="*/ 0 h 6858000"/>
              <a:gd name="connsiteX827" fmla="*/ 8568453 w 12192000"/>
              <a:gd name="connsiteY827" fmla="*/ 593464 h 6858000"/>
              <a:gd name="connsiteX828" fmla="*/ 8568453 w 12192000"/>
              <a:gd name="connsiteY828" fmla="*/ 593475 h 6858000"/>
              <a:gd name="connsiteX829" fmla="*/ 9175961 w 12192000"/>
              <a:gd name="connsiteY829" fmla="*/ 593475 h 6858000"/>
              <a:gd name="connsiteX830" fmla="*/ 9175961 w 12192000"/>
              <a:gd name="connsiteY830" fmla="*/ 593471 h 6858000"/>
              <a:gd name="connsiteX831" fmla="*/ 9175961 w 12192000"/>
              <a:gd name="connsiteY831" fmla="*/ 0 h 6858000"/>
              <a:gd name="connsiteX832" fmla="*/ 9185387 w 12192000"/>
              <a:gd name="connsiteY832" fmla="*/ 0 h 6858000"/>
              <a:gd name="connsiteX833" fmla="*/ 9185387 w 12192000"/>
              <a:gd name="connsiteY833" fmla="*/ 593471 h 6858000"/>
              <a:gd name="connsiteX834" fmla="*/ 9792896 w 12192000"/>
              <a:gd name="connsiteY834" fmla="*/ 593471 h 6858000"/>
              <a:gd name="connsiteX835" fmla="*/ 9792896 w 12192000"/>
              <a:gd name="connsiteY835" fmla="*/ 0 h 6858000"/>
              <a:gd name="connsiteX836" fmla="*/ 9802322 w 12192000"/>
              <a:gd name="connsiteY836" fmla="*/ 0 h 6858000"/>
              <a:gd name="connsiteX837" fmla="*/ 9802322 w 12192000"/>
              <a:gd name="connsiteY837" fmla="*/ 593464 h 6858000"/>
              <a:gd name="connsiteX838" fmla="*/ 10409831 w 12192000"/>
              <a:gd name="connsiteY838" fmla="*/ 593464 h 6858000"/>
              <a:gd name="connsiteX839" fmla="*/ 10409831 w 12192000"/>
              <a:gd name="connsiteY839" fmla="*/ 0 h 6858000"/>
              <a:gd name="connsiteX840" fmla="*/ 10419729 w 12192000"/>
              <a:gd name="connsiteY840" fmla="*/ 0 h 6858000"/>
              <a:gd name="connsiteX841" fmla="*/ 10419729 w 12192000"/>
              <a:gd name="connsiteY841" fmla="*/ 593466 h 6858000"/>
              <a:gd name="connsiteX842" fmla="*/ 11027237 w 12192000"/>
              <a:gd name="connsiteY842" fmla="*/ 593466 h 6858000"/>
              <a:gd name="connsiteX843" fmla="*/ 11027237 w 12192000"/>
              <a:gd name="connsiteY843" fmla="*/ 0 h 6858000"/>
              <a:gd name="connsiteX844" fmla="*/ 11036664 w 12192000"/>
              <a:gd name="connsiteY844" fmla="*/ 0 h 6858000"/>
              <a:gd name="connsiteX845" fmla="*/ 11036664 w 12192000"/>
              <a:gd name="connsiteY845" fmla="*/ 593466 h 6858000"/>
              <a:gd name="connsiteX846" fmla="*/ 11036664 w 12192000"/>
              <a:gd name="connsiteY846" fmla="*/ 593473 h 6858000"/>
              <a:gd name="connsiteX847" fmla="*/ 11644173 w 12192000"/>
              <a:gd name="connsiteY847" fmla="*/ 593473 h 6858000"/>
              <a:gd name="connsiteX848" fmla="*/ 11644173 w 12192000"/>
              <a:gd name="connsiteY848" fmla="*/ 0 h 6858000"/>
              <a:gd name="connsiteX849" fmla="*/ 11653599 w 12192000"/>
              <a:gd name="connsiteY849" fmla="*/ 0 h 6858000"/>
              <a:gd name="connsiteX850" fmla="*/ 11653599 w 12192000"/>
              <a:gd name="connsiteY850" fmla="*/ 593467 h 6858000"/>
              <a:gd name="connsiteX851" fmla="*/ 12192000 w 12192000"/>
              <a:gd name="connsiteY851" fmla="*/ 593467 h 6858000"/>
              <a:gd name="connsiteX852" fmla="*/ 12192000 w 12192000"/>
              <a:gd name="connsiteY852" fmla="*/ 603089 h 6858000"/>
              <a:gd name="connsiteX853" fmla="*/ 11653599 w 12192000"/>
              <a:gd name="connsiteY853" fmla="*/ 603089 h 6858000"/>
              <a:gd name="connsiteX854" fmla="*/ 11653599 w 12192000"/>
              <a:gd name="connsiteY854" fmla="*/ 1222464 h 6858000"/>
              <a:gd name="connsiteX855" fmla="*/ 11653599 w 12192000"/>
              <a:gd name="connsiteY855" fmla="*/ 1222478 h 6858000"/>
              <a:gd name="connsiteX856" fmla="*/ 12192000 w 12192000"/>
              <a:gd name="connsiteY856" fmla="*/ 1222478 h 6858000"/>
              <a:gd name="connsiteX857" fmla="*/ 12192000 w 12192000"/>
              <a:gd name="connsiteY857" fmla="*/ 1232090 h 6858000"/>
              <a:gd name="connsiteX858" fmla="*/ 11653599 w 12192000"/>
              <a:gd name="connsiteY858" fmla="*/ 1232090 h 6858000"/>
              <a:gd name="connsiteX859" fmla="*/ 11653599 w 12192000"/>
              <a:gd name="connsiteY859" fmla="*/ 1851459 h 6858000"/>
              <a:gd name="connsiteX860" fmla="*/ 12192000 w 12192000"/>
              <a:gd name="connsiteY860" fmla="*/ 1851459 h 6858000"/>
              <a:gd name="connsiteX861" fmla="*/ 12192000 w 12192000"/>
              <a:gd name="connsiteY861" fmla="*/ 1861089 h 6858000"/>
              <a:gd name="connsiteX862" fmla="*/ 11653599 w 12192000"/>
              <a:gd name="connsiteY862" fmla="*/ 1861089 h 6858000"/>
              <a:gd name="connsiteX863" fmla="*/ 11653599 w 12192000"/>
              <a:gd name="connsiteY863" fmla="*/ 2480458 h 6858000"/>
              <a:gd name="connsiteX864" fmla="*/ 12192000 w 12192000"/>
              <a:gd name="connsiteY864" fmla="*/ 2480458 h 6858000"/>
              <a:gd name="connsiteX865" fmla="*/ 12192000 w 12192000"/>
              <a:gd name="connsiteY865" fmla="*/ 2490075 h 6858000"/>
              <a:gd name="connsiteX866" fmla="*/ 11653599 w 12192000"/>
              <a:gd name="connsiteY866" fmla="*/ 2490075 h 6858000"/>
              <a:gd name="connsiteX867" fmla="*/ 11653599 w 12192000"/>
              <a:gd name="connsiteY867" fmla="*/ 3109458 h 6858000"/>
              <a:gd name="connsiteX868" fmla="*/ 12192000 w 12192000"/>
              <a:gd name="connsiteY868" fmla="*/ 3109458 h 6858000"/>
              <a:gd name="connsiteX869" fmla="*/ 12192000 w 12192000"/>
              <a:gd name="connsiteY869" fmla="*/ 3119072 h 6858000"/>
              <a:gd name="connsiteX870" fmla="*/ 11653599 w 12192000"/>
              <a:gd name="connsiteY870" fmla="*/ 3119072 h 6858000"/>
              <a:gd name="connsiteX871" fmla="*/ 11653599 w 12192000"/>
              <a:gd name="connsiteY871" fmla="*/ 3738934 h 6858000"/>
              <a:gd name="connsiteX872" fmla="*/ 12192000 w 12192000"/>
              <a:gd name="connsiteY872" fmla="*/ 3738934 h 6858000"/>
              <a:gd name="connsiteX873" fmla="*/ 12192000 w 12192000"/>
              <a:gd name="connsiteY873" fmla="*/ 3748545 h 6858000"/>
              <a:gd name="connsiteX874" fmla="*/ 11653599 w 12192000"/>
              <a:gd name="connsiteY874" fmla="*/ 3748545 h 6858000"/>
              <a:gd name="connsiteX875" fmla="*/ 11653599 w 12192000"/>
              <a:gd name="connsiteY875" fmla="*/ 4367933 h 6858000"/>
              <a:gd name="connsiteX876" fmla="*/ 12192000 w 12192000"/>
              <a:gd name="connsiteY876" fmla="*/ 4367933 h 6858000"/>
              <a:gd name="connsiteX877" fmla="*/ 12192000 w 12192000"/>
              <a:gd name="connsiteY877" fmla="*/ 4377543 h 6858000"/>
              <a:gd name="connsiteX878" fmla="*/ 11653599 w 12192000"/>
              <a:gd name="connsiteY878" fmla="*/ 4377543 h 6858000"/>
              <a:gd name="connsiteX879" fmla="*/ 11653599 w 12192000"/>
              <a:gd name="connsiteY879" fmla="*/ 4996932 h 6858000"/>
              <a:gd name="connsiteX880" fmla="*/ 12192000 w 12192000"/>
              <a:gd name="connsiteY880" fmla="*/ 4996932 h 6858000"/>
              <a:gd name="connsiteX881" fmla="*/ 12192000 w 12192000"/>
              <a:gd name="connsiteY881" fmla="*/ 5006542 h 6858000"/>
              <a:gd name="connsiteX882" fmla="*/ 11653599 w 12192000"/>
              <a:gd name="connsiteY882" fmla="*/ 5006542 h 6858000"/>
              <a:gd name="connsiteX883" fmla="*/ 11653599 w 12192000"/>
              <a:gd name="connsiteY883" fmla="*/ 5625930 h 6858000"/>
              <a:gd name="connsiteX884" fmla="*/ 12192000 w 12192000"/>
              <a:gd name="connsiteY884" fmla="*/ 5625930 h 6858000"/>
              <a:gd name="connsiteX885" fmla="*/ 12192000 w 12192000"/>
              <a:gd name="connsiteY885" fmla="*/ 5635541 h 6858000"/>
              <a:gd name="connsiteX886" fmla="*/ 11653599 w 12192000"/>
              <a:gd name="connsiteY886" fmla="*/ 5635541 h 6858000"/>
              <a:gd name="connsiteX887" fmla="*/ 11653599 w 12192000"/>
              <a:gd name="connsiteY887" fmla="*/ 6254930 h 6858000"/>
              <a:gd name="connsiteX888" fmla="*/ 12192000 w 12192000"/>
              <a:gd name="connsiteY888" fmla="*/ 6254930 h 6858000"/>
              <a:gd name="connsiteX889" fmla="*/ 12192000 w 12192000"/>
              <a:gd name="connsiteY889" fmla="*/ 6264540 h 6858000"/>
              <a:gd name="connsiteX890" fmla="*/ 11653599 w 12192000"/>
              <a:gd name="connsiteY890" fmla="*/ 6264540 h 6858000"/>
              <a:gd name="connsiteX891" fmla="*/ 11653599 w 12192000"/>
              <a:gd name="connsiteY891" fmla="*/ 6858000 h 6858000"/>
              <a:gd name="connsiteX892" fmla="*/ 11644173 w 12192000"/>
              <a:gd name="connsiteY892" fmla="*/ 6858000 h 6858000"/>
              <a:gd name="connsiteX893" fmla="*/ 11644173 w 12192000"/>
              <a:gd name="connsiteY893" fmla="*/ 6264540 h 6858000"/>
              <a:gd name="connsiteX894" fmla="*/ 11036664 w 12192000"/>
              <a:gd name="connsiteY894" fmla="*/ 6264540 h 6858000"/>
              <a:gd name="connsiteX895" fmla="*/ 11036664 w 12192000"/>
              <a:gd name="connsiteY895" fmla="*/ 6858000 h 6858000"/>
              <a:gd name="connsiteX896" fmla="*/ 11027237 w 12192000"/>
              <a:gd name="connsiteY896" fmla="*/ 6858000 h 6858000"/>
              <a:gd name="connsiteX897" fmla="*/ 11027237 w 12192000"/>
              <a:gd name="connsiteY897" fmla="*/ 6264540 h 6858000"/>
              <a:gd name="connsiteX898" fmla="*/ 10419729 w 12192000"/>
              <a:gd name="connsiteY898" fmla="*/ 6264540 h 6858000"/>
              <a:gd name="connsiteX899" fmla="*/ 10419729 w 12192000"/>
              <a:gd name="connsiteY899" fmla="*/ 6858000 h 6858000"/>
              <a:gd name="connsiteX900" fmla="*/ 10409831 w 12192000"/>
              <a:gd name="connsiteY900" fmla="*/ 6858000 h 6858000"/>
              <a:gd name="connsiteX901" fmla="*/ 10409831 w 12192000"/>
              <a:gd name="connsiteY901" fmla="*/ 6264540 h 6858000"/>
              <a:gd name="connsiteX902" fmla="*/ 9802322 w 12192000"/>
              <a:gd name="connsiteY902" fmla="*/ 6264540 h 6858000"/>
              <a:gd name="connsiteX903" fmla="*/ 9802322 w 12192000"/>
              <a:gd name="connsiteY903" fmla="*/ 6858000 h 6858000"/>
              <a:gd name="connsiteX904" fmla="*/ 9792896 w 12192000"/>
              <a:gd name="connsiteY904" fmla="*/ 6858000 h 6858000"/>
              <a:gd name="connsiteX905" fmla="*/ 9792896 w 12192000"/>
              <a:gd name="connsiteY905" fmla="*/ 6264540 h 6858000"/>
              <a:gd name="connsiteX906" fmla="*/ 9185387 w 12192000"/>
              <a:gd name="connsiteY906" fmla="*/ 6264540 h 6858000"/>
              <a:gd name="connsiteX907" fmla="*/ 9185387 w 12192000"/>
              <a:gd name="connsiteY907" fmla="*/ 6858000 h 6858000"/>
              <a:gd name="connsiteX908" fmla="*/ 9175961 w 12192000"/>
              <a:gd name="connsiteY908" fmla="*/ 6858000 h 6858000"/>
              <a:gd name="connsiteX909" fmla="*/ 9175961 w 12192000"/>
              <a:gd name="connsiteY909" fmla="*/ 6264540 h 6858000"/>
              <a:gd name="connsiteX910" fmla="*/ 8568453 w 12192000"/>
              <a:gd name="connsiteY910" fmla="*/ 6264540 h 6858000"/>
              <a:gd name="connsiteX911" fmla="*/ 8568453 w 12192000"/>
              <a:gd name="connsiteY911" fmla="*/ 6858000 h 6858000"/>
              <a:gd name="connsiteX912" fmla="*/ 8559026 w 12192000"/>
              <a:gd name="connsiteY912" fmla="*/ 6858000 h 6858000"/>
              <a:gd name="connsiteX913" fmla="*/ 8559026 w 12192000"/>
              <a:gd name="connsiteY913" fmla="*/ 6264540 h 6858000"/>
              <a:gd name="connsiteX914" fmla="*/ 7951518 w 12192000"/>
              <a:gd name="connsiteY914" fmla="*/ 6264540 h 6858000"/>
              <a:gd name="connsiteX915" fmla="*/ 7951518 w 12192000"/>
              <a:gd name="connsiteY915" fmla="*/ 6858000 h 6858000"/>
              <a:gd name="connsiteX916" fmla="*/ 7942092 w 12192000"/>
              <a:gd name="connsiteY916" fmla="*/ 6858000 h 6858000"/>
              <a:gd name="connsiteX917" fmla="*/ 7942092 w 12192000"/>
              <a:gd name="connsiteY917" fmla="*/ 6264540 h 6858000"/>
              <a:gd name="connsiteX918" fmla="*/ 7334583 w 12192000"/>
              <a:gd name="connsiteY918" fmla="*/ 6264540 h 6858000"/>
              <a:gd name="connsiteX919" fmla="*/ 7334583 w 12192000"/>
              <a:gd name="connsiteY919" fmla="*/ 6858000 h 6858000"/>
              <a:gd name="connsiteX920" fmla="*/ 7325157 w 12192000"/>
              <a:gd name="connsiteY920" fmla="*/ 6858000 h 6858000"/>
              <a:gd name="connsiteX921" fmla="*/ 7325157 w 12192000"/>
              <a:gd name="connsiteY921" fmla="*/ 6264540 h 6858000"/>
              <a:gd name="connsiteX922" fmla="*/ 6717648 w 12192000"/>
              <a:gd name="connsiteY922" fmla="*/ 6264540 h 6858000"/>
              <a:gd name="connsiteX923" fmla="*/ 6717648 w 12192000"/>
              <a:gd name="connsiteY923" fmla="*/ 6858000 h 6858000"/>
              <a:gd name="connsiteX924" fmla="*/ 6708222 w 12192000"/>
              <a:gd name="connsiteY924" fmla="*/ 6858000 h 6858000"/>
              <a:gd name="connsiteX925" fmla="*/ 6708222 w 12192000"/>
              <a:gd name="connsiteY925" fmla="*/ 6264540 h 6858000"/>
              <a:gd name="connsiteX926" fmla="*/ 6100713 w 12192000"/>
              <a:gd name="connsiteY926" fmla="*/ 6264540 h 6858000"/>
              <a:gd name="connsiteX927" fmla="*/ 6100713 w 12192000"/>
              <a:gd name="connsiteY927" fmla="*/ 6858000 h 6858000"/>
              <a:gd name="connsiteX928" fmla="*/ 6091287 w 12192000"/>
              <a:gd name="connsiteY928" fmla="*/ 6858000 h 6858000"/>
              <a:gd name="connsiteX929" fmla="*/ 6091287 w 12192000"/>
              <a:gd name="connsiteY929" fmla="*/ 6264540 h 6858000"/>
              <a:gd name="connsiteX930" fmla="*/ 5483791 w 12192000"/>
              <a:gd name="connsiteY930" fmla="*/ 6264540 h 6858000"/>
              <a:gd name="connsiteX931" fmla="*/ 5483784 w 12192000"/>
              <a:gd name="connsiteY931" fmla="*/ 6264540 h 6858000"/>
              <a:gd name="connsiteX932" fmla="*/ 5483784 w 12192000"/>
              <a:gd name="connsiteY932" fmla="*/ 6858000 h 6858000"/>
              <a:gd name="connsiteX933" fmla="*/ 5474353 w 12192000"/>
              <a:gd name="connsiteY933" fmla="*/ 6858000 h 6858000"/>
              <a:gd name="connsiteX934" fmla="*/ 5474353 w 12192000"/>
              <a:gd name="connsiteY934" fmla="*/ 6264540 h 6858000"/>
              <a:gd name="connsiteX935" fmla="*/ 4866847 w 12192000"/>
              <a:gd name="connsiteY935" fmla="*/ 6264540 h 6858000"/>
              <a:gd name="connsiteX936" fmla="*/ 4866847 w 12192000"/>
              <a:gd name="connsiteY936" fmla="*/ 6858000 h 6858000"/>
              <a:gd name="connsiteX937" fmla="*/ 4857417 w 12192000"/>
              <a:gd name="connsiteY937" fmla="*/ 6858000 h 6858000"/>
              <a:gd name="connsiteX938" fmla="*/ 4857417 w 12192000"/>
              <a:gd name="connsiteY938" fmla="*/ 6264540 h 6858000"/>
              <a:gd name="connsiteX939" fmla="*/ 4249917 w 12192000"/>
              <a:gd name="connsiteY939" fmla="*/ 6264540 h 6858000"/>
              <a:gd name="connsiteX940" fmla="*/ 4249911 w 12192000"/>
              <a:gd name="connsiteY940" fmla="*/ 6264540 h 6858000"/>
              <a:gd name="connsiteX941" fmla="*/ 4249911 w 12192000"/>
              <a:gd name="connsiteY941" fmla="*/ 6858000 h 6858000"/>
              <a:gd name="connsiteX942" fmla="*/ 4240484 w 12192000"/>
              <a:gd name="connsiteY942" fmla="*/ 6858000 h 6858000"/>
              <a:gd name="connsiteX943" fmla="*/ 4240484 w 12192000"/>
              <a:gd name="connsiteY943" fmla="*/ 6264540 h 6858000"/>
              <a:gd name="connsiteX944" fmla="*/ 4240482 w 12192000"/>
              <a:gd name="connsiteY944" fmla="*/ 6264540 h 6858000"/>
              <a:gd name="connsiteX945" fmla="*/ 3633004 w 12192000"/>
              <a:gd name="connsiteY945" fmla="*/ 6264540 h 6858000"/>
              <a:gd name="connsiteX946" fmla="*/ 3632990 w 12192000"/>
              <a:gd name="connsiteY946" fmla="*/ 6264540 h 6858000"/>
              <a:gd name="connsiteX947" fmla="*/ 3632990 w 12192000"/>
              <a:gd name="connsiteY947" fmla="*/ 6858000 h 6858000"/>
              <a:gd name="connsiteX948" fmla="*/ 3623085 w 12192000"/>
              <a:gd name="connsiteY948" fmla="*/ 6858000 h 6858000"/>
              <a:gd name="connsiteX949" fmla="*/ 3623085 w 12192000"/>
              <a:gd name="connsiteY949" fmla="*/ 6264540 h 6858000"/>
              <a:gd name="connsiteX950" fmla="*/ 3015592 w 12192000"/>
              <a:gd name="connsiteY950" fmla="*/ 6264540 h 6858000"/>
              <a:gd name="connsiteX951" fmla="*/ 3015584 w 12192000"/>
              <a:gd name="connsiteY951" fmla="*/ 6264540 h 6858000"/>
              <a:gd name="connsiteX952" fmla="*/ 3015584 w 12192000"/>
              <a:gd name="connsiteY952" fmla="*/ 6858000 h 6858000"/>
              <a:gd name="connsiteX953" fmla="*/ 3006150 w 12192000"/>
              <a:gd name="connsiteY953" fmla="*/ 6858000 h 6858000"/>
              <a:gd name="connsiteX954" fmla="*/ 3006150 w 12192000"/>
              <a:gd name="connsiteY954" fmla="*/ 6264540 h 6858000"/>
              <a:gd name="connsiteX955" fmla="*/ 2398672 w 12192000"/>
              <a:gd name="connsiteY955" fmla="*/ 6264540 h 6858000"/>
              <a:gd name="connsiteX956" fmla="*/ 2398663 w 12192000"/>
              <a:gd name="connsiteY956" fmla="*/ 6264540 h 6858000"/>
              <a:gd name="connsiteX957" fmla="*/ 2398663 w 12192000"/>
              <a:gd name="connsiteY957" fmla="*/ 6858000 h 6858000"/>
              <a:gd name="connsiteX958" fmla="*/ 2389224 w 12192000"/>
              <a:gd name="connsiteY958" fmla="*/ 6858000 h 6858000"/>
              <a:gd name="connsiteX959" fmla="*/ 2389224 w 12192000"/>
              <a:gd name="connsiteY959" fmla="*/ 6264540 h 6858000"/>
              <a:gd name="connsiteX960" fmla="*/ 1781723 w 12192000"/>
              <a:gd name="connsiteY960" fmla="*/ 6264540 h 6858000"/>
              <a:gd name="connsiteX961" fmla="*/ 1781722 w 12192000"/>
              <a:gd name="connsiteY961" fmla="*/ 6264540 h 6858000"/>
              <a:gd name="connsiteX962" fmla="*/ 1781722 w 12192000"/>
              <a:gd name="connsiteY962" fmla="*/ 6858000 h 6858000"/>
              <a:gd name="connsiteX963" fmla="*/ 1772294 w 12192000"/>
              <a:gd name="connsiteY963" fmla="*/ 6858000 h 6858000"/>
              <a:gd name="connsiteX964" fmla="*/ 1772294 w 12192000"/>
              <a:gd name="connsiteY964" fmla="*/ 6264540 h 6858000"/>
              <a:gd name="connsiteX965" fmla="*/ 1164788 w 12192000"/>
              <a:gd name="connsiteY965" fmla="*/ 6264540 h 6858000"/>
              <a:gd name="connsiteX966" fmla="*/ 1164788 w 12192000"/>
              <a:gd name="connsiteY966" fmla="*/ 6858000 h 6858000"/>
              <a:gd name="connsiteX967" fmla="*/ 1155353 w 12192000"/>
              <a:gd name="connsiteY967" fmla="*/ 6858000 h 6858000"/>
              <a:gd name="connsiteX968" fmla="*/ 1155353 w 12192000"/>
              <a:gd name="connsiteY968" fmla="*/ 6264540 h 6858000"/>
              <a:gd name="connsiteX969" fmla="*/ 547858 w 12192000"/>
              <a:gd name="connsiteY969" fmla="*/ 6264540 h 6858000"/>
              <a:gd name="connsiteX970" fmla="*/ 547858 w 12192000"/>
              <a:gd name="connsiteY970" fmla="*/ 6858000 h 6858000"/>
              <a:gd name="connsiteX971" fmla="*/ 538418 w 12192000"/>
              <a:gd name="connsiteY971" fmla="*/ 6858000 h 6858000"/>
              <a:gd name="connsiteX972" fmla="*/ 538418 w 12192000"/>
              <a:gd name="connsiteY972" fmla="*/ 6264540 h 6858000"/>
              <a:gd name="connsiteX973" fmla="*/ 538414 w 12192000"/>
              <a:gd name="connsiteY973" fmla="*/ 6264540 h 6858000"/>
              <a:gd name="connsiteX974" fmla="*/ 0 w 12192000"/>
              <a:gd name="connsiteY974" fmla="*/ 6264540 h 6858000"/>
              <a:gd name="connsiteX975" fmla="*/ 0 w 12192000"/>
              <a:gd name="connsiteY975" fmla="*/ 6254930 h 6858000"/>
              <a:gd name="connsiteX976" fmla="*/ 538404 w 12192000"/>
              <a:gd name="connsiteY976" fmla="*/ 6254930 h 6858000"/>
              <a:gd name="connsiteX977" fmla="*/ 538404 w 12192000"/>
              <a:gd name="connsiteY977" fmla="*/ 5635541 h 6858000"/>
              <a:gd name="connsiteX978" fmla="*/ 0 w 12192000"/>
              <a:gd name="connsiteY978" fmla="*/ 5635541 h 6858000"/>
              <a:gd name="connsiteX979" fmla="*/ 0 w 12192000"/>
              <a:gd name="connsiteY979" fmla="*/ 5625930 h 6858000"/>
              <a:gd name="connsiteX980" fmla="*/ 538408 w 12192000"/>
              <a:gd name="connsiteY980" fmla="*/ 5625930 h 6858000"/>
              <a:gd name="connsiteX981" fmla="*/ 538408 w 12192000"/>
              <a:gd name="connsiteY981" fmla="*/ 5006542 h 6858000"/>
              <a:gd name="connsiteX982" fmla="*/ 538404 w 12192000"/>
              <a:gd name="connsiteY982" fmla="*/ 5006542 h 6858000"/>
              <a:gd name="connsiteX983" fmla="*/ 0 w 12192000"/>
              <a:gd name="connsiteY983" fmla="*/ 5006542 h 6858000"/>
              <a:gd name="connsiteX984" fmla="*/ 0 w 12192000"/>
              <a:gd name="connsiteY984" fmla="*/ 4996932 h 6858000"/>
              <a:gd name="connsiteX985" fmla="*/ 538404 w 12192000"/>
              <a:gd name="connsiteY985" fmla="*/ 4996932 h 6858000"/>
              <a:gd name="connsiteX986" fmla="*/ 538404 w 12192000"/>
              <a:gd name="connsiteY986" fmla="*/ 4377543 h 6858000"/>
              <a:gd name="connsiteX987" fmla="*/ 0 w 12192000"/>
              <a:gd name="connsiteY987" fmla="*/ 4377543 h 6858000"/>
              <a:gd name="connsiteX988" fmla="*/ 0 w 12192000"/>
              <a:gd name="connsiteY988" fmla="*/ 4367933 h 6858000"/>
              <a:gd name="connsiteX989" fmla="*/ 538404 w 12192000"/>
              <a:gd name="connsiteY989" fmla="*/ 4367933 h 6858000"/>
              <a:gd name="connsiteX990" fmla="*/ 538411 w 12192000"/>
              <a:gd name="connsiteY990" fmla="*/ 4367933 h 6858000"/>
              <a:gd name="connsiteX991" fmla="*/ 538411 w 12192000"/>
              <a:gd name="connsiteY991" fmla="*/ 3748545 h 6858000"/>
              <a:gd name="connsiteX992" fmla="*/ 0 w 12192000"/>
              <a:gd name="connsiteY992" fmla="*/ 3748545 h 6858000"/>
              <a:gd name="connsiteX993" fmla="*/ 0 w 12192000"/>
              <a:gd name="connsiteY993" fmla="*/ 3738934 h 6858000"/>
              <a:gd name="connsiteX994" fmla="*/ 538415 w 12192000"/>
              <a:gd name="connsiteY994" fmla="*/ 3738934 h 6858000"/>
              <a:gd name="connsiteX995" fmla="*/ 538415 w 12192000"/>
              <a:gd name="connsiteY995" fmla="*/ 3119077 h 6858000"/>
              <a:gd name="connsiteX996" fmla="*/ 0 w 12192000"/>
              <a:gd name="connsiteY996" fmla="*/ 3119077 h 6858000"/>
              <a:gd name="connsiteX997" fmla="*/ 0 w 12192000"/>
              <a:gd name="connsiteY997" fmla="*/ 3109465 h 6858000"/>
              <a:gd name="connsiteX998" fmla="*/ 538402 w 12192000"/>
              <a:gd name="connsiteY998" fmla="*/ 3109465 h 6858000"/>
              <a:gd name="connsiteX999" fmla="*/ 538402 w 12192000"/>
              <a:gd name="connsiteY999" fmla="*/ 2490087 h 6858000"/>
              <a:gd name="connsiteX1000" fmla="*/ 0 w 12192000"/>
              <a:gd name="connsiteY1000" fmla="*/ 2490087 h 6858000"/>
              <a:gd name="connsiteX1001" fmla="*/ 0 w 12192000"/>
              <a:gd name="connsiteY1001" fmla="*/ 2480470 h 6858000"/>
              <a:gd name="connsiteX1002" fmla="*/ 538402 w 12192000"/>
              <a:gd name="connsiteY1002" fmla="*/ 2480470 h 6858000"/>
              <a:gd name="connsiteX1003" fmla="*/ 538402 w 12192000"/>
              <a:gd name="connsiteY1003" fmla="*/ 2480457 h 6858000"/>
              <a:gd name="connsiteX1004" fmla="*/ 538406 w 12192000"/>
              <a:gd name="connsiteY1004" fmla="*/ 2480457 h 6858000"/>
              <a:gd name="connsiteX1005" fmla="*/ 538406 w 12192000"/>
              <a:gd name="connsiteY1005" fmla="*/ 1861093 h 6858000"/>
              <a:gd name="connsiteX1006" fmla="*/ 0 w 12192000"/>
              <a:gd name="connsiteY1006" fmla="*/ 1861093 h 6858000"/>
              <a:gd name="connsiteX1007" fmla="*/ 0 w 12192000"/>
              <a:gd name="connsiteY1007" fmla="*/ 1851461 h 6858000"/>
              <a:gd name="connsiteX1008" fmla="*/ 538406 w 12192000"/>
              <a:gd name="connsiteY1008" fmla="*/ 1851461 h 6858000"/>
              <a:gd name="connsiteX1009" fmla="*/ 538406 w 12192000"/>
              <a:gd name="connsiteY1009" fmla="*/ 1232071 h 6858000"/>
              <a:gd name="connsiteX1010" fmla="*/ 0 w 12192000"/>
              <a:gd name="connsiteY1010" fmla="*/ 1232071 h 6858000"/>
              <a:gd name="connsiteX1011" fmla="*/ 0 w 12192000"/>
              <a:gd name="connsiteY1011" fmla="*/ 1222461 h 6858000"/>
              <a:gd name="connsiteX1012" fmla="*/ 538406 w 12192000"/>
              <a:gd name="connsiteY1012" fmla="*/ 1222461 h 6858000"/>
              <a:gd name="connsiteX1013" fmla="*/ 538406 w 12192000"/>
              <a:gd name="connsiteY1013" fmla="*/ 603079 h 6858000"/>
              <a:gd name="connsiteX1014" fmla="*/ 0 w 12192000"/>
              <a:gd name="connsiteY1014" fmla="*/ 603079 h 6858000"/>
              <a:gd name="connsiteX1015" fmla="*/ 0 w 12192000"/>
              <a:gd name="connsiteY1015" fmla="*/ 593462 h 6858000"/>
              <a:gd name="connsiteX1016" fmla="*/ 538417 w 12192000"/>
              <a:gd name="connsiteY1016" fmla="*/ 593462 h 6858000"/>
            </a:gdLst>
            <a:ahLst/>
            <a:cxnLst/>
            <a:rect l="l" t="t" r="r" b="b"/>
            <a:pathLst>
              <a:path w="12192000" h="6858000">
                <a:moveTo>
                  <a:pt x="11036664" y="5635541"/>
                </a:moveTo>
                <a:lnTo>
                  <a:pt x="11036664" y="6254930"/>
                </a:lnTo>
                <a:lnTo>
                  <a:pt x="11644173" y="6254930"/>
                </a:lnTo>
                <a:lnTo>
                  <a:pt x="11644173" y="5635541"/>
                </a:lnTo>
                <a:close/>
                <a:moveTo>
                  <a:pt x="10419729" y="5635541"/>
                </a:moveTo>
                <a:lnTo>
                  <a:pt x="10419729" y="6254930"/>
                </a:lnTo>
                <a:lnTo>
                  <a:pt x="11027237" y="6254930"/>
                </a:lnTo>
                <a:lnTo>
                  <a:pt x="11027237" y="5635541"/>
                </a:lnTo>
                <a:close/>
                <a:moveTo>
                  <a:pt x="9802322" y="5635541"/>
                </a:moveTo>
                <a:lnTo>
                  <a:pt x="9802322" y="6254930"/>
                </a:lnTo>
                <a:lnTo>
                  <a:pt x="10409831" y="6254930"/>
                </a:lnTo>
                <a:lnTo>
                  <a:pt x="10409831" y="5635541"/>
                </a:lnTo>
                <a:close/>
                <a:moveTo>
                  <a:pt x="9185387" y="5635541"/>
                </a:moveTo>
                <a:lnTo>
                  <a:pt x="9185387" y="6254930"/>
                </a:lnTo>
                <a:lnTo>
                  <a:pt x="9792896" y="6254930"/>
                </a:lnTo>
                <a:lnTo>
                  <a:pt x="9792896" y="5635541"/>
                </a:lnTo>
                <a:close/>
                <a:moveTo>
                  <a:pt x="8568453" y="5635541"/>
                </a:moveTo>
                <a:lnTo>
                  <a:pt x="8568453" y="6254930"/>
                </a:lnTo>
                <a:lnTo>
                  <a:pt x="9175961" y="6254930"/>
                </a:lnTo>
                <a:lnTo>
                  <a:pt x="9175961" y="5635541"/>
                </a:lnTo>
                <a:close/>
                <a:moveTo>
                  <a:pt x="7951518" y="5635541"/>
                </a:moveTo>
                <a:lnTo>
                  <a:pt x="7951518" y="6254930"/>
                </a:lnTo>
                <a:lnTo>
                  <a:pt x="8559026" y="6254930"/>
                </a:lnTo>
                <a:lnTo>
                  <a:pt x="8559026" y="5635541"/>
                </a:lnTo>
                <a:close/>
                <a:moveTo>
                  <a:pt x="7334583" y="5635541"/>
                </a:moveTo>
                <a:lnTo>
                  <a:pt x="7334583" y="6254930"/>
                </a:lnTo>
                <a:lnTo>
                  <a:pt x="7942092" y="6254930"/>
                </a:lnTo>
                <a:lnTo>
                  <a:pt x="7942092" y="5635541"/>
                </a:lnTo>
                <a:close/>
                <a:moveTo>
                  <a:pt x="6717648" y="5635541"/>
                </a:moveTo>
                <a:lnTo>
                  <a:pt x="6717648" y="6254930"/>
                </a:lnTo>
                <a:lnTo>
                  <a:pt x="7325157" y="6254930"/>
                </a:lnTo>
                <a:lnTo>
                  <a:pt x="7325157" y="5635541"/>
                </a:lnTo>
                <a:close/>
                <a:moveTo>
                  <a:pt x="6100713" y="5635541"/>
                </a:moveTo>
                <a:lnTo>
                  <a:pt x="6100713" y="6254930"/>
                </a:lnTo>
                <a:lnTo>
                  <a:pt x="6708222" y="6254930"/>
                </a:lnTo>
                <a:lnTo>
                  <a:pt x="6708222" y="5635541"/>
                </a:lnTo>
                <a:close/>
                <a:moveTo>
                  <a:pt x="5483791" y="5635541"/>
                </a:moveTo>
                <a:lnTo>
                  <a:pt x="5483791" y="6254930"/>
                </a:lnTo>
                <a:lnTo>
                  <a:pt x="6091287" y="6254930"/>
                </a:lnTo>
                <a:lnTo>
                  <a:pt x="6091287" y="5635541"/>
                </a:lnTo>
                <a:lnTo>
                  <a:pt x="5483800" y="5635541"/>
                </a:lnTo>
                <a:close/>
                <a:moveTo>
                  <a:pt x="4866857" y="5635541"/>
                </a:moveTo>
                <a:lnTo>
                  <a:pt x="4866857" y="6254930"/>
                </a:lnTo>
                <a:lnTo>
                  <a:pt x="5474355" y="6254930"/>
                </a:lnTo>
                <a:lnTo>
                  <a:pt x="5474355" y="5635541"/>
                </a:lnTo>
                <a:lnTo>
                  <a:pt x="4866859" y="5635541"/>
                </a:lnTo>
                <a:close/>
                <a:moveTo>
                  <a:pt x="4249917" y="5635541"/>
                </a:moveTo>
                <a:lnTo>
                  <a:pt x="4249917" y="6254930"/>
                </a:lnTo>
                <a:lnTo>
                  <a:pt x="4857417" y="6254930"/>
                </a:lnTo>
                <a:lnTo>
                  <a:pt x="4857418" y="6254930"/>
                </a:lnTo>
                <a:lnTo>
                  <a:pt x="4857418" y="5635541"/>
                </a:lnTo>
                <a:close/>
                <a:moveTo>
                  <a:pt x="3633004" y="5635541"/>
                </a:moveTo>
                <a:lnTo>
                  <a:pt x="3633004" y="6254930"/>
                </a:lnTo>
                <a:lnTo>
                  <a:pt x="4240482" y="6254930"/>
                </a:lnTo>
                <a:lnTo>
                  <a:pt x="4240482" y="5635541"/>
                </a:lnTo>
                <a:close/>
                <a:moveTo>
                  <a:pt x="3015596" y="5635541"/>
                </a:moveTo>
                <a:lnTo>
                  <a:pt x="3015596" y="6254930"/>
                </a:lnTo>
                <a:lnTo>
                  <a:pt x="3623107" y="6254930"/>
                </a:lnTo>
                <a:lnTo>
                  <a:pt x="3623107" y="5635541"/>
                </a:lnTo>
                <a:close/>
                <a:moveTo>
                  <a:pt x="2398672" y="5635541"/>
                </a:moveTo>
                <a:lnTo>
                  <a:pt x="2398672" y="6254930"/>
                </a:lnTo>
                <a:lnTo>
                  <a:pt x="3006150" y="6254930"/>
                </a:lnTo>
                <a:lnTo>
                  <a:pt x="3006166" y="6254930"/>
                </a:lnTo>
                <a:lnTo>
                  <a:pt x="3006166" y="5635541"/>
                </a:lnTo>
                <a:lnTo>
                  <a:pt x="3006161" y="5635541"/>
                </a:lnTo>
                <a:close/>
                <a:moveTo>
                  <a:pt x="1781727" y="5635541"/>
                </a:moveTo>
                <a:lnTo>
                  <a:pt x="1781727" y="6254930"/>
                </a:lnTo>
                <a:lnTo>
                  <a:pt x="2389224" y="6254930"/>
                </a:lnTo>
                <a:lnTo>
                  <a:pt x="2389232" y="6254930"/>
                </a:lnTo>
                <a:lnTo>
                  <a:pt x="2389232" y="5635541"/>
                </a:lnTo>
                <a:lnTo>
                  <a:pt x="2389219" y="5635541"/>
                </a:lnTo>
                <a:close/>
                <a:moveTo>
                  <a:pt x="1164789" y="5635541"/>
                </a:moveTo>
                <a:lnTo>
                  <a:pt x="1164789" y="6254930"/>
                </a:lnTo>
                <a:lnTo>
                  <a:pt x="1772294" y="6254930"/>
                </a:lnTo>
                <a:lnTo>
                  <a:pt x="1772298" y="6254930"/>
                </a:lnTo>
                <a:lnTo>
                  <a:pt x="1772298" y="5635541"/>
                </a:lnTo>
                <a:lnTo>
                  <a:pt x="1772280" y="5635541"/>
                </a:lnTo>
                <a:close/>
                <a:moveTo>
                  <a:pt x="547839" y="5635541"/>
                </a:moveTo>
                <a:lnTo>
                  <a:pt x="547839" y="6254930"/>
                </a:lnTo>
                <a:lnTo>
                  <a:pt x="547858" y="6254930"/>
                </a:lnTo>
                <a:lnTo>
                  <a:pt x="1155348" y="6254930"/>
                </a:lnTo>
                <a:lnTo>
                  <a:pt x="1155348" y="5635541"/>
                </a:lnTo>
                <a:lnTo>
                  <a:pt x="1155343" y="5635541"/>
                </a:lnTo>
                <a:close/>
                <a:moveTo>
                  <a:pt x="11036664" y="5006542"/>
                </a:moveTo>
                <a:lnTo>
                  <a:pt x="11036664" y="5625930"/>
                </a:lnTo>
                <a:lnTo>
                  <a:pt x="11644173" y="5625930"/>
                </a:lnTo>
                <a:lnTo>
                  <a:pt x="11644173" y="5006542"/>
                </a:lnTo>
                <a:close/>
                <a:moveTo>
                  <a:pt x="10419729" y="5006542"/>
                </a:moveTo>
                <a:lnTo>
                  <a:pt x="10419729" y="5625930"/>
                </a:lnTo>
                <a:lnTo>
                  <a:pt x="11027237" y="5625930"/>
                </a:lnTo>
                <a:lnTo>
                  <a:pt x="11027237" y="5006542"/>
                </a:lnTo>
                <a:close/>
                <a:moveTo>
                  <a:pt x="9802322" y="5006542"/>
                </a:moveTo>
                <a:lnTo>
                  <a:pt x="9802322" y="5625930"/>
                </a:lnTo>
                <a:lnTo>
                  <a:pt x="10409831" y="5625930"/>
                </a:lnTo>
                <a:lnTo>
                  <a:pt x="10409831" y="5006542"/>
                </a:lnTo>
                <a:close/>
                <a:moveTo>
                  <a:pt x="9185387" y="5006542"/>
                </a:moveTo>
                <a:lnTo>
                  <a:pt x="9185387" y="5625930"/>
                </a:lnTo>
                <a:lnTo>
                  <a:pt x="9792896" y="5625930"/>
                </a:lnTo>
                <a:lnTo>
                  <a:pt x="9792896" y="5006542"/>
                </a:lnTo>
                <a:close/>
                <a:moveTo>
                  <a:pt x="8568453" y="5006542"/>
                </a:moveTo>
                <a:lnTo>
                  <a:pt x="8568453" y="5625930"/>
                </a:lnTo>
                <a:lnTo>
                  <a:pt x="9175961" y="5625930"/>
                </a:lnTo>
                <a:lnTo>
                  <a:pt x="9175961" y="5006542"/>
                </a:lnTo>
                <a:close/>
                <a:moveTo>
                  <a:pt x="7951518" y="5006542"/>
                </a:moveTo>
                <a:lnTo>
                  <a:pt x="7951518" y="5625930"/>
                </a:lnTo>
                <a:lnTo>
                  <a:pt x="8559026" y="5625930"/>
                </a:lnTo>
                <a:lnTo>
                  <a:pt x="8559026" y="5006542"/>
                </a:lnTo>
                <a:close/>
                <a:moveTo>
                  <a:pt x="7334583" y="5006542"/>
                </a:moveTo>
                <a:lnTo>
                  <a:pt x="7334583" y="5625930"/>
                </a:lnTo>
                <a:lnTo>
                  <a:pt x="7942092" y="5625930"/>
                </a:lnTo>
                <a:lnTo>
                  <a:pt x="7942092" y="5006542"/>
                </a:lnTo>
                <a:close/>
                <a:moveTo>
                  <a:pt x="6717648" y="5006542"/>
                </a:moveTo>
                <a:lnTo>
                  <a:pt x="6717648" y="5625930"/>
                </a:lnTo>
                <a:lnTo>
                  <a:pt x="7325157" y="5625930"/>
                </a:lnTo>
                <a:lnTo>
                  <a:pt x="7325157" y="5006542"/>
                </a:lnTo>
                <a:close/>
                <a:moveTo>
                  <a:pt x="6100713" y="5006542"/>
                </a:moveTo>
                <a:lnTo>
                  <a:pt x="6100713" y="5625930"/>
                </a:lnTo>
                <a:lnTo>
                  <a:pt x="6708222" y="5625930"/>
                </a:lnTo>
                <a:lnTo>
                  <a:pt x="6708222" y="5006542"/>
                </a:lnTo>
                <a:close/>
                <a:moveTo>
                  <a:pt x="5483800" y="5006542"/>
                </a:moveTo>
                <a:lnTo>
                  <a:pt x="5483800" y="5625930"/>
                </a:lnTo>
                <a:lnTo>
                  <a:pt x="6091287" y="5625930"/>
                </a:lnTo>
                <a:lnTo>
                  <a:pt x="6091287" y="5006542"/>
                </a:lnTo>
                <a:close/>
                <a:moveTo>
                  <a:pt x="4866859" y="5006542"/>
                </a:moveTo>
                <a:lnTo>
                  <a:pt x="4866859" y="5625930"/>
                </a:lnTo>
                <a:lnTo>
                  <a:pt x="5474371" y="5625930"/>
                </a:lnTo>
                <a:lnTo>
                  <a:pt x="5474371" y="5006542"/>
                </a:lnTo>
                <a:lnTo>
                  <a:pt x="5474369" y="5006542"/>
                </a:lnTo>
                <a:close/>
                <a:moveTo>
                  <a:pt x="4249921" y="5006542"/>
                </a:moveTo>
                <a:lnTo>
                  <a:pt x="4249921" y="5625930"/>
                </a:lnTo>
                <a:lnTo>
                  <a:pt x="4857440" y="5625930"/>
                </a:lnTo>
                <a:lnTo>
                  <a:pt x="4857440" y="5006542"/>
                </a:lnTo>
                <a:lnTo>
                  <a:pt x="4857426" y="5006542"/>
                </a:lnTo>
                <a:close/>
                <a:moveTo>
                  <a:pt x="3633009" y="5006542"/>
                </a:moveTo>
                <a:lnTo>
                  <a:pt x="3633009" y="5625930"/>
                </a:lnTo>
                <a:lnTo>
                  <a:pt x="4240495" y="5625930"/>
                </a:lnTo>
                <a:lnTo>
                  <a:pt x="4240495" y="5006542"/>
                </a:lnTo>
                <a:lnTo>
                  <a:pt x="4240482" y="5006542"/>
                </a:lnTo>
                <a:close/>
                <a:moveTo>
                  <a:pt x="3015587" y="5006542"/>
                </a:moveTo>
                <a:lnTo>
                  <a:pt x="3015587" y="5625930"/>
                </a:lnTo>
                <a:lnTo>
                  <a:pt x="3623098" y="5625930"/>
                </a:lnTo>
                <a:lnTo>
                  <a:pt x="3623098" y="5006542"/>
                </a:lnTo>
                <a:close/>
                <a:moveTo>
                  <a:pt x="2398644" y="5006542"/>
                </a:moveTo>
                <a:lnTo>
                  <a:pt x="2398644" y="5625930"/>
                </a:lnTo>
                <a:lnTo>
                  <a:pt x="3006153" y="5625930"/>
                </a:lnTo>
                <a:lnTo>
                  <a:pt x="3006153" y="5006542"/>
                </a:lnTo>
                <a:lnTo>
                  <a:pt x="3006148" y="5006542"/>
                </a:lnTo>
                <a:lnTo>
                  <a:pt x="2398675" y="5006542"/>
                </a:lnTo>
                <a:close/>
                <a:moveTo>
                  <a:pt x="1781705" y="5006542"/>
                </a:moveTo>
                <a:lnTo>
                  <a:pt x="1781705" y="5625930"/>
                </a:lnTo>
                <a:lnTo>
                  <a:pt x="2389217" y="5625930"/>
                </a:lnTo>
                <a:lnTo>
                  <a:pt x="2389217" y="5006542"/>
                </a:lnTo>
                <a:lnTo>
                  <a:pt x="2389206" y="5006542"/>
                </a:lnTo>
                <a:lnTo>
                  <a:pt x="1781716" y="5006542"/>
                </a:lnTo>
                <a:close/>
                <a:moveTo>
                  <a:pt x="1164774" y="5006542"/>
                </a:moveTo>
                <a:lnTo>
                  <a:pt x="1164774" y="5625930"/>
                </a:lnTo>
                <a:lnTo>
                  <a:pt x="1772279" y="5625930"/>
                </a:lnTo>
                <a:lnTo>
                  <a:pt x="1772279" y="5006542"/>
                </a:lnTo>
                <a:close/>
                <a:moveTo>
                  <a:pt x="547839" y="5006542"/>
                </a:moveTo>
                <a:lnTo>
                  <a:pt x="547839" y="5625930"/>
                </a:lnTo>
                <a:lnTo>
                  <a:pt x="1155343" y="5625930"/>
                </a:lnTo>
                <a:lnTo>
                  <a:pt x="1155343" y="5006542"/>
                </a:lnTo>
                <a:lnTo>
                  <a:pt x="547861" y="5006542"/>
                </a:lnTo>
                <a:close/>
                <a:moveTo>
                  <a:pt x="11036664" y="4377543"/>
                </a:moveTo>
                <a:lnTo>
                  <a:pt x="11036664" y="4996932"/>
                </a:lnTo>
                <a:lnTo>
                  <a:pt x="11644173" y="4996932"/>
                </a:lnTo>
                <a:lnTo>
                  <a:pt x="11644173" y="4377543"/>
                </a:lnTo>
                <a:close/>
                <a:moveTo>
                  <a:pt x="10419729" y="4377543"/>
                </a:moveTo>
                <a:lnTo>
                  <a:pt x="10419729" y="4996932"/>
                </a:lnTo>
                <a:lnTo>
                  <a:pt x="11027237" y="4996932"/>
                </a:lnTo>
                <a:lnTo>
                  <a:pt x="11027237" y="4377543"/>
                </a:lnTo>
                <a:close/>
                <a:moveTo>
                  <a:pt x="9802322" y="4377543"/>
                </a:moveTo>
                <a:lnTo>
                  <a:pt x="9802322" y="4996932"/>
                </a:lnTo>
                <a:lnTo>
                  <a:pt x="10409831" y="4996932"/>
                </a:lnTo>
                <a:lnTo>
                  <a:pt x="10409831" y="4377543"/>
                </a:lnTo>
                <a:close/>
                <a:moveTo>
                  <a:pt x="9185387" y="4377543"/>
                </a:moveTo>
                <a:lnTo>
                  <a:pt x="9185387" y="4996932"/>
                </a:lnTo>
                <a:lnTo>
                  <a:pt x="9792896" y="4996932"/>
                </a:lnTo>
                <a:lnTo>
                  <a:pt x="9792896" y="4377543"/>
                </a:lnTo>
                <a:close/>
                <a:moveTo>
                  <a:pt x="8568453" y="4377543"/>
                </a:moveTo>
                <a:lnTo>
                  <a:pt x="8568453" y="4996932"/>
                </a:lnTo>
                <a:lnTo>
                  <a:pt x="9175961" y="4996932"/>
                </a:lnTo>
                <a:lnTo>
                  <a:pt x="9175961" y="4377543"/>
                </a:lnTo>
                <a:close/>
                <a:moveTo>
                  <a:pt x="7951518" y="4377543"/>
                </a:moveTo>
                <a:lnTo>
                  <a:pt x="7951518" y="4996932"/>
                </a:lnTo>
                <a:lnTo>
                  <a:pt x="8559026" y="4996932"/>
                </a:lnTo>
                <a:lnTo>
                  <a:pt x="8559026" y="4377543"/>
                </a:lnTo>
                <a:close/>
                <a:moveTo>
                  <a:pt x="7334583" y="4377543"/>
                </a:moveTo>
                <a:lnTo>
                  <a:pt x="7334583" y="4996932"/>
                </a:lnTo>
                <a:lnTo>
                  <a:pt x="7942092" y="4996932"/>
                </a:lnTo>
                <a:lnTo>
                  <a:pt x="7942092" y="4377543"/>
                </a:lnTo>
                <a:close/>
                <a:moveTo>
                  <a:pt x="6717648" y="4377543"/>
                </a:moveTo>
                <a:lnTo>
                  <a:pt x="6717648" y="4996932"/>
                </a:lnTo>
                <a:lnTo>
                  <a:pt x="7325157" y="4996932"/>
                </a:lnTo>
                <a:lnTo>
                  <a:pt x="7325157" y="4377543"/>
                </a:lnTo>
                <a:close/>
                <a:moveTo>
                  <a:pt x="6100713" y="4377543"/>
                </a:moveTo>
                <a:lnTo>
                  <a:pt x="6100713" y="4996932"/>
                </a:lnTo>
                <a:lnTo>
                  <a:pt x="6708222" y="4996932"/>
                </a:lnTo>
                <a:lnTo>
                  <a:pt x="6708222" y="4377543"/>
                </a:lnTo>
                <a:close/>
                <a:moveTo>
                  <a:pt x="5483792" y="4377543"/>
                </a:moveTo>
                <a:lnTo>
                  <a:pt x="5483792" y="4996932"/>
                </a:lnTo>
                <a:lnTo>
                  <a:pt x="5483800" y="4996932"/>
                </a:lnTo>
                <a:lnTo>
                  <a:pt x="6091287" y="4996932"/>
                </a:lnTo>
                <a:lnTo>
                  <a:pt x="6091287" y="4377543"/>
                </a:lnTo>
                <a:lnTo>
                  <a:pt x="5483797" y="4377543"/>
                </a:lnTo>
                <a:close/>
                <a:moveTo>
                  <a:pt x="4866857" y="4377543"/>
                </a:moveTo>
                <a:lnTo>
                  <a:pt x="4866857" y="4996932"/>
                </a:lnTo>
                <a:lnTo>
                  <a:pt x="4866859" y="4996932"/>
                </a:lnTo>
                <a:lnTo>
                  <a:pt x="5474367" y="4996932"/>
                </a:lnTo>
                <a:lnTo>
                  <a:pt x="5474367" y="4377543"/>
                </a:lnTo>
                <a:close/>
                <a:moveTo>
                  <a:pt x="4249910" y="4377543"/>
                </a:moveTo>
                <a:lnTo>
                  <a:pt x="4249910" y="4996932"/>
                </a:lnTo>
                <a:lnTo>
                  <a:pt x="4249917" y="4996932"/>
                </a:lnTo>
                <a:lnTo>
                  <a:pt x="4857420" y="4996932"/>
                </a:lnTo>
                <a:lnTo>
                  <a:pt x="4857420" y="4377543"/>
                </a:lnTo>
                <a:close/>
                <a:moveTo>
                  <a:pt x="3632980" y="4377543"/>
                </a:moveTo>
                <a:lnTo>
                  <a:pt x="3632980" y="4996932"/>
                </a:lnTo>
                <a:lnTo>
                  <a:pt x="4240482" y="4996932"/>
                </a:lnTo>
                <a:lnTo>
                  <a:pt x="4240482" y="4377543"/>
                </a:lnTo>
                <a:close/>
                <a:moveTo>
                  <a:pt x="3015574" y="4377543"/>
                </a:moveTo>
                <a:lnTo>
                  <a:pt x="3015574" y="4996932"/>
                </a:lnTo>
                <a:lnTo>
                  <a:pt x="3015578" y="4996932"/>
                </a:lnTo>
                <a:lnTo>
                  <a:pt x="3623085" y="4996932"/>
                </a:lnTo>
                <a:lnTo>
                  <a:pt x="3623085" y="4377543"/>
                </a:lnTo>
                <a:lnTo>
                  <a:pt x="3015599" y="4377543"/>
                </a:lnTo>
                <a:close/>
                <a:moveTo>
                  <a:pt x="2398675" y="4377543"/>
                </a:moveTo>
                <a:lnTo>
                  <a:pt x="2398675" y="4996932"/>
                </a:lnTo>
                <a:lnTo>
                  <a:pt x="3006141" y="4996932"/>
                </a:lnTo>
                <a:lnTo>
                  <a:pt x="3006141" y="4377543"/>
                </a:lnTo>
                <a:close/>
                <a:moveTo>
                  <a:pt x="1781729" y="4377543"/>
                </a:moveTo>
                <a:lnTo>
                  <a:pt x="1781729" y="4996932"/>
                </a:lnTo>
                <a:lnTo>
                  <a:pt x="2389206" y="4996932"/>
                </a:lnTo>
                <a:lnTo>
                  <a:pt x="2389206" y="4377543"/>
                </a:lnTo>
                <a:close/>
                <a:moveTo>
                  <a:pt x="1164781" y="4377543"/>
                </a:moveTo>
                <a:lnTo>
                  <a:pt x="1164781" y="4996932"/>
                </a:lnTo>
                <a:lnTo>
                  <a:pt x="1772280" y="4996932"/>
                </a:lnTo>
                <a:lnTo>
                  <a:pt x="1772290" y="4996932"/>
                </a:lnTo>
                <a:lnTo>
                  <a:pt x="1772290" y="4377543"/>
                </a:lnTo>
                <a:close/>
                <a:moveTo>
                  <a:pt x="547861" y="4377543"/>
                </a:moveTo>
                <a:lnTo>
                  <a:pt x="547861" y="4996932"/>
                </a:lnTo>
                <a:lnTo>
                  <a:pt x="1155339" y="4996932"/>
                </a:lnTo>
                <a:lnTo>
                  <a:pt x="1155339" y="4377543"/>
                </a:lnTo>
                <a:close/>
                <a:moveTo>
                  <a:pt x="11036664" y="3748545"/>
                </a:moveTo>
                <a:lnTo>
                  <a:pt x="11036664" y="4367933"/>
                </a:lnTo>
                <a:lnTo>
                  <a:pt x="11644173" y="4367933"/>
                </a:lnTo>
                <a:lnTo>
                  <a:pt x="11644173" y="3748545"/>
                </a:lnTo>
                <a:close/>
                <a:moveTo>
                  <a:pt x="10419729" y="3748545"/>
                </a:moveTo>
                <a:lnTo>
                  <a:pt x="10419729" y="4367933"/>
                </a:lnTo>
                <a:lnTo>
                  <a:pt x="11027237" y="4367933"/>
                </a:lnTo>
                <a:lnTo>
                  <a:pt x="11027237" y="3748545"/>
                </a:lnTo>
                <a:close/>
                <a:moveTo>
                  <a:pt x="9802322" y="3748545"/>
                </a:moveTo>
                <a:lnTo>
                  <a:pt x="9802322" y="4367933"/>
                </a:lnTo>
                <a:lnTo>
                  <a:pt x="10409831" y="4367933"/>
                </a:lnTo>
                <a:lnTo>
                  <a:pt x="10409831" y="3748545"/>
                </a:lnTo>
                <a:close/>
                <a:moveTo>
                  <a:pt x="9185387" y="3748545"/>
                </a:moveTo>
                <a:lnTo>
                  <a:pt x="9185387" y="4367933"/>
                </a:lnTo>
                <a:lnTo>
                  <a:pt x="9792896" y="4367933"/>
                </a:lnTo>
                <a:lnTo>
                  <a:pt x="9792896" y="3748545"/>
                </a:lnTo>
                <a:close/>
                <a:moveTo>
                  <a:pt x="8568453" y="3748545"/>
                </a:moveTo>
                <a:lnTo>
                  <a:pt x="8568453" y="4367933"/>
                </a:lnTo>
                <a:lnTo>
                  <a:pt x="9175961" y="4367933"/>
                </a:lnTo>
                <a:lnTo>
                  <a:pt x="9175961" y="3748545"/>
                </a:lnTo>
                <a:close/>
                <a:moveTo>
                  <a:pt x="7951518" y="3748545"/>
                </a:moveTo>
                <a:lnTo>
                  <a:pt x="7951518" y="4367933"/>
                </a:lnTo>
                <a:lnTo>
                  <a:pt x="8559026" y="4367933"/>
                </a:lnTo>
                <a:lnTo>
                  <a:pt x="8559026" y="3748545"/>
                </a:lnTo>
                <a:close/>
                <a:moveTo>
                  <a:pt x="7334583" y="3748545"/>
                </a:moveTo>
                <a:lnTo>
                  <a:pt x="7334583" y="4367933"/>
                </a:lnTo>
                <a:lnTo>
                  <a:pt x="7942092" y="4367933"/>
                </a:lnTo>
                <a:lnTo>
                  <a:pt x="7942092" y="3748545"/>
                </a:lnTo>
                <a:close/>
                <a:moveTo>
                  <a:pt x="6717648" y="3748545"/>
                </a:moveTo>
                <a:lnTo>
                  <a:pt x="6717648" y="4367933"/>
                </a:lnTo>
                <a:lnTo>
                  <a:pt x="7325157" y="4367933"/>
                </a:lnTo>
                <a:lnTo>
                  <a:pt x="7325157" y="3748545"/>
                </a:lnTo>
                <a:close/>
                <a:moveTo>
                  <a:pt x="6100713" y="3748545"/>
                </a:moveTo>
                <a:lnTo>
                  <a:pt x="6100713" y="4367933"/>
                </a:lnTo>
                <a:lnTo>
                  <a:pt x="6708222" y="4367933"/>
                </a:lnTo>
                <a:lnTo>
                  <a:pt x="6708222" y="3748545"/>
                </a:lnTo>
                <a:close/>
                <a:moveTo>
                  <a:pt x="5483800" y="3748545"/>
                </a:moveTo>
                <a:lnTo>
                  <a:pt x="5483800" y="4367933"/>
                </a:lnTo>
                <a:lnTo>
                  <a:pt x="6091287" y="4367933"/>
                </a:lnTo>
                <a:lnTo>
                  <a:pt x="6091287" y="3748545"/>
                </a:lnTo>
                <a:close/>
                <a:moveTo>
                  <a:pt x="4866857" y="3748545"/>
                </a:moveTo>
                <a:lnTo>
                  <a:pt x="4866857" y="4367933"/>
                </a:lnTo>
                <a:lnTo>
                  <a:pt x="5474369" y="4367933"/>
                </a:lnTo>
                <a:lnTo>
                  <a:pt x="5474371" y="4367933"/>
                </a:lnTo>
                <a:lnTo>
                  <a:pt x="5474371" y="3748545"/>
                </a:lnTo>
                <a:close/>
                <a:moveTo>
                  <a:pt x="4249910" y="3748545"/>
                </a:moveTo>
                <a:lnTo>
                  <a:pt x="4249910" y="4367933"/>
                </a:lnTo>
                <a:lnTo>
                  <a:pt x="4857418" y="4367933"/>
                </a:lnTo>
                <a:lnTo>
                  <a:pt x="4857418" y="3748545"/>
                </a:lnTo>
                <a:lnTo>
                  <a:pt x="4249917" y="3748545"/>
                </a:lnTo>
                <a:close/>
                <a:moveTo>
                  <a:pt x="3632980" y="3748545"/>
                </a:moveTo>
                <a:lnTo>
                  <a:pt x="3632980" y="4367933"/>
                </a:lnTo>
                <a:lnTo>
                  <a:pt x="4240482" y="4367933"/>
                </a:lnTo>
                <a:lnTo>
                  <a:pt x="4240482" y="3748545"/>
                </a:lnTo>
                <a:close/>
                <a:moveTo>
                  <a:pt x="3015599" y="3748545"/>
                </a:moveTo>
                <a:lnTo>
                  <a:pt x="3015599" y="4367933"/>
                </a:lnTo>
                <a:lnTo>
                  <a:pt x="3623096" y="4367933"/>
                </a:lnTo>
                <a:lnTo>
                  <a:pt x="3623096" y="3748545"/>
                </a:lnTo>
                <a:lnTo>
                  <a:pt x="3015605" y="3748545"/>
                </a:lnTo>
                <a:close/>
                <a:moveTo>
                  <a:pt x="2398667" y="3748545"/>
                </a:moveTo>
                <a:lnTo>
                  <a:pt x="2398667" y="4367933"/>
                </a:lnTo>
                <a:lnTo>
                  <a:pt x="2398675" y="4367933"/>
                </a:lnTo>
                <a:lnTo>
                  <a:pt x="3006148" y="4367933"/>
                </a:lnTo>
                <a:lnTo>
                  <a:pt x="3006161" y="4367933"/>
                </a:lnTo>
                <a:lnTo>
                  <a:pt x="3006161" y="3748545"/>
                </a:lnTo>
                <a:close/>
                <a:moveTo>
                  <a:pt x="1781717" y="3748545"/>
                </a:moveTo>
                <a:lnTo>
                  <a:pt x="1781717" y="4367933"/>
                </a:lnTo>
                <a:lnTo>
                  <a:pt x="2389206" y="4367933"/>
                </a:lnTo>
                <a:lnTo>
                  <a:pt x="2389232" y="4367933"/>
                </a:lnTo>
                <a:lnTo>
                  <a:pt x="2389232" y="3748545"/>
                </a:lnTo>
                <a:close/>
                <a:moveTo>
                  <a:pt x="1164781" y="3748545"/>
                </a:moveTo>
                <a:lnTo>
                  <a:pt x="1164781" y="4367933"/>
                </a:lnTo>
                <a:lnTo>
                  <a:pt x="1772276" y="4367933"/>
                </a:lnTo>
                <a:lnTo>
                  <a:pt x="1772276" y="3748545"/>
                </a:lnTo>
                <a:close/>
                <a:moveTo>
                  <a:pt x="547847" y="3748545"/>
                </a:moveTo>
                <a:lnTo>
                  <a:pt x="547847" y="4367933"/>
                </a:lnTo>
                <a:lnTo>
                  <a:pt x="547861" y="4367933"/>
                </a:lnTo>
                <a:lnTo>
                  <a:pt x="1155341" y="4367933"/>
                </a:lnTo>
                <a:lnTo>
                  <a:pt x="1155341" y="3748545"/>
                </a:lnTo>
                <a:lnTo>
                  <a:pt x="547850" y="3748545"/>
                </a:lnTo>
                <a:close/>
                <a:moveTo>
                  <a:pt x="7951518" y="3119082"/>
                </a:moveTo>
                <a:lnTo>
                  <a:pt x="7951518" y="3738934"/>
                </a:lnTo>
                <a:lnTo>
                  <a:pt x="8559026" y="3738934"/>
                </a:lnTo>
                <a:lnTo>
                  <a:pt x="8559026" y="3119082"/>
                </a:lnTo>
                <a:close/>
                <a:moveTo>
                  <a:pt x="5483800" y="3119082"/>
                </a:moveTo>
                <a:lnTo>
                  <a:pt x="5483800" y="3738934"/>
                </a:lnTo>
                <a:lnTo>
                  <a:pt x="6091287" y="3738934"/>
                </a:lnTo>
                <a:lnTo>
                  <a:pt x="6091287" y="3119082"/>
                </a:lnTo>
                <a:close/>
                <a:moveTo>
                  <a:pt x="4249917" y="3119082"/>
                </a:moveTo>
                <a:lnTo>
                  <a:pt x="4249917" y="3738934"/>
                </a:lnTo>
                <a:lnTo>
                  <a:pt x="4857420" y="3738934"/>
                </a:lnTo>
                <a:lnTo>
                  <a:pt x="4857420" y="3119082"/>
                </a:lnTo>
                <a:lnTo>
                  <a:pt x="4249921" y="3119082"/>
                </a:lnTo>
                <a:close/>
                <a:moveTo>
                  <a:pt x="3633007" y="3119082"/>
                </a:moveTo>
                <a:lnTo>
                  <a:pt x="3633007" y="3738934"/>
                </a:lnTo>
                <a:lnTo>
                  <a:pt x="4240482" y="3738934"/>
                </a:lnTo>
                <a:lnTo>
                  <a:pt x="4240484" y="3738934"/>
                </a:lnTo>
                <a:lnTo>
                  <a:pt x="4240484" y="3119082"/>
                </a:lnTo>
                <a:close/>
                <a:moveTo>
                  <a:pt x="3015606" y="3119082"/>
                </a:moveTo>
                <a:lnTo>
                  <a:pt x="3015606" y="3738934"/>
                </a:lnTo>
                <a:lnTo>
                  <a:pt x="3623117" y="3738934"/>
                </a:lnTo>
                <a:lnTo>
                  <a:pt x="3623117" y="3119082"/>
                </a:lnTo>
                <a:close/>
                <a:moveTo>
                  <a:pt x="2398672" y="3119082"/>
                </a:moveTo>
                <a:lnTo>
                  <a:pt x="2398672" y="3738934"/>
                </a:lnTo>
                <a:lnTo>
                  <a:pt x="3006161" y="3738934"/>
                </a:lnTo>
                <a:lnTo>
                  <a:pt x="3006179" y="3738934"/>
                </a:lnTo>
                <a:lnTo>
                  <a:pt x="3006179" y="3119082"/>
                </a:lnTo>
                <a:close/>
                <a:moveTo>
                  <a:pt x="7334583" y="3119080"/>
                </a:moveTo>
                <a:lnTo>
                  <a:pt x="7334583" y="3738934"/>
                </a:lnTo>
                <a:lnTo>
                  <a:pt x="7942092" y="3738934"/>
                </a:lnTo>
                <a:lnTo>
                  <a:pt x="7942092" y="3119082"/>
                </a:lnTo>
                <a:lnTo>
                  <a:pt x="7942092" y="3119080"/>
                </a:lnTo>
                <a:close/>
                <a:moveTo>
                  <a:pt x="6717648" y="3119080"/>
                </a:moveTo>
                <a:lnTo>
                  <a:pt x="6717648" y="3738934"/>
                </a:lnTo>
                <a:lnTo>
                  <a:pt x="7325157" y="3738934"/>
                </a:lnTo>
                <a:lnTo>
                  <a:pt x="7325157" y="3119080"/>
                </a:lnTo>
                <a:close/>
                <a:moveTo>
                  <a:pt x="9185387" y="3119077"/>
                </a:moveTo>
                <a:lnTo>
                  <a:pt x="9185387" y="3738934"/>
                </a:lnTo>
                <a:lnTo>
                  <a:pt x="9792896" y="3738934"/>
                </a:lnTo>
                <a:lnTo>
                  <a:pt x="9792896" y="3119077"/>
                </a:lnTo>
                <a:close/>
                <a:moveTo>
                  <a:pt x="8568453" y="3119077"/>
                </a:moveTo>
                <a:lnTo>
                  <a:pt x="8568453" y="3119082"/>
                </a:lnTo>
                <a:lnTo>
                  <a:pt x="8568453" y="3738934"/>
                </a:lnTo>
                <a:lnTo>
                  <a:pt x="9175961" y="3738934"/>
                </a:lnTo>
                <a:lnTo>
                  <a:pt x="9175961" y="3119077"/>
                </a:lnTo>
                <a:close/>
                <a:moveTo>
                  <a:pt x="4866857" y="3119077"/>
                </a:moveTo>
                <a:lnTo>
                  <a:pt x="4866857" y="3119082"/>
                </a:lnTo>
                <a:lnTo>
                  <a:pt x="4866847" y="3119082"/>
                </a:lnTo>
                <a:lnTo>
                  <a:pt x="4866847" y="3738934"/>
                </a:lnTo>
                <a:lnTo>
                  <a:pt x="5474358" y="3738934"/>
                </a:lnTo>
                <a:lnTo>
                  <a:pt x="5474358" y="3119077"/>
                </a:lnTo>
                <a:close/>
                <a:moveTo>
                  <a:pt x="9802322" y="3119075"/>
                </a:moveTo>
                <a:lnTo>
                  <a:pt x="9802322" y="3738934"/>
                </a:lnTo>
                <a:lnTo>
                  <a:pt x="10409831" y="3738934"/>
                </a:lnTo>
                <a:lnTo>
                  <a:pt x="10409831" y="3119075"/>
                </a:lnTo>
                <a:close/>
                <a:moveTo>
                  <a:pt x="6100713" y="3119075"/>
                </a:moveTo>
                <a:lnTo>
                  <a:pt x="6100713" y="3119082"/>
                </a:lnTo>
                <a:lnTo>
                  <a:pt x="6100713" y="3738934"/>
                </a:lnTo>
                <a:lnTo>
                  <a:pt x="6708222" y="3738934"/>
                </a:lnTo>
                <a:lnTo>
                  <a:pt x="6708222" y="3119075"/>
                </a:lnTo>
                <a:close/>
                <a:moveTo>
                  <a:pt x="11036664" y="3119074"/>
                </a:moveTo>
                <a:lnTo>
                  <a:pt x="11036664" y="3738934"/>
                </a:lnTo>
                <a:lnTo>
                  <a:pt x="11644173" y="3738934"/>
                </a:lnTo>
                <a:lnTo>
                  <a:pt x="11644173" y="3119074"/>
                </a:lnTo>
                <a:close/>
                <a:moveTo>
                  <a:pt x="10419729" y="3119074"/>
                </a:moveTo>
                <a:lnTo>
                  <a:pt x="10419729" y="3738934"/>
                </a:lnTo>
                <a:lnTo>
                  <a:pt x="11027237" y="3738934"/>
                </a:lnTo>
                <a:lnTo>
                  <a:pt x="11027237" y="3119074"/>
                </a:lnTo>
                <a:close/>
                <a:moveTo>
                  <a:pt x="1781706" y="3119074"/>
                </a:moveTo>
                <a:lnTo>
                  <a:pt x="1781706" y="3738934"/>
                </a:lnTo>
                <a:lnTo>
                  <a:pt x="2389215" y="3738934"/>
                </a:lnTo>
                <a:lnTo>
                  <a:pt x="2389215" y="3119074"/>
                </a:lnTo>
                <a:close/>
                <a:moveTo>
                  <a:pt x="547857" y="3119072"/>
                </a:moveTo>
                <a:lnTo>
                  <a:pt x="547857" y="3119077"/>
                </a:lnTo>
                <a:lnTo>
                  <a:pt x="547850" y="3119077"/>
                </a:lnTo>
                <a:lnTo>
                  <a:pt x="547850" y="3738934"/>
                </a:lnTo>
                <a:lnTo>
                  <a:pt x="1155341" y="3738934"/>
                </a:lnTo>
                <a:lnTo>
                  <a:pt x="1155345" y="3738934"/>
                </a:lnTo>
                <a:lnTo>
                  <a:pt x="1155345" y="3119072"/>
                </a:lnTo>
                <a:close/>
                <a:moveTo>
                  <a:pt x="1164775" y="3119071"/>
                </a:moveTo>
                <a:lnTo>
                  <a:pt x="1164775" y="3738934"/>
                </a:lnTo>
                <a:lnTo>
                  <a:pt x="1164781" y="3738934"/>
                </a:lnTo>
                <a:lnTo>
                  <a:pt x="1772278" y="3738934"/>
                </a:lnTo>
                <a:lnTo>
                  <a:pt x="1772278" y="3119071"/>
                </a:lnTo>
                <a:close/>
                <a:moveTo>
                  <a:pt x="7334583" y="2490087"/>
                </a:moveTo>
                <a:lnTo>
                  <a:pt x="7334583" y="3109462"/>
                </a:lnTo>
                <a:lnTo>
                  <a:pt x="7942092" y="3109462"/>
                </a:lnTo>
                <a:lnTo>
                  <a:pt x="7942092" y="2490087"/>
                </a:lnTo>
                <a:close/>
                <a:moveTo>
                  <a:pt x="9185387" y="2490084"/>
                </a:moveTo>
                <a:lnTo>
                  <a:pt x="9185387" y="3109456"/>
                </a:lnTo>
                <a:lnTo>
                  <a:pt x="9792896" y="3109456"/>
                </a:lnTo>
                <a:lnTo>
                  <a:pt x="9792896" y="2490084"/>
                </a:lnTo>
                <a:close/>
                <a:moveTo>
                  <a:pt x="7951518" y="2490084"/>
                </a:moveTo>
                <a:lnTo>
                  <a:pt x="7951518" y="2490087"/>
                </a:lnTo>
                <a:lnTo>
                  <a:pt x="7951518" y="3109469"/>
                </a:lnTo>
                <a:lnTo>
                  <a:pt x="7951518" y="3109470"/>
                </a:lnTo>
                <a:lnTo>
                  <a:pt x="8559026" y="3109470"/>
                </a:lnTo>
                <a:lnTo>
                  <a:pt x="8559026" y="3109465"/>
                </a:lnTo>
                <a:lnTo>
                  <a:pt x="8559026" y="2490084"/>
                </a:lnTo>
                <a:close/>
                <a:moveTo>
                  <a:pt x="5483800" y="2490084"/>
                </a:moveTo>
                <a:lnTo>
                  <a:pt x="5483800" y="3109469"/>
                </a:lnTo>
                <a:lnTo>
                  <a:pt x="6091287" y="3109469"/>
                </a:lnTo>
                <a:lnTo>
                  <a:pt x="6091287" y="3109464"/>
                </a:lnTo>
                <a:lnTo>
                  <a:pt x="6091287" y="2490084"/>
                </a:lnTo>
                <a:close/>
                <a:moveTo>
                  <a:pt x="4249921" y="2490084"/>
                </a:moveTo>
                <a:lnTo>
                  <a:pt x="4249921" y="3109458"/>
                </a:lnTo>
                <a:lnTo>
                  <a:pt x="4857426" y="3109458"/>
                </a:lnTo>
                <a:lnTo>
                  <a:pt x="4857426" y="2490084"/>
                </a:lnTo>
                <a:close/>
                <a:moveTo>
                  <a:pt x="3633016" y="2490084"/>
                </a:moveTo>
                <a:lnTo>
                  <a:pt x="3633016" y="3109465"/>
                </a:lnTo>
                <a:lnTo>
                  <a:pt x="4240484" y="3109465"/>
                </a:lnTo>
                <a:lnTo>
                  <a:pt x="4240484" y="3109458"/>
                </a:lnTo>
                <a:lnTo>
                  <a:pt x="4240495" y="3109458"/>
                </a:lnTo>
                <a:lnTo>
                  <a:pt x="4240495" y="2490084"/>
                </a:lnTo>
                <a:close/>
                <a:moveTo>
                  <a:pt x="2398652" y="2490084"/>
                </a:moveTo>
                <a:lnTo>
                  <a:pt x="2398652" y="3109461"/>
                </a:lnTo>
                <a:lnTo>
                  <a:pt x="3006142" y="3109461"/>
                </a:lnTo>
                <a:lnTo>
                  <a:pt x="3006142" y="2490084"/>
                </a:lnTo>
                <a:close/>
                <a:moveTo>
                  <a:pt x="4866857" y="2490081"/>
                </a:moveTo>
                <a:lnTo>
                  <a:pt x="4866857" y="3109459"/>
                </a:lnTo>
                <a:lnTo>
                  <a:pt x="5474369" y="3109459"/>
                </a:lnTo>
                <a:lnTo>
                  <a:pt x="5474369" y="2490081"/>
                </a:lnTo>
                <a:close/>
                <a:moveTo>
                  <a:pt x="3015599" y="2490081"/>
                </a:moveTo>
                <a:lnTo>
                  <a:pt x="3015599" y="2490084"/>
                </a:lnTo>
                <a:lnTo>
                  <a:pt x="3015578" y="2490084"/>
                </a:lnTo>
                <a:lnTo>
                  <a:pt x="3015578" y="3109456"/>
                </a:lnTo>
                <a:lnTo>
                  <a:pt x="3623078" y="3109456"/>
                </a:lnTo>
                <a:lnTo>
                  <a:pt x="3623078" y="2490081"/>
                </a:lnTo>
                <a:close/>
                <a:moveTo>
                  <a:pt x="8568453" y="2490080"/>
                </a:moveTo>
                <a:lnTo>
                  <a:pt x="8568453" y="3109465"/>
                </a:lnTo>
                <a:lnTo>
                  <a:pt x="9175961" y="3109465"/>
                </a:lnTo>
                <a:lnTo>
                  <a:pt x="9175961" y="2490084"/>
                </a:lnTo>
                <a:lnTo>
                  <a:pt x="9175961" y="2490080"/>
                </a:lnTo>
                <a:close/>
                <a:moveTo>
                  <a:pt x="10419729" y="2490077"/>
                </a:moveTo>
                <a:lnTo>
                  <a:pt x="10419729" y="3109462"/>
                </a:lnTo>
                <a:lnTo>
                  <a:pt x="11027237" y="3109462"/>
                </a:lnTo>
                <a:lnTo>
                  <a:pt x="11027237" y="2490077"/>
                </a:lnTo>
                <a:close/>
                <a:moveTo>
                  <a:pt x="9802322" y="2490077"/>
                </a:moveTo>
                <a:lnTo>
                  <a:pt x="9802322" y="2490084"/>
                </a:lnTo>
                <a:lnTo>
                  <a:pt x="9802322" y="3109461"/>
                </a:lnTo>
                <a:lnTo>
                  <a:pt x="10409831" y="3109461"/>
                </a:lnTo>
                <a:lnTo>
                  <a:pt x="10409831" y="2490077"/>
                </a:lnTo>
                <a:close/>
                <a:moveTo>
                  <a:pt x="1781712" y="2490077"/>
                </a:moveTo>
                <a:lnTo>
                  <a:pt x="1781712" y="3109458"/>
                </a:lnTo>
                <a:lnTo>
                  <a:pt x="2389218" y="3109458"/>
                </a:lnTo>
                <a:lnTo>
                  <a:pt x="2389218" y="2490077"/>
                </a:lnTo>
                <a:close/>
                <a:moveTo>
                  <a:pt x="6717648" y="2490075"/>
                </a:moveTo>
                <a:lnTo>
                  <a:pt x="6717648" y="3109462"/>
                </a:lnTo>
                <a:lnTo>
                  <a:pt x="7325157" y="3109462"/>
                </a:lnTo>
                <a:lnTo>
                  <a:pt x="7325157" y="2490087"/>
                </a:lnTo>
                <a:lnTo>
                  <a:pt x="7325157" y="2490075"/>
                </a:lnTo>
                <a:close/>
                <a:moveTo>
                  <a:pt x="11036664" y="2490074"/>
                </a:moveTo>
                <a:lnTo>
                  <a:pt x="11036664" y="2490077"/>
                </a:lnTo>
                <a:lnTo>
                  <a:pt x="11036664" y="3109458"/>
                </a:lnTo>
                <a:lnTo>
                  <a:pt x="11644173" y="3109458"/>
                </a:lnTo>
                <a:lnTo>
                  <a:pt x="11644173" y="2490074"/>
                </a:lnTo>
                <a:close/>
                <a:moveTo>
                  <a:pt x="1164773" y="2490074"/>
                </a:moveTo>
                <a:lnTo>
                  <a:pt x="1164773" y="3109459"/>
                </a:lnTo>
                <a:lnTo>
                  <a:pt x="1772278" y="3109459"/>
                </a:lnTo>
                <a:lnTo>
                  <a:pt x="1772278" y="3109458"/>
                </a:lnTo>
                <a:lnTo>
                  <a:pt x="1772283" y="3109458"/>
                </a:lnTo>
                <a:lnTo>
                  <a:pt x="1772283" y="2490074"/>
                </a:lnTo>
                <a:close/>
                <a:moveTo>
                  <a:pt x="6100713" y="2490070"/>
                </a:moveTo>
                <a:lnTo>
                  <a:pt x="6100713" y="2490075"/>
                </a:lnTo>
                <a:lnTo>
                  <a:pt x="6100713" y="3109459"/>
                </a:lnTo>
                <a:lnTo>
                  <a:pt x="6708222" y="3109459"/>
                </a:lnTo>
                <a:lnTo>
                  <a:pt x="6708222" y="2490070"/>
                </a:lnTo>
                <a:close/>
                <a:moveTo>
                  <a:pt x="547865" y="2490070"/>
                </a:moveTo>
                <a:lnTo>
                  <a:pt x="547865" y="2490087"/>
                </a:lnTo>
                <a:lnTo>
                  <a:pt x="547857" y="2490087"/>
                </a:lnTo>
                <a:lnTo>
                  <a:pt x="547857" y="3109456"/>
                </a:lnTo>
                <a:lnTo>
                  <a:pt x="1155338" y="3109456"/>
                </a:lnTo>
                <a:lnTo>
                  <a:pt x="1155338" y="2490070"/>
                </a:lnTo>
                <a:close/>
                <a:moveTo>
                  <a:pt x="8568453" y="1861093"/>
                </a:moveTo>
                <a:lnTo>
                  <a:pt x="8568453" y="2480460"/>
                </a:lnTo>
                <a:lnTo>
                  <a:pt x="9175961" y="2480460"/>
                </a:lnTo>
                <a:lnTo>
                  <a:pt x="9175961" y="2480458"/>
                </a:lnTo>
                <a:lnTo>
                  <a:pt x="9175961" y="1861093"/>
                </a:lnTo>
                <a:close/>
                <a:moveTo>
                  <a:pt x="4249914" y="1861093"/>
                </a:moveTo>
                <a:lnTo>
                  <a:pt x="4249914" y="2480463"/>
                </a:lnTo>
                <a:lnTo>
                  <a:pt x="4857420" y="2480463"/>
                </a:lnTo>
                <a:lnTo>
                  <a:pt x="4857420" y="1861093"/>
                </a:lnTo>
                <a:close/>
                <a:moveTo>
                  <a:pt x="7334583" y="1861092"/>
                </a:moveTo>
                <a:lnTo>
                  <a:pt x="7334583" y="2480463"/>
                </a:lnTo>
                <a:lnTo>
                  <a:pt x="7942092" y="2480463"/>
                </a:lnTo>
                <a:lnTo>
                  <a:pt x="7942092" y="1861092"/>
                </a:lnTo>
                <a:close/>
                <a:moveTo>
                  <a:pt x="1164773" y="1861092"/>
                </a:moveTo>
                <a:lnTo>
                  <a:pt x="1164773" y="2480462"/>
                </a:lnTo>
                <a:lnTo>
                  <a:pt x="1772282" y="2480462"/>
                </a:lnTo>
                <a:lnTo>
                  <a:pt x="1772282" y="1861092"/>
                </a:lnTo>
                <a:close/>
                <a:moveTo>
                  <a:pt x="7951518" y="1861089"/>
                </a:moveTo>
                <a:lnTo>
                  <a:pt x="7951518" y="1861092"/>
                </a:lnTo>
                <a:lnTo>
                  <a:pt x="7951518" y="2480463"/>
                </a:lnTo>
                <a:lnTo>
                  <a:pt x="7951518" y="2480465"/>
                </a:lnTo>
                <a:lnTo>
                  <a:pt x="8559026" y="2480465"/>
                </a:lnTo>
                <a:lnTo>
                  <a:pt x="8559026" y="1861093"/>
                </a:lnTo>
                <a:lnTo>
                  <a:pt x="8559026" y="1861089"/>
                </a:lnTo>
                <a:close/>
                <a:moveTo>
                  <a:pt x="2398668" y="1861089"/>
                </a:moveTo>
                <a:lnTo>
                  <a:pt x="2398668" y="2480462"/>
                </a:lnTo>
                <a:lnTo>
                  <a:pt x="3006142" y="2480462"/>
                </a:lnTo>
                <a:lnTo>
                  <a:pt x="3006142" y="2480457"/>
                </a:lnTo>
                <a:lnTo>
                  <a:pt x="3006172" y="2480457"/>
                </a:lnTo>
                <a:lnTo>
                  <a:pt x="3006172" y="1861089"/>
                </a:lnTo>
                <a:close/>
                <a:moveTo>
                  <a:pt x="9185387" y="1861088"/>
                </a:moveTo>
                <a:lnTo>
                  <a:pt x="9185387" y="1861093"/>
                </a:lnTo>
                <a:lnTo>
                  <a:pt x="9185387" y="2480458"/>
                </a:lnTo>
                <a:lnTo>
                  <a:pt x="9792896" y="2480458"/>
                </a:lnTo>
                <a:lnTo>
                  <a:pt x="9792896" y="1861088"/>
                </a:lnTo>
                <a:close/>
                <a:moveTo>
                  <a:pt x="3632994" y="1861088"/>
                </a:moveTo>
                <a:lnTo>
                  <a:pt x="3632994" y="2480466"/>
                </a:lnTo>
                <a:lnTo>
                  <a:pt x="4240484" y="2480466"/>
                </a:lnTo>
                <a:lnTo>
                  <a:pt x="4240484" y="1861088"/>
                </a:lnTo>
                <a:close/>
                <a:moveTo>
                  <a:pt x="3015599" y="1861087"/>
                </a:moveTo>
                <a:lnTo>
                  <a:pt x="3015599" y="2480457"/>
                </a:lnTo>
                <a:lnTo>
                  <a:pt x="3623108" y="2480457"/>
                </a:lnTo>
                <a:lnTo>
                  <a:pt x="3623108" y="1861087"/>
                </a:lnTo>
                <a:close/>
                <a:moveTo>
                  <a:pt x="5483790" y="1861084"/>
                </a:moveTo>
                <a:lnTo>
                  <a:pt x="5483790" y="2480465"/>
                </a:lnTo>
                <a:lnTo>
                  <a:pt x="6091287" y="2480465"/>
                </a:lnTo>
                <a:lnTo>
                  <a:pt x="6091287" y="2480460"/>
                </a:lnTo>
                <a:lnTo>
                  <a:pt x="6091287" y="1861084"/>
                </a:lnTo>
                <a:close/>
                <a:moveTo>
                  <a:pt x="6717648" y="1861082"/>
                </a:moveTo>
                <a:lnTo>
                  <a:pt x="6717648" y="2480460"/>
                </a:lnTo>
                <a:lnTo>
                  <a:pt x="7325157" y="2480460"/>
                </a:lnTo>
                <a:lnTo>
                  <a:pt x="7325157" y="1861092"/>
                </a:lnTo>
                <a:lnTo>
                  <a:pt x="7325157" y="1861082"/>
                </a:lnTo>
                <a:close/>
                <a:moveTo>
                  <a:pt x="9802322" y="1861081"/>
                </a:moveTo>
                <a:lnTo>
                  <a:pt x="9802322" y="2480458"/>
                </a:lnTo>
                <a:lnTo>
                  <a:pt x="9802322" y="2480462"/>
                </a:lnTo>
                <a:lnTo>
                  <a:pt x="10409831" y="2480462"/>
                </a:lnTo>
                <a:lnTo>
                  <a:pt x="10409831" y="1861081"/>
                </a:lnTo>
                <a:close/>
                <a:moveTo>
                  <a:pt x="4866859" y="1861081"/>
                </a:moveTo>
                <a:lnTo>
                  <a:pt x="4866859" y="1861093"/>
                </a:lnTo>
                <a:lnTo>
                  <a:pt x="4866847" y="1861093"/>
                </a:lnTo>
                <a:lnTo>
                  <a:pt x="4866847" y="2480468"/>
                </a:lnTo>
                <a:lnTo>
                  <a:pt x="5474362" y="2480468"/>
                </a:lnTo>
                <a:lnTo>
                  <a:pt x="5474362" y="1861081"/>
                </a:lnTo>
                <a:close/>
                <a:moveTo>
                  <a:pt x="1781729" y="1861081"/>
                </a:moveTo>
                <a:lnTo>
                  <a:pt x="1781729" y="1861092"/>
                </a:lnTo>
                <a:lnTo>
                  <a:pt x="1781714" y="1861092"/>
                </a:lnTo>
                <a:lnTo>
                  <a:pt x="1781714" y="2480465"/>
                </a:lnTo>
                <a:lnTo>
                  <a:pt x="2389218" y="2480465"/>
                </a:lnTo>
                <a:lnTo>
                  <a:pt x="2389218" y="2480462"/>
                </a:lnTo>
                <a:lnTo>
                  <a:pt x="2389230" y="2480462"/>
                </a:lnTo>
                <a:lnTo>
                  <a:pt x="2389230" y="1861081"/>
                </a:lnTo>
                <a:close/>
                <a:moveTo>
                  <a:pt x="10419729" y="1861080"/>
                </a:moveTo>
                <a:lnTo>
                  <a:pt x="10419729" y="2480462"/>
                </a:lnTo>
                <a:lnTo>
                  <a:pt x="10419729" y="2480466"/>
                </a:lnTo>
                <a:lnTo>
                  <a:pt x="11027237" y="2480466"/>
                </a:lnTo>
                <a:lnTo>
                  <a:pt x="11027237" y="2480460"/>
                </a:lnTo>
                <a:lnTo>
                  <a:pt x="11027237" y="1861080"/>
                </a:lnTo>
                <a:close/>
                <a:moveTo>
                  <a:pt x="547865" y="1861080"/>
                </a:moveTo>
                <a:lnTo>
                  <a:pt x="547865" y="2480457"/>
                </a:lnTo>
                <a:lnTo>
                  <a:pt x="1155341" y="2480457"/>
                </a:lnTo>
                <a:lnTo>
                  <a:pt x="1155341" y="1861080"/>
                </a:lnTo>
                <a:close/>
                <a:moveTo>
                  <a:pt x="11036664" y="1861076"/>
                </a:moveTo>
                <a:lnTo>
                  <a:pt x="11036664" y="2480460"/>
                </a:lnTo>
                <a:lnTo>
                  <a:pt x="11644173" y="2480460"/>
                </a:lnTo>
                <a:lnTo>
                  <a:pt x="11644173" y="1861089"/>
                </a:lnTo>
                <a:lnTo>
                  <a:pt x="11644173" y="1861076"/>
                </a:lnTo>
                <a:close/>
                <a:moveTo>
                  <a:pt x="6100713" y="1861070"/>
                </a:moveTo>
                <a:lnTo>
                  <a:pt x="6100713" y="1861084"/>
                </a:lnTo>
                <a:lnTo>
                  <a:pt x="6100713" y="2480458"/>
                </a:lnTo>
                <a:lnTo>
                  <a:pt x="6708222" y="2480458"/>
                </a:lnTo>
                <a:lnTo>
                  <a:pt x="6708222" y="1861082"/>
                </a:lnTo>
                <a:lnTo>
                  <a:pt x="6708222" y="1861070"/>
                </a:lnTo>
                <a:close/>
                <a:moveTo>
                  <a:pt x="8568453" y="1232093"/>
                </a:moveTo>
                <a:lnTo>
                  <a:pt x="8568453" y="1851463"/>
                </a:lnTo>
                <a:lnTo>
                  <a:pt x="9175961" y="1851463"/>
                </a:lnTo>
                <a:lnTo>
                  <a:pt x="9175961" y="1232093"/>
                </a:lnTo>
                <a:close/>
                <a:moveTo>
                  <a:pt x="4249921" y="1232093"/>
                </a:moveTo>
                <a:lnTo>
                  <a:pt x="4249921" y="1851465"/>
                </a:lnTo>
                <a:lnTo>
                  <a:pt x="4857424" y="1851465"/>
                </a:lnTo>
                <a:lnTo>
                  <a:pt x="4857424" y="1232093"/>
                </a:lnTo>
                <a:close/>
                <a:moveTo>
                  <a:pt x="1781729" y="1232093"/>
                </a:moveTo>
                <a:lnTo>
                  <a:pt x="1781729" y="1851467"/>
                </a:lnTo>
                <a:lnTo>
                  <a:pt x="2389223" y="1851467"/>
                </a:lnTo>
                <a:lnTo>
                  <a:pt x="2389223" y="1232093"/>
                </a:lnTo>
                <a:close/>
                <a:moveTo>
                  <a:pt x="7334583" y="1232090"/>
                </a:moveTo>
                <a:lnTo>
                  <a:pt x="7334583" y="1851460"/>
                </a:lnTo>
                <a:lnTo>
                  <a:pt x="7334583" y="1851481"/>
                </a:lnTo>
                <a:lnTo>
                  <a:pt x="7942092" y="1851481"/>
                </a:lnTo>
                <a:lnTo>
                  <a:pt x="7942092" y="1851468"/>
                </a:lnTo>
                <a:lnTo>
                  <a:pt x="7942092" y="1232090"/>
                </a:lnTo>
                <a:close/>
                <a:moveTo>
                  <a:pt x="1164795" y="1232090"/>
                </a:moveTo>
                <a:lnTo>
                  <a:pt x="1164795" y="1851466"/>
                </a:lnTo>
                <a:lnTo>
                  <a:pt x="1772283" y="1851466"/>
                </a:lnTo>
                <a:lnTo>
                  <a:pt x="1772283" y="1232090"/>
                </a:lnTo>
                <a:close/>
                <a:moveTo>
                  <a:pt x="11036664" y="1232088"/>
                </a:moveTo>
                <a:lnTo>
                  <a:pt x="11036664" y="1851464"/>
                </a:lnTo>
                <a:lnTo>
                  <a:pt x="11644173" y="1851464"/>
                </a:lnTo>
                <a:lnTo>
                  <a:pt x="11644173" y="1851459"/>
                </a:lnTo>
                <a:lnTo>
                  <a:pt x="11644173" y="1232090"/>
                </a:lnTo>
                <a:lnTo>
                  <a:pt x="11644173" y="1232088"/>
                </a:lnTo>
                <a:close/>
                <a:moveTo>
                  <a:pt x="7951518" y="1232088"/>
                </a:moveTo>
                <a:lnTo>
                  <a:pt x="7951518" y="1851468"/>
                </a:lnTo>
                <a:lnTo>
                  <a:pt x="8559026" y="1851468"/>
                </a:lnTo>
                <a:lnTo>
                  <a:pt x="8559026" y="1851463"/>
                </a:lnTo>
                <a:lnTo>
                  <a:pt x="8559026" y="1232088"/>
                </a:lnTo>
                <a:close/>
                <a:moveTo>
                  <a:pt x="5483792" y="1232088"/>
                </a:moveTo>
                <a:lnTo>
                  <a:pt x="5483792" y="1851468"/>
                </a:lnTo>
                <a:lnTo>
                  <a:pt x="6091287" y="1851468"/>
                </a:lnTo>
                <a:lnTo>
                  <a:pt x="6091287" y="1851460"/>
                </a:lnTo>
                <a:lnTo>
                  <a:pt x="6091287" y="1232088"/>
                </a:lnTo>
                <a:close/>
                <a:moveTo>
                  <a:pt x="9802322" y="1232087"/>
                </a:moveTo>
                <a:lnTo>
                  <a:pt x="9802322" y="1851465"/>
                </a:lnTo>
                <a:lnTo>
                  <a:pt x="10409831" y="1851465"/>
                </a:lnTo>
                <a:lnTo>
                  <a:pt x="10409831" y="1232087"/>
                </a:lnTo>
                <a:close/>
                <a:moveTo>
                  <a:pt x="3633007" y="1232087"/>
                </a:moveTo>
                <a:lnTo>
                  <a:pt x="3633007" y="1851471"/>
                </a:lnTo>
                <a:lnTo>
                  <a:pt x="4240484" y="1851471"/>
                </a:lnTo>
                <a:lnTo>
                  <a:pt x="4240484" y="1851465"/>
                </a:lnTo>
                <a:lnTo>
                  <a:pt x="4240491" y="1851465"/>
                </a:lnTo>
                <a:lnTo>
                  <a:pt x="4240491" y="1232087"/>
                </a:lnTo>
                <a:close/>
                <a:moveTo>
                  <a:pt x="2398677" y="1232086"/>
                </a:moveTo>
                <a:lnTo>
                  <a:pt x="2398677" y="1232093"/>
                </a:lnTo>
                <a:lnTo>
                  <a:pt x="2398662" y="1232093"/>
                </a:lnTo>
                <a:lnTo>
                  <a:pt x="2398662" y="1851476"/>
                </a:lnTo>
                <a:lnTo>
                  <a:pt x="3006141" y="1851476"/>
                </a:lnTo>
                <a:lnTo>
                  <a:pt x="3006141" y="1232086"/>
                </a:lnTo>
                <a:close/>
                <a:moveTo>
                  <a:pt x="547845" y="1232085"/>
                </a:moveTo>
                <a:lnTo>
                  <a:pt x="547845" y="1851461"/>
                </a:lnTo>
                <a:lnTo>
                  <a:pt x="1155353" y="1851461"/>
                </a:lnTo>
                <a:lnTo>
                  <a:pt x="1155353" y="1232085"/>
                </a:lnTo>
                <a:close/>
                <a:moveTo>
                  <a:pt x="6717648" y="1232084"/>
                </a:moveTo>
                <a:lnTo>
                  <a:pt x="6717648" y="1851460"/>
                </a:lnTo>
                <a:lnTo>
                  <a:pt x="7325157" y="1851460"/>
                </a:lnTo>
                <a:lnTo>
                  <a:pt x="7325157" y="1232084"/>
                </a:lnTo>
                <a:close/>
                <a:moveTo>
                  <a:pt x="6100713" y="1232082"/>
                </a:moveTo>
                <a:lnTo>
                  <a:pt x="6100713" y="1232088"/>
                </a:lnTo>
                <a:lnTo>
                  <a:pt x="6100713" y="1851458"/>
                </a:lnTo>
                <a:lnTo>
                  <a:pt x="6708222" y="1851458"/>
                </a:lnTo>
                <a:lnTo>
                  <a:pt x="6708222" y="1232084"/>
                </a:lnTo>
                <a:lnTo>
                  <a:pt x="6708222" y="1232082"/>
                </a:lnTo>
                <a:close/>
                <a:moveTo>
                  <a:pt x="9185387" y="1232081"/>
                </a:moveTo>
                <a:lnTo>
                  <a:pt x="9185387" y="1232086"/>
                </a:lnTo>
                <a:lnTo>
                  <a:pt x="9185387" y="1851461"/>
                </a:lnTo>
                <a:lnTo>
                  <a:pt x="9792896" y="1851461"/>
                </a:lnTo>
                <a:lnTo>
                  <a:pt x="9792896" y="1232081"/>
                </a:lnTo>
                <a:close/>
                <a:moveTo>
                  <a:pt x="4866859" y="1232078"/>
                </a:moveTo>
                <a:lnTo>
                  <a:pt x="4866859" y="1851468"/>
                </a:lnTo>
                <a:lnTo>
                  <a:pt x="5474362" y="1851468"/>
                </a:lnTo>
                <a:lnTo>
                  <a:pt x="5474362" y="1232078"/>
                </a:lnTo>
                <a:close/>
                <a:moveTo>
                  <a:pt x="3015596" y="1232078"/>
                </a:moveTo>
                <a:lnTo>
                  <a:pt x="3015596" y="1851458"/>
                </a:lnTo>
                <a:lnTo>
                  <a:pt x="3623076" y="1851458"/>
                </a:lnTo>
                <a:lnTo>
                  <a:pt x="3623076" y="1232078"/>
                </a:lnTo>
                <a:close/>
                <a:moveTo>
                  <a:pt x="10419729" y="1232076"/>
                </a:moveTo>
                <a:lnTo>
                  <a:pt x="10419729" y="1232087"/>
                </a:lnTo>
                <a:lnTo>
                  <a:pt x="10419729" y="1851459"/>
                </a:lnTo>
                <a:lnTo>
                  <a:pt x="11027237" y="1851459"/>
                </a:lnTo>
                <a:lnTo>
                  <a:pt x="11027237" y="1232088"/>
                </a:lnTo>
                <a:lnTo>
                  <a:pt x="11027237" y="1232076"/>
                </a:lnTo>
                <a:close/>
                <a:moveTo>
                  <a:pt x="10419729" y="603091"/>
                </a:moveTo>
                <a:lnTo>
                  <a:pt x="10419729" y="1222460"/>
                </a:lnTo>
                <a:lnTo>
                  <a:pt x="11027237" y="1222460"/>
                </a:lnTo>
                <a:lnTo>
                  <a:pt x="11027237" y="603091"/>
                </a:lnTo>
                <a:close/>
                <a:moveTo>
                  <a:pt x="7951518" y="603091"/>
                </a:moveTo>
                <a:lnTo>
                  <a:pt x="7951518" y="1222463"/>
                </a:lnTo>
                <a:lnTo>
                  <a:pt x="8559026" y="1222463"/>
                </a:lnTo>
                <a:lnTo>
                  <a:pt x="8559026" y="603091"/>
                </a:lnTo>
                <a:close/>
                <a:moveTo>
                  <a:pt x="1781731" y="603090"/>
                </a:moveTo>
                <a:lnTo>
                  <a:pt x="1781731" y="1222467"/>
                </a:lnTo>
                <a:lnTo>
                  <a:pt x="2389221" y="1222467"/>
                </a:lnTo>
                <a:lnTo>
                  <a:pt x="2389221" y="603090"/>
                </a:lnTo>
                <a:close/>
                <a:moveTo>
                  <a:pt x="1164786" y="603089"/>
                </a:moveTo>
                <a:lnTo>
                  <a:pt x="1164786" y="1222471"/>
                </a:lnTo>
                <a:lnTo>
                  <a:pt x="1772283" y="1222471"/>
                </a:lnTo>
                <a:lnTo>
                  <a:pt x="1772283" y="1222467"/>
                </a:lnTo>
                <a:lnTo>
                  <a:pt x="1772290" y="1222467"/>
                </a:lnTo>
                <a:lnTo>
                  <a:pt x="1772290" y="603089"/>
                </a:lnTo>
                <a:close/>
                <a:moveTo>
                  <a:pt x="547852" y="603089"/>
                </a:moveTo>
                <a:lnTo>
                  <a:pt x="547852" y="1222470"/>
                </a:lnTo>
                <a:lnTo>
                  <a:pt x="1155355" y="1222470"/>
                </a:lnTo>
                <a:lnTo>
                  <a:pt x="1155355" y="603089"/>
                </a:lnTo>
                <a:close/>
                <a:moveTo>
                  <a:pt x="11036664" y="603088"/>
                </a:moveTo>
                <a:lnTo>
                  <a:pt x="11036664" y="603091"/>
                </a:lnTo>
                <a:lnTo>
                  <a:pt x="11036664" y="1222460"/>
                </a:lnTo>
                <a:lnTo>
                  <a:pt x="11036664" y="1222464"/>
                </a:lnTo>
                <a:lnTo>
                  <a:pt x="11644173" y="1222464"/>
                </a:lnTo>
                <a:lnTo>
                  <a:pt x="11644173" y="603088"/>
                </a:lnTo>
                <a:close/>
                <a:moveTo>
                  <a:pt x="5483797" y="603087"/>
                </a:moveTo>
                <a:lnTo>
                  <a:pt x="5483797" y="1222474"/>
                </a:lnTo>
                <a:lnTo>
                  <a:pt x="6091287" y="1222474"/>
                </a:lnTo>
                <a:lnTo>
                  <a:pt x="6091287" y="1222459"/>
                </a:lnTo>
                <a:lnTo>
                  <a:pt x="6091287" y="603087"/>
                </a:lnTo>
                <a:close/>
                <a:moveTo>
                  <a:pt x="9802322" y="603086"/>
                </a:moveTo>
                <a:lnTo>
                  <a:pt x="9802322" y="1222462"/>
                </a:lnTo>
                <a:lnTo>
                  <a:pt x="9802322" y="1222465"/>
                </a:lnTo>
                <a:lnTo>
                  <a:pt x="10409831" y="1222465"/>
                </a:lnTo>
                <a:lnTo>
                  <a:pt x="10409831" y="603086"/>
                </a:lnTo>
                <a:close/>
                <a:moveTo>
                  <a:pt x="8568453" y="603086"/>
                </a:moveTo>
                <a:lnTo>
                  <a:pt x="8568453" y="603091"/>
                </a:lnTo>
                <a:lnTo>
                  <a:pt x="8568453" y="1222477"/>
                </a:lnTo>
                <a:lnTo>
                  <a:pt x="9175961" y="1222477"/>
                </a:lnTo>
                <a:lnTo>
                  <a:pt x="9175961" y="1222462"/>
                </a:lnTo>
                <a:lnTo>
                  <a:pt x="9175961" y="603086"/>
                </a:lnTo>
                <a:close/>
                <a:moveTo>
                  <a:pt x="3015582" y="603086"/>
                </a:moveTo>
                <a:lnTo>
                  <a:pt x="3015582" y="1222459"/>
                </a:lnTo>
                <a:lnTo>
                  <a:pt x="3623094" y="1222459"/>
                </a:lnTo>
                <a:lnTo>
                  <a:pt x="3623094" y="603086"/>
                </a:lnTo>
                <a:close/>
                <a:moveTo>
                  <a:pt x="6717648" y="603085"/>
                </a:moveTo>
                <a:lnTo>
                  <a:pt x="6717648" y="1222459"/>
                </a:lnTo>
                <a:lnTo>
                  <a:pt x="6717648" y="1222472"/>
                </a:lnTo>
                <a:lnTo>
                  <a:pt x="7325157" y="1222472"/>
                </a:lnTo>
                <a:lnTo>
                  <a:pt x="7325157" y="603085"/>
                </a:lnTo>
                <a:close/>
                <a:moveTo>
                  <a:pt x="3632998" y="603085"/>
                </a:moveTo>
                <a:lnTo>
                  <a:pt x="3632998" y="1222473"/>
                </a:lnTo>
                <a:lnTo>
                  <a:pt x="4240488" y="1222473"/>
                </a:lnTo>
                <a:lnTo>
                  <a:pt x="4240488" y="603085"/>
                </a:lnTo>
                <a:close/>
                <a:moveTo>
                  <a:pt x="9185387" y="603084"/>
                </a:moveTo>
                <a:lnTo>
                  <a:pt x="9185387" y="603086"/>
                </a:lnTo>
                <a:lnTo>
                  <a:pt x="9185387" y="1222462"/>
                </a:lnTo>
                <a:lnTo>
                  <a:pt x="9792896" y="1222462"/>
                </a:lnTo>
                <a:lnTo>
                  <a:pt x="9792896" y="603084"/>
                </a:lnTo>
                <a:close/>
                <a:moveTo>
                  <a:pt x="7334583" y="603084"/>
                </a:moveTo>
                <a:lnTo>
                  <a:pt x="7334583" y="603085"/>
                </a:lnTo>
                <a:lnTo>
                  <a:pt x="7334583" y="1222471"/>
                </a:lnTo>
                <a:lnTo>
                  <a:pt x="7942092" y="1222471"/>
                </a:lnTo>
                <a:lnTo>
                  <a:pt x="7942092" y="603091"/>
                </a:lnTo>
                <a:lnTo>
                  <a:pt x="7942092" y="603084"/>
                </a:lnTo>
                <a:close/>
                <a:moveTo>
                  <a:pt x="4249917" y="603084"/>
                </a:moveTo>
                <a:lnTo>
                  <a:pt x="4249917" y="603085"/>
                </a:lnTo>
                <a:lnTo>
                  <a:pt x="4249917" y="1222474"/>
                </a:lnTo>
                <a:lnTo>
                  <a:pt x="4857420" y="1222474"/>
                </a:lnTo>
                <a:lnTo>
                  <a:pt x="4857420" y="603084"/>
                </a:lnTo>
                <a:close/>
                <a:moveTo>
                  <a:pt x="2398677" y="603083"/>
                </a:moveTo>
                <a:lnTo>
                  <a:pt x="2398677" y="1222467"/>
                </a:lnTo>
                <a:lnTo>
                  <a:pt x="3006141" y="1222467"/>
                </a:lnTo>
                <a:lnTo>
                  <a:pt x="3006141" y="1222459"/>
                </a:lnTo>
                <a:lnTo>
                  <a:pt x="3006154" y="1222459"/>
                </a:lnTo>
                <a:lnTo>
                  <a:pt x="3006154" y="603083"/>
                </a:lnTo>
                <a:close/>
                <a:moveTo>
                  <a:pt x="6100713" y="603081"/>
                </a:moveTo>
                <a:lnTo>
                  <a:pt x="6100713" y="603086"/>
                </a:lnTo>
                <a:lnTo>
                  <a:pt x="6100713" y="1222459"/>
                </a:lnTo>
                <a:lnTo>
                  <a:pt x="6708222" y="1222459"/>
                </a:lnTo>
                <a:lnTo>
                  <a:pt x="6708222" y="603085"/>
                </a:lnTo>
                <a:lnTo>
                  <a:pt x="6708222" y="603081"/>
                </a:lnTo>
                <a:close/>
                <a:moveTo>
                  <a:pt x="4866857" y="603075"/>
                </a:moveTo>
                <a:lnTo>
                  <a:pt x="4866857" y="1222462"/>
                </a:lnTo>
                <a:lnTo>
                  <a:pt x="5474355" y="1222462"/>
                </a:lnTo>
                <a:lnTo>
                  <a:pt x="5474355" y="603075"/>
                </a:lnTo>
                <a:close/>
                <a:moveTo>
                  <a:pt x="538417" y="0"/>
                </a:moveTo>
                <a:lnTo>
                  <a:pt x="547859" y="0"/>
                </a:lnTo>
                <a:lnTo>
                  <a:pt x="547859" y="593474"/>
                </a:lnTo>
                <a:lnTo>
                  <a:pt x="1155355" y="593474"/>
                </a:lnTo>
                <a:lnTo>
                  <a:pt x="1155355" y="593471"/>
                </a:lnTo>
                <a:lnTo>
                  <a:pt x="1155367" y="593471"/>
                </a:lnTo>
                <a:lnTo>
                  <a:pt x="1155367" y="0"/>
                </a:lnTo>
                <a:lnTo>
                  <a:pt x="1164795" y="0"/>
                </a:lnTo>
                <a:lnTo>
                  <a:pt x="1164795" y="593471"/>
                </a:lnTo>
                <a:lnTo>
                  <a:pt x="1772300" y="593471"/>
                </a:lnTo>
                <a:lnTo>
                  <a:pt x="1772300" y="0"/>
                </a:lnTo>
                <a:lnTo>
                  <a:pt x="1781728" y="0"/>
                </a:lnTo>
                <a:lnTo>
                  <a:pt x="1781728" y="593478"/>
                </a:lnTo>
                <a:lnTo>
                  <a:pt x="2389221" y="593478"/>
                </a:lnTo>
                <a:lnTo>
                  <a:pt x="2389221" y="593467"/>
                </a:lnTo>
                <a:lnTo>
                  <a:pt x="2389232" y="593467"/>
                </a:lnTo>
                <a:lnTo>
                  <a:pt x="2389232" y="0"/>
                </a:lnTo>
                <a:lnTo>
                  <a:pt x="2398671" y="0"/>
                </a:lnTo>
                <a:lnTo>
                  <a:pt x="2398671" y="593467"/>
                </a:lnTo>
                <a:lnTo>
                  <a:pt x="3006166" y="593467"/>
                </a:lnTo>
                <a:lnTo>
                  <a:pt x="3006166" y="0"/>
                </a:lnTo>
                <a:lnTo>
                  <a:pt x="3015597" y="0"/>
                </a:lnTo>
                <a:lnTo>
                  <a:pt x="3015597" y="593468"/>
                </a:lnTo>
                <a:lnTo>
                  <a:pt x="3623109" y="593468"/>
                </a:lnTo>
                <a:lnTo>
                  <a:pt x="3623109" y="0"/>
                </a:lnTo>
                <a:lnTo>
                  <a:pt x="3633001" y="0"/>
                </a:lnTo>
                <a:lnTo>
                  <a:pt x="3633001" y="593472"/>
                </a:lnTo>
                <a:lnTo>
                  <a:pt x="4240488" y="593472"/>
                </a:lnTo>
                <a:lnTo>
                  <a:pt x="4240488" y="0"/>
                </a:lnTo>
                <a:lnTo>
                  <a:pt x="4249917" y="0"/>
                </a:lnTo>
                <a:lnTo>
                  <a:pt x="4249917" y="593470"/>
                </a:lnTo>
                <a:lnTo>
                  <a:pt x="4857420" y="593470"/>
                </a:lnTo>
                <a:lnTo>
                  <a:pt x="4857420" y="593463"/>
                </a:lnTo>
                <a:lnTo>
                  <a:pt x="4857420" y="0"/>
                </a:lnTo>
                <a:lnTo>
                  <a:pt x="4866847" y="0"/>
                </a:lnTo>
                <a:lnTo>
                  <a:pt x="4866847" y="593463"/>
                </a:lnTo>
                <a:lnTo>
                  <a:pt x="5474357" y="593463"/>
                </a:lnTo>
                <a:lnTo>
                  <a:pt x="5474357" y="0"/>
                </a:lnTo>
                <a:lnTo>
                  <a:pt x="5483795" y="0"/>
                </a:lnTo>
                <a:lnTo>
                  <a:pt x="5483795" y="593476"/>
                </a:lnTo>
                <a:lnTo>
                  <a:pt x="6091287" y="593476"/>
                </a:lnTo>
                <a:lnTo>
                  <a:pt x="6091287" y="593471"/>
                </a:lnTo>
                <a:lnTo>
                  <a:pt x="6091287" y="0"/>
                </a:lnTo>
                <a:lnTo>
                  <a:pt x="6100713" y="0"/>
                </a:lnTo>
                <a:lnTo>
                  <a:pt x="6100713" y="593470"/>
                </a:lnTo>
                <a:lnTo>
                  <a:pt x="6708222" y="593470"/>
                </a:lnTo>
                <a:lnTo>
                  <a:pt x="6708222" y="0"/>
                </a:lnTo>
                <a:lnTo>
                  <a:pt x="6717648" y="0"/>
                </a:lnTo>
                <a:lnTo>
                  <a:pt x="6717648" y="593471"/>
                </a:lnTo>
                <a:lnTo>
                  <a:pt x="6717648" y="593473"/>
                </a:lnTo>
                <a:lnTo>
                  <a:pt x="7325157" y="593473"/>
                </a:lnTo>
                <a:lnTo>
                  <a:pt x="7325157" y="593471"/>
                </a:lnTo>
                <a:lnTo>
                  <a:pt x="7325157" y="0"/>
                </a:lnTo>
                <a:lnTo>
                  <a:pt x="7334583" y="0"/>
                </a:lnTo>
                <a:lnTo>
                  <a:pt x="7334583" y="593471"/>
                </a:lnTo>
                <a:lnTo>
                  <a:pt x="7942092" y="593471"/>
                </a:lnTo>
                <a:lnTo>
                  <a:pt x="7942092" y="593464"/>
                </a:lnTo>
                <a:lnTo>
                  <a:pt x="7942092" y="0"/>
                </a:lnTo>
                <a:lnTo>
                  <a:pt x="7951518" y="0"/>
                </a:lnTo>
                <a:lnTo>
                  <a:pt x="7951518" y="593464"/>
                </a:lnTo>
                <a:lnTo>
                  <a:pt x="8559026" y="593464"/>
                </a:lnTo>
                <a:lnTo>
                  <a:pt x="8559026" y="0"/>
                </a:lnTo>
                <a:lnTo>
                  <a:pt x="8568453" y="0"/>
                </a:lnTo>
                <a:lnTo>
                  <a:pt x="8568453" y="593464"/>
                </a:lnTo>
                <a:lnTo>
                  <a:pt x="8568453" y="593475"/>
                </a:lnTo>
                <a:lnTo>
                  <a:pt x="9175961" y="593475"/>
                </a:lnTo>
                <a:lnTo>
                  <a:pt x="9175961" y="593471"/>
                </a:lnTo>
                <a:lnTo>
                  <a:pt x="9175961" y="0"/>
                </a:lnTo>
                <a:lnTo>
                  <a:pt x="9185387" y="0"/>
                </a:lnTo>
                <a:lnTo>
                  <a:pt x="9185387" y="593471"/>
                </a:lnTo>
                <a:lnTo>
                  <a:pt x="9792896" y="593471"/>
                </a:lnTo>
                <a:lnTo>
                  <a:pt x="9792896" y="0"/>
                </a:lnTo>
                <a:lnTo>
                  <a:pt x="9802322" y="0"/>
                </a:lnTo>
                <a:lnTo>
                  <a:pt x="9802322" y="593464"/>
                </a:lnTo>
                <a:lnTo>
                  <a:pt x="10409831" y="593464"/>
                </a:lnTo>
                <a:lnTo>
                  <a:pt x="10409831" y="0"/>
                </a:lnTo>
                <a:lnTo>
                  <a:pt x="10419729" y="0"/>
                </a:lnTo>
                <a:lnTo>
                  <a:pt x="10419729" y="593466"/>
                </a:lnTo>
                <a:lnTo>
                  <a:pt x="11027237" y="593466"/>
                </a:lnTo>
                <a:lnTo>
                  <a:pt x="11027237" y="0"/>
                </a:lnTo>
                <a:lnTo>
                  <a:pt x="11036664" y="0"/>
                </a:lnTo>
                <a:lnTo>
                  <a:pt x="11036664" y="593466"/>
                </a:lnTo>
                <a:lnTo>
                  <a:pt x="11036664" y="593473"/>
                </a:lnTo>
                <a:lnTo>
                  <a:pt x="11644173" y="593473"/>
                </a:lnTo>
                <a:lnTo>
                  <a:pt x="11644173" y="0"/>
                </a:lnTo>
                <a:lnTo>
                  <a:pt x="11653599" y="0"/>
                </a:lnTo>
                <a:lnTo>
                  <a:pt x="11653599" y="593467"/>
                </a:lnTo>
                <a:lnTo>
                  <a:pt x="12192000" y="593467"/>
                </a:lnTo>
                <a:lnTo>
                  <a:pt x="12192000" y="603089"/>
                </a:lnTo>
                <a:lnTo>
                  <a:pt x="11653599" y="603089"/>
                </a:lnTo>
                <a:lnTo>
                  <a:pt x="11653599" y="1222464"/>
                </a:lnTo>
                <a:lnTo>
                  <a:pt x="11653599" y="1222478"/>
                </a:lnTo>
                <a:lnTo>
                  <a:pt x="12192000" y="1222478"/>
                </a:lnTo>
                <a:lnTo>
                  <a:pt x="12192000" y="1232090"/>
                </a:lnTo>
                <a:lnTo>
                  <a:pt x="11653599" y="1232090"/>
                </a:lnTo>
                <a:lnTo>
                  <a:pt x="11653599" y="1851459"/>
                </a:lnTo>
                <a:lnTo>
                  <a:pt x="12192000" y="1851459"/>
                </a:lnTo>
                <a:lnTo>
                  <a:pt x="12192000" y="1861089"/>
                </a:lnTo>
                <a:lnTo>
                  <a:pt x="11653599" y="1861089"/>
                </a:lnTo>
                <a:lnTo>
                  <a:pt x="11653599" y="2480458"/>
                </a:lnTo>
                <a:lnTo>
                  <a:pt x="12192000" y="2480458"/>
                </a:lnTo>
                <a:lnTo>
                  <a:pt x="12192000" y="2490075"/>
                </a:lnTo>
                <a:lnTo>
                  <a:pt x="11653599" y="2490075"/>
                </a:lnTo>
                <a:lnTo>
                  <a:pt x="11653599" y="3109458"/>
                </a:lnTo>
                <a:lnTo>
                  <a:pt x="12192000" y="3109458"/>
                </a:lnTo>
                <a:lnTo>
                  <a:pt x="12192000" y="3119072"/>
                </a:lnTo>
                <a:lnTo>
                  <a:pt x="11653599" y="3119072"/>
                </a:lnTo>
                <a:lnTo>
                  <a:pt x="11653599" y="3738934"/>
                </a:lnTo>
                <a:lnTo>
                  <a:pt x="12192000" y="3738934"/>
                </a:lnTo>
                <a:lnTo>
                  <a:pt x="12192000" y="3748545"/>
                </a:lnTo>
                <a:lnTo>
                  <a:pt x="11653599" y="3748545"/>
                </a:lnTo>
                <a:lnTo>
                  <a:pt x="11653599" y="4367933"/>
                </a:lnTo>
                <a:lnTo>
                  <a:pt x="12192000" y="4367933"/>
                </a:lnTo>
                <a:lnTo>
                  <a:pt x="12192000" y="4377543"/>
                </a:lnTo>
                <a:lnTo>
                  <a:pt x="11653599" y="4377543"/>
                </a:lnTo>
                <a:lnTo>
                  <a:pt x="11653599" y="4996932"/>
                </a:lnTo>
                <a:lnTo>
                  <a:pt x="12192000" y="4996932"/>
                </a:lnTo>
                <a:lnTo>
                  <a:pt x="12192000" y="5006542"/>
                </a:lnTo>
                <a:lnTo>
                  <a:pt x="11653599" y="5006542"/>
                </a:lnTo>
                <a:lnTo>
                  <a:pt x="11653599" y="5625930"/>
                </a:lnTo>
                <a:lnTo>
                  <a:pt x="12192000" y="5625930"/>
                </a:lnTo>
                <a:lnTo>
                  <a:pt x="12192000" y="5635541"/>
                </a:lnTo>
                <a:lnTo>
                  <a:pt x="11653599" y="5635541"/>
                </a:lnTo>
                <a:lnTo>
                  <a:pt x="11653599" y="6254930"/>
                </a:lnTo>
                <a:lnTo>
                  <a:pt x="12192000" y="6254930"/>
                </a:lnTo>
                <a:lnTo>
                  <a:pt x="12192000" y="6264540"/>
                </a:lnTo>
                <a:lnTo>
                  <a:pt x="11653599" y="6264540"/>
                </a:lnTo>
                <a:lnTo>
                  <a:pt x="11653599" y="6858000"/>
                </a:lnTo>
                <a:lnTo>
                  <a:pt x="11644173" y="6858000"/>
                </a:lnTo>
                <a:lnTo>
                  <a:pt x="11644173" y="6264540"/>
                </a:lnTo>
                <a:lnTo>
                  <a:pt x="11036664" y="6264540"/>
                </a:lnTo>
                <a:lnTo>
                  <a:pt x="11036664" y="6858000"/>
                </a:lnTo>
                <a:lnTo>
                  <a:pt x="11027237" y="6858000"/>
                </a:lnTo>
                <a:lnTo>
                  <a:pt x="11027237" y="6264540"/>
                </a:lnTo>
                <a:lnTo>
                  <a:pt x="10419729" y="6264540"/>
                </a:lnTo>
                <a:lnTo>
                  <a:pt x="10419729" y="6858000"/>
                </a:lnTo>
                <a:lnTo>
                  <a:pt x="10409831" y="6858000"/>
                </a:lnTo>
                <a:lnTo>
                  <a:pt x="10409831" y="6264540"/>
                </a:lnTo>
                <a:lnTo>
                  <a:pt x="9802322" y="6264540"/>
                </a:lnTo>
                <a:lnTo>
                  <a:pt x="9802322" y="6858000"/>
                </a:lnTo>
                <a:lnTo>
                  <a:pt x="9792896" y="6858000"/>
                </a:lnTo>
                <a:lnTo>
                  <a:pt x="9792896" y="6264540"/>
                </a:lnTo>
                <a:lnTo>
                  <a:pt x="9185387" y="6264540"/>
                </a:lnTo>
                <a:lnTo>
                  <a:pt x="9185387" y="6858000"/>
                </a:lnTo>
                <a:lnTo>
                  <a:pt x="9175961" y="6858000"/>
                </a:lnTo>
                <a:lnTo>
                  <a:pt x="9175961" y="6264540"/>
                </a:lnTo>
                <a:lnTo>
                  <a:pt x="8568453" y="6264540"/>
                </a:lnTo>
                <a:lnTo>
                  <a:pt x="8568453" y="6858000"/>
                </a:lnTo>
                <a:lnTo>
                  <a:pt x="8559026" y="6858000"/>
                </a:lnTo>
                <a:lnTo>
                  <a:pt x="8559026" y="6264540"/>
                </a:lnTo>
                <a:lnTo>
                  <a:pt x="7951518" y="6264540"/>
                </a:lnTo>
                <a:lnTo>
                  <a:pt x="7951518" y="6858000"/>
                </a:lnTo>
                <a:lnTo>
                  <a:pt x="7942092" y="6858000"/>
                </a:lnTo>
                <a:lnTo>
                  <a:pt x="7942092" y="6264540"/>
                </a:lnTo>
                <a:lnTo>
                  <a:pt x="7334583" y="6264540"/>
                </a:lnTo>
                <a:lnTo>
                  <a:pt x="7334583" y="6858000"/>
                </a:lnTo>
                <a:lnTo>
                  <a:pt x="7325157" y="6858000"/>
                </a:lnTo>
                <a:lnTo>
                  <a:pt x="7325157" y="6264540"/>
                </a:lnTo>
                <a:lnTo>
                  <a:pt x="6717648" y="6264540"/>
                </a:lnTo>
                <a:lnTo>
                  <a:pt x="6717648" y="6858000"/>
                </a:lnTo>
                <a:lnTo>
                  <a:pt x="6708222" y="6858000"/>
                </a:lnTo>
                <a:lnTo>
                  <a:pt x="6708222" y="6264540"/>
                </a:lnTo>
                <a:lnTo>
                  <a:pt x="6100713" y="6264540"/>
                </a:lnTo>
                <a:lnTo>
                  <a:pt x="6100713" y="6858000"/>
                </a:lnTo>
                <a:lnTo>
                  <a:pt x="6091287" y="6858000"/>
                </a:lnTo>
                <a:lnTo>
                  <a:pt x="6091287" y="6264540"/>
                </a:lnTo>
                <a:lnTo>
                  <a:pt x="5483791" y="6264540"/>
                </a:lnTo>
                <a:lnTo>
                  <a:pt x="5483784" y="6264540"/>
                </a:lnTo>
                <a:lnTo>
                  <a:pt x="5483784" y="6858000"/>
                </a:lnTo>
                <a:lnTo>
                  <a:pt x="5474353" y="6858000"/>
                </a:lnTo>
                <a:lnTo>
                  <a:pt x="5474353" y="6264540"/>
                </a:lnTo>
                <a:lnTo>
                  <a:pt x="4866847" y="6264540"/>
                </a:lnTo>
                <a:lnTo>
                  <a:pt x="4866847" y="6858000"/>
                </a:lnTo>
                <a:lnTo>
                  <a:pt x="4857417" y="6858000"/>
                </a:lnTo>
                <a:lnTo>
                  <a:pt x="4857417" y="6264540"/>
                </a:lnTo>
                <a:lnTo>
                  <a:pt x="4249917" y="6264540"/>
                </a:lnTo>
                <a:lnTo>
                  <a:pt x="4249911" y="6264540"/>
                </a:lnTo>
                <a:lnTo>
                  <a:pt x="4249911" y="6858000"/>
                </a:lnTo>
                <a:lnTo>
                  <a:pt x="4240484" y="6858000"/>
                </a:lnTo>
                <a:lnTo>
                  <a:pt x="4240484" y="6264540"/>
                </a:lnTo>
                <a:lnTo>
                  <a:pt x="4240482" y="6264540"/>
                </a:lnTo>
                <a:lnTo>
                  <a:pt x="3633004" y="6264540"/>
                </a:lnTo>
                <a:lnTo>
                  <a:pt x="3632990" y="6264540"/>
                </a:lnTo>
                <a:lnTo>
                  <a:pt x="3632990" y="6858000"/>
                </a:lnTo>
                <a:lnTo>
                  <a:pt x="3623085" y="6858000"/>
                </a:lnTo>
                <a:lnTo>
                  <a:pt x="3623085" y="6264540"/>
                </a:lnTo>
                <a:lnTo>
                  <a:pt x="3015592" y="6264540"/>
                </a:lnTo>
                <a:lnTo>
                  <a:pt x="3015584" y="6264540"/>
                </a:lnTo>
                <a:lnTo>
                  <a:pt x="3015584" y="6858000"/>
                </a:lnTo>
                <a:lnTo>
                  <a:pt x="3006150" y="6858000"/>
                </a:lnTo>
                <a:lnTo>
                  <a:pt x="3006150" y="6264540"/>
                </a:lnTo>
                <a:lnTo>
                  <a:pt x="2398672" y="6264540"/>
                </a:lnTo>
                <a:lnTo>
                  <a:pt x="2398663" y="6264540"/>
                </a:lnTo>
                <a:lnTo>
                  <a:pt x="2398663" y="6858000"/>
                </a:lnTo>
                <a:lnTo>
                  <a:pt x="2389224" y="6858000"/>
                </a:lnTo>
                <a:lnTo>
                  <a:pt x="2389224" y="6264540"/>
                </a:lnTo>
                <a:lnTo>
                  <a:pt x="1781723" y="6264540"/>
                </a:lnTo>
                <a:lnTo>
                  <a:pt x="1781722" y="6264540"/>
                </a:lnTo>
                <a:lnTo>
                  <a:pt x="1781722" y="6858000"/>
                </a:lnTo>
                <a:lnTo>
                  <a:pt x="1772294" y="6858000"/>
                </a:lnTo>
                <a:lnTo>
                  <a:pt x="1772294" y="6264540"/>
                </a:lnTo>
                <a:lnTo>
                  <a:pt x="1164788" y="6264540"/>
                </a:lnTo>
                <a:lnTo>
                  <a:pt x="1164788" y="6858000"/>
                </a:lnTo>
                <a:lnTo>
                  <a:pt x="1155353" y="6858000"/>
                </a:lnTo>
                <a:lnTo>
                  <a:pt x="1155353" y="6264540"/>
                </a:lnTo>
                <a:lnTo>
                  <a:pt x="547858" y="6264540"/>
                </a:lnTo>
                <a:lnTo>
                  <a:pt x="547858" y="6858000"/>
                </a:lnTo>
                <a:lnTo>
                  <a:pt x="538418" y="6858000"/>
                </a:lnTo>
                <a:lnTo>
                  <a:pt x="538418" y="6264540"/>
                </a:lnTo>
                <a:lnTo>
                  <a:pt x="538414" y="6264540"/>
                </a:lnTo>
                <a:lnTo>
                  <a:pt x="0" y="6264540"/>
                </a:lnTo>
                <a:lnTo>
                  <a:pt x="0" y="6254930"/>
                </a:lnTo>
                <a:lnTo>
                  <a:pt x="538404" y="6254930"/>
                </a:lnTo>
                <a:lnTo>
                  <a:pt x="538404" y="5635541"/>
                </a:lnTo>
                <a:lnTo>
                  <a:pt x="0" y="5635541"/>
                </a:lnTo>
                <a:lnTo>
                  <a:pt x="0" y="5625930"/>
                </a:lnTo>
                <a:lnTo>
                  <a:pt x="538408" y="5625930"/>
                </a:lnTo>
                <a:lnTo>
                  <a:pt x="538408" y="5006542"/>
                </a:lnTo>
                <a:lnTo>
                  <a:pt x="538404" y="5006542"/>
                </a:lnTo>
                <a:lnTo>
                  <a:pt x="0" y="5006542"/>
                </a:lnTo>
                <a:lnTo>
                  <a:pt x="0" y="4996932"/>
                </a:lnTo>
                <a:lnTo>
                  <a:pt x="538404" y="4996932"/>
                </a:lnTo>
                <a:lnTo>
                  <a:pt x="538404" y="4377543"/>
                </a:lnTo>
                <a:lnTo>
                  <a:pt x="0" y="4377543"/>
                </a:lnTo>
                <a:lnTo>
                  <a:pt x="0" y="4367933"/>
                </a:lnTo>
                <a:lnTo>
                  <a:pt x="538404" y="4367933"/>
                </a:lnTo>
                <a:lnTo>
                  <a:pt x="538411" y="4367933"/>
                </a:lnTo>
                <a:lnTo>
                  <a:pt x="538411" y="3748545"/>
                </a:lnTo>
                <a:lnTo>
                  <a:pt x="0" y="3748545"/>
                </a:lnTo>
                <a:lnTo>
                  <a:pt x="0" y="3738934"/>
                </a:lnTo>
                <a:lnTo>
                  <a:pt x="538415" y="3738934"/>
                </a:lnTo>
                <a:lnTo>
                  <a:pt x="538415" y="3119077"/>
                </a:lnTo>
                <a:lnTo>
                  <a:pt x="0" y="3119077"/>
                </a:lnTo>
                <a:lnTo>
                  <a:pt x="0" y="3109465"/>
                </a:lnTo>
                <a:lnTo>
                  <a:pt x="538402" y="3109465"/>
                </a:lnTo>
                <a:lnTo>
                  <a:pt x="538402" y="2490087"/>
                </a:lnTo>
                <a:lnTo>
                  <a:pt x="0" y="2490087"/>
                </a:lnTo>
                <a:lnTo>
                  <a:pt x="0" y="2480470"/>
                </a:lnTo>
                <a:lnTo>
                  <a:pt x="538402" y="2480470"/>
                </a:lnTo>
                <a:lnTo>
                  <a:pt x="538402" y="2480457"/>
                </a:lnTo>
                <a:lnTo>
                  <a:pt x="538406" y="2480457"/>
                </a:lnTo>
                <a:lnTo>
                  <a:pt x="538406" y="1861093"/>
                </a:lnTo>
                <a:lnTo>
                  <a:pt x="0" y="1861093"/>
                </a:lnTo>
                <a:lnTo>
                  <a:pt x="0" y="1851461"/>
                </a:lnTo>
                <a:lnTo>
                  <a:pt x="538406" y="1851461"/>
                </a:lnTo>
                <a:lnTo>
                  <a:pt x="538406" y="1232071"/>
                </a:lnTo>
                <a:lnTo>
                  <a:pt x="0" y="1232071"/>
                </a:lnTo>
                <a:lnTo>
                  <a:pt x="0" y="1222461"/>
                </a:lnTo>
                <a:lnTo>
                  <a:pt x="538406" y="1222461"/>
                </a:lnTo>
                <a:lnTo>
                  <a:pt x="538406" y="603079"/>
                </a:lnTo>
                <a:lnTo>
                  <a:pt x="0" y="603079"/>
                </a:lnTo>
                <a:lnTo>
                  <a:pt x="0" y="593462"/>
                </a:lnTo>
                <a:lnTo>
                  <a:pt x="538417" y="593462"/>
                </a:lnTo>
                <a:close/>
              </a:path>
            </a:pathLst>
          </a:custGeom>
          <a:solidFill>
            <a:schemeClr val="bg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65859" y="1130094"/>
            <a:ext cx="10660283" cy="51275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65859" y="600321"/>
            <a:ext cx="10660283" cy="538308"/>
          </a:xfrm>
          <a:prstGeom prst="rect">
            <a:avLst/>
          </a:prstGeom>
          <a:solidFill>
            <a:schemeClr val="accent6"/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93730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2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42586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4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91923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3 w 208545"/>
              <a:gd name="connsiteY1" fmla="*/ 208545 h 208545"/>
              <a:gd name="connsiteX2" fmla="*/ 0 w 208545"/>
              <a:gd name="connsiteY2" fmla="*/ 104273 h 208545"/>
              <a:gd name="connsiteX3" fmla="*/ 104273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3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3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1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514239" y="781936"/>
            <a:ext cx="1248292" cy="257646"/>
          </a:xfrm>
          <a:custGeom>
            <a:avLst/>
            <a:gdLst>
              <a:gd name="connsiteX0" fmla="*/ 152743 w 1964948"/>
              <a:gd name="connsiteY0" fmla="*/ 0 h 330884"/>
              <a:gd name="connsiteX1" fmla="*/ 1964949 w 1964948"/>
              <a:gd name="connsiteY1" fmla="*/ 0 h 330884"/>
              <a:gd name="connsiteX2" fmla="*/ 1964949 w 1964948"/>
              <a:gd name="connsiteY2" fmla="*/ 178169 h 330884"/>
              <a:gd name="connsiteX3" fmla="*/ 1812240 w 1964948"/>
              <a:gd name="connsiteY3" fmla="*/ 330885 h 330884"/>
              <a:gd name="connsiteX4" fmla="*/ 0 w 1964948"/>
              <a:gd name="connsiteY4" fmla="*/ 330885 h 330884"/>
              <a:gd name="connsiteX5" fmla="*/ 0 w 1964948"/>
              <a:gd name="connsiteY5" fmla="*/ 152715 h 330884"/>
              <a:gd name="connsiteX6" fmla="*/ 152743 w 1964948"/>
              <a:gd name="connsiteY6" fmla="*/ 0 h 330884"/>
            </a:gdLst>
            <a:ahLst/>
            <a:cxnLst/>
            <a:rect l="l" t="t" r="r" b="b"/>
            <a:pathLst>
              <a:path w="1964948" h="330884">
                <a:moveTo>
                  <a:pt x="152743" y="0"/>
                </a:moveTo>
                <a:lnTo>
                  <a:pt x="1964949" y="0"/>
                </a:lnTo>
                <a:lnTo>
                  <a:pt x="1964949" y="178169"/>
                </a:lnTo>
                <a:cubicBezTo>
                  <a:pt x="1964950" y="262510"/>
                  <a:pt x="1896581" y="330883"/>
                  <a:pt x="1812240" y="330885"/>
                </a:cubicBezTo>
                <a:lnTo>
                  <a:pt x="0" y="330885"/>
                </a:lnTo>
                <a:lnTo>
                  <a:pt x="0" y="152715"/>
                </a:lnTo>
                <a:cubicBezTo>
                  <a:pt x="13" y="68368"/>
                  <a:pt x="68395" y="-2"/>
                  <a:pt x="152743" y="0"/>
                </a:cubicBezTo>
                <a:close/>
              </a:path>
            </a:pathLst>
          </a:custGeom>
          <a:solidFill>
            <a:schemeClr val="tx1"/>
          </a:solidFill>
          <a:ln w="34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1019649" y="817320"/>
            <a:ext cx="194887" cy="1868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1984410" y="2685029"/>
            <a:ext cx="5000590" cy="19123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2662" cap="flat">
            <a:solidFill>
              <a:schemeClr val="tx1"/>
            </a:solidFill>
            <a:miter/>
          </a:ln>
          <a:effectLst>
            <a:outerShdw dist="107950" dir="2699999" algn="tl" rotWithShape="0">
              <a:srgbClr val="000000">
                <a:alpha val="100000"/>
              </a:srgbClr>
            </a:outerShdw>
          </a:effectLst>
        </p:spPr>
        <p:txBody>
          <a:bodyPr vert="horz" wrap="square" lIns="155448" tIns="77724" rIns="155448" bIns="7772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264418" y="2373403"/>
            <a:ext cx="1617624" cy="1606476"/>
          </a:xfrm>
          <a:custGeom>
            <a:avLst/>
            <a:gdLst>
              <a:gd name="connsiteX0" fmla="*/ 1391101 w 1883153"/>
              <a:gd name="connsiteY0" fmla="*/ 343571 h 1870178"/>
              <a:gd name="connsiteX1" fmla="*/ 1633763 w 1883153"/>
              <a:gd name="connsiteY1" fmla="*/ 295038 h 1870178"/>
              <a:gd name="connsiteX2" fmla="*/ 1566011 w 1883153"/>
              <a:gd name="connsiteY2" fmla="*/ 532895 h 1870178"/>
              <a:gd name="connsiteX3" fmla="*/ 1810594 w 1883153"/>
              <a:gd name="connsiteY3" fmla="*/ 570376 h 1870178"/>
              <a:gd name="connsiteX4" fmla="*/ 1665958 w 1883153"/>
              <a:gd name="connsiteY4" fmla="*/ 770752 h 1870178"/>
              <a:gd name="connsiteX5" fmla="*/ 1883153 w 1883153"/>
              <a:gd name="connsiteY5" fmla="*/ 889440 h 1870178"/>
              <a:gd name="connsiteX6" fmla="*/ 1678452 w 1883153"/>
              <a:gd name="connsiteY6" fmla="*/ 1028310 h 1870178"/>
              <a:gd name="connsiteX7" fmla="*/ 1841828 w 1883153"/>
              <a:gd name="connsiteY7" fmla="*/ 1214271 h 1870178"/>
              <a:gd name="connsiteX8" fmla="*/ 1602050 w 1883153"/>
              <a:gd name="connsiteY8" fmla="*/ 1274816 h 1870178"/>
              <a:gd name="connsiteX9" fmla="*/ 1691907 w 1883153"/>
              <a:gd name="connsiteY9" fmla="*/ 1505465 h 1870178"/>
              <a:gd name="connsiteX10" fmla="*/ 1445881 w 1883153"/>
              <a:gd name="connsiteY10" fmla="*/ 1479997 h 1870178"/>
              <a:gd name="connsiteX11" fmla="*/ 1451647 w 1883153"/>
              <a:gd name="connsiteY11" fmla="*/ 1727464 h 1870178"/>
              <a:gd name="connsiteX12" fmla="*/ 1229167 w 1883153"/>
              <a:gd name="connsiteY12" fmla="*/ 1619828 h 1870178"/>
              <a:gd name="connsiteX13" fmla="*/ 1149881 w 1883153"/>
              <a:gd name="connsiteY13" fmla="*/ 1854321 h 1870178"/>
              <a:gd name="connsiteX14" fmla="*/ 977376 w 1883153"/>
              <a:gd name="connsiteY14" fmla="*/ 1677010 h 1870178"/>
              <a:gd name="connsiteX15" fmla="*/ 823129 w 1883153"/>
              <a:gd name="connsiteY15" fmla="*/ 1870178 h 1870178"/>
              <a:gd name="connsiteX16" fmla="*/ 721739 w 1883153"/>
              <a:gd name="connsiteY16" fmla="*/ 1644335 h 1870178"/>
              <a:gd name="connsiteX17" fmla="*/ 510311 w 1883153"/>
              <a:gd name="connsiteY17" fmla="*/ 1773114 h 1870178"/>
              <a:gd name="connsiteX18" fmla="*/ 492532 w 1883153"/>
              <a:gd name="connsiteY18" fmla="*/ 1526127 h 1870178"/>
              <a:gd name="connsiteX19" fmla="*/ 249870 w 1883153"/>
              <a:gd name="connsiteY19" fmla="*/ 1575140 h 1870178"/>
              <a:gd name="connsiteX20" fmla="*/ 317142 w 1883153"/>
              <a:gd name="connsiteY20" fmla="*/ 1336803 h 1870178"/>
              <a:gd name="connsiteX21" fmla="*/ 72559 w 1883153"/>
              <a:gd name="connsiteY21" fmla="*/ 1299803 h 1870178"/>
              <a:gd name="connsiteX22" fmla="*/ 217195 w 1883153"/>
              <a:gd name="connsiteY22" fmla="*/ 1099427 h 1870178"/>
              <a:gd name="connsiteX23" fmla="*/ 0 w 1883153"/>
              <a:gd name="connsiteY23" fmla="*/ 980738 h 1870178"/>
              <a:gd name="connsiteX24" fmla="*/ 205182 w 1883153"/>
              <a:gd name="connsiteY24" fmla="*/ 841388 h 1870178"/>
              <a:gd name="connsiteX25" fmla="*/ 41325 w 1883153"/>
              <a:gd name="connsiteY25" fmla="*/ 655908 h 1870178"/>
              <a:gd name="connsiteX26" fmla="*/ 281103 w 1883153"/>
              <a:gd name="connsiteY26" fmla="*/ 595363 h 1870178"/>
              <a:gd name="connsiteX27" fmla="*/ 191247 w 1883153"/>
              <a:gd name="connsiteY27" fmla="*/ 364714 h 1870178"/>
              <a:gd name="connsiteX28" fmla="*/ 437272 w 1883153"/>
              <a:gd name="connsiteY28" fmla="*/ 390181 h 1870178"/>
              <a:gd name="connsiteX29" fmla="*/ 431506 w 1883153"/>
              <a:gd name="connsiteY29" fmla="*/ 142714 h 1870178"/>
              <a:gd name="connsiteX30" fmla="*/ 653986 w 1883153"/>
              <a:gd name="connsiteY30" fmla="*/ 250350 h 1870178"/>
              <a:gd name="connsiteX31" fmla="*/ 733272 w 1883153"/>
              <a:gd name="connsiteY31" fmla="*/ 15857 h 1870178"/>
              <a:gd name="connsiteX32" fmla="*/ 905778 w 1883153"/>
              <a:gd name="connsiteY32" fmla="*/ 193168 h 1870178"/>
              <a:gd name="connsiteX33" fmla="*/ 1060025 w 1883153"/>
              <a:gd name="connsiteY33" fmla="*/ 0 h 1870178"/>
              <a:gd name="connsiteX34" fmla="*/ 1161413 w 1883153"/>
              <a:gd name="connsiteY34" fmla="*/ 225844 h 1870178"/>
              <a:gd name="connsiteX35" fmla="*/ 1372842 w 1883153"/>
              <a:gd name="connsiteY35" fmla="*/ 97065 h 1870178"/>
            </a:gdLst>
            <a:ahLst/>
            <a:cxnLst/>
            <a:rect l="l" t="t" r="r" b="b"/>
            <a:pathLst>
              <a:path w="1883153" h="1870178">
                <a:moveTo>
                  <a:pt x="1391101" y="343571"/>
                </a:moveTo>
                <a:lnTo>
                  <a:pt x="1633763" y="295038"/>
                </a:lnTo>
                <a:lnTo>
                  <a:pt x="1566011" y="532895"/>
                </a:lnTo>
                <a:lnTo>
                  <a:pt x="1810594" y="570376"/>
                </a:lnTo>
                <a:lnTo>
                  <a:pt x="1665958" y="770752"/>
                </a:lnTo>
                <a:lnTo>
                  <a:pt x="1883153" y="889440"/>
                </a:lnTo>
                <a:lnTo>
                  <a:pt x="1678452" y="1028310"/>
                </a:lnTo>
                <a:lnTo>
                  <a:pt x="1841828" y="1214271"/>
                </a:lnTo>
                <a:lnTo>
                  <a:pt x="1602050" y="1274816"/>
                </a:lnTo>
                <a:lnTo>
                  <a:pt x="1691907" y="1505465"/>
                </a:lnTo>
                <a:lnTo>
                  <a:pt x="1445881" y="1479997"/>
                </a:lnTo>
                <a:lnTo>
                  <a:pt x="1451647" y="1727464"/>
                </a:lnTo>
                <a:lnTo>
                  <a:pt x="1229167" y="1619828"/>
                </a:lnTo>
                <a:lnTo>
                  <a:pt x="1149881" y="1854321"/>
                </a:lnTo>
                <a:lnTo>
                  <a:pt x="977376" y="1677010"/>
                </a:lnTo>
                <a:lnTo>
                  <a:pt x="823129" y="1870178"/>
                </a:lnTo>
                <a:lnTo>
                  <a:pt x="721739" y="1644335"/>
                </a:lnTo>
                <a:lnTo>
                  <a:pt x="510311" y="1773114"/>
                </a:lnTo>
                <a:lnTo>
                  <a:pt x="492532" y="1526127"/>
                </a:lnTo>
                <a:lnTo>
                  <a:pt x="249870" y="1575140"/>
                </a:lnTo>
                <a:lnTo>
                  <a:pt x="317142" y="1336803"/>
                </a:lnTo>
                <a:lnTo>
                  <a:pt x="72559" y="1299803"/>
                </a:lnTo>
                <a:lnTo>
                  <a:pt x="217195" y="1099427"/>
                </a:lnTo>
                <a:lnTo>
                  <a:pt x="0" y="980738"/>
                </a:lnTo>
                <a:lnTo>
                  <a:pt x="205182" y="841388"/>
                </a:lnTo>
                <a:lnTo>
                  <a:pt x="41325" y="655908"/>
                </a:lnTo>
                <a:lnTo>
                  <a:pt x="281103" y="595363"/>
                </a:lnTo>
                <a:lnTo>
                  <a:pt x="191247" y="364714"/>
                </a:lnTo>
                <a:lnTo>
                  <a:pt x="437272" y="390181"/>
                </a:lnTo>
                <a:lnTo>
                  <a:pt x="431506" y="142714"/>
                </a:lnTo>
                <a:lnTo>
                  <a:pt x="653986" y="250350"/>
                </a:lnTo>
                <a:lnTo>
                  <a:pt x="733272" y="15857"/>
                </a:lnTo>
                <a:lnTo>
                  <a:pt x="905778" y="193168"/>
                </a:lnTo>
                <a:lnTo>
                  <a:pt x="1060025" y="0"/>
                </a:lnTo>
                <a:lnTo>
                  <a:pt x="1161413" y="225844"/>
                </a:lnTo>
                <a:lnTo>
                  <a:pt x="1372842" y="97065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  <a:effectLst/>
        </p:spPr>
        <p:txBody>
          <a:bodyPr vert="horz" wrap="square" lIns="155448" tIns="77724" rIns="155448" bIns="7772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107839" y="1485900"/>
            <a:ext cx="1965662" cy="200382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163220" tIns="81610" rIns="163220" bIns="8161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76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0698252">
            <a:off x="8254998" y="5697559"/>
            <a:ext cx="3736365" cy="878353"/>
          </a:xfrm>
          <a:custGeom>
            <a:avLst/>
            <a:gdLst>
              <a:gd name="connsiteX0" fmla="*/ 3736365 w 3736365"/>
              <a:gd name="connsiteY0" fmla="*/ 439177 h 878353"/>
              <a:gd name="connsiteX1" fmla="*/ 1868182 w 3736365"/>
              <a:gd name="connsiteY1" fmla="*/ 878353 h 878353"/>
              <a:gd name="connsiteX2" fmla="*/ -1 w 3736365"/>
              <a:gd name="connsiteY2" fmla="*/ 439177 h 878353"/>
              <a:gd name="connsiteX3" fmla="*/ 1868182 w 3736365"/>
              <a:gd name="connsiteY3" fmla="*/ 0 h 878353"/>
              <a:gd name="connsiteX4" fmla="*/ 3736365 w 3736365"/>
              <a:gd name="connsiteY4" fmla="*/ 439177 h 878353"/>
            </a:gdLst>
            <a:ahLst/>
            <a:cxnLst/>
            <a:rect l="l" t="t" r="r" b="b"/>
            <a:pathLst>
              <a:path w="3736365" h="878353">
                <a:moveTo>
                  <a:pt x="3736365" y="439177"/>
                </a:moveTo>
                <a:cubicBezTo>
                  <a:pt x="3736365" y="681728"/>
                  <a:pt x="2899951" y="878353"/>
                  <a:pt x="1868182" y="878353"/>
                </a:cubicBezTo>
                <a:cubicBezTo>
                  <a:pt x="836413" y="878353"/>
                  <a:pt x="-1" y="681728"/>
                  <a:pt x="-1" y="439177"/>
                </a:cubicBezTo>
                <a:cubicBezTo>
                  <a:pt x="-1" y="196626"/>
                  <a:pt x="836413" y="0"/>
                  <a:pt x="1868182" y="0"/>
                </a:cubicBezTo>
                <a:cubicBezTo>
                  <a:pt x="2899951" y="0"/>
                  <a:pt x="3736365" y="196626"/>
                  <a:pt x="3736365" y="439177"/>
                </a:cubicBezTo>
                <a:close/>
              </a:path>
            </a:pathLst>
          </a:custGeom>
          <a:solidFill>
            <a:schemeClr val="accent1"/>
          </a:solidFill>
          <a:ln w="19212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0700000">
            <a:off x="8604429" y="6370281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2 w 273895"/>
              <a:gd name="connsiteY1" fmla="*/ 126857 h 273415"/>
              <a:gd name="connsiteX2" fmla="*/ 255636 w 273895"/>
              <a:gd name="connsiteY2" fmla="*/ 68714 h 273415"/>
              <a:gd name="connsiteX3" fmla="*/ 252753 w 273895"/>
              <a:gd name="connsiteY3" fmla="*/ 63428 h 273415"/>
              <a:gd name="connsiteX4" fmla="*/ 155688 w 273895"/>
              <a:gd name="connsiteY4" fmla="*/ 121571 h 273415"/>
              <a:gd name="connsiteX5" fmla="*/ 234012 w 273895"/>
              <a:gd name="connsiteY5" fmla="*/ 40364 h 273415"/>
              <a:gd name="connsiteX6" fmla="*/ 229688 w 273895"/>
              <a:gd name="connsiteY6" fmla="*/ 36039 h 273415"/>
              <a:gd name="connsiteX7" fmla="*/ 151363 w 273895"/>
              <a:gd name="connsiteY7" fmla="*/ 117247 h 273415"/>
              <a:gd name="connsiteX8" fmla="*/ 205662 w 273895"/>
              <a:gd name="connsiteY8" fmla="*/ 18259 h 273415"/>
              <a:gd name="connsiteX9" fmla="*/ 200376 w 273895"/>
              <a:gd name="connsiteY9" fmla="*/ 15376 h 273415"/>
              <a:gd name="connsiteX10" fmla="*/ 14559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3363 h 273415"/>
              <a:gd name="connsiteX13" fmla="*/ 139831 w 273895"/>
              <a:gd name="connsiteY13" fmla="*/ 112441 h 273415"/>
              <a:gd name="connsiteX14" fmla="*/ 137428 w 273895"/>
              <a:gd name="connsiteY14" fmla="*/ 0 h 273415"/>
              <a:gd name="connsiteX15" fmla="*/ 131182 w 273895"/>
              <a:gd name="connsiteY15" fmla="*/ 0 h 273415"/>
              <a:gd name="connsiteX16" fmla="*/ 133103 w 273895"/>
              <a:gd name="connsiteY16" fmla="*/ 112922 h 273415"/>
              <a:gd name="connsiteX17" fmla="*/ 10187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5 w 273895"/>
              <a:gd name="connsiteY20" fmla="*/ 17779 h 273415"/>
              <a:gd name="connsiteX21" fmla="*/ 63428 w 273895"/>
              <a:gd name="connsiteY21" fmla="*/ 21143 h 273415"/>
              <a:gd name="connsiteX22" fmla="*/ 122052 w 273895"/>
              <a:gd name="connsiteY22" fmla="*/ 117727 h 273415"/>
              <a:gd name="connsiteX23" fmla="*/ 40364 w 273895"/>
              <a:gd name="connsiteY23" fmla="*/ 39402 h 273415"/>
              <a:gd name="connsiteX24" fmla="*/ 36039 w 273895"/>
              <a:gd name="connsiteY24" fmla="*/ 44207 h 273415"/>
              <a:gd name="connsiteX25" fmla="*/ 117247 w 273895"/>
              <a:gd name="connsiteY25" fmla="*/ 122532 h 273415"/>
              <a:gd name="connsiteX26" fmla="*/ 18740 w 273895"/>
              <a:gd name="connsiteY26" fmla="*/ 67753 h 273415"/>
              <a:gd name="connsiteX27" fmla="*/ 15857 w 273895"/>
              <a:gd name="connsiteY27" fmla="*/ 73519 h 273415"/>
              <a:gd name="connsiteX28" fmla="*/ 114364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0 w 273895"/>
              <a:gd name="connsiteY33" fmla="*/ 142714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7 w 273895"/>
              <a:gd name="connsiteY36" fmla="*/ 177792 h 273415"/>
              <a:gd name="connsiteX37" fmla="*/ 114844 w 273895"/>
              <a:gd name="connsiteY37" fmla="*/ 146558 h 273415"/>
              <a:gd name="connsiteX38" fmla="*/ 18260 w 273895"/>
              <a:gd name="connsiteY38" fmla="*/ 204701 h 273415"/>
              <a:gd name="connsiteX39" fmla="*/ 21143 w 273895"/>
              <a:gd name="connsiteY39" fmla="*/ 209986 h 273415"/>
              <a:gd name="connsiteX40" fmla="*/ 118207 w 273895"/>
              <a:gd name="connsiteY40" fmla="*/ 151844 h 273415"/>
              <a:gd name="connsiteX41" fmla="*/ 39883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20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6 w 273895"/>
              <a:gd name="connsiteY48" fmla="*/ 270532 h 273415"/>
              <a:gd name="connsiteX49" fmla="*/ 134065 w 273895"/>
              <a:gd name="connsiteY49" fmla="*/ 160974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2 w 273895"/>
              <a:gd name="connsiteY52" fmla="*/ 160493 h 273415"/>
              <a:gd name="connsiteX53" fmla="*/ 172026 w 273895"/>
              <a:gd name="connsiteY53" fmla="*/ 269090 h 273415"/>
              <a:gd name="connsiteX54" fmla="*/ 177792 w 273895"/>
              <a:gd name="connsiteY54" fmla="*/ 267168 h 273415"/>
              <a:gd name="connsiteX55" fmla="*/ 146558 w 273895"/>
              <a:gd name="connsiteY55" fmla="*/ 159052 h 273415"/>
              <a:gd name="connsiteX56" fmla="*/ 204701 w 273895"/>
              <a:gd name="connsiteY56" fmla="*/ 255636 h 273415"/>
              <a:gd name="connsiteX57" fmla="*/ 210467 w 273895"/>
              <a:gd name="connsiteY57" fmla="*/ 252272 h 273415"/>
              <a:gd name="connsiteX58" fmla="*/ 151844 w 273895"/>
              <a:gd name="connsiteY58" fmla="*/ 155688 h 273415"/>
              <a:gd name="connsiteX59" fmla="*/ 233532 w 273895"/>
              <a:gd name="connsiteY59" fmla="*/ 234012 h 273415"/>
              <a:gd name="connsiteX60" fmla="*/ 237857 w 273895"/>
              <a:gd name="connsiteY60" fmla="*/ 229207 h 273415"/>
              <a:gd name="connsiteX61" fmla="*/ 156649 w 273895"/>
              <a:gd name="connsiteY61" fmla="*/ 150883 h 273415"/>
              <a:gd name="connsiteX62" fmla="*/ 255155 w 273895"/>
              <a:gd name="connsiteY62" fmla="*/ 205662 h 273415"/>
              <a:gd name="connsiteX63" fmla="*/ 258519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2 w 273895"/>
              <a:gd name="connsiteY66" fmla="*/ 166740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1181 h 273415"/>
              <a:gd name="connsiteX70" fmla="*/ 160974 w 273895"/>
              <a:gd name="connsiteY70" fmla="*/ 133103 h 273415"/>
              <a:gd name="connsiteX71" fmla="*/ 269571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2" y="126857"/>
                </a:lnTo>
                <a:lnTo>
                  <a:pt x="255636" y="68714"/>
                </a:lnTo>
                <a:lnTo>
                  <a:pt x="252753" y="63428"/>
                </a:lnTo>
                <a:lnTo>
                  <a:pt x="155688" y="121571"/>
                </a:lnTo>
                <a:lnTo>
                  <a:pt x="234012" y="40364"/>
                </a:lnTo>
                <a:lnTo>
                  <a:pt x="229688" y="36039"/>
                </a:lnTo>
                <a:lnTo>
                  <a:pt x="151363" y="117247"/>
                </a:lnTo>
                <a:lnTo>
                  <a:pt x="205662" y="18259"/>
                </a:lnTo>
                <a:lnTo>
                  <a:pt x="200376" y="15376"/>
                </a:lnTo>
                <a:lnTo>
                  <a:pt x="145597" y="114363"/>
                </a:lnTo>
                <a:lnTo>
                  <a:pt x="172987" y="4805"/>
                </a:lnTo>
                <a:lnTo>
                  <a:pt x="166740" y="3363"/>
                </a:lnTo>
                <a:lnTo>
                  <a:pt x="139831" y="112441"/>
                </a:lnTo>
                <a:lnTo>
                  <a:pt x="137428" y="0"/>
                </a:lnTo>
                <a:lnTo>
                  <a:pt x="131182" y="0"/>
                </a:lnTo>
                <a:lnTo>
                  <a:pt x="133103" y="112922"/>
                </a:lnTo>
                <a:lnTo>
                  <a:pt x="10187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5" y="17779"/>
                </a:lnTo>
                <a:lnTo>
                  <a:pt x="63428" y="21143"/>
                </a:lnTo>
                <a:lnTo>
                  <a:pt x="122052" y="117727"/>
                </a:lnTo>
                <a:lnTo>
                  <a:pt x="40364" y="39402"/>
                </a:lnTo>
                <a:lnTo>
                  <a:pt x="36039" y="44207"/>
                </a:lnTo>
                <a:lnTo>
                  <a:pt x="117247" y="122532"/>
                </a:lnTo>
                <a:lnTo>
                  <a:pt x="18740" y="67753"/>
                </a:lnTo>
                <a:lnTo>
                  <a:pt x="15857" y="73519"/>
                </a:lnTo>
                <a:lnTo>
                  <a:pt x="114364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0" y="142714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7" y="177792"/>
                </a:lnTo>
                <a:lnTo>
                  <a:pt x="114844" y="146558"/>
                </a:lnTo>
                <a:lnTo>
                  <a:pt x="18260" y="204701"/>
                </a:lnTo>
                <a:lnTo>
                  <a:pt x="21143" y="209986"/>
                </a:lnTo>
                <a:lnTo>
                  <a:pt x="118207" y="151844"/>
                </a:lnTo>
                <a:lnTo>
                  <a:pt x="39883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20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6" y="270532"/>
                </a:lnTo>
                <a:lnTo>
                  <a:pt x="134065" y="160974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2" y="160493"/>
                </a:lnTo>
                <a:lnTo>
                  <a:pt x="172026" y="269090"/>
                </a:lnTo>
                <a:lnTo>
                  <a:pt x="177792" y="267168"/>
                </a:lnTo>
                <a:lnTo>
                  <a:pt x="146558" y="159052"/>
                </a:lnTo>
                <a:lnTo>
                  <a:pt x="204701" y="255636"/>
                </a:lnTo>
                <a:lnTo>
                  <a:pt x="210467" y="252272"/>
                </a:lnTo>
                <a:lnTo>
                  <a:pt x="151844" y="155688"/>
                </a:lnTo>
                <a:lnTo>
                  <a:pt x="233532" y="234012"/>
                </a:lnTo>
                <a:lnTo>
                  <a:pt x="237857" y="229207"/>
                </a:lnTo>
                <a:lnTo>
                  <a:pt x="156649" y="150883"/>
                </a:lnTo>
                <a:lnTo>
                  <a:pt x="255155" y="205662"/>
                </a:lnTo>
                <a:lnTo>
                  <a:pt x="258519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2" y="166740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1181"/>
                </a:lnTo>
                <a:lnTo>
                  <a:pt x="160974" y="133103"/>
                </a:lnTo>
                <a:lnTo>
                  <a:pt x="269571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0700000">
            <a:off x="11368036" y="5629775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1 w 273895"/>
              <a:gd name="connsiteY1" fmla="*/ 126857 h 273415"/>
              <a:gd name="connsiteX2" fmla="*/ 256115 w 273895"/>
              <a:gd name="connsiteY2" fmla="*/ 68714 h 273415"/>
              <a:gd name="connsiteX3" fmla="*/ 252752 w 273895"/>
              <a:gd name="connsiteY3" fmla="*/ 63428 h 273415"/>
              <a:gd name="connsiteX4" fmla="*/ 156169 w 273895"/>
              <a:gd name="connsiteY4" fmla="*/ 121571 h 273415"/>
              <a:gd name="connsiteX5" fmla="*/ 234492 w 273895"/>
              <a:gd name="connsiteY5" fmla="*/ 40364 h 273415"/>
              <a:gd name="connsiteX6" fmla="*/ 229687 w 273895"/>
              <a:gd name="connsiteY6" fmla="*/ 36039 h 273415"/>
              <a:gd name="connsiteX7" fmla="*/ 151363 w 273895"/>
              <a:gd name="connsiteY7" fmla="*/ 117247 h 273415"/>
              <a:gd name="connsiteX8" fmla="*/ 206142 w 273895"/>
              <a:gd name="connsiteY8" fmla="*/ 18259 h 273415"/>
              <a:gd name="connsiteX9" fmla="*/ 200376 w 273895"/>
              <a:gd name="connsiteY9" fmla="*/ 15376 h 273415"/>
              <a:gd name="connsiteX10" fmla="*/ 14607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2883 h 273415"/>
              <a:gd name="connsiteX13" fmla="*/ 139830 w 273895"/>
              <a:gd name="connsiteY13" fmla="*/ 112441 h 273415"/>
              <a:gd name="connsiteX14" fmla="*/ 137428 w 273895"/>
              <a:gd name="connsiteY14" fmla="*/ 0 h 273415"/>
              <a:gd name="connsiteX15" fmla="*/ 131181 w 273895"/>
              <a:gd name="connsiteY15" fmla="*/ 0 h 273415"/>
              <a:gd name="connsiteX16" fmla="*/ 133583 w 273895"/>
              <a:gd name="connsiteY16" fmla="*/ 112922 h 273415"/>
              <a:gd name="connsiteX17" fmla="*/ 10235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4 w 273895"/>
              <a:gd name="connsiteY20" fmla="*/ 17779 h 273415"/>
              <a:gd name="connsiteX21" fmla="*/ 63908 w 273895"/>
              <a:gd name="connsiteY21" fmla="*/ 21143 h 273415"/>
              <a:gd name="connsiteX22" fmla="*/ 122051 w 273895"/>
              <a:gd name="connsiteY22" fmla="*/ 117727 h 273415"/>
              <a:gd name="connsiteX23" fmla="*/ 40844 w 273895"/>
              <a:gd name="connsiteY23" fmla="*/ 39402 h 273415"/>
              <a:gd name="connsiteX24" fmla="*/ 36519 w 273895"/>
              <a:gd name="connsiteY24" fmla="*/ 44207 h 273415"/>
              <a:gd name="connsiteX25" fmla="*/ 117727 w 273895"/>
              <a:gd name="connsiteY25" fmla="*/ 122052 h 273415"/>
              <a:gd name="connsiteX26" fmla="*/ 18740 w 273895"/>
              <a:gd name="connsiteY26" fmla="*/ 67753 h 273415"/>
              <a:gd name="connsiteX27" fmla="*/ 15856 w 273895"/>
              <a:gd name="connsiteY27" fmla="*/ 73039 h 273415"/>
              <a:gd name="connsiteX28" fmla="*/ 114362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480 w 273895"/>
              <a:gd name="connsiteY33" fmla="*/ 142233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6 w 273895"/>
              <a:gd name="connsiteY36" fmla="*/ 177792 h 273415"/>
              <a:gd name="connsiteX37" fmla="*/ 114843 w 273895"/>
              <a:gd name="connsiteY37" fmla="*/ 146558 h 273415"/>
              <a:gd name="connsiteX38" fmla="*/ 18259 w 273895"/>
              <a:gd name="connsiteY38" fmla="*/ 204701 h 273415"/>
              <a:gd name="connsiteX39" fmla="*/ 21623 w 273895"/>
              <a:gd name="connsiteY39" fmla="*/ 209986 h 273415"/>
              <a:gd name="connsiteX40" fmla="*/ 118207 w 273895"/>
              <a:gd name="connsiteY40" fmla="*/ 151844 h 273415"/>
              <a:gd name="connsiteX41" fmla="*/ 39882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18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5 w 273895"/>
              <a:gd name="connsiteY48" fmla="*/ 270051 h 273415"/>
              <a:gd name="connsiteX49" fmla="*/ 134545 w 273895"/>
              <a:gd name="connsiteY49" fmla="*/ 160493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1 w 273895"/>
              <a:gd name="connsiteY52" fmla="*/ 160493 h 273415"/>
              <a:gd name="connsiteX53" fmla="*/ 172025 w 273895"/>
              <a:gd name="connsiteY53" fmla="*/ 269090 h 273415"/>
              <a:gd name="connsiteX54" fmla="*/ 178272 w 273895"/>
              <a:gd name="connsiteY54" fmla="*/ 267168 h 273415"/>
              <a:gd name="connsiteX55" fmla="*/ 146558 w 273895"/>
              <a:gd name="connsiteY55" fmla="*/ 159052 h 273415"/>
              <a:gd name="connsiteX56" fmla="*/ 205181 w 273895"/>
              <a:gd name="connsiteY56" fmla="*/ 255636 h 273415"/>
              <a:gd name="connsiteX57" fmla="*/ 210466 w 273895"/>
              <a:gd name="connsiteY57" fmla="*/ 252272 h 273415"/>
              <a:gd name="connsiteX58" fmla="*/ 152324 w 273895"/>
              <a:gd name="connsiteY58" fmla="*/ 155688 h 273415"/>
              <a:gd name="connsiteX59" fmla="*/ 233531 w 273895"/>
              <a:gd name="connsiteY59" fmla="*/ 234012 h 273415"/>
              <a:gd name="connsiteX60" fmla="*/ 237857 w 273895"/>
              <a:gd name="connsiteY60" fmla="*/ 229207 h 273415"/>
              <a:gd name="connsiteX61" fmla="*/ 156648 w 273895"/>
              <a:gd name="connsiteY61" fmla="*/ 150883 h 273415"/>
              <a:gd name="connsiteX62" fmla="*/ 255155 w 273895"/>
              <a:gd name="connsiteY62" fmla="*/ 205662 h 273415"/>
              <a:gd name="connsiteX63" fmla="*/ 258518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1 w 273895"/>
              <a:gd name="connsiteY66" fmla="*/ 166259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0701 h 273415"/>
              <a:gd name="connsiteX70" fmla="*/ 160974 w 273895"/>
              <a:gd name="connsiteY70" fmla="*/ 133103 h 273415"/>
              <a:gd name="connsiteX71" fmla="*/ 269570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1" y="126857"/>
                </a:lnTo>
                <a:lnTo>
                  <a:pt x="256115" y="68714"/>
                </a:lnTo>
                <a:lnTo>
                  <a:pt x="252752" y="63428"/>
                </a:lnTo>
                <a:lnTo>
                  <a:pt x="156169" y="121571"/>
                </a:lnTo>
                <a:lnTo>
                  <a:pt x="234492" y="40364"/>
                </a:lnTo>
                <a:lnTo>
                  <a:pt x="229687" y="36039"/>
                </a:lnTo>
                <a:lnTo>
                  <a:pt x="151363" y="117247"/>
                </a:lnTo>
                <a:lnTo>
                  <a:pt x="206142" y="18259"/>
                </a:lnTo>
                <a:lnTo>
                  <a:pt x="200376" y="15376"/>
                </a:lnTo>
                <a:lnTo>
                  <a:pt x="146077" y="114363"/>
                </a:lnTo>
                <a:lnTo>
                  <a:pt x="172987" y="4805"/>
                </a:lnTo>
                <a:lnTo>
                  <a:pt x="166740" y="2883"/>
                </a:lnTo>
                <a:lnTo>
                  <a:pt x="139830" y="112441"/>
                </a:lnTo>
                <a:lnTo>
                  <a:pt x="137428" y="0"/>
                </a:lnTo>
                <a:lnTo>
                  <a:pt x="131181" y="0"/>
                </a:lnTo>
                <a:lnTo>
                  <a:pt x="133583" y="112922"/>
                </a:lnTo>
                <a:lnTo>
                  <a:pt x="10235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4" y="17779"/>
                </a:lnTo>
                <a:lnTo>
                  <a:pt x="63908" y="21143"/>
                </a:lnTo>
                <a:lnTo>
                  <a:pt x="122051" y="117727"/>
                </a:lnTo>
                <a:lnTo>
                  <a:pt x="40844" y="39402"/>
                </a:lnTo>
                <a:lnTo>
                  <a:pt x="36519" y="44207"/>
                </a:lnTo>
                <a:lnTo>
                  <a:pt x="117727" y="122052"/>
                </a:lnTo>
                <a:lnTo>
                  <a:pt x="18740" y="67753"/>
                </a:lnTo>
                <a:lnTo>
                  <a:pt x="15856" y="73039"/>
                </a:lnTo>
                <a:lnTo>
                  <a:pt x="114362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480" y="142233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6" y="177792"/>
                </a:lnTo>
                <a:lnTo>
                  <a:pt x="114843" y="146558"/>
                </a:lnTo>
                <a:lnTo>
                  <a:pt x="18259" y="204701"/>
                </a:lnTo>
                <a:lnTo>
                  <a:pt x="21623" y="209986"/>
                </a:lnTo>
                <a:lnTo>
                  <a:pt x="118207" y="151844"/>
                </a:lnTo>
                <a:lnTo>
                  <a:pt x="39882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18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5" y="270051"/>
                </a:lnTo>
                <a:lnTo>
                  <a:pt x="134545" y="160493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1" y="160493"/>
                </a:lnTo>
                <a:lnTo>
                  <a:pt x="172025" y="269090"/>
                </a:lnTo>
                <a:lnTo>
                  <a:pt x="178272" y="267168"/>
                </a:lnTo>
                <a:lnTo>
                  <a:pt x="146558" y="159052"/>
                </a:lnTo>
                <a:lnTo>
                  <a:pt x="205181" y="255636"/>
                </a:lnTo>
                <a:lnTo>
                  <a:pt x="210466" y="252272"/>
                </a:lnTo>
                <a:lnTo>
                  <a:pt x="152324" y="155688"/>
                </a:lnTo>
                <a:lnTo>
                  <a:pt x="233531" y="234012"/>
                </a:lnTo>
                <a:lnTo>
                  <a:pt x="237857" y="229207"/>
                </a:lnTo>
                <a:lnTo>
                  <a:pt x="156648" y="150883"/>
                </a:lnTo>
                <a:lnTo>
                  <a:pt x="255155" y="205662"/>
                </a:lnTo>
                <a:lnTo>
                  <a:pt x="258518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1" y="166259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0701"/>
                </a:lnTo>
                <a:lnTo>
                  <a:pt x="160974" y="133103"/>
                </a:lnTo>
                <a:lnTo>
                  <a:pt x="269570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20776597">
            <a:off x="224898" y="1479014"/>
            <a:ext cx="1424229" cy="1417021"/>
          </a:xfrm>
          <a:custGeom>
            <a:avLst/>
            <a:gdLst>
              <a:gd name="connsiteX0" fmla="*/ 0 w 1803866"/>
              <a:gd name="connsiteY0" fmla="*/ 765947 h 1794737"/>
              <a:gd name="connsiteX1" fmla="*/ 1042245 w 1803866"/>
              <a:gd name="connsiteY1" fmla="*/ 1674127 h 1794737"/>
              <a:gd name="connsiteX2" fmla="*/ 894245 w 1803866"/>
              <a:gd name="connsiteY2" fmla="*/ 1794737 h 1794737"/>
              <a:gd name="connsiteX3" fmla="*/ 1765425 w 1803866"/>
              <a:gd name="connsiteY3" fmla="*/ 1770230 h 1794737"/>
              <a:gd name="connsiteX4" fmla="*/ 1803867 w 1803866"/>
              <a:gd name="connsiteY4" fmla="*/ 915388 h 1794737"/>
              <a:gd name="connsiteX5" fmla="*/ 1666919 w 1803866"/>
              <a:gd name="connsiteY5" fmla="*/ 1040323 h 1794737"/>
              <a:gd name="connsiteX6" fmla="*/ 778440 w 1803866"/>
              <a:gd name="connsiteY6" fmla="*/ 0 h 1794737"/>
              <a:gd name="connsiteX7" fmla="*/ 0 w 1803866"/>
              <a:gd name="connsiteY7" fmla="*/ 765947 h 1794737"/>
            </a:gdLst>
            <a:ahLst/>
            <a:cxnLst/>
            <a:rect l="l" t="t" r="r" b="b"/>
            <a:pathLst>
              <a:path w="1803866" h="1794737">
                <a:moveTo>
                  <a:pt x="0" y="765947"/>
                </a:moveTo>
                <a:lnTo>
                  <a:pt x="1042245" y="1674127"/>
                </a:lnTo>
                <a:lnTo>
                  <a:pt x="894245" y="1794737"/>
                </a:lnTo>
                <a:cubicBezTo>
                  <a:pt x="894245" y="1794737"/>
                  <a:pt x="1421855" y="1691906"/>
                  <a:pt x="1765425" y="1770230"/>
                </a:cubicBezTo>
                <a:cubicBezTo>
                  <a:pt x="1765425" y="1770230"/>
                  <a:pt x="1664997" y="1195050"/>
                  <a:pt x="1803867" y="915388"/>
                </a:cubicBezTo>
                <a:lnTo>
                  <a:pt x="1666919" y="1040323"/>
                </a:lnTo>
                <a:lnTo>
                  <a:pt x="778440" y="0"/>
                </a:lnTo>
                <a:lnTo>
                  <a:pt x="0" y="765947"/>
                </a:lnTo>
                <a:close/>
              </a:path>
            </a:pathLst>
          </a:custGeom>
          <a:solidFill>
            <a:schemeClr val="accent2"/>
          </a:solidFill>
          <a:ln w="19213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270376" y="4504221"/>
            <a:ext cx="2198162" cy="2145102"/>
          </a:xfrm>
          <a:prstGeom prst="rect">
            <a:avLst/>
          </a:prstGeom>
          <a:noFill/>
          <a:ln cap="sq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7165474" y="1611751"/>
            <a:ext cx="3700593" cy="3700593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781557" y="294113"/>
            <a:ext cx="1206909" cy="14987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2516033" y="366536"/>
            <a:ext cx="688908" cy="151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6410715" y="4175804"/>
            <a:ext cx="664522" cy="512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标题 1"/>
          <p:cNvSpPr txBox="1"/>
          <p:nvPr/>
        </p:nvSpPr>
        <p:spPr>
          <a:xfrm>
            <a:off x="2853396" y="2679700"/>
            <a:ext cx="4004604" cy="19177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163220" tIns="81610" rIns="163220" bIns="8161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06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变译理论概述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102232" y="5849503"/>
            <a:ext cx="918963" cy="729289"/>
            <a:chOff x="10392937" y="4997968"/>
            <a:chExt cx="918963" cy="729289"/>
          </a:xfrm>
        </p:grpSpPr>
        <p:sp>
          <p:nvSpPr>
            <p:cNvPr id="7" name="标题 1"/>
            <p:cNvSpPr txBox="1"/>
            <p:nvPr/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1102185" y="227848"/>
            <a:ext cx="918963" cy="729289"/>
            <a:chOff x="4731230" y="4997968"/>
            <a:chExt cx="918963" cy="729289"/>
          </a:xfrm>
        </p:grpSpPr>
        <p:sp>
          <p:nvSpPr>
            <p:cNvPr id="10" name="标题 1"/>
            <p:cNvSpPr txBox="1"/>
            <p:nvPr/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660400" y="1513205"/>
            <a:ext cx="8251190" cy="104711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定义及提出者：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黄忠廉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变译理论定义</a:t>
            </a:r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14985" y="2560320"/>
            <a:ext cx="104292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强调翻译过程中对原文的灵活变通与选择性处理。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  <a:p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该理论突破了传统翻译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“忠实于原文”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的局限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102232" y="5849503"/>
            <a:ext cx="918963" cy="729289"/>
            <a:chOff x="10392937" y="4997968"/>
            <a:chExt cx="918963" cy="729289"/>
          </a:xfrm>
        </p:grpSpPr>
        <p:sp>
          <p:nvSpPr>
            <p:cNvPr id="7" name="标题 1"/>
            <p:cNvSpPr txBox="1"/>
            <p:nvPr/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1102185" y="227848"/>
            <a:ext cx="918963" cy="729289"/>
            <a:chOff x="4731230" y="4997968"/>
            <a:chExt cx="918963" cy="729289"/>
          </a:xfrm>
        </p:grpSpPr>
        <p:sp>
          <p:nvSpPr>
            <p:cNvPr id="10" name="标题 1"/>
            <p:cNvSpPr txBox="1"/>
            <p:nvPr/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660400" y="1524635"/>
            <a:ext cx="8251190" cy="153098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indent="0" algn="l">
              <a:lnSpc>
                <a:spcPct val="130000"/>
              </a:lnSpc>
              <a:buFont typeface="+mj-lt"/>
              <a:buNone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 传统翻译理论的局限性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：传统翻译理论多聚焦于“信达雅”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变译理论的产生背景</a:t>
            </a:r>
            <a:endParaRPr kumimoji="1" lang="en-US" altLang="zh-CN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5770" y="3336290"/>
            <a:ext cx="10429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</a:rPr>
              <a:t> 2. 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信息时代翻译需求的变化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：如广告翻译需突出产品卖点，吸引受众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102232" y="5849503"/>
            <a:ext cx="918963" cy="729289"/>
            <a:chOff x="10392937" y="4997968"/>
            <a:chExt cx="918963" cy="729289"/>
          </a:xfrm>
        </p:grpSpPr>
        <p:sp>
          <p:nvSpPr>
            <p:cNvPr id="7" name="标题 1"/>
            <p:cNvSpPr txBox="1"/>
            <p:nvPr/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1102185" y="227848"/>
            <a:ext cx="918963" cy="729289"/>
            <a:chOff x="4731230" y="4997968"/>
            <a:chExt cx="918963" cy="729289"/>
          </a:xfrm>
        </p:grpSpPr>
        <p:sp>
          <p:nvSpPr>
            <p:cNvPr id="10" name="标题 1"/>
            <p:cNvSpPr txBox="1"/>
            <p:nvPr/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660400" y="1183640"/>
            <a:ext cx="8251190" cy="36302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以译文目的为导向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灵活运用变译手段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重视受众反馈与接受度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变译理论的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核心理念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036664 w 12192000"/>
              <a:gd name="connsiteY0" fmla="*/ 5635541 h 6858000"/>
              <a:gd name="connsiteX1" fmla="*/ 11036664 w 12192000"/>
              <a:gd name="connsiteY1" fmla="*/ 6254930 h 6858000"/>
              <a:gd name="connsiteX2" fmla="*/ 11644173 w 12192000"/>
              <a:gd name="connsiteY2" fmla="*/ 6254930 h 6858000"/>
              <a:gd name="connsiteX3" fmla="*/ 11644173 w 12192000"/>
              <a:gd name="connsiteY3" fmla="*/ 5635541 h 6858000"/>
              <a:gd name="connsiteX4" fmla="*/ 10419729 w 12192000"/>
              <a:gd name="connsiteY4" fmla="*/ 5635541 h 6858000"/>
              <a:gd name="connsiteX5" fmla="*/ 10419729 w 12192000"/>
              <a:gd name="connsiteY5" fmla="*/ 6254930 h 6858000"/>
              <a:gd name="connsiteX6" fmla="*/ 11027237 w 12192000"/>
              <a:gd name="connsiteY6" fmla="*/ 6254930 h 6858000"/>
              <a:gd name="connsiteX7" fmla="*/ 11027237 w 12192000"/>
              <a:gd name="connsiteY7" fmla="*/ 5635541 h 6858000"/>
              <a:gd name="connsiteX8" fmla="*/ 9802322 w 12192000"/>
              <a:gd name="connsiteY8" fmla="*/ 5635541 h 6858000"/>
              <a:gd name="connsiteX9" fmla="*/ 9802322 w 12192000"/>
              <a:gd name="connsiteY9" fmla="*/ 6254930 h 6858000"/>
              <a:gd name="connsiteX10" fmla="*/ 10409831 w 12192000"/>
              <a:gd name="connsiteY10" fmla="*/ 6254930 h 6858000"/>
              <a:gd name="connsiteX11" fmla="*/ 10409831 w 12192000"/>
              <a:gd name="connsiteY11" fmla="*/ 5635541 h 6858000"/>
              <a:gd name="connsiteX12" fmla="*/ 9185387 w 12192000"/>
              <a:gd name="connsiteY12" fmla="*/ 5635541 h 6858000"/>
              <a:gd name="connsiteX13" fmla="*/ 9185387 w 12192000"/>
              <a:gd name="connsiteY13" fmla="*/ 6254930 h 6858000"/>
              <a:gd name="connsiteX14" fmla="*/ 9792896 w 12192000"/>
              <a:gd name="connsiteY14" fmla="*/ 6254930 h 6858000"/>
              <a:gd name="connsiteX15" fmla="*/ 9792896 w 12192000"/>
              <a:gd name="connsiteY15" fmla="*/ 5635541 h 6858000"/>
              <a:gd name="connsiteX16" fmla="*/ 8568453 w 12192000"/>
              <a:gd name="connsiteY16" fmla="*/ 5635541 h 6858000"/>
              <a:gd name="connsiteX17" fmla="*/ 8568453 w 12192000"/>
              <a:gd name="connsiteY17" fmla="*/ 6254930 h 6858000"/>
              <a:gd name="connsiteX18" fmla="*/ 9175961 w 12192000"/>
              <a:gd name="connsiteY18" fmla="*/ 6254930 h 6858000"/>
              <a:gd name="connsiteX19" fmla="*/ 9175961 w 12192000"/>
              <a:gd name="connsiteY19" fmla="*/ 5635541 h 6858000"/>
              <a:gd name="connsiteX20" fmla="*/ 7951518 w 12192000"/>
              <a:gd name="connsiteY20" fmla="*/ 5635541 h 6858000"/>
              <a:gd name="connsiteX21" fmla="*/ 7951518 w 12192000"/>
              <a:gd name="connsiteY21" fmla="*/ 6254930 h 6858000"/>
              <a:gd name="connsiteX22" fmla="*/ 8559026 w 12192000"/>
              <a:gd name="connsiteY22" fmla="*/ 6254930 h 6858000"/>
              <a:gd name="connsiteX23" fmla="*/ 8559026 w 12192000"/>
              <a:gd name="connsiteY23" fmla="*/ 5635541 h 6858000"/>
              <a:gd name="connsiteX24" fmla="*/ 7334583 w 12192000"/>
              <a:gd name="connsiteY24" fmla="*/ 5635541 h 6858000"/>
              <a:gd name="connsiteX25" fmla="*/ 7334583 w 12192000"/>
              <a:gd name="connsiteY25" fmla="*/ 6254930 h 6858000"/>
              <a:gd name="connsiteX26" fmla="*/ 7942092 w 12192000"/>
              <a:gd name="connsiteY26" fmla="*/ 6254930 h 6858000"/>
              <a:gd name="connsiteX27" fmla="*/ 7942092 w 12192000"/>
              <a:gd name="connsiteY27" fmla="*/ 5635541 h 6858000"/>
              <a:gd name="connsiteX28" fmla="*/ 6717648 w 12192000"/>
              <a:gd name="connsiteY28" fmla="*/ 5635541 h 6858000"/>
              <a:gd name="connsiteX29" fmla="*/ 6717648 w 12192000"/>
              <a:gd name="connsiteY29" fmla="*/ 6254930 h 6858000"/>
              <a:gd name="connsiteX30" fmla="*/ 7325157 w 12192000"/>
              <a:gd name="connsiteY30" fmla="*/ 6254930 h 6858000"/>
              <a:gd name="connsiteX31" fmla="*/ 7325157 w 12192000"/>
              <a:gd name="connsiteY31" fmla="*/ 5635541 h 6858000"/>
              <a:gd name="connsiteX32" fmla="*/ 6100713 w 12192000"/>
              <a:gd name="connsiteY32" fmla="*/ 5635541 h 6858000"/>
              <a:gd name="connsiteX33" fmla="*/ 6100713 w 12192000"/>
              <a:gd name="connsiteY33" fmla="*/ 6254930 h 6858000"/>
              <a:gd name="connsiteX34" fmla="*/ 6708222 w 12192000"/>
              <a:gd name="connsiteY34" fmla="*/ 6254930 h 6858000"/>
              <a:gd name="connsiteX35" fmla="*/ 6708222 w 12192000"/>
              <a:gd name="connsiteY35" fmla="*/ 5635541 h 6858000"/>
              <a:gd name="connsiteX36" fmla="*/ 5483791 w 12192000"/>
              <a:gd name="connsiteY36" fmla="*/ 5635541 h 6858000"/>
              <a:gd name="connsiteX37" fmla="*/ 5483791 w 12192000"/>
              <a:gd name="connsiteY37" fmla="*/ 6254930 h 6858000"/>
              <a:gd name="connsiteX38" fmla="*/ 6091287 w 12192000"/>
              <a:gd name="connsiteY38" fmla="*/ 6254930 h 6858000"/>
              <a:gd name="connsiteX39" fmla="*/ 6091287 w 12192000"/>
              <a:gd name="connsiteY39" fmla="*/ 5635541 h 6858000"/>
              <a:gd name="connsiteX40" fmla="*/ 5483800 w 12192000"/>
              <a:gd name="connsiteY40" fmla="*/ 5635541 h 6858000"/>
              <a:gd name="connsiteX41" fmla="*/ 4866857 w 12192000"/>
              <a:gd name="connsiteY41" fmla="*/ 5635541 h 6858000"/>
              <a:gd name="connsiteX42" fmla="*/ 4866857 w 12192000"/>
              <a:gd name="connsiteY42" fmla="*/ 6254930 h 6858000"/>
              <a:gd name="connsiteX43" fmla="*/ 5474355 w 12192000"/>
              <a:gd name="connsiteY43" fmla="*/ 6254930 h 6858000"/>
              <a:gd name="connsiteX44" fmla="*/ 5474355 w 12192000"/>
              <a:gd name="connsiteY44" fmla="*/ 5635541 h 6858000"/>
              <a:gd name="connsiteX45" fmla="*/ 4866859 w 12192000"/>
              <a:gd name="connsiteY45" fmla="*/ 5635541 h 6858000"/>
              <a:gd name="connsiteX46" fmla="*/ 4249917 w 12192000"/>
              <a:gd name="connsiteY46" fmla="*/ 5635541 h 6858000"/>
              <a:gd name="connsiteX47" fmla="*/ 4249917 w 12192000"/>
              <a:gd name="connsiteY47" fmla="*/ 6254930 h 6858000"/>
              <a:gd name="connsiteX48" fmla="*/ 4857417 w 12192000"/>
              <a:gd name="connsiteY48" fmla="*/ 6254930 h 6858000"/>
              <a:gd name="connsiteX49" fmla="*/ 4857418 w 12192000"/>
              <a:gd name="connsiteY49" fmla="*/ 6254930 h 6858000"/>
              <a:gd name="connsiteX50" fmla="*/ 4857418 w 12192000"/>
              <a:gd name="connsiteY50" fmla="*/ 5635541 h 6858000"/>
              <a:gd name="connsiteX51" fmla="*/ 3633004 w 12192000"/>
              <a:gd name="connsiteY51" fmla="*/ 5635541 h 6858000"/>
              <a:gd name="connsiteX52" fmla="*/ 3633004 w 12192000"/>
              <a:gd name="connsiteY52" fmla="*/ 6254930 h 6858000"/>
              <a:gd name="connsiteX53" fmla="*/ 4240482 w 12192000"/>
              <a:gd name="connsiteY53" fmla="*/ 6254930 h 6858000"/>
              <a:gd name="connsiteX54" fmla="*/ 4240482 w 12192000"/>
              <a:gd name="connsiteY54" fmla="*/ 5635541 h 6858000"/>
              <a:gd name="connsiteX55" fmla="*/ 3015596 w 12192000"/>
              <a:gd name="connsiteY55" fmla="*/ 5635541 h 6858000"/>
              <a:gd name="connsiteX56" fmla="*/ 3015596 w 12192000"/>
              <a:gd name="connsiteY56" fmla="*/ 6254930 h 6858000"/>
              <a:gd name="connsiteX57" fmla="*/ 3623107 w 12192000"/>
              <a:gd name="connsiteY57" fmla="*/ 6254930 h 6858000"/>
              <a:gd name="connsiteX58" fmla="*/ 3623107 w 12192000"/>
              <a:gd name="connsiteY58" fmla="*/ 5635541 h 6858000"/>
              <a:gd name="connsiteX59" fmla="*/ 2398672 w 12192000"/>
              <a:gd name="connsiteY59" fmla="*/ 5635541 h 6858000"/>
              <a:gd name="connsiteX60" fmla="*/ 2398672 w 12192000"/>
              <a:gd name="connsiteY60" fmla="*/ 6254930 h 6858000"/>
              <a:gd name="connsiteX61" fmla="*/ 3006150 w 12192000"/>
              <a:gd name="connsiteY61" fmla="*/ 6254930 h 6858000"/>
              <a:gd name="connsiteX62" fmla="*/ 3006166 w 12192000"/>
              <a:gd name="connsiteY62" fmla="*/ 6254930 h 6858000"/>
              <a:gd name="connsiteX63" fmla="*/ 3006166 w 12192000"/>
              <a:gd name="connsiteY63" fmla="*/ 5635541 h 6858000"/>
              <a:gd name="connsiteX64" fmla="*/ 3006161 w 12192000"/>
              <a:gd name="connsiteY64" fmla="*/ 5635541 h 6858000"/>
              <a:gd name="connsiteX65" fmla="*/ 1781727 w 12192000"/>
              <a:gd name="connsiteY65" fmla="*/ 5635541 h 6858000"/>
              <a:gd name="connsiteX66" fmla="*/ 1781727 w 12192000"/>
              <a:gd name="connsiteY66" fmla="*/ 6254930 h 6858000"/>
              <a:gd name="connsiteX67" fmla="*/ 2389224 w 12192000"/>
              <a:gd name="connsiteY67" fmla="*/ 6254930 h 6858000"/>
              <a:gd name="connsiteX68" fmla="*/ 2389232 w 12192000"/>
              <a:gd name="connsiteY68" fmla="*/ 6254930 h 6858000"/>
              <a:gd name="connsiteX69" fmla="*/ 2389232 w 12192000"/>
              <a:gd name="connsiteY69" fmla="*/ 5635541 h 6858000"/>
              <a:gd name="connsiteX70" fmla="*/ 2389219 w 12192000"/>
              <a:gd name="connsiteY70" fmla="*/ 5635541 h 6858000"/>
              <a:gd name="connsiteX71" fmla="*/ 1164789 w 12192000"/>
              <a:gd name="connsiteY71" fmla="*/ 5635541 h 6858000"/>
              <a:gd name="connsiteX72" fmla="*/ 1164789 w 12192000"/>
              <a:gd name="connsiteY72" fmla="*/ 6254930 h 6858000"/>
              <a:gd name="connsiteX73" fmla="*/ 1772294 w 12192000"/>
              <a:gd name="connsiteY73" fmla="*/ 6254930 h 6858000"/>
              <a:gd name="connsiteX74" fmla="*/ 1772298 w 12192000"/>
              <a:gd name="connsiteY74" fmla="*/ 6254930 h 6858000"/>
              <a:gd name="connsiteX75" fmla="*/ 1772298 w 12192000"/>
              <a:gd name="connsiteY75" fmla="*/ 5635541 h 6858000"/>
              <a:gd name="connsiteX76" fmla="*/ 1772280 w 12192000"/>
              <a:gd name="connsiteY76" fmla="*/ 5635541 h 6858000"/>
              <a:gd name="connsiteX77" fmla="*/ 547839 w 12192000"/>
              <a:gd name="connsiteY77" fmla="*/ 5635541 h 6858000"/>
              <a:gd name="connsiteX78" fmla="*/ 547839 w 12192000"/>
              <a:gd name="connsiteY78" fmla="*/ 6254930 h 6858000"/>
              <a:gd name="connsiteX79" fmla="*/ 547858 w 12192000"/>
              <a:gd name="connsiteY79" fmla="*/ 6254930 h 6858000"/>
              <a:gd name="connsiteX80" fmla="*/ 1155348 w 12192000"/>
              <a:gd name="connsiteY80" fmla="*/ 6254930 h 6858000"/>
              <a:gd name="connsiteX81" fmla="*/ 1155348 w 12192000"/>
              <a:gd name="connsiteY81" fmla="*/ 5635541 h 6858000"/>
              <a:gd name="connsiteX82" fmla="*/ 1155343 w 12192000"/>
              <a:gd name="connsiteY82" fmla="*/ 5635541 h 6858000"/>
              <a:gd name="connsiteX83" fmla="*/ 11036664 w 12192000"/>
              <a:gd name="connsiteY83" fmla="*/ 5006542 h 6858000"/>
              <a:gd name="connsiteX84" fmla="*/ 11036664 w 12192000"/>
              <a:gd name="connsiteY84" fmla="*/ 5625930 h 6858000"/>
              <a:gd name="connsiteX85" fmla="*/ 11644173 w 12192000"/>
              <a:gd name="connsiteY85" fmla="*/ 5625930 h 6858000"/>
              <a:gd name="connsiteX86" fmla="*/ 11644173 w 12192000"/>
              <a:gd name="connsiteY86" fmla="*/ 5006542 h 6858000"/>
              <a:gd name="connsiteX87" fmla="*/ 10419729 w 12192000"/>
              <a:gd name="connsiteY87" fmla="*/ 5006542 h 6858000"/>
              <a:gd name="connsiteX88" fmla="*/ 10419729 w 12192000"/>
              <a:gd name="connsiteY88" fmla="*/ 5625930 h 6858000"/>
              <a:gd name="connsiteX89" fmla="*/ 11027237 w 12192000"/>
              <a:gd name="connsiteY89" fmla="*/ 5625930 h 6858000"/>
              <a:gd name="connsiteX90" fmla="*/ 11027237 w 12192000"/>
              <a:gd name="connsiteY90" fmla="*/ 5006542 h 6858000"/>
              <a:gd name="connsiteX91" fmla="*/ 9802322 w 12192000"/>
              <a:gd name="connsiteY91" fmla="*/ 5006542 h 6858000"/>
              <a:gd name="connsiteX92" fmla="*/ 9802322 w 12192000"/>
              <a:gd name="connsiteY92" fmla="*/ 5625930 h 6858000"/>
              <a:gd name="connsiteX93" fmla="*/ 10409831 w 12192000"/>
              <a:gd name="connsiteY93" fmla="*/ 5625930 h 6858000"/>
              <a:gd name="connsiteX94" fmla="*/ 10409831 w 12192000"/>
              <a:gd name="connsiteY94" fmla="*/ 5006542 h 6858000"/>
              <a:gd name="connsiteX95" fmla="*/ 9185387 w 12192000"/>
              <a:gd name="connsiteY95" fmla="*/ 5006542 h 6858000"/>
              <a:gd name="connsiteX96" fmla="*/ 9185387 w 12192000"/>
              <a:gd name="connsiteY96" fmla="*/ 5625930 h 6858000"/>
              <a:gd name="connsiteX97" fmla="*/ 9792896 w 12192000"/>
              <a:gd name="connsiteY97" fmla="*/ 5625930 h 6858000"/>
              <a:gd name="connsiteX98" fmla="*/ 9792896 w 12192000"/>
              <a:gd name="connsiteY98" fmla="*/ 5006542 h 6858000"/>
              <a:gd name="connsiteX99" fmla="*/ 8568453 w 12192000"/>
              <a:gd name="connsiteY99" fmla="*/ 5006542 h 6858000"/>
              <a:gd name="connsiteX100" fmla="*/ 8568453 w 12192000"/>
              <a:gd name="connsiteY100" fmla="*/ 5625930 h 6858000"/>
              <a:gd name="connsiteX101" fmla="*/ 9175961 w 12192000"/>
              <a:gd name="connsiteY101" fmla="*/ 5625930 h 6858000"/>
              <a:gd name="connsiteX102" fmla="*/ 9175961 w 12192000"/>
              <a:gd name="connsiteY102" fmla="*/ 5006542 h 6858000"/>
              <a:gd name="connsiteX103" fmla="*/ 7951518 w 12192000"/>
              <a:gd name="connsiteY103" fmla="*/ 5006542 h 6858000"/>
              <a:gd name="connsiteX104" fmla="*/ 7951518 w 12192000"/>
              <a:gd name="connsiteY104" fmla="*/ 5625930 h 6858000"/>
              <a:gd name="connsiteX105" fmla="*/ 8559026 w 12192000"/>
              <a:gd name="connsiteY105" fmla="*/ 5625930 h 6858000"/>
              <a:gd name="connsiteX106" fmla="*/ 8559026 w 12192000"/>
              <a:gd name="connsiteY106" fmla="*/ 5006542 h 6858000"/>
              <a:gd name="connsiteX107" fmla="*/ 7334583 w 12192000"/>
              <a:gd name="connsiteY107" fmla="*/ 5006542 h 6858000"/>
              <a:gd name="connsiteX108" fmla="*/ 7334583 w 12192000"/>
              <a:gd name="connsiteY108" fmla="*/ 5625930 h 6858000"/>
              <a:gd name="connsiteX109" fmla="*/ 7942092 w 12192000"/>
              <a:gd name="connsiteY109" fmla="*/ 5625930 h 6858000"/>
              <a:gd name="connsiteX110" fmla="*/ 7942092 w 12192000"/>
              <a:gd name="connsiteY110" fmla="*/ 5006542 h 6858000"/>
              <a:gd name="connsiteX111" fmla="*/ 6717648 w 12192000"/>
              <a:gd name="connsiteY111" fmla="*/ 5006542 h 6858000"/>
              <a:gd name="connsiteX112" fmla="*/ 6717648 w 12192000"/>
              <a:gd name="connsiteY112" fmla="*/ 5625930 h 6858000"/>
              <a:gd name="connsiteX113" fmla="*/ 7325157 w 12192000"/>
              <a:gd name="connsiteY113" fmla="*/ 5625930 h 6858000"/>
              <a:gd name="connsiteX114" fmla="*/ 7325157 w 12192000"/>
              <a:gd name="connsiteY114" fmla="*/ 5006542 h 6858000"/>
              <a:gd name="connsiteX115" fmla="*/ 6100713 w 12192000"/>
              <a:gd name="connsiteY115" fmla="*/ 5006542 h 6858000"/>
              <a:gd name="connsiteX116" fmla="*/ 6100713 w 12192000"/>
              <a:gd name="connsiteY116" fmla="*/ 5625930 h 6858000"/>
              <a:gd name="connsiteX117" fmla="*/ 6708222 w 12192000"/>
              <a:gd name="connsiteY117" fmla="*/ 5625930 h 6858000"/>
              <a:gd name="connsiteX118" fmla="*/ 6708222 w 12192000"/>
              <a:gd name="connsiteY118" fmla="*/ 5006542 h 6858000"/>
              <a:gd name="connsiteX119" fmla="*/ 5483800 w 12192000"/>
              <a:gd name="connsiteY119" fmla="*/ 5006542 h 6858000"/>
              <a:gd name="connsiteX120" fmla="*/ 5483800 w 12192000"/>
              <a:gd name="connsiteY120" fmla="*/ 5625930 h 6858000"/>
              <a:gd name="connsiteX121" fmla="*/ 6091287 w 12192000"/>
              <a:gd name="connsiteY121" fmla="*/ 5625930 h 6858000"/>
              <a:gd name="connsiteX122" fmla="*/ 6091287 w 12192000"/>
              <a:gd name="connsiteY122" fmla="*/ 5006542 h 6858000"/>
              <a:gd name="connsiteX123" fmla="*/ 4866859 w 12192000"/>
              <a:gd name="connsiteY123" fmla="*/ 5006542 h 6858000"/>
              <a:gd name="connsiteX124" fmla="*/ 4866859 w 12192000"/>
              <a:gd name="connsiteY124" fmla="*/ 5625930 h 6858000"/>
              <a:gd name="connsiteX125" fmla="*/ 5474371 w 12192000"/>
              <a:gd name="connsiteY125" fmla="*/ 5625930 h 6858000"/>
              <a:gd name="connsiteX126" fmla="*/ 5474371 w 12192000"/>
              <a:gd name="connsiteY126" fmla="*/ 5006542 h 6858000"/>
              <a:gd name="connsiteX127" fmla="*/ 5474369 w 12192000"/>
              <a:gd name="connsiteY127" fmla="*/ 5006542 h 6858000"/>
              <a:gd name="connsiteX128" fmla="*/ 4249921 w 12192000"/>
              <a:gd name="connsiteY128" fmla="*/ 5006542 h 6858000"/>
              <a:gd name="connsiteX129" fmla="*/ 4249921 w 12192000"/>
              <a:gd name="connsiteY129" fmla="*/ 5625930 h 6858000"/>
              <a:gd name="connsiteX130" fmla="*/ 4857440 w 12192000"/>
              <a:gd name="connsiteY130" fmla="*/ 5625930 h 6858000"/>
              <a:gd name="connsiteX131" fmla="*/ 4857440 w 12192000"/>
              <a:gd name="connsiteY131" fmla="*/ 5006542 h 6858000"/>
              <a:gd name="connsiteX132" fmla="*/ 4857426 w 12192000"/>
              <a:gd name="connsiteY132" fmla="*/ 5006542 h 6858000"/>
              <a:gd name="connsiteX133" fmla="*/ 3633009 w 12192000"/>
              <a:gd name="connsiteY133" fmla="*/ 5006542 h 6858000"/>
              <a:gd name="connsiteX134" fmla="*/ 3633009 w 12192000"/>
              <a:gd name="connsiteY134" fmla="*/ 5625930 h 6858000"/>
              <a:gd name="connsiteX135" fmla="*/ 4240495 w 12192000"/>
              <a:gd name="connsiteY135" fmla="*/ 5625930 h 6858000"/>
              <a:gd name="connsiteX136" fmla="*/ 4240495 w 12192000"/>
              <a:gd name="connsiteY136" fmla="*/ 5006542 h 6858000"/>
              <a:gd name="connsiteX137" fmla="*/ 4240482 w 12192000"/>
              <a:gd name="connsiteY137" fmla="*/ 5006542 h 6858000"/>
              <a:gd name="connsiteX138" fmla="*/ 3015587 w 12192000"/>
              <a:gd name="connsiteY138" fmla="*/ 5006542 h 6858000"/>
              <a:gd name="connsiteX139" fmla="*/ 3015587 w 12192000"/>
              <a:gd name="connsiteY139" fmla="*/ 5625930 h 6858000"/>
              <a:gd name="connsiteX140" fmla="*/ 3623098 w 12192000"/>
              <a:gd name="connsiteY140" fmla="*/ 5625930 h 6858000"/>
              <a:gd name="connsiteX141" fmla="*/ 3623098 w 12192000"/>
              <a:gd name="connsiteY141" fmla="*/ 5006542 h 6858000"/>
              <a:gd name="connsiteX142" fmla="*/ 2398644 w 12192000"/>
              <a:gd name="connsiteY142" fmla="*/ 5006542 h 6858000"/>
              <a:gd name="connsiteX143" fmla="*/ 2398644 w 12192000"/>
              <a:gd name="connsiteY143" fmla="*/ 5625930 h 6858000"/>
              <a:gd name="connsiteX144" fmla="*/ 3006153 w 12192000"/>
              <a:gd name="connsiteY144" fmla="*/ 5625930 h 6858000"/>
              <a:gd name="connsiteX145" fmla="*/ 3006153 w 12192000"/>
              <a:gd name="connsiteY145" fmla="*/ 5006542 h 6858000"/>
              <a:gd name="connsiteX146" fmla="*/ 3006148 w 12192000"/>
              <a:gd name="connsiteY146" fmla="*/ 5006542 h 6858000"/>
              <a:gd name="connsiteX147" fmla="*/ 2398675 w 12192000"/>
              <a:gd name="connsiteY147" fmla="*/ 5006542 h 6858000"/>
              <a:gd name="connsiteX148" fmla="*/ 1781705 w 12192000"/>
              <a:gd name="connsiteY148" fmla="*/ 5006542 h 6858000"/>
              <a:gd name="connsiteX149" fmla="*/ 1781705 w 12192000"/>
              <a:gd name="connsiteY149" fmla="*/ 5625930 h 6858000"/>
              <a:gd name="connsiteX150" fmla="*/ 2389217 w 12192000"/>
              <a:gd name="connsiteY150" fmla="*/ 5625930 h 6858000"/>
              <a:gd name="connsiteX151" fmla="*/ 2389217 w 12192000"/>
              <a:gd name="connsiteY151" fmla="*/ 5006542 h 6858000"/>
              <a:gd name="connsiteX152" fmla="*/ 2389206 w 12192000"/>
              <a:gd name="connsiteY152" fmla="*/ 5006542 h 6858000"/>
              <a:gd name="connsiteX153" fmla="*/ 1781716 w 12192000"/>
              <a:gd name="connsiteY153" fmla="*/ 5006542 h 6858000"/>
              <a:gd name="connsiteX154" fmla="*/ 1164774 w 12192000"/>
              <a:gd name="connsiteY154" fmla="*/ 5006542 h 6858000"/>
              <a:gd name="connsiteX155" fmla="*/ 1164774 w 12192000"/>
              <a:gd name="connsiteY155" fmla="*/ 5625930 h 6858000"/>
              <a:gd name="connsiteX156" fmla="*/ 1772279 w 12192000"/>
              <a:gd name="connsiteY156" fmla="*/ 5625930 h 6858000"/>
              <a:gd name="connsiteX157" fmla="*/ 1772279 w 12192000"/>
              <a:gd name="connsiteY157" fmla="*/ 5006542 h 6858000"/>
              <a:gd name="connsiteX158" fmla="*/ 547839 w 12192000"/>
              <a:gd name="connsiteY158" fmla="*/ 5006542 h 6858000"/>
              <a:gd name="connsiteX159" fmla="*/ 547839 w 12192000"/>
              <a:gd name="connsiteY159" fmla="*/ 5625930 h 6858000"/>
              <a:gd name="connsiteX160" fmla="*/ 1155343 w 12192000"/>
              <a:gd name="connsiteY160" fmla="*/ 5625930 h 6858000"/>
              <a:gd name="connsiteX161" fmla="*/ 1155343 w 12192000"/>
              <a:gd name="connsiteY161" fmla="*/ 5006542 h 6858000"/>
              <a:gd name="connsiteX162" fmla="*/ 547861 w 12192000"/>
              <a:gd name="connsiteY162" fmla="*/ 5006542 h 6858000"/>
              <a:gd name="connsiteX163" fmla="*/ 11036664 w 12192000"/>
              <a:gd name="connsiteY163" fmla="*/ 4377543 h 6858000"/>
              <a:gd name="connsiteX164" fmla="*/ 11036664 w 12192000"/>
              <a:gd name="connsiteY164" fmla="*/ 4996932 h 6858000"/>
              <a:gd name="connsiteX165" fmla="*/ 11644173 w 12192000"/>
              <a:gd name="connsiteY165" fmla="*/ 4996932 h 6858000"/>
              <a:gd name="connsiteX166" fmla="*/ 11644173 w 12192000"/>
              <a:gd name="connsiteY166" fmla="*/ 4377543 h 6858000"/>
              <a:gd name="connsiteX167" fmla="*/ 10419729 w 12192000"/>
              <a:gd name="connsiteY167" fmla="*/ 4377543 h 6858000"/>
              <a:gd name="connsiteX168" fmla="*/ 10419729 w 12192000"/>
              <a:gd name="connsiteY168" fmla="*/ 4996932 h 6858000"/>
              <a:gd name="connsiteX169" fmla="*/ 11027237 w 12192000"/>
              <a:gd name="connsiteY169" fmla="*/ 4996932 h 6858000"/>
              <a:gd name="connsiteX170" fmla="*/ 11027237 w 12192000"/>
              <a:gd name="connsiteY170" fmla="*/ 4377543 h 6858000"/>
              <a:gd name="connsiteX171" fmla="*/ 9802322 w 12192000"/>
              <a:gd name="connsiteY171" fmla="*/ 4377543 h 6858000"/>
              <a:gd name="connsiteX172" fmla="*/ 9802322 w 12192000"/>
              <a:gd name="connsiteY172" fmla="*/ 4996932 h 6858000"/>
              <a:gd name="connsiteX173" fmla="*/ 10409831 w 12192000"/>
              <a:gd name="connsiteY173" fmla="*/ 4996932 h 6858000"/>
              <a:gd name="connsiteX174" fmla="*/ 10409831 w 12192000"/>
              <a:gd name="connsiteY174" fmla="*/ 4377543 h 6858000"/>
              <a:gd name="connsiteX175" fmla="*/ 9185387 w 12192000"/>
              <a:gd name="connsiteY175" fmla="*/ 4377543 h 6858000"/>
              <a:gd name="connsiteX176" fmla="*/ 9185387 w 12192000"/>
              <a:gd name="connsiteY176" fmla="*/ 4996932 h 6858000"/>
              <a:gd name="connsiteX177" fmla="*/ 9792896 w 12192000"/>
              <a:gd name="connsiteY177" fmla="*/ 4996932 h 6858000"/>
              <a:gd name="connsiteX178" fmla="*/ 9792896 w 12192000"/>
              <a:gd name="connsiteY178" fmla="*/ 4377543 h 6858000"/>
              <a:gd name="connsiteX179" fmla="*/ 8568453 w 12192000"/>
              <a:gd name="connsiteY179" fmla="*/ 4377543 h 6858000"/>
              <a:gd name="connsiteX180" fmla="*/ 8568453 w 12192000"/>
              <a:gd name="connsiteY180" fmla="*/ 4996932 h 6858000"/>
              <a:gd name="connsiteX181" fmla="*/ 9175961 w 12192000"/>
              <a:gd name="connsiteY181" fmla="*/ 4996932 h 6858000"/>
              <a:gd name="connsiteX182" fmla="*/ 9175961 w 12192000"/>
              <a:gd name="connsiteY182" fmla="*/ 4377543 h 6858000"/>
              <a:gd name="connsiteX183" fmla="*/ 7951518 w 12192000"/>
              <a:gd name="connsiteY183" fmla="*/ 4377543 h 6858000"/>
              <a:gd name="connsiteX184" fmla="*/ 7951518 w 12192000"/>
              <a:gd name="connsiteY184" fmla="*/ 4996932 h 6858000"/>
              <a:gd name="connsiteX185" fmla="*/ 8559026 w 12192000"/>
              <a:gd name="connsiteY185" fmla="*/ 4996932 h 6858000"/>
              <a:gd name="connsiteX186" fmla="*/ 8559026 w 12192000"/>
              <a:gd name="connsiteY186" fmla="*/ 4377543 h 6858000"/>
              <a:gd name="connsiteX187" fmla="*/ 7334583 w 12192000"/>
              <a:gd name="connsiteY187" fmla="*/ 4377543 h 6858000"/>
              <a:gd name="connsiteX188" fmla="*/ 7334583 w 12192000"/>
              <a:gd name="connsiteY188" fmla="*/ 4996932 h 6858000"/>
              <a:gd name="connsiteX189" fmla="*/ 7942092 w 12192000"/>
              <a:gd name="connsiteY189" fmla="*/ 4996932 h 6858000"/>
              <a:gd name="connsiteX190" fmla="*/ 7942092 w 12192000"/>
              <a:gd name="connsiteY190" fmla="*/ 4377543 h 6858000"/>
              <a:gd name="connsiteX191" fmla="*/ 6717648 w 12192000"/>
              <a:gd name="connsiteY191" fmla="*/ 4377543 h 6858000"/>
              <a:gd name="connsiteX192" fmla="*/ 6717648 w 12192000"/>
              <a:gd name="connsiteY192" fmla="*/ 4996932 h 6858000"/>
              <a:gd name="connsiteX193" fmla="*/ 7325157 w 12192000"/>
              <a:gd name="connsiteY193" fmla="*/ 4996932 h 6858000"/>
              <a:gd name="connsiteX194" fmla="*/ 7325157 w 12192000"/>
              <a:gd name="connsiteY194" fmla="*/ 4377543 h 6858000"/>
              <a:gd name="connsiteX195" fmla="*/ 6100713 w 12192000"/>
              <a:gd name="connsiteY195" fmla="*/ 4377543 h 6858000"/>
              <a:gd name="connsiteX196" fmla="*/ 6100713 w 12192000"/>
              <a:gd name="connsiteY196" fmla="*/ 4996932 h 6858000"/>
              <a:gd name="connsiteX197" fmla="*/ 6708222 w 12192000"/>
              <a:gd name="connsiteY197" fmla="*/ 4996932 h 6858000"/>
              <a:gd name="connsiteX198" fmla="*/ 6708222 w 12192000"/>
              <a:gd name="connsiteY198" fmla="*/ 4377543 h 6858000"/>
              <a:gd name="connsiteX199" fmla="*/ 5483792 w 12192000"/>
              <a:gd name="connsiteY199" fmla="*/ 4377543 h 6858000"/>
              <a:gd name="connsiteX200" fmla="*/ 5483792 w 12192000"/>
              <a:gd name="connsiteY200" fmla="*/ 4996932 h 6858000"/>
              <a:gd name="connsiteX201" fmla="*/ 5483800 w 12192000"/>
              <a:gd name="connsiteY201" fmla="*/ 4996932 h 6858000"/>
              <a:gd name="connsiteX202" fmla="*/ 6091287 w 12192000"/>
              <a:gd name="connsiteY202" fmla="*/ 4996932 h 6858000"/>
              <a:gd name="connsiteX203" fmla="*/ 6091287 w 12192000"/>
              <a:gd name="connsiteY203" fmla="*/ 4377543 h 6858000"/>
              <a:gd name="connsiteX204" fmla="*/ 5483797 w 12192000"/>
              <a:gd name="connsiteY204" fmla="*/ 4377543 h 6858000"/>
              <a:gd name="connsiteX205" fmla="*/ 4866857 w 12192000"/>
              <a:gd name="connsiteY205" fmla="*/ 4377543 h 6858000"/>
              <a:gd name="connsiteX206" fmla="*/ 4866857 w 12192000"/>
              <a:gd name="connsiteY206" fmla="*/ 4996932 h 6858000"/>
              <a:gd name="connsiteX207" fmla="*/ 4866859 w 12192000"/>
              <a:gd name="connsiteY207" fmla="*/ 4996932 h 6858000"/>
              <a:gd name="connsiteX208" fmla="*/ 5474367 w 12192000"/>
              <a:gd name="connsiteY208" fmla="*/ 4996932 h 6858000"/>
              <a:gd name="connsiteX209" fmla="*/ 5474367 w 12192000"/>
              <a:gd name="connsiteY209" fmla="*/ 4377543 h 6858000"/>
              <a:gd name="connsiteX210" fmla="*/ 4249910 w 12192000"/>
              <a:gd name="connsiteY210" fmla="*/ 4377543 h 6858000"/>
              <a:gd name="connsiteX211" fmla="*/ 4249910 w 12192000"/>
              <a:gd name="connsiteY211" fmla="*/ 4996932 h 6858000"/>
              <a:gd name="connsiteX212" fmla="*/ 4249917 w 12192000"/>
              <a:gd name="connsiteY212" fmla="*/ 4996932 h 6858000"/>
              <a:gd name="connsiteX213" fmla="*/ 4857420 w 12192000"/>
              <a:gd name="connsiteY213" fmla="*/ 4996932 h 6858000"/>
              <a:gd name="connsiteX214" fmla="*/ 4857420 w 12192000"/>
              <a:gd name="connsiteY214" fmla="*/ 4377543 h 6858000"/>
              <a:gd name="connsiteX215" fmla="*/ 3632980 w 12192000"/>
              <a:gd name="connsiteY215" fmla="*/ 4377543 h 6858000"/>
              <a:gd name="connsiteX216" fmla="*/ 3632980 w 12192000"/>
              <a:gd name="connsiteY216" fmla="*/ 4996932 h 6858000"/>
              <a:gd name="connsiteX217" fmla="*/ 4240482 w 12192000"/>
              <a:gd name="connsiteY217" fmla="*/ 4996932 h 6858000"/>
              <a:gd name="connsiteX218" fmla="*/ 4240482 w 12192000"/>
              <a:gd name="connsiteY218" fmla="*/ 4377543 h 6858000"/>
              <a:gd name="connsiteX219" fmla="*/ 3015574 w 12192000"/>
              <a:gd name="connsiteY219" fmla="*/ 4377543 h 6858000"/>
              <a:gd name="connsiteX220" fmla="*/ 3015574 w 12192000"/>
              <a:gd name="connsiteY220" fmla="*/ 4996932 h 6858000"/>
              <a:gd name="connsiteX221" fmla="*/ 3015578 w 12192000"/>
              <a:gd name="connsiteY221" fmla="*/ 4996932 h 6858000"/>
              <a:gd name="connsiteX222" fmla="*/ 3623085 w 12192000"/>
              <a:gd name="connsiteY222" fmla="*/ 4996932 h 6858000"/>
              <a:gd name="connsiteX223" fmla="*/ 3623085 w 12192000"/>
              <a:gd name="connsiteY223" fmla="*/ 4377543 h 6858000"/>
              <a:gd name="connsiteX224" fmla="*/ 3015599 w 12192000"/>
              <a:gd name="connsiteY224" fmla="*/ 4377543 h 6858000"/>
              <a:gd name="connsiteX225" fmla="*/ 2398675 w 12192000"/>
              <a:gd name="connsiteY225" fmla="*/ 4377543 h 6858000"/>
              <a:gd name="connsiteX226" fmla="*/ 2398675 w 12192000"/>
              <a:gd name="connsiteY226" fmla="*/ 4996932 h 6858000"/>
              <a:gd name="connsiteX227" fmla="*/ 3006141 w 12192000"/>
              <a:gd name="connsiteY227" fmla="*/ 4996932 h 6858000"/>
              <a:gd name="connsiteX228" fmla="*/ 3006141 w 12192000"/>
              <a:gd name="connsiteY228" fmla="*/ 4377543 h 6858000"/>
              <a:gd name="connsiteX229" fmla="*/ 1781729 w 12192000"/>
              <a:gd name="connsiteY229" fmla="*/ 4377543 h 6858000"/>
              <a:gd name="connsiteX230" fmla="*/ 1781729 w 12192000"/>
              <a:gd name="connsiteY230" fmla="*/ 4996932 h 6858000"/>
              <a:gd name="connsiteX231" fmla="*/ 2389206 w 12192000"/>
              <a:gd name="connsiteY231" fmla="*/ 4996932 h 6858000"/>
              <a:gd name="connsiteX232" fmla="*/ 2389206 w 12192000"/>
              <a:gd name="connsiteY232" fmla="*/ 4377543 h 6858000"/>
              <a:gd name="connsiteX233" fmla="*/ 1164781 w 12192000"/>
              <a:gd name="connsiteY233" fmla="*/ 4377543 h 6858000"/>
              <a:gd name="connsiteX234" fmla="*/ 1164781 w 12192000"/>
              <a:gd name="connsiteY234" fmla="*/ 4996932 h 6858000"/>
              <a:gd name="connsiteX235" fmla="*/ 1772280 w 12192000"/>
              <a:gd name="connsiteY235" fmla="*/ 4996932 h 6858000"/>
              <a:gd name="connsiteX236" fmla="*/ 1772290 w 12192000"/>
              <a:gd name="connsiteY236" fmla="*/ 4996932 h 6858000"/>
              <a:gd name="connsiteX237" fmla="*/ 1772290 w 12192000"/>
              <a:gd name="connsiteY237" fmla="*/ 4377543 h 6858000"/>
              <a:gd name="connsiteX238" fmla="*/ 547861 w 12192000"/>
              <a:gd name="connsiteY238" fmla="*/ 4377543 h 6858000"/>
              <a:gd name="connsiteX239" fmla="*/ 547861 w 12192000"/>
              <a:gd name="connsiteY239" fmla="*/ 4996932 h 6858000"/>
              <a:gd name="connsiteX240" fmla="*/ 1155339 w 12192000"/>
              <a:gd name="connsiteY240" fmla="*/ 4996932 h 6858000"/>
              <a:gd name="connsiteX241" fmla="*/ 1155339 w 12192000"/>
              <a:gd name="connsiteY241" fmla="*/ 4377543 h 6858000"/>
              <a:gd name="connsiteX242" fmla="*/ 11036664 w 12192000"/>
              <a:gd name="connsiteY242" fmla="*/ 3748545 h 6858000"/>
              <a:gd name="connsiteX243" fmla="*/ 11036664 w 12192000"/>
              <a:gd name="connsiteY243" fmla="*/ 4367933 h 6858000"/>
              <a:gd name="connsiteX244" fmla="*/ 11644173 w 12192000"/>
              <a:gd name="connsiteY244" fmla="*/ 4367933 h 6858000"/>
              <a:gd name="connsiteX245" fmla="*/ 11644173 w 12192000"/>
              <a:gd name="connsiteY245" fmla="*/ 3748545 h 6858000"/>
              <a:gd name="connsiteX246" fmla="*/ 10419729 w 12192000"/>
              <a:gd name="connsiteY246" fmla="*/ 3748545 h 6858000"/>
              <a:gd name="connsiteX247" fmla="*/ 10419729 w 12192000"/>
              <a:gd name="connsiteY247" fmla="*/ 4367933 h 6858000"/>
              <a:gd name="connsiteX248" fmla="*/ 11027237 w 12192000"/>
              <a:gd name="connsiteY248" fmla="*/ 4367933 h 6858000"/>
              <a:gd name="connsiteX249" fmla="*/ 11027237 w 12192000"/>
              <a:gd name="connsiteY249" fmla="*/ 3748545 h 6858000"/>
              <a:gd name="connsiteX250" fmla="*/ 9802322 w 12192000"/>
              <a:gd name="connsiteY250" fmla="*/ 3748545 h 6858000"/>
              <a:gd name="connsiteX251" fmla="*/ 9802322 w 12192000"/>
              <a:gd name="connsiteY251" fmla="*/ 4367933 h 6858000"/>
              <a:gd name="connsiteX252" fmla="*/ 10409831 w 12192000"/>
              <a:gd name="connsiteY252" fmla="*/ 4367933 h 6858000"/>
              <a:gd name="connsiteX253" fmla="*/ 10409831 w 12192000"/>
              <a:gd name="connsiteY253" fmla="*/ 3748545 h 6858000"/>
              <a:gd name="connsiteX254" fmla="*/ 9185387 w 12192000"/>
              <a:gd name="connsiteY254" fmla="*/ 3748545 h 6858000"/>
              <a:gd name="connsiteX255" fmla="*/ 9185387 w 12192000"/>
              <a:gd name="connsiteY255" fmla="*/ 4367933 h 6858000"/>
              <a:gd name="connsiteX256" fmla="*/ 9792896 w 12192000"/>
              <a:gd name="connsiteY256" fmla="*/ 4367933 h 6858000"/>
              <a:gd name="connsiteX257" fmla="*/ 9792896 w 12192000"/>
              <a:gd name="connsiteY257" fmla="*/ 3748545 h 6858000"/>
              <a:gd name="connsiteX258" fmla="*/ 8568453 w 12192000"/>
              <a:gd name="connsiteY258" fmla="*/ 3748545 h 6858000"/>
              <a:gd name="connsiteX259" fmla="*/ 8568453 w 12192000"/>
              <a:gd name="connsiteY259" fmla="*/ 4367933 h 6858000"/>
              <a:gd name="connsiteX260" fmla="*/ 9175961 w 12192000"/>
              <a:gd name="connsiteY260" fmla="*/ 4367933 h 6858000"/>
              <a:gd name="connsiteX261" fmla="*/ 9175961 w 12192000"/>
              <a:gd name="connsiteY261" fmla="*/ 3748545 h 6858000"/>
              <a:gd name="connsiteX262" fmla="*/ 7951518 w 12192000"/>
              <a:gd name="connsiteY262" fmla="*/ 3748545 h 6858000"/>
              <a:gd name="connsiteX263" fmla="*/ 7951518 w 12192000"/>
              <a:gd name="connsiteY263" fmla="*/ 4367933 h 6858000"/>
              <a:gd name="connsiteX264" fmla="*/ 8559026 w 12192000"/>
              <a:gd name="connsiteY264" fmla="*/ 4367933 h 6858000"/>
              <a:gd name="connsiteX265" fmla="*/ 8559026 w 12192000"/>
              <a:gd name="connsiteY265" fmla="*/ 3748545 h 6858000"/>
              <a:gd name="connsiteX266" fmla="*/ 7334583 w 12192000"/>
              <a:gd name="connsiteY266" fmla="*/ 3748545 h 6858000"/>
              <a:gd name="connsiteX267" fmla="*/ 7334583 w 12192000"/>
              <a:gd name="connsiteY267" fmla="*/ 4367933 h 6858000"/>
              <a:gd name="connsiteX268" fmla="*/ 7942092 w 12192000"/>
              <a:gd name="connsiteY268" fmla="*/ 4367933 h 6858000"/>
              <a:gd name="connsiteX269" fmla="*/ 7942092 w 12192000"/>
              <a:gd name="connsiteY269" fmla="*/ 3748545 h 6858000"/>
              <a:gd name="connsiteX270" fmla="*/ 6717648 w 12192000"/>
              <a:gd name="connsiteY270" fmla="*/ 3748545 h 6858000"/>
              <a:gd name="connsiteX271" fmla="*/ 6717648 w 12192000"/>
              <a:gd name="connsiteY271" fmla="*/ 4367933 h 6858000"/>
              <a:gd name="connsiteX272" fmla="*/ 7325157 w 12192000"/>
              <a:gd name="connsiteY272" fmla="*/ 4367933 h 6858000"/>
              <a:gd name="connsiteX273" fmla="*/ 7325157 w 12192000"/>
              <a:gd name="connsiteY273" fmla="*/ 3748545 h 6858000"/>
              <a:gd name="connsiteX274" fmla="*/ 6100713 w 12192000"/>
              <a:gd name="connsiteY274" fmla="*/ 3748545 h 6858000"/>
              <a:gd name="connsiteX275" fmla="*/ 6100713 w 12192000"/>
              <a:gd name="connsiteY275" fmla="*/ 4367933 h 6858000"/>
              <a:gd name="connsiteX276" fmla="*/ 6708222 w 12192000"/>
              <a:gd name="connsiteY276" fmla="*/ 4367933 h 6858000"/>
              <a:gd name="connsiteX277" fmla="*/ 6708222 w 12192000"/>
              <a:gd name="connsiteY277" fmla="*/ 3748545 h 6858000"/>
              <a:gd name="connsiteX278" fmla="*/ 5483800 w 12192000"/>
              <a:gd name="connsiteY278" fmla="*/ 3748545 h 6858000"/>
              <a:gd name="connsiteX279" fmla="*/ 5483800 w 12192000"/>
              <a:gd name="connsiteY279" fmla="*/ 4367933 h 6858000"/>
              <a:gd name="connsiteX280" fmla="*/ 6091287 w 12192000"/>
              <a:gd name="connsiteY280" fmla="*/ 4367933 h 6858000"/>
              <a:gd name="connsiteX281" fmla="*/ 6091287 w 12192000"/>
              <a:gd name="connsiteY281" fmla="*/ 3748545 h 6858000"/>
              <a:gd name="connsiteX282" fmla="*/ 4866857 w 12192000"/>
              <a:gd name="connsiteY282" fmla="*/ 3748545 h 6858000"/>
              <a:gd name="connsiteX283" fmla="*/ 4866857 w 12192000"/>
              <a:gd name="connsiteY283" fmla="*/ 4367933 h 6858000"/>
              <a:gd name="connsiteX284" fmla="*/ 5474369 w 12192000"/>
              <a:gd name="connsiteY284" fmla="*/ 4367933 h 6858000"/>
              <a:gd name="connsiteX285" fmla="*/ 5474371 w 12192000"/>
              <a:gd name="connsiteY285" fmla="*/ 4367933 h 6858000"/>
              <a:gd name="connsiteX286" fmla="*/ 5474371 w 12192000"/>
              <a:gd name="connsiteY286" fmla="*/ 3748545 h 6858000"/>
              <a:gd name="connsiteX287" fmla="*/ 4249910 w 12192000"/>
              <a:gd name="connsiteY287" fmla="*/ 3748545 h 6858000"/>
              <a:gd name="connsiteX288" fmla="*/ 4249910 w 12192000"/>
              <a:gd name="connsiteY288" fmla="*/ 4367933 h 6858000"/>
              <a:gd name="connsiteX289" fmla="*/ 4857418 w 12192000"/>
              <a:gd name="connsiteY289" fmla="*/ 4367933 h 6858000"/>
              <a:gd name="connsiteX290" fmla="*/ 4857418 w 12192000"/>
              <a:gd name="connsiteY290" fmla="*/ 3748545 h 6858000"/>
              <a:gd name="connsiteX291" fmla="*/ 4249917 w 12192000"/>
              <a:gd name="connsiteY291" fmla="*/ 3748545 h 6858000"/>
              <a:gd name="connsiteX292" fmla="*/ 3632980 w 12192000"/>
              <a:gd name="connsiteY292" fmla="*/ 3748545 h 6858000"/>
              <a:gd name="connsiteX293" fmla="*/ 3632980 w 12192000"/>
              <a:gd name="connsiteY293" fmla="*/ 4367933 h 6858000"/>
              <a:gd name="connsiteX294" fmla="*/ 4240482 w 12192000"/>
              <a:gd name="connsiteY294" fmla="*/ 4367933 h 6858000"/>
              <a:gd name="connsiteX295" fmla="*/ 4240482 w 12192000"/>
              <a:gd name="connsiteY295" fmla="*/ 3748545 h 6858000"/>
              <a:gd name="connsiteX296" fmla="*/ 3015599 w 12192000"/>
              <a:gd name="connsiteY296" fmla="*/ 3748545 h 6858000"/>
              <a:gd name="connsiteX297" fmla="*/ 3015599 w 12192000"/>
              <a:gd name="connsiteY297" fmla="*/ 4367933 h 6858000"/>
              <a:gd name="connsiteX298" fmla="*/ 3623096 w 12192000"/>
              <a:gd name="connsiteY298" fmla="*/ 4367933 h 6858000"/>
              <a:gd name="connsiteX299" fmla="*/ 3623096 w 12192000"/>
              <a:gd name="connsiteY299" fmla="*/ 3748545 h 6858000"/>
              <a:gd name="connsiteX300" fmla="*/ 3015605 w 12192000"/>
              <a:gd name="connsiteY300" fmla="*/ 3748545 h 6858000"/>
              <a:gd name="connsiteX301" fmla="*/ 2398667 w 12192000"/>
              <a:gd name="connsiteY301" fmla="*/ 3748545 h 6858000"/>
              <a:gd name="connsiteX302" fmla="*/ 2398667 w 12192000"/>
              <a:gd name="connsiteY302" fmla="*/ 4367933 h 6858000"/>
              <a:gd name="connsiteX303" fmla="*/ 2398675 w 12192000"/>
              <a:gd name="connsiteY303" fmla="*/ 4367933 h 6858000"/>
              <a:gd name="connsiteX304" fmla="*/ 3006148 w 12192000"/>
              <a:gd name="connsiteY304" fmla="*/ 4367933 h 6858000"/>
              <a:gd name="connsiteX305" fmla="*/ 3006161 w 12192000"/>
              <a:gd name="connsiteY305" fmla="*/ 4367933 h 6858000"/>
              <a:gd name="connsiteX306" fmla="*/ 3006161 w 12192000"/>
              <a:gd name="connsiteY306" fmla="*/ 3748545 h 6858000"/>
              <a:gd name="connsiteX307" fmla="*/ 1781717 w 12192000"/>
              <a:gd name="connsiteY307" fmla="*/ 3748545 h 6858000"/>
              <a:gd name="connsiteX308" fmla="*/ 1781717 w 12192000"/>
              <a:gd name="connsiteY308" fmla="*/ 4367933 h 6858000"/>
              <a:gd name="connsiteX309" fmla="*/ 2389206 w 12192000"/>
              <a:gd name="connsiteY309" fmla="*/ 4367933 h 6858000"/>
              <a:gd name="connsiteX310" fmla="*/ 2389232 w 12192000"/>
              <a:gd name="connsiteY310" fmla="*/ 4367933 h 6858000"/>
              <a:gd name="connsiteX311" fmla="*/ 2389232 w 12192000"/>
              <a:gd name="connsiteY311" fmla="*/ 3748545 h 6858000"/>
              <a:gd name="connsiteX312" fmla="*/ 1164781 w 12192000"/>
              <a:gd name="connsiteY312" fmla="*/ 3748545 h 6858000"/>
              <a:gd name="connsiteX313" fmla="*/ 1164781 w 12192000"/>
              <a:gd name="connsiteY313" fmla="*/ 4367933 h 6858000"/>
              <a:gd name="connsiteX314" fmla="*/ 1772276 w 12192000"/>
              <a:gd name="connsiteY314" fmla="*/ 4367933 h 6858000"/>
              <a:gd name="connsiteX315" fmla="*/ 1772276 w 12192000"/>
              <a:gd name="connsiteY315" fmla="*/ 3748545 h 6858000"/>
              <a:gd name="connsiteX316" fmla="*/ 547847 w 12192000"/>
              <a:gd name="connsiteY316" fmla="*/ 3748545 h 6858000"/>
              <a:gd name="connsiteX317" fmla="*/ 547847 w 12192000"/>
              <a:gd name="connsiteY317" fmla="*/ 4367933 h 6858000"/>
              <a:gd name="connsiteX318" fmla="*/ 547861 w 12192000"/>
              <a:gd name="connsiteY318" fmla="*/ 4367933 h 6858000"/>
              <a:gd name="connsiteX319" fmla="*/ 1155341 w 12192000"/>
              <a:gd name="connsiteY319" fmla="*/ 4367933 h 6858000"/>
              <a:gd name="connsiteX320" fmla="*/ 1155341 w 12192000"/>
              <a:gd name="connsiteY320" fmla="*/ 3748545 h 6858000"/>
              <a:gd name="connsiteX321" fmla="*/ 547850 w 12192000"/>
              <a:gd name="connsiteY321" fmla="*/ 3748545 h 6858000"/>
              <a:gd name="connsiteX322" fmla="*/ 7951518 w 12192000"/>
              <a:gd name="connsiteY322" fmla="*/ 3119082 h 6858000"/>
              <a:gd name="connsiteX323" fmla="*/ 7951518 w 12192000"/>
              <a:gd name="connsiteY323" fmla="*/ 3738934 h 6858000"/>
              <a:gd name="connsiteX324" fmla="*/ 8559026 w 12192000"/>
              <a:gd name="connsiteY324" fmla="*/ 3738934 h 6858000"/>
              <a:gd name="connsiteX325" fmla="*/ 8559026 w 12192000"/>
              <a:gd name="connsiteY325" fmla="*/ 3119082 h 6858000"/>
              <a:gd name="connsiteX326" fmla="*/ 5483800 w 12192000"/>
              <a:gd name="connsiteY326" fmla="*/ 3119082 h 6858000"/>
              <a:gd name="connsiteX327" fmla="*/ 5483800 w 12192000"/>
              <a:gd name="connsiteY327" fmla="*/ 3738934 h 6858000"/>
              <a:gd name="connsiteX328" fmla="*/ 6091287 w 12192000"/>
              <a:gd name="connsiteY328" fmla="*/ 3738934 h 6858000"/>
              <a:gd name="connsiteX329" fmla="*/ 6091287 w 12192000"/>
              <a:gd name="connsiteY329" fmla="*/ 3119082 h 6858000"/>
              <a:gd name="connsiteX330" fmla="*/ 4249917 w 12192000"/>
              <a:gd name="connsiteY330" fmla="*/ 3119082 h 6858000"/>
              <a:gd name="connsiteX331" fmla="*/ 4249917 w 12192000"/>
              <a:gd name="connsiteY331" fmla="*/ 3738934 h 6858000"/>
              <a:gd name="connsiteX332" fmla="*/ 4857420 w 12192000"/>
              <a:gd name="connsiteY332" fmla="*/ 3738934 h 6858000"/>
              <a:gd name="connsiteX333" fmla="*/ 4857420 w 12192000"/>
              <a:gd name="connsiteY333" fmla="*/ 3119082 h 6858000"/>
              <a:gd name="connsiteX334" fmla="*/ 4249921 w 12192000"/>
              <a:gd name="connsiteY334" fmla="*/ 3119082 h 6858000"/>
              <a:gd name="connsiteX335" fmla="*/ 3633007 w 12192000"/>
              <a:gd name="connsiteY335" fmla="*/ 3119082 h 6858000"/>
              <a:gd name="connsiteX336" fmla="*/ 3633007 w 12192000"/>
              <a:gd name="connsiteY336" fmla="*/ 3738934 h 6858000"/>
              <a:gd name="connsiteX337" fmla="*/ 4240482 w 12192000"/>
              <a:gd name="connsiteY337" fmla="*/ 3738934 h 6858000"/>
              <a:gd name="connsiteX338" fmla="*/ 4240484 w 12192000"/>
              <a:gd name="connsiteY338" fmla="*/ 3738934 h 6858000"/>
              <a:gd name="connsiteX339" fmla="*/ 4240484 w 12192000"/>
              <a:gd name="connsiteY339" fmla="*/ 3119082 h 6858000"/>
              <a:gd name="connsiteX340" fmla="*/ 3015606 w 12192000"/>
              <a:gd name="connsiteY340" fmla="*/ 3119082 h 6858000"/>
              <a:gd name="connsiteX341" fmla="*/ 3015606 w 12192000"/>
              <a:gd name="connsiteY341" fmla="*/ 3738934 h 6858000"/>
              <a:gd name="connsiteX342" fmla="*/ 3623117 w 12192000"/>
              <a:gd name="connsiteY342" fmla="*/ 3738934 h 6858000"/>
              <a:gd name="connsiteX343" fmla="*/ 3623117 w 12192000"/>
              <a:gd name="connsiteY343" fmla="*/ 3119082 h 6858000"/>
              <a:gd name="connsiteX344" fmla="*/ 2398672 w 12192000"/>
              <a:gd name="connsiteY344" fmla="*/ 3119082 h 6858000"/>
              <a:gd name="connsiteX345" fmla="*/ 2398672 w 12192000"/>
              <a:gd name="connsiteY345" fmla="*/ 3738934 h 6858000"/>
              <a:gd name="connsiteX346" fmla="*/ 3006161 w 12192000"/>
              <a:gd name="connsiteY346" fmla="*/ 3738934 h 6858000"/>
              <a:gd name="connsiteX347" fmla="*/ 3006179 w 12192000"/>
              <a:gd name="connsiteY347" fmla="*/ 3738934 h 6858000"/>
              <a:gd name="connsiteX348" fmla="*/ 3006179 w 12192000"/>
              <a:gd name="connsiteY348" fmla="*/ 3119082 h 6858000"/>
              <a:gd name="connsiteX349" fmla="*/ 7334583 w 12192000"/>
              <a:gd name="connsiteY349" fmla="*/ 3119080 h 6858000"/>
              <a:gd name="connsiteX350" fmla="*/ 7334583 w 12192000"/>
              <a:gd name="connsiteY350" fmla="*/ 3738934 h 6858000"/>
              <a:gd name="connsiteX351" fmla="*/ 7942092 w 12192000"/>
              <a:gd name="connsiteY351" fmla="*/ 3738934 h 6858000"/>
              <a:gd name="connsiteX352" fmla="*/ 7942092 w 12192000"/>
              <a:gd name="connsiteY352" fmla="*/ 3119082 h 6858000"/>
              <a:gd name="connsiteX353" fmla="*/ 7942092 w 12192000"/>
              <a:gd name="connsiteY353" fmla="*/ 3119080 h 6858000"/>
              <a:gd name="connsiteX354" fmla="*/ 6717648 w 12192000"/>
              <a:gd name="connsiteY354" fmla="*/ 3119080 h 6858000"/>
              <a:gd name="connsiteX355" fmla="*/ 6717648 w 12192000"/>
              <a:gd name="connsiteY355" fmla="*/ 3738934 h 6858000"/>
              <a:gd name="connsiteX356" fmla="*/ 7325157 w 12192000"/>
              <a:gd name="connsiteY356" fmla="*/ 3738934 h 6858000"/>
              <a:gd name="connsiteX357" fmla="*/ 7325157 w 12192000"/>
              <a:gd name="connsiteY357" fmla="*/ 3119080 h 6858000"/>
              <a:gd name="connsiteX358" fmla="*/ 9185387 w 12192000"/>
              <a:gd name="connsiteY358" fmla="*/ 3119077 h 6858000"/>
              <a:gd name="connsiteX359" fmla="*/ 9185387 w 12192000"/>
              <a:gd name="connsiteY359" fmla="*/ 3738934 h 6858000"/>
              <a:gd name="connsiteX360" fmla="*/ 9792896 w 12192000"/>
              <a:gd name="connsiteY360" fmla="*/ 3738934 h 6858000"/>
              <a:gd name="connsiteX361" fmla="*/ 9792896 w 12192000"/>
              <a:gd name="connsiteY361" fmla="*/ 3119077 h 6858000"/>
              <a:gd name="connsiteX362" fmla="*/ 8568453 w 12192000"/>
              <a:gd name="connsiteY362" fmla="*/ 3119077 h 6858000"/>
              <a:gd name="connsiteX363" fmla="*/ 8568453 w 12192000"/>
              <a:gd name="connsiteY363" fmla="*/ 3119082 h 6858000"/>
              <a:gd name="connsiteX364" fmla="*/ 8568453 w 12192000"/>
              <a:gd name="connsiteY364" fmla="*/ 3738934 h 6858000"/>
              <a:gd name="connsiteX365" fmla="*/ 9175961 w 12192000"/>
              <a:gd name="connsiteY365" fmla="*/ 3738934 h 6858000"/>
              <a:gd name="connsiteX366" fmla="*/ 9175961 w 12192000"/>
              <a:gd name="connsiteY366" fmla="*/ 3119077 h 6858000"/>
              <a:gd name="connsiteX367" fmla="*/ 4866857 w 12192000"/>
              <a:gd name="connsiteY367" fmla="*/ 3119077 h 6858000"/>
              <a:gd name="connsiteX368" fmla="*/ 4866857 w 12192000"/>
              <a:gd name="connsiteY368" fmla="*/ 3119082 h 6858000"/>
              <a:gd name="connsiteX369" fmla="*/ 4866847 w 12192000"/>
              <a:gd name="connsiteY369" fmla="*/ 3119082 h 6858000"/>
              <a:gd name="connsiteX370" fmla="*/ 4866847 w 12192000"/>
              <a:gd name="connsiteY370" fmla="*/ 3738934 h 6858000"/>
              <a:gd name="connsiteX371" fmla="*/ 5474358 w 12192000"/>
              <a:gd name="connsiteY371" fmla="*/ 3738934 h 6858000"/>
              <a:gd name="connsiteX372" fmla="*/ 5474358 w 12192000"/>
              <a:gd name="connsiteY372" fmla="*/ 3119077 h 6858000"/>
              <a:gd name="connsiteX373" fmla="*/ 9802322 w 12192000"/>
              <a:gd name="connsiteY373" fmla="*/ 3119075 h 6858000"/>
              <a:gd name="connsiteX374" fmla="*/ 9802322 w 12192000"/>
              <a:gd name="connsiteY374" fmla="*/ 3738934 h 6858000"/>
              <a:gd name="connsiteX375" fmla="*/ 10409831 w 12192000"/>
              <a:gd name="connsiteY375" fmla="*/ 3738934 h 6858000"/>
              <a:gd name="connsiteX376" fmla="*/ 10409831 w 12192000"/>
              <a:gd name="connsiteY376" fmla="*/ 3119075 h 6858000"/>
              <a:gd name="connsiteX377" fmla="*/ 6100713 w 12192000"/>
              <a:gd name="connsiteY377" fmla="*/ 3119075 h 6858000"/>
              <a:gd name="connsiteX378" fmla="*/ 6100713 w 12192000"/>
              <a:gd name="connsiteY378" fmla="*/ 3119082 h 6858000"/>
              <a:gd name="connsiteX379" fmla="*/ 6100713 w 12192000"/>
              <a:gd name="connsiteY379" fmla="*/ 3738934 h 6858000"/>
              <a:gd name="connsiteX380" fmla="*/ 6708222 w 12192000"/>
              <a:gd name="connsiteY380" fmla="*/ 3738934 h 6858000"/>
              <a:gd name="connsiteX381" fmla="*/ 6708222 w 12192000"/>
              <a:gd name="connsiteY381" fmla="*/ 3119075 h 6858000"/>
              <a:gd name="connsiteX382" fmla="*/ 11036664 w 12192000"/>
              <a:gd name="connsiteY382" fmla="*/ 3119074 h 6858000"/>
              <a:gd name="connsiteX383" fmla="*/ 11036664 w 12192000"/>
              <a:gd name="connsiteY383" fmla="*/ 3738934 h 6858000"/>
              <a:gd name="connsiteX384" fmla="*/ 11644173 w 12192000"/>
              <a:gd name="connsiteY384" fmla="*/ 3738934 h 6858000"/>
              <a:gd name="connsiteX385" fmla="*/ 11644173 w 12192000"/>
              <a:gd name="connsiteY385" fmla="*/ 3119074 h 6858000"/>
              <a:gd name="connsiteX386" fmla="*/ 10419729 w 12192000"/>
              <a:gd name="connsiteY386" fmla="*/ 3119074 h 6858000"/>
              <a:gd name="connsiteX387" fmla="*/ 10419729 w 12192000"/>
              <a:gd name="connsiteY387" fmla="*/ 3738934 h 6858000"/>
              <a:gd name="connsiteX388" fmla="*/ 11027237 w 12192000"/>
              <a:gd name="connsiteY388" fmla="*/ 3738934 h 6858000"/>
              <a:gd name="connsiteX389" fmla="*/ 11027237 w 12192000"/>
              <a:gd name="connsiteY389" fmla="*/ 3119074 h 6858000"/>
              <a:gd name="connsiteX390" fmla="*/ 1781706 w 12192000"/>
              <a:gd name="connsiteY390" fmla="*/ 3119074 h 6858000"/>
              <a:gd name="connsiteX391" fmla="*/ 1781706 w 12192000"/>
              <a:gd name="connsiteY391" fmla="*/ 3738934 h 6858000"/>
              <a:gd name="connsiteX392" fmla="*/ 2389215 w 12192000"/>
              <a:gd name="connsiteY392" fmla="*/ 3738934 h 6858000"/>
              <a:gd name="connsiteX393" fmla="*/ 2389215 w 12192000"/>
              <a:gd name="connsiteY393" fmla="*/ 3119074 h 6858000"/>
              <a:gd name="connsiteX394" fmla="*/ 547857 w 12192000"/>
              <a:gd name="connsiteY394" fmla="*/ 3119072 h 6858000"/>
              <a:gd name="connsiteX395" fmla="*/ 547857 w 12192000"/>
              <a:gd name="connsiteY395" fmla="*/ 3119077 h 6858000"/>
              <a:gd name="connsiteX396" fmla="*/ 547850 w 12192000"/>
              <a:gd name="connsiteY396" fmla="*/ 3119077 h 6858000"/>
              <a:gd name="connsiteX397" fmla="*/ 547850 w 12192000"/>
              <a:gd name="connsiteY397" fmla="*/ 3738934 h 6858000"/>
              <a:gd name="connsiteX398" fmla="*/ 1155341 w 12192000"/>
              <a:gd name="connsiteY398" fmla="*/ 3738934 h 6858000"/>
              <a:gd name="connsiteX399" fmla="*/ 1155345 w 12192000"/>
              <a:gd name="connsiteY399" fmla="*/ 3738934 h 6858000"/>
              <a:gd name="connsiteX400" fmla="*/ 1155345 w 12192000"/>
              <a:gd name="connsiteY400" fmla="*/ 3119072 h 6858000"/>
              <a:gd name="connsiteX401" fmla="*/ 1164775 w 12192000"/>
              <a:gd name="connsiteY401" fmla="*/ 3119071 h 6858000"/>
              <a:gd name="connsiteX402" fmla="*/ 1164775 w 12192000"/>
              <a:gd name="connsiteY402" fmla="*/ 3738934 h 6858000"/>
              <a:gd name="connsiteX403" fmla="*/ 1164781 w 12192000"/>
              <a:gd name="connsiteY403" fmla="*/ 3738934 h 6858000"/>
              <a:gd name="connsiteX404" fmla="*/ 1772278 w 12192000"/>
              <a:gd name="connsiteY404" fmla="*/ 3738934 h 6858000"/>
              <a:gd name="connsiteX405" fmla="*/ 1772278 w 12192000"/>
              <a:gd name="connsiteY405" fmla="*/ 3119071 h 6858000"/>
              <a:gd name="connsiteX406" fmla="*/ 7334583 w 12192000"/>
              <a:gd name="connsiteY406" fmla="*/ 2490087 h 6858000"/>
              <a:gd name="connsiteX407" fmla="*/ 7334583 w 12192000"/>
              <a:gd name="connsiteY407" fmla="*/ 3109462 h 6858000"/>
              <a:gd name="connsiteX408" fmla="*/ 7942092 w 12192000"/>
              <a:gd name="connsiteY408" fmla="*/ 3109462 h 6858000"/>
              <a:gd name="connsiteX409" fmla="*/ 7942092 w 12192000"/>
              <a:gd name="connsiteY409" fmla="*/ 2490087 h 6858000"/>
              <a:gd name="connsiteX410" fmla="*/ 9185387 w 12192000"/>
              <a:gd name="connsiteY410" fmla="*/ 2490084 h 6858000"/>
              <a:gd name="connsiteX411" fmla="*/ 9185387 w 12192000"/>
              <a:gd name="connsiteY411" fmla="*/ 3109456 h 6858000"/>
              <a:gd name="connsiteX412" fmla="*/ 9792896 w 12192000"/>
              <a:gd name="connsiteY412" fmla="*/ 3109456 h 6858000"/>
              <a:gd name="connsiteX413" fmla="*/ 9792896 w 12192000"/>
              <a:gd name="connsiteY413" fmla="*/ 2490084 h 6858000"/>
              <a:gd name="connsiteX414" fmla="*/ 7951518 w 12192000"/>
              <a:gd name="connsiteY414" fmla="*/ 2490084 h 6858000"/>
              <a:gd name="connsiteX415" fmla="*/ 7951518 w 12192000"/>
              <a:gd name="connsiteY415" fmla="*/ 2490087 h 6858000"/>
              <a:gd name="connsiteX416" fmla="*/ 7951518 w 12192000"/>
              <a:gd name="connsiteY416" fmla="*/ 3109469 h 6858000"/>
              <a:gd name="connsiteX417" fmla="*/ 7951518 w 12192000"/>
              <a:gd name="connsiteY417" fmla="*/ 3109470 h 6858000"/>
              <a:gd name="connsiteX418" fmla="*/ 8559026 w 12192000"/>
              <a:gd name="connsiteY418" fmla="*/ 3109470 h 6858000"/>
              <a:gd name="connsiteX419" fmla="*/ 8559026 w 12192000"/>
              <a:gd name="connsiteY419" fmla="*/ 3109465 h 6858000"/>
              <a:gd name="connsiteX420" fmla="*/ 8559026 w 12192000"/>
              <a:gd name="connsiteY420" fmla="*/ 2490084 h 6858000"/>
              <a:gd name="connsiteX421" fmla="*/ 5483800 w 12192000"/>
              <a:gd name="connsiteY421" fmla="*/ 2490084 h 6858000"/>
              <a:gd name="connsiteX422" fmla="*/ 5483800 w 12192000"/>
              <a:gd name="connsiteY422" fmla="*/ 3109469 h 6858000"/>
              <a:gd name="connsiteX423" fmla="*/ 6091287 w 12192000"/>
              <a:gd name="connsiteY423" fmla="*/ 3109469 h 6858000"/>
              <a:gd name="connsiteX424" fmla="*/ 6091287 w 12192000"/>
              <a:gd name="connsiteY424" fmla="*/ 3109464 h 6858000"/>
              <a:gd name="connsiteX425" fmla="*/ 6091287 w 12192000"/>
              <a:gd name="connsiteY425" fmla="*/ 2490084 h 6858000"/>
              <a:gd name="connsiteX426" fmla="*/ 4249921 w 12192000"/>
              <a:gd name="connsiteY426" fmla="*/ 2490084 h 6858000"/>
              <a:gd name="connsiteX427" fmla="*/ 4249921 w 12192000"/>
              <a:gd name="connsiteY427" fmla="*/ 3109458 h 6858000"/>
              <a:gd name="connsiteX428" fmla="*/ 4857426 w 12192000"/>
              <a:gd name="connsiteY428" fmla="*/ 3109458 h 6858000"/>
              <a:gd name="connsiteX429" fmla="*/ 4857426 w 12192000"/>
              <a:gd name="connsiteY429" fmla="*/ 2490084 h 6858000"/>
              <a:gd name="connsiteX430" fmla="*/ 3633016 w 12192000"/>
              <a:gd name="connsiteY430" fmla="*/ 2490084 h 6858000"/>
              <a:gd name="connsiteX431" fmla="*/ 3633016 w 12192000"/>
              <a:gd name="connsiteY431" fmla="*/ 3109465 h 6858000"/>
              <a:gd name="connsiteX432" fmla="*/ 4240484 w 12192000"/>
              <a:gd name="connsiteY432" fmla="*/ 3109465 h 6858000"/>
              <a:gd name="connsiteX433" fmla="*/ 4240484 w 12192000"/>
              <a:gd name="connsiteY433" fmla="*/ 3109458 h 6858000"/>
              <a:gd name="connsiteX434" fmla="*/ 4240495 w 12192000"/>
              <a:gd name="connsiteY434" fmla="*/ 3109458 h 6858000"/>
              <a:gd name="connsiteX435" fmla="*/ 4240495 w 12192000"/>
              <a:gd name="connsiteY435" fmla="*/ 2490084 h 6858000"/>
              <a:gd name="connsiteX436" fmla="*/ 2398652 w 12192000"/>
              <a:gd name="connsiteY436" fmla="*/ 2490084 h 6858000"/>
              <a:gd name="connsiteX437" fmla="*/ 2398652 w 12192000"/>
              <a:gd name="connsiteY437" fmla="*/ 3109461 h 6858000"/>
              <a:gd name="connsiteX438" fmla="*/ 3006142 w 12192000"/>
              <a:gd name="connsiteY438" fmla="*/ 3109461 h 6858000"/>
              <a:gd name="connsiteX439" fmla="*/ 3006142 w 12192000"/>
              <a:gd name="connsiteY439" fmla="*/ 2490084 h 6858000"/>
              <a:gd name="connsiteX440" fmla="*/ 4866857 w 12192000"/>
              <a:gd name="connsiteY440" fmla="*/ 2490081 h 6858000"/>
              <a:gd name="connsiteX441" fmla="*/ 4866857 w 12192000"/>
              <a:gd name="connsiteY441" fmla="*/ 3109459 h 6858000"/>
              <a:gd name="connsiteX442" fmla="*/ 5474369 w 12192000"/>
              <a:gd name="connsiteY442" fmla="*/ 3109459 h 6858000"/>
              <a:gd name="connsiteX443" fmla="*/ 5474369 w 12192000"/>
              <a:gd name="connsiteY443" fmla="*/ 2490081 h 6858000"/>
              <a:gd name="connsiteX444" fmla="*/ 3015599 w 12192000"/>
              <a:gd name="connsiteY444" fmla="*/ 2490081 h 6858000"/>
              <a:gd name="connsiteX445" fmla="*/ 3015599 w 12192000"/>
              <a:gd name="connsiteY445" fmla="*/ 2490084 h 6858000"/>
              <a:gd name="connsiteX446" fmla="*/ 3015578 w 12192000"/>
              <a:gd name="connsiteY446" fmla="*/ 2490084 h 6858000"/>
              <a:gd name="connsiteX447" fmla="*/ 3015578 w 12192000"/>
              <a:gd name="connsiteY447" fmla="*/ 3109456 h 6858000"/>
              <a:gd name="connsiteX448" fmla="*/ 3623078 w 12192000"/>
              <a:gd name="connsiteY448" fmla="*/ 3109456 h 6858000"/>
              <a:gd name="connsiteX449" fmla="*/ 3623078 w 12192000"/>
              <a:gd name="connsiteY449" fmla="*/ 2490081 h 6858000"/>
              <a:gd name="connsiteX450" fmla="*/ 8568453 w 12192000"/>
              <a:gd name="connsiteY450" fmla="*/ 2490080 h 6858000"/>
              <a:gd name="connsiteX451" fmla="*/ 8568453 w 12192000"/>
              <a:gd name="connsiteY451" fmla="*/ 3109465 h 6858000"/>
              <a:gd name="connsiteX452" fmla="*/ 9175961 w 12192000"/>
              <a:gd name="connsiteY452" fmla="*/ 3109465 h 6858000"/>
              <a:gd name="connsiteX453" fmla="*/ 9175961 w 12192000"/>
              <a:gd name="connsiteY453" fmla="*/ 2490084 h 6858000"/>
              <a:gd name="connsiteX454" fmla="*/ 9175961 w 12192000"/>
              <a:gd name="connsiteY454" fmla="*/ 2490080 h 6858000"/>
              <a:gd name="connsiteX455" fmla="*/ 10419729 w 12192000"/>
              <a:gd name="connsiteY455" fmla="*/ 2490077 h 6858000"/>
              <a:gd name="connsiteX456" fmla="*/ 10419729 w 12192000"/>
              <a:gd name="connsiteY456" fmla="*/ 3109462 h 6858000"/>
              <a:gd name="connsiteX457" fmla="*/ 11027237 w 12192000"/>
              <a:gd name="connsiteY457" fmla="*/ 3109462 h 6858000"/>
              <a:gd name="connsiteX458" fmla="*/ 11027237 w 12192000"/>
              <a:gd name="connsiteY458" fmla="*/ 2490077 h 6858000"/>
              <a:gd name="connsiteX459" fmla="*/ 9802322 w 12192000"/>
              <a:gd name="connsiteY459" fmla="*/ 2490077 h 6858000"/>
              <a:gd name="connsiteX460" fmla="*/ 9802322 w 12192000"/>
              <a:gd name="connsiteY460" fmla="*/ 2490084 h 6858000"/>
              <a:gd name="connsiteX461" fmla="*/ 9802322 w 12192000"/>
              <a:gd name="connsiteY461" fmla="*/ 3109461 h 6858000"/>
              <a:gd name="connsiteX462" fmla="*/ 10409831 w 12192000"/>
              <a:gd name="connsiteY462" fmla="*/ 3109461 h 6858000"/>
              <a:gd name="connsiteX463" fmla="*/ 10409831 w 12192000"/>
              <a:gd name="connsiteY463" fmla="*/ 2490077 h 6858000"/>
              <a:gd name="connsiteX464" fmla="*/ 1781712 w 12192000"/>
              <a:gd name="connsiteY464" fmla="*/ 2490077 h 6858000"/>
              <a:gd name="connsiteX465" fmla="*/ 1781712 w 12192000"/>
              <a:gd name="connsiteY465" fmla="*/ 3109458 h 6858000"/>
              <a:gd name="connsiteX466" fmla="*/ 2389218 w 12192000"/>
              <a:gd name="connsiteY466" fmla="*/ 3109458 h 6858000"/>
              <a:gd name="connsiteX467" fmla="*/ 2389218 w 12192000"/>
              <a:gd name="connsiteY467" fmla="*/ 2490077 h 6858000"/>
              <a:gd name="connsiteX468" fmla="*/ 6717648 w 12192000"/>
              <a:gd name="connsiteY468" fmla="*/ 2490075 h 6858000"/>
              <a:gd name="connsiteX469" fmla="*/ 6717648 w 12192000"/>
              <a:gd name="connsiteY469" fmla="*/ 3109462 h 6858000"/>
              <a:gd name="connsiteX470" fmla="*/ 7325157 w 12192000"/>
              <a:gd name="connsiteY470" fmla="*/ 3109462 h 6858000"/>
              <a:gd name="connsiteX471" fmla="*/ 7325157 w 12192000"/>
              <a:gd name="connsiteY471" fmla="*/ 2490087 h 6858000"/>
              <a:gd name="connsiteX472" fmla="*/ 7325157 w 12192000"/>
              <a:gd name="connsiteY472" fmla="*/ 2490075 h 6858000"/>
              <a:gd name="connsiteX473" fmla="*/ 11036664 w 12192000"/>
              <a:gd name="connsiteY473" fmla="*/ 2490074 h 6858000"/>
              <a:gd name="connsiteX474" fmla="*/ 11036664 w 12192000"/>
              <a:gd name="connsiteY474" fmla="*/ 2490077 h 6858000"/>
              <a:gd name="connsiteX475" fmla="*/ 11036664 w 12192000"/>
              <a:gd name="connsiteY475" fmla="*/ 3109458 h 6858000"/>
              <a:gd name="connsiteX476" fmla="*/ 11644173 w 12192000"/>
              <a:gd name="connsiteY476" fmla="*/ 3109458 h 6858000"/>
              <a:gd name="connsiteX477" fmla="*/ 11644173 w 12192000"/>
              <a:gd name="connsiteY477" fmla="*/ 2490074 h 6858000"/>
              <a:gd name="connsiteX478" fmla="*/ 1164773 w 12192000"/>
              <a:gd name="connsiteY478" fmla="*/ 2490074 h 6858000"/>
              <a:gd name="connsiteX479" fmla="*/ 1164773 w 12192000"/>
              <a:gd name="connsiteY479" fmla="*/ 3109459 h 6858000"/>
              <a:gd name="connsiteX480" fmla="*/ 1772278 w 12192000"/>
              <a:gd name="connsiteY480" fmla="*/ 3109459 h 6858000"/>
              <a:gd name="connsiteX481" fmla="*/ 1772278 w 12192000"/>
              <a:gd name="connsiteY481" fmla="*/ 3109458 h 6858000"/>
              <a:gd name="connsiteX482" fmla="*/ 1772283 w 12192000"/>
              <a:gd name="connsiteY482" fmla="*/ 3109458 h 6858000"/>
              <a:gd name="connsiteX483" fmla="*/ 1772283 w 12192000"/>
              <a:gd name="connsiteY483" fmla="*/ 2490074 h 6858000"/>
              <a:gd name="connsiteX484" fmla="*/ 6100713 w 12192000"/>
              <a:gd name="connsiteY484" fmla="*/ 2490070 h 6858000"/>
              <a:gd name="connsiteX485" fmla="*/ 6100713 w 12192000"/>
              <a:gd name="connsiteY485" fmla="*/ 2490075 h 6858000"/>
              <a:gd name="connsiteX486" fmla="*/ 6100713 w 12192000"/>
              <a:gd name="connsiteY486" fmla="*/ 3109459 h 6858000"/>
              <a:gd name="connsiteX487" fmla="*/ 6708222 w 12192000"/>
              <a:gd name="connsiteY487" fmla="*/ 3109459 h 6858000"/>
              <a:gd name="connsiteX488" fmla="*/ 6708222 w 12192000"/>
              <a:gd name="connsiteY488" fmla="*/ 2490070 h 6858000"/>
              <a:gd name="connsiteX489" fmla="*/ 547865 w 12192000"/>
              <a:gd name="connsiteY489" fmla="*/ 2490070 h 6858000"/>
              <a:gd name="connsiteX490" fmla="*/ 547865 w 12192000"/>
              <a:gd name="connsiteY490" fmla="*/ 2490087 h 6858000"/>
              <a:gd name="connsiteX491" fmla="*/ 547857 w 12192000"/>
              <a:gd name="connsiteY491" fmla="*/ 2490087 h 6858000"/>
              <a:gd name="connsiteX492" fmla="*/ 547857 w 12192000"/>
              <a:gd name="connsiteY492" fmla="*/ 3109456 h 6858000"/>
              <a:gd name="connsiteX493" fmla="*/ 1155338 w 12192000"/>
              <a:gd name="connsiteY493" fmla="*/ 3109456 h 6858000"/>
              <a:gd name="connsiteX494" fmla="*/ 1155338 w 12192000"/>
              <a:gd name="connsiteY494" fmla="*/ 2490070 h 6858000"/>
              <a:gd name="connsiteX495" fmla="*/ 8568453 w 12192000"/>
              <a:gd name="connsiteY495" fmla="*/ 1861093 h 6858000"/>
              <a:gd name="connsiteX496" fmla="*/ 8568453 w 12192000"/>
              <a:gd name="connsiteY496" fmla="*/ 2480460 h 6858000"/>
              <a:gd name="connsiteX497" fmla="*/ 9175961 w 12192000"/>
              <a:gd name="connsiteY497" fmla="*/ 2480460 h 6858000"/>
              <a:gd name="connsiteX498" fmla="*/ 9175961 w 12192000"/>
              <a:gd name="connsiteY498" fmla="*/ 2480458 h 6858000"/>
              <a:gd name="connsiteX499" fmla="*/ 9175961 w 12192000"/>
              <a:gd name="connsiteY499" fmla="*/ 1861093 h 6858000"/>
              <a:gd name="connsiteX500" fmla="*/ 4249914 w 12192000"/>
              <a:gd name="connsiteY500" fmla="*/ 1861093 h 6858000"/>
              <a:gd name="connsiteX501" fmla="*/ 4249914 w 12192000"/>
              <a:gd name="connsiteY501" fmla="*/ 2480463 h 6858000"/>
              <a:gd name="connsiteX502" fmla="*/ 4857420 w 12192000"/>
              <a:gd name="connsiteY502" fmla="*/ 2480463 h 6858000"/>
              <a:gd name="connsiteX503" fmla="*/ 4857420 w 12192000"/>
              <a:gd name="connsiteY503" fmla="*/ 1861093 h 6858000"/>
              <a:gd name="connsiteX504" fmla="*/ 7334583 w 12192000"/>
              <a:gd name="connsiteY504" fmla="*/ 1861092 h 6858000"/>
              <a:gd name="connsiteX505" fmla="*/ 7334583 w 12192000"/>
              <a:gd name="connsiteY505" fmla="*/ 2480463 h 6858000"/>
              <a:gd name="connsiteX506" fmla="*/ 7942092 w 12192000"/>
              <a:gd name="connsiteY506" fmla="*/ 2480463 h 6858000"/>
              <a:gd name="connsiteX507" fmla="*/ 7942092 w 12192000"/>
              <a:gd name="connsiteY507" fmla="*/ 1861092 h 6858000"/>
              <a:gd name="connsiteX508" fmla="*/ 1164773 w 12192000"/>
              <a:gd name="connsiteY508" fmla="*/ 1861092 h 6858000"/>
              <a:gd name="connsiteX509" fmla="*/ 1164773 w 12192000"/>
              <a:gd name="connsiteY509" fmla="*/ 2480462 h 6858000"/>
              <a:gd name="connsiteX510" fmla="*/ 1772282 w 12192000"/>
              <a:gd name="connsiteY510" fmla="*/ 2480462 h 6858000"/>
              <a:gd name="connsiteX511" fmla="*/ 1772282 w 12192000"/>
              <a:gd name="connsiteY511" fmla="*/ 1861092 h 6858000"/>
              <a:gd name="connsiteX512" fmla="*/ 7951518 w 12192000"/>
              <a:gd name="connsiteY512" fmla="*/ 1861089 h 6858000"/>
              <a:gd name="connsiteX513" fmla="*/ 7951518 w 12192000"/>
              <a:gd name="connsiteY513" fmla="*/ 1861092 h 6858000"/>
              <a:gd name="connsiteX514" fmla="*/ 7951518 w 12192000"/>
              <a:gd name="connsiteY514" fmla="*/ 2480463 h 6858000"/>
              <a:gd name="connsiteX515" fmla="*/ 7951518 w 12192000"/>
              <a:gd name="connsiteY515" fmla="*/ 2480465 h 6858000"/>
              <a:gd name="connsiteX516" fmla="*/ 8559026 w 12192000"/>
              <a:gd name="connsiteY516" fmla="*/ 2480465 h 6858000"/>
              <a:gd name="connsiteX517" fmla="*/ 8559026 w 12192000"/>
              <a:gd name="connsiteY517" fmla="*/ 1861093 h 6858000"/>
              <a:gd name="connsiteX518" fmla="*/ 8559026 w 12192000"/>
              <a:gd name="connsiteY518" fmla="*/ 1861089 h 6858000"/>
              <a:gd name="connsiteX519" fmla="*/ 2398668 w 12192000"/>
              <a:gd name="connsiteY519" fmla="*/ 1861089 h 6858000"/>
              <a:gd name="connsiteX520" fmla="*/ 2398668 w 12192000"/>
              <a:gd name="connsiteY520" fmla="*/ 2480462 h 6858000"/>
              <a:gd name="connsiteX521" fmla="*/ 3006142 w 12192000"/>
              <a:gd name="connsiteY521" fmla="*/ 2480462 h 6858000"/>
              <a:gd name="connsiteX522" fmla="*/ 3006142 w 12192000"/>
              <a:gd name="connsiteY522" fmla="*/ 2480457 h 6858000"/>
              <a:gd name="connsiteX523" fmla="*/ 3006172 w 12192000"/>
              <a:gd name="connsiteY523" fmla="*/ 2480457 h 6858000"/>
              <a:gd name="connsiteX524" fmla="*/ 3006172 w 12192000"/>
              <a:gd name="connsiteY524" fmla="*/ 1861089 h 6858000"/>
              <a:gd name="connsiteX525" fmla="*/ 9185387 w 12192000"/>
              <a:gd name="connsiteY525" fmla="*/ 1861088 h 6858000"/>
              <a:gd name="connsiteX526" fmla="*/ 9185387 w 12192000"/>
              <a:gd name="connsiteY526" fmla="*/ 1861093 h 6858000"/>
              <a:gd name="connsiteX527" fmla="*/ 9185387 w 12192000"/>
              <a:gd name="connsiteY527" fmla="*/ 2480458 h 6858000"/>
              <a:gd name="connsiteX528" fmla="*/ 9792896 w 12192000"/>
              <a:gd name="connsiteY528" fmla="*/ 2480458 h 6858000"/>
              <a:gd name="connsiteX529" fmla="*/ 9792896 w 12192000"/>
              <a:gd name="connsiteY529" fmla="*/ 1861088 h 6858000"/>
              <a:gd name="connsiteX530" fmla="*/ 3632994 w 12192000"/>
              <a:gd name="connsiteY530" fmla="*/ 1861088 h 6858000"/>
              <a:gd name="connsiteX531" fmla="*/ 3632994 w 12192000"/>
              <a:gd name="connsiteY531" fmla="*/ 2480466 h 6858000"/>
              <a:gd name="connsiteX532" fmla="*/ 4240484 w 12192000"/>
              <a:gd name="connsiteY532" fmla="*/ 2480466 h 6858000"/>
              <a:gd name="connsiteX533" fmla="*/ 4240484 w 12192000"/>
              <a:gd name="connsiteY533" fmla="*/ 1861088 h 6858000"/>
              <a:gd name="connsiteX534" fmla="*/ 3015599 w 12192000"/>
              <a:gd name="connsiteY534" fmla="*/ 1861087 h 6858000"/>
              <a:gd name="connsiteX535" fmla="*/ 3015599 w 12192000"/>
              <a:gd name="connsiteY535" fmla="*/ 2480457 h 6858000"/>
              <a:gd name="connsiteX536" fmla="*/ 3623108 w 12192000"/>
              <a:gd name="connsiteY536" fmla="*/ 2480457 h 6858000"/>
              <a:gd name="connsiteX537" fmla="*/ 3623108 w 12192000"/>
              <a:gd name="connsiteY537" fmla="*/ 1861087 h 6858000"/>
              <a:gd name="connsiteX538" fmla="*/ 5483790 w 12192000"/>
              <a:gd name="connsiteY538" fmla="*/ 1861084 h 6858000"/>
              <a:gd name="connsiteX539" fmla="*/ 5483790 w 12192000"/>
              <a:gd name="connsiteY539" fmla="*/ 2480465 h 6858000"/>
              <a:gd name="connsiteX540" fmla="*/ 6091287 w 12192000"/>
              <a:gd name="connsiteY540" fmla="*/ 2480465 h 6858000"/>
              <a:gd name="connsiteX541" fmla="*/ 6091287 w 12192000"/>
              <a:gd name="connsiteY541" fmla="*/ 2480460 h 6858000"/>
              <a:gd name="connsiteX542" fmla="*/ 6091287 w 12192000"/>
              <a:gd name="connsiteY542" fmla="*/ 1861084 h 6858000"/>
              <a:gd name="connsiteX543" fmla="*/ 6717648 w 12192000"/>
              <a:gd name="connsiteY543" fmla="*/ 1861082 h 6858000"/>
              <a:gd name="connsiteX544" fmla="*/ 6717648 w 12192000"/>
              <a:gd name="connsiteY544" fmla="*/ 2480460 h 6858000"/>
              <a:gd name="connsiteX545" fmla="*/ 7325157 w 12192000"/>
              <a:gd name="connsiteY545" fmla="*/ 2480460 h 6858000"/>
              <a:gd name="connsiteX546" fmla="*/ 7325157 w 12192000"/>
              <a:gd name="connsiteY546" fmla="*/ 1861092 h 6858000"/>
              <a:gd name="connsiteX547" fmla="*/ 7325157 w 12192000"/>
              <a:gd name="connsiteY547" fmla="*/ 1861082 h 6858000"/>
              <a:gd name="connsiteX548" fmla="*/ 9802322 w 12192000"/>
              <a:gd name="connsiteY548" fmla="*/ 1861081 h 6858000"/>
              <a:gd name="connsiteX549" fmla="*/ 9802322 w 12192000"/>
              <a:gd name="connsiteY549" fmla="*/ 2480458 h 6858000"/>
              <a:gd name="connsiteX550" fmla="*/ 9802322 w 12192000"/>
              <a:gd name="connsiteY550" fmla="*/ 2480462 h 6858000"/>
              <a:gd name="connsiteX551" fmla="*/ 10409831 w 12192000"/>
              <a:gd name="connsiteY551" fmla="*/ 2480462 h 6858000"/>
              <a:gd name="connsiteX552" fmla="*/ 10409831 w 12192000"/>
              <a:gd name="connsiteY552" fmla="*/ 1861081 h 6858000"/>
              <a:gd name="connsiteX553" fmla="*/ 4866859 w 12192000"/>
              <a:gd name="connsiteY553" fmla="*/ 1861081 h 6858000"/>
              <a:gd name="connsiteX554" fmla="*/ 4866859 w 12192000"/>
              <a:gd name="connsiteY554" fmla="*/ 1861093 h 6858000"/>
              <a:gd name="connsiteX555" fmla="*/ 4866847 w 12192000"/>
              <a:gd name="connsiteY555" fmla="*/ 1861093 h 6858000"/>
              <a:gd name="connsiteX556" fmla="*/ 4866847 w 12192000"/>
              <a:gd name="connsiteY556" fmla="*/ 2480468 h 6858000"/>
              <a:gd name="connsiteX557" fmla="*/ 5474362 w 12192000"/>
              <a:gd name="connsiteY557" fmla="*/ 2480468 h 6858000"/>
              <a:gd name="connsiteX558" fmla="*/ 5474362 w 12192000"/>
              <a:gd name="connsiteY558" fmla="*/ 1861081 h 6858000"/>
              <a:gd name="connsiteX559" fmla="*/ 1781729 w 12192000"/>
              <a:gd name="connsiteY559" fmla="*/ 1861081 h 6858000"/>
              <a:gd name="connsiteX560" fmla="*/ 1781729 w 12192000"/>
              <a:gd name="connsiteY560" fmla="*/ 1861092 h 6858000"/>
              <a:gd name="connsiteX561" fmla="*/ 1781714 w 12192000"/>
              <a:gd name="connsiteY561" fmla="*/ 1861092 h 6858000"/>
              <a:gd name="connsiteX562" fmla="*/ 1781714 w 12192000"/>
              <a:gd name="connsiteY562" fmla="*/ 2480465 h 6858000"/>
              <a:gd name="connsiteX563" fmla="*/ 2389218 w 12192000"/>
              <a:gd name="connsiteY563" fmla="*/ 2480465 h 6858000"/>
              <a:gd name="connsiteX564" fmla="*/ 2389218 w 12192000"/>
              <a:gd name="connsiteY564" fmla="*/ 2480462 h 6858000"/>
              <a:gd name="connsiteX565" fmla="*/ 2389230 w 12192000"/>
              <a:gd name="connsiteY565" fmla="*/ 2480462 h 6858000"/>
              <a:gd name="connsiteX566" fmla="*/ 2389230 w 12192000"/>
              <a:gd name="connsiteY566" fmla="*/ 1861081 h 6858000"/>
              <a:gd name="connsiteX567" fmla="*/ 10419729 w 12192000"/>
              <a:gd name="connsiteY567" fmla="*/ 1861080 h 6858000"/>
              <a:gd name="connsiteX568" fmla="*/ 10419729 w 12192000"/>
              <a:gd name="connsiteY568" fmla="*/ 2480462 h 6858000"/>
              <a:gd name="connsiteX569" fmla="*/ 10419729 w 12192000"/>
              <a:gd name="connsiteY569" fmla="*/ 2480466 h 6858000"/>
              <a:gd name="connsiteX570" fmla="*/ 11027237 w 12192000"/>
              <a:gd name="connsiteY570" fmla="*/ 2480466 h 6858000"/>
              <a:gd name="connsiteX571" fmla="*/ 11027237 w 12192000"/>
              <a:gd name="connsiteY571" fmla="*/ 2480460 h 6858000"/>
              <a:gd name="connsiteX572" fmla="*/ 11027237 w 12192000"/>
              <a:gd name="connsiteY572" fmla="*/ 1861080 h 6858000"/>
              <a:gd name="connsiteX573" fmla="*/ 547865 w 12192000"/>
              <a:gd name="connsiteY573" fmla="*/ 1861080 h 6858000"/>
              <a:gd name="connsiteX574" fmla="*/ 547865 w 12192000"/>
              <a:gd name="connsiteY574" fmla="*/ 2480457 h 6858000"/>
              <a:gd name="connsiteX575" fmla="*/ 1155341 w 12192000"/>
              <a:gd name="connsiteY575" fmla="*/ 2480457 h 6858000"/>
              <a:gd name="connsiteX576" fmla="*/ 1155341 w 12192000"/>
              <a:gd name="connsiteY576" fmla="*/ 1861080 h 6858000"/>
              <a:gd name="connsiteX577" fmla="*/ 11036664 w 12192000"/>
              <a:gd name="connsiteY577" fmla="*/ 1861076 h 6858000"/>
              <a:gd name="connsiteX578" fmla="*/ 11036664 w 12192000"/>
              <a:gd name="connsiteY578" fmla="*/ 2480460 h 6858000"/>
              <a:gd name="connsiteX579" fmla="*/ 11644173 w 12192000"/>
              <a:gd name="connsiteY579" fmla="*/ 2480460 h 6858000"/>
              <a:gd name="connsiteX580" fmla="*/ 11644173 w 12192000"/>
              <a:gd name="connsiteY580" fmla="*/ 1861089 h 6858000"/>
              <a:gd name="connsiteX581" fmla="*/ 11644173 w 12192000"/>
              <a:gd name="connsiteY581" fmla="*/ 1861076 h 6858000"/>
              <a:gd name="connsiteX582" fmla="*/ 6100713 w 12192000"/>
              <a:gd name="connsiteY582" fmla="*/ 1861070 h 6858000"/>
              <a:gd name="connsiteX583" fmla="*/ 6100713 w 12192000"/>
              <a:gd name="connsiteY583" fmla="*/ 1861084 h 6858000"/>
              <a:gd name="connsiteX584" fmla="*/ 6100713 w 12192000"/>
              <a:gd name="connsiteY584" fmla="*/ 2480458 h 6858000"/>
              <a:gd name="connsiteX585" fmla="*/ 6708222 w 12192000"/>
              <a:gd name="connsiteY585" fmla="*/ 2480458 h 6858000"/>
              <a:gd name="connsiteX586" fmla="*/ 6708222 w 12192000"/>
              <a:gd name="connsiteY586" fmla="*/ 1861082 h 6858000"/>
              <a:gd name="connsiteX587" fmla="*/ 6708222 w 12192000"/>
              <a:gd name="connsiteY587" fmla="*/ 1861070 h 6858000"/>
              <a:gd name="connsiteX588" fmla="*/ 8568453 w 12192000"/>
              <a:gd name="connsiteY588" fmla="*/ 1232093 h 6858000"/>
              <a:gd name="connsiteX589" fmla="*/ 8568453 w 12192000"/>
              <a:gd name="connsiteY589" fmla="*/ 1851463 h 6858000"/>
              <a:gd name="connsiteX590" fmla="*/ 9175961 w 12192000"/>
              <a:gd name="connsiteY590" fmla="*/ 1851463 h 6858000"/>
              <a:gd name="connsiteX591" fmla="*/ 9175961 w 12192000"/>
              <a:gd name="connsiteY591" fmla="*/ 1232093 h 6858000"/>
              <a:gd name="connsiteX592" fmla="*/ 4249921 w 12192000"/>
              <a:gd name="connsiteY592" fmla="*/ 1232093 h 6858000"/>
              <a:gd name="connsiteX593" fmla="*/ 4249921 w 12192000"/>
              <a:gd name="connsiteY593" fmla="*/ 1851465 h 6858000"/>
              <a:gd name="connsiteX594" fmla="*/ 4857424 w 12192000"/>
              <a:gd name="connsiteY594" fmla="*/ 1851465 h 6858000"/>
              <a:gd name="connsiteX595" fmla="*/ 4857424 w 12192000"/>
              <a:gd name="connsiteY595" fmla="*/ 1232093 h 6858000"/>
              <a:gd name="connsiteX596" fmla="*/ 1781729 w 12192000"/>
              <a:gd name="connsiteY596" fmla="*/ 1232093 h 6858000"/>
              <a:gd name="connsiteX597" fmla="*/ 1781729 w 12192000"/>
              <a:gd name="connsiteY597" fmla="*/ 1851467 h 6858000"/>
              <a:gd name="connsiteX598" fmla="*/ 2389223 w 12192000"/>
              <a:gd name="connsiteY598" fmla="*/ 1851467 h 6858000"/>
              <a:gd name="connsiteX599" fmla="*/ 2389223 w 12192000"/>
              <a:gd name="connsiteY599" fmla="*/ 1232093 h 6858000"/>
              <a:gd name="connsiteX600" fmla="*/ 7334583 w 12192000"/>
              <a:gd name="connsiteY600" fmla="*/ 1232090 h 6858000"/>
              <a:gd name="connsiteX601" fmla="*/ 7334583 w 12192000"/>
              <a:gd name="connsiteY601" fmla="*/ 1851460 h 6858000"/>
              <a:gd name="connsiteX602" fmla="*/ 7334583 w 12192000"/>
              <a:gd name="connsiteY602" fmla="*/ 1851481 h 6858000"/>
              <a:gd name="connsiteX603" fmla="*/ 7942092 w 12192000"/>
              <a:gd name="connsiteY603" fmla="*/ 1851481 h 6858000"/>
              <a:gd name="connsiteX604" fmla="*/ 7942092 w 12192000"/>
              <a:gd name="connsiteY604" fmla="*/ 1851468 h 6858000"/>
              <a:gd name="connsiteX605" fmla="*/ 7942092 w 12192000"/>
              <a:gd name="connsiteY605" fmla="*/ 1232090 h 6858000"/>
              <a:gd name="connsiteX606" fmla="*/ 1164795 w 12192000"/>
              <a:gd name="connsiteY606" fmla="*/ 1232090 h 6858000"/>
              <a:gd name="connsiteX607" fmla="*/ 1164795 w 12192000"/>
              <a:gd name="connsiteY607" fmla="*/ 1851466 h 6858000"/>
              <a:gd name="connsiteX608" fmla="*/ 1772283 w 12192000"/>
              <a:gd name="connsiteY608" fmla="*/ 1851466 h 6858000"/>
              <a:gd name="connsiteX609" fmla="*/ 1772283 w 12192000"/>
              <a:gd name="connsiteY609" fmla="*/ 1232090 h 6858000"/>
              <a:gd name="connsiteX610" fmla="*/ 11036664 w 12192000"/>
              <a:gd name="connsiteY610" fmla="*/ 1232088 h 6858000"/>
              <a:gd name="connsiteX611" fmla="*/ 11036664 w 12192000"/>
              <a:gd name="connsiteY611" fmla="*/ 1851464 h 6858000"/>
              <a:gd name="connsiteX612" fmla="*/ 11644173 w 12192000"/>
              <a:gd name="connsiteY612" fmla="*/ 1851464 h 6858000"/>
              <a:gd name="connsiteX613" fmla="*/ 11644173 w 12192000"/>
              <a:gd name="connsiteY613" fmla="*/ 1851459 h 6858000"/>
              <a:gd name="connsiteX614" fmla="*/ 11644173 w 12192000"/>
              <a:gd name="connsiteY614" fmla="*/ 1232090 h 6858000"/>
              <a:gd name="connsiteX615" fmla="*/ 11644173 w 12192000"/>
              <a:gd name="connsiteY615" fmla="*/ 1232088 h 6858000"/>
              <a:gd name="connsiteX616" fmla="*/ 7951518 w 12192000"/>
              <a:gd name="connsiteY616" fmla="*/ 1232088 h 6858000"/>
              <a:gd name="connsiteX617" fmla="*/ 7951518 w 12192000"/>
              <a:gd name="connsiteY617" fmla="*/ 1851468 h 6858000"/>
              <a:gd name="connsiteX618" fmla="*/ 8559026 w 12192000"/>
              <a:gd name="connsiteY618" fmla="*/ 1851468 h 6858000"/>
              <a:gd name="connsiteX619" fmla="*/ 8559026 w 12192000"/>
              <a:gd name="connsiteY619" fmla="*/ 1851463 h 6858000"/>
              <a:gd name="connsiteX620" fmla="*/ 8559026 w 12192000"/>
              <a:gd name="connsiteY620" fmla="*/ 1232088 h 6858000"/>
              <a:gd name="connsiteX621" fmla="*/ 5483792 w 12192000"/>
              <a:gd name="connsiteY621" fmla="*/ 1232088 h 6858000"/>
              <a:gd name="connsiteX622" fmla="*/ 5483792 w 12192000"/>
              <a:gd name="connsiteY622" fmla="*/ 1851468 h 6858000"/>
              <a:gd name="connsiteX623" fmla="*/ 6091287 w 12192000"/>
              <a:gd name="connsiteY623" fmla="*/ 1851468 h 6858000"/>
              <a:gd name="connsiteX624" fmla="*/ 6091287 w 12192000"/>
              <a:gd name="connsiteY624" fmla="*/ 1851460 h 6858000"/>
              <a:gd name="connsiteX625" fmla="*/ 6091287 w 12192000"/>
              <a:gd name="connsiteY625" fmla="*/ 1232088 h 6858000"/>
              <a:gd name="connsiteX626" fmla="*/ 9802322 w 12192000"/>
              <a:gd name="connsiteY626" fmla="*/ 1232087 h 6858000"/>
              <a:gd name="connsiteX627" fmla="*/ 9802322 w 12192000"/>
              <a:gd name="connsiteY627" fmla="*/ 1851465 h 6858000"/>
              <a:gd name="connsiteX628" fmla="*/ 10409831 w 12192000"/>
              <a:gd name="connsiteY628" fmla="*/ 1851465 h 6858000"/>
              <a:gd name="connsiteX629" fmla="*/ 10409831 w 12192000"/>
              <a:gd name="connsiteY629" fmla="*/ 1232087 h 6858000"/>
              <a:gd name="connsiteX630" fmla="*/ 3633007 w 12192000"/>
              <a:gd name="connsiteY630" fmla="*/ 1232087 h 6858000"/>
              <a:gd name="connsiteX631" fmla="*/ 3633007 w 12192000"/>
              <a:gd name="connsiteY631" fmla="*/ 1851471 h 6858000"/>
              <a:gd name="connsiteX632" fmla="*/ 4240484 w 12192000"/>
              <a:gd name="connsiteY632" fmla="*/ 1851471 h 6858000"/>
              <a:gd name="connsiteX633" fmla="*/ 4240484 w 12192000"/>
              <a:gd name="connsiteY633" fmla="*/ 1851465 h 6858000"/>
              <a:gd name="connsiteX634" fmla="*/ 4240491 w 12192000"/>
              <a:gd name="connsiteY634" fmla="*/ 1851465 h 6858000"/>
              <a:gd name="connsiteX635" fmla="*/ 4240491 w 12192000"/>
              <a:gd name="connsiteY635" fmla="*/ 1232087 h 6858000"/>
              <a:gd name="connsiteX636" fmla="*/ 2398677 w 12192000"/>
              <a:gd name="connsiteY636" fmla="*/ 1232086 h 6858000"/>
              <a:gd name="connsiteX637" fmla="*/ 2398677 w 12192000"/>
              <a:gd name="connsiteY637" fmla="*/ 1232093 h 6858000"/>
              <a:gd name="connsiteX638" fmla="*/ 2398662 w 12192000"/>
              <a:gd name="connsiteY638" fmla="*/ 1232093 h 6858000"/>
              <a:gd name="connsiteX639" fmla="*/ 2398662 w 12192000"/>
              <a:gd name="connsiteY639" fmla="*/ 1851476 h 6858000"/>
              <a:gd name="connsiteX640" fmla="*/ 3006141 w 12192000"/>
              <a:gd name="connsiteY640" fmla="*/ 1851476 h 6858000"/>
              <a:gd name="connsiteX641" fmla="*/ 3006141 w 12192000"/>
              <a:gd name="connsiteY641" fmla="*/ 1232086 h 6858000"/>
              <a:gd name="connsiteX642" fmla="*/ 547845 w 12192000"/>
              <a:gd name="connsiteY642" fmla="*/ 1232085 h 6858000"/>
              <a:gd name="connsiteX643" fmla="*/ 547845 w 12192000"/>
              <a:gd name="connsiteY643" fmla="*/ 1851461 h 6858000"/>
              <a:gd name="connsiteX644" fmla="*/ 1155353 w 12192000"/>
              <a:gd name="connsiteY644" fmla="*/ 1851461 h 6858000"/>
              <a:gd name="connsiteX645" fmla="*/ 1155353 w 12192000"/>
              <a:gd name="connsiteY645" fmla="*/ 1232085 h 6858000"/>
              <a:gd name="connsiteX646" fmla="*/ 6717648 w 12192000"/>
              <a:gd name="connsiteY646" fmla="*/ 1232084 h 6858000"/>
              <a:gd name="connsiteX647" fmla="*/ 6717648 w 12192000"/>
              <a:gd name="connsiteY647" fmla="*/ 1851460 h 6858000"/>
              <a:gd name="connsiteX648" fmla="*/ 7325157 w 12192000"/>
              <a:gd name="connsiteY648" fmla="*/ 1851460 h 6858000"/>
              <a:gd name="connsiteX649" fmla="*/ 7325157 w 12192000"/>
              <a:gd name="connsiteY649" fmla="*/ 1232084 h 6858000"/>
              <a:gd name="connsiteX650" fmla="*/ 6100713 w 12192000"/>
              <a:gd name="connsiteY650" fmla="*/ 1232082 h 6858000"/>
              <a:gd name="connsiteX651" fmla="*/ 6100713 w 12192000"/>
              <a:gd name="connsiteY651" fmla="*/ 1232088 h 6858000"/>
              <a:gd name="connsiteX652" fmla="*/ 6100713 w 12192000"/>
              <a:gd name="connsiteY652" fmla="*/ 1851458 h 6858000"/>
              <a:gd name="connsiteX653" fmla="*/ 6708222 w 12192000"/>
              <a:gd name="connsiteY653" fmla="*/ 1851458 h 6858000"/>
              <a:gd name="connsiteX654" fmla="*/ 6708222 w 12192000"/>
              <a:gd name="connsiteY654" fmla="*/ 1232084 h 6858000"/>
              <a:gd name="connsiteX655" fmla="*/ 6708222 w 12192000"/>
              <a:gd name="connsiteY655" fmla="*/ 1232082 h 6858000"/>
              <a:gd name="connsiteX656" fmla="*/ 9185387 w 12192000"/>
              <a:gd name="connsiteY656" fmla="*/ 1232081 h 6858000"/>
              <a:gd name="connsiteX657" fmla="*/ 9185387 w 12192000"/>
              <a:gd name="connsiteY657" fmla="*/ 1232086 h 6858000"/>
              <a:gd name="connsiteX658" fmla="*/ 9185387 w 12192000"/>
              <a:gd name="connsiteY658" fmla="*/ 1851461 h 6858000"/>
              <a:gd name="connsiteX659" fmla="*/ 9792896 w 12192000"/>
              <a:gd name="connsiteY659" fmla="*/ 1851461 h 6858000"/>
              <a:gd name="connsiteX660" fmla="*/ 9792896 w 12192000"/>
              <a:gd name="connsiteY660" fmla="*/ 1232081 h 6858000"/>
              <a:gd name="connsiteX661" fmla="*/ 4866859 w 12192000"/>
              <a:gd name="connsiteY661" fmla="*/ 1232078 h 6858000"/>
              <a:gd name="connsiteX662" fmla="*/ 4866859 w 12192000"/>
              <a:gd name="connsiteY662" fmla="*/ 1851468 h 6858000"/>
              <a:gd name="connsiteX663" fmla="*/ 5474362 w 12192000"/>
              <a:gd name="connsiteY663" fmla="*/ 1851468 h 6858000"/>
              <a:gd name="connsiteX664" fmla="*/ 5474362 w 12192000"/>
              <a:gd name="connsiteY664" fmla="*/ 1232078 h 6858000"/>
              <a:gd name="connsiteX665" fmla="*/ 3015596 w 12192000"/>
              <a:gd name="connsiteY665" fmla="*/ 1232078 h 6858000"/>
              <a:gd name="connsiteX666" fmla="*/ 3015596 w 12192000"/>
              <a:gd name="connsiteY666" fmla="*/ 1851458 h 6858000"/>
              <a:gd name="connsiteX667" fmla="*/ 3623076 w 12192000"/>
              <a:gd name="connsiteY667" fmla="*/ 1851458 h 6858000"/>
              <a:gd name="connsiteX668" fmla="*/ 3623076 w 12192000"/>
              <a:gd name="connsiteY668" fmla="*/ 1232078 h 6858000"/>
              <a:gd name="connsiteX669" fmla="*/ 10419729 w 12192000"/>
              <a:gd name="connsiteY669" fmla="*/ 1232076 h 6858000"/>
              <a:gd name="connsiteX670" fmla="*/ 10419729 w 12192000"/>
              <a:gd name="connsiteY670" fmla="*/ 1232087 h 6858000"/>
              <a:gd name="connsiteX671" fmla="*/ 10419729 w 12192000"/>
              <a:gd name="connsiteY671" fmla="*/ 1851459 h 6858000"/>
              <a:gd name="connsiteX672" fmla="*/ 11027237 w 12192000"/>
              <a:gd name="connsiteY672" fmla="*/ 1851459 h 6858000"/>
              <a:gd name="connsiteX673" fmla="*/ 11027237 w 12192000"/>
              <a:gd name="connsiteY673" fmla="*/ 1232088 h 6858000"/>
              <a:gd name="connsiteX674" fmla="*/ 11027237 w 12192000"/>
              <a:gd name="connsiteY674" fmla="*/ 1232076 h 6858000"/>
              <a:gd name="connsiteX675" fmla="*/ 10419729 w 12192000"/>
              <a:gd name="connsiteY675" fmla="*/ 603091 h 6858000"/>
              <a:gd name="connsiteX676" fmla="*/ 10419729 w 12192000"/>
              <a:gd name="connsiteY676" fmla="*/ 1222460 h 6858000"/>
              <a:gd name="connsiteX677" fmla="*/ 11027237 w 12192000"/>
              <a:gd name="connsiteY677" fmla="*/ 1222460 h 6858000"/>
              <a:gd name="connsiteX678" fmla="*/ 11027237 w 12192000"/>
              <a:gd name="connsiteY678" fmla="*/ 603091 h 6858000"/>
              <a:gd name="connsiteX679" fmla="*/ 7951518 w 12192000"/>
              <a:gd name="connsiteY679" fmla="*/ 603091 h 6858000"/>
              <a:gd name="connsiteX680" fmla="*/ 7951518 w 12192000"/>
              <a:gd name="connsiteY680" fmla="*/ 1222463 h 6858000"/>
              <a:gd name="connsiteX681" fmla="*/ 8559026 w 12192000"/>
              <a:gd name="connsiteY681" fmla="*/ 1222463 h 6858000"/>
              <a:gd name="connsiteX682" fmla="*/ 8559026 w 12192000"/>
              <a:gd name="connsiteY682" fmla="*/ 603091 h 6858000"/>
              <a:gd name="connsiteX683" fmla="*/ 1781731 w 12192000"/>
              <a:gd name="connsiteY683" fmla="*/ 603090 h 6858000"/>
              <a:gd name="connsiteX684" fmla="*/ 1781731 w 12192000"/>
              <a:gd name="connsiteY684" fmla="*/ 1222467 h 6858000"/>
              <a:gd name="connsiteX685" fmla="*/ 2389221 w 12192000"/>
              <a:gd name="connsiteY685" fmla="*/ 1222467 h 6858000"/>
              <a:gd name="connsiteX686" fmla="*/ 2389221 w 12192000"/>
              <a:gd name="connsiteY686" fmla="*/ 603090 h 6858000"/>
              <a:gd name="connsiteX687" fmla="*/ 1164786 w 12192000"/>
              <a:gd name="connsiteY687" fmla="*/ 603089 h 6858000"/>
              <a:gd name="connsiteX688" fmla="*/ 1164786 w 12192000"/>
              <a:gd name="connsiteY688" fmla="*/ 1222471 h 6858000"/>
              <a:gd name="connsiteX689" fmla="*/ 1772283 w 12192000"/>
              <a:gd name="connsiteY689" fmla="*/ 1222471 h 6858000"/>
              <a:gd name="connsiteX690" fmla="*/ 1772283 w 12192000"/>
              <a:gd name="connsiteY690" fmla="*/ 1222467 h 6858000"/>
              <a:gd name="connsiteX691" fmla="*/ 1772290 w 12192000"/>
              <a:gd name="connsiteY691" fmla="*/ 1222467 h 6858000"/>
              <a:gd name="connsiteX692" fmla="*/ 1772290 w 12192000"/>
              <a:gd name="connsiteY692" fmla="*/ 603089 h 6858000"/>
              <a:gd name="connsiteX693" fmla="*/ 547852 w 12192000"/>
              <a:gd name="connsiteY693" fmla="*/ 603089 h 6858000"/>
              <a:gd name="connsiteX694" fmla="*/ 547852 w 12192000"/>
              <a:gd name="connsiteY694" fmla="*/ 1222470 h 6858000"/>
              <a:gd name="connsiteX695" fmla="*/ 1155355 w 12192000"/>
              <a:gd name="connsiteY695" fmla="*/ 1222470 h 6858000"/>
              <a:gd name="connsiteX696" fmla="*/ 1155355 w 12192000"/>
              <a:gd name="connsiteY696" fmla="*/ 603089 h 6858000"/>
              <a:gd name="connsiteX697" fmla="*/ 11036664 w 12192000"/>
              <a:gd name="connsiteY697" fmla="*/ 603088 h 6858000"/>
              <a:gd name="connsiteX698" fmla="*/ 11036664 w 12192000"/>
              <a:gd name="connsiteY698" fmla="*/ 603091 h 6858000"/>
              <a:gd name="connsiteX699" fmla="*/ 11036664 w 12192000"/>
              <a:gd name="connsiteY699" fmla="*/ 1222460 h 6858000"/>
              <a:gd name="connsiteX700" fmla="*/ 11036664 w 12192000"/>
              <a:gd name="connsiteY700" fmla="*/ 1222464 h 6858000"/>
              <a:gd name="connsiteX701" fmla="*/ 11644173 w 12192000"/>
              <a:gd name="connsiteY701" fmla="*/ 1222464 h 6858000"/>
              <a:gd name="connsiteX702" fmla="*/ 11644173 w 12192000"/>
              <a:gd name="connsiteY702" fmla="*/ 603088 h 6858000"/>
              <a:gd name="connsiteX703" fmla="*/ 5483797 w 12192000"/>
              <a:gd name="connsiteY703" fmla="*/ 603087 h 6858000"/>
              <a:gd name="connsiteX704" fmla="*/ 5483797 w 12192000"/>
              <a:gd name="connsiteY704" fmla="*/ 1222474 h 6858000"/>
              <a:gd name="connsiteX705" fmla="*/ 6091287 w 12192000"/>
              <a:gd name="connsiteY705" fmla="*/ 1222474 h 6858000"/>
              <a:gd name="connsiteX706" fmla="*/ 6091287 w 12192000"/>
              <a:gd name="connsiteY706" fmla="*/ 1222459 h 6858000"/>
              <a:gd name="connsiteX707" fmla="*/ 6091287 w 12192000"/>
              <a:gd name="connsiteY707" fmla="*/ 603087 h 6858000"/>
              <a:gd name="connsiteX708" fmla="*/ 9802322 w 12192000"/>
              <a:gd name="connsiteY708" fmla="*/ 603086 h 6858000"/>
              <a:gd name="connsiteX709" fmla="*/ 9802322 w 12192000"/>
              <a:gd name="connsiteY709" fmla="*/ 1222462 h 6858000"/>
              <a:gd name="connsiteX710" fmla="*/ 9802322 w 12192000"/>
              <a:gd name="connsiteY710" fmla="*/ 1222465 h 6858000"/>
              <a:gd name="connsiteX711" fmla="*/ 10409831 w 12192000"/>
              <a:gd name="connsiteY711" fmla="*/ 1222465 h 6858000"/>
              <a:gd name="connsiteX712" fmla="*/ 10409831 w 12192000"/>
              <a:gd name="connsiteY712" fmla="*/ 603086 h 6858000"/>
              <a:gd name="connsiteX713" fmla="*/ 8568453 w 12192000"/>
              <a:gd name="connsiteY713" fmla="*/ 603086 h 6858000"/>
              <a:gd name="connsiteX714" fmla="*/ 8568453 w 12192000"/>
              <a:gd name="connsiteY714" fmla="*/ 603091 h 6858000"/>
              <a:gd name="connsiteX715" fmla="*/ 8568453 w 12192000"/>
              <a:gd name="connsiteY715" fmla="*/ 1222477 h 6858000"/>
              <a:gd name="connsiteX716" fmla="*/ 9175961 w 12192000"/>
              <a:gd name="connsiteY716" fmla="*/ 1222477 h 6858000"/>
              <a:gd name="connsiteX717" fmla="*/ 9175961 w 12192000"/>
              <a:gd name="connsiteY717" fmla="*/ 1222462 h 6858000"/>
              <a:gd name="connsiteX718" fmla="*/ 9175961 w 12192000"/>
              <a:gd name="connsiteY718" fmla="*/ 603086 h 6858000"/>
              <a:gd name="connsiteX719" fmla="*/ 3015582 w 12192000"/>
              <a:gd name="connsiteY719" fmla="*/ 603086 h 6858000"/>
              <a:gd name="connsiteX720" fmla="*/ 3015582 w 12192000"/>
              <a:gd name="connsiteY720" fmla="*/ 1222459 h 6858000"/>
              <a:gd name="connsiteX721" fmla="*/ 3623094 w 12192000"/>
              <a:gd name="connsiteY721" fmla="*/ 1222459 h 6858000"/>
              <a:gd name="connsiteX722" fmla="*/ 3623094 w 12192000"/>
              <a:gd name="connsiteY722" fmla="*/ 603086 h 6858000"/>
              <a:gd name="connsiteX723" fmla="*/ 6717648 w 12192000"/>
              <a:gd name="connsiteY723" fmla="*/ 603085 h 6858000"/>
              <a:gd name="connsiteX724" fmla="*/ 6717648 w 12192000"/>
              <a:gd name="connsiteY724" fmla="*/ 1222459 h 6858000"/>
              <a:gd name="connsiteX725" fmla="*/ 6717648 w 12192000"/>
              <a:gd name="connsiteY725" fmla="*/ 1222472 h 6858000"/>
              <a:gd name="connsiteX726" fmla="*/ 7325157 w 12192000"/>
              <a:gd name="connsiteY726" fmla="*/ 1222472 h 6858000"/>
              <a:gd name="connsiteX727" fmla="*/ 7325157 w 12192000"/>
              <a:gd name="connsiteY727" fmla="*/ 603085 h 6858000"/>
              <a:gd name="connsiteX728" fmla="*/ 3632998 w 12192000"/>
              <a:gd name="connsiteY728" fmla="*/ 603085 h 6858000"/>
              <a:gd name="connsiteX729" fmla="*/ 3632998 w 12192000"/>
              <a:gd name="connsiteY729" fmla="*/ 1222473 h 6858000"/>
              <a:gd name="connsiteX730" fmla="*/ 4240488 w 12192000"/>
              <a:gd name="connsiteY730" fmla="*/ 1222473 h 6858000"/>
              <a:gd name="connsiteX731" fmla="*/ 4240488 w 12192000"/>
              <a:gd name="connsiteY731" fmla="*/ 603085 h 6858000"/>
              <a:gd name="connsiteX732" fmla="*/ 9185387 w 12192000"/>
              <a:gd name="connsiteY732" fmla="*/ 603084 h 6858000"/>
              <a:gd name="connsiteX733" fmla="*/ 9185387 w 12192000"/>
              <a:gd name="connsiteY733" fmla="*/ 603086 h 6858000"/>
              <a:gd name="connsiteX734" fmla="*/ 9185387 w 12192000"/>
              <a:gd name="connsiteY734" fmla="*/ 1222462 h 6858000"/>
              <a:gd name="connsiteX735" fmla="*/ 9792896 w 12192000"/>
              <a:gd name="connsiteY735" fmla="*/ 1222462 h 6858000"/>
              <a:gd name="connsiteX736" fmla="*/ 9792896 w 12192000"/>
              <a:gd name="connsiteY736" fmla="*/ 603084 h 6858000"/>
              <a:gd name="connsiteX737" fmla="*/ 7334583 w 12192000"/>
              <a:gd name="connsiteY737" fmla="*/ 603084 h 6858000"/>
              <a:gd name="connsiteX738" fmla="*/ 7334583 w 12192000"/>
              <a:gd name="connsiteY738" fmla="*/ 603085 h 6858000"/>
              <a:gd name="connsiteX739" fmla="*/ 7334583 w 12192000"/>
              <a:gd name="connsiteY739" fmla="*/ 1222471 h 6858000"/>
              <a:gd name="connsiteX740" fmla="*/ 7942092 w 12192000"/>
              <a:gd name="connsiteY740" fmla="*/ 1222471 h 6858000"/>
              <a:gd name="connsiteX741" fmla="*/ 7942092 w 12192000"/>
              <a:gd name="connsiteY741" fmla="*/ 603091 h 6858000"/>
              <a:gd name="connsiteX742" fmla="*/ 7942092 w 12192000"/>
              <a:gd name="connsiteY742" fmla="*/ 603084 h 6858000"/>
              <a:gd name="connsiteX743" fmla="*/ 4249917 w 12192000"/>
              <a:gd name="connsiteY743" fmla="*/ 603084 h 6858000"/>
              <a:gd name="connsiteX744" fmla="*/ 4249917 w 12192000"/>
              <a:gd name="connsiteY744" fmla="*/ 603085 h 6858000"/>
              <a:gd name="connsiteX745" fmla="*/ 4249917 w 12192000"/>
              <a:gd name="connsiteY745" fmla="*/ 1222474 h 6858000"/>
              <a:gd name="connsiteX746" fmla="*/ 4857420 w 12192000"/>
              <a:gd name="connsiteY746" fmla="*/ 1222474 h 6858000"/>
              <a:gd name="connsiteX747" fmla="*/ 4857420 w 12192000"/>
              <a:gd name="connsiteY747" fmla="*/ 603084 h 6858000"/>
              <a:gd name="connsiteX748" fmla="*/ 2398677 w 12192000"/>
              <a:gd name="connsiteY748" fmla="*/ 603083 h 6858000"/>
              <a:gd name="connsiteX749" fmla="*/ 2398677 w 12192000"/>
              <a:gd name="connsiteY749" fmla="*/ 1222467 h 6858000"/>
              <a:gd name="connsiteX750" fmla="*/ 3006141 w 12192000"/>
              <a:gd name="connsiteY750" fmla="*/ 1222467 h 6858000"/>
              <a:gd name="connsiteX751" fmla="*/ 3006141 w 12192000"/>
              <a:gd name="connsiteY751" fmla="*/ 1222459 h 6858000"/>
              <a:gd name="connsiteX752" fmla="*/ 3006154 w 12192000"/>
              <a:gd name="connsiteY752" fmla="*/ 1222459 h 6858000"/>
              <a:gd name="connsiteX753" fmla="*/ 3006154 w 12192000"/>
              <a:gd name="connsiteY753" fmla="*/ 603083 h 6858000"/>
              <a:gd name="connsiteX754" fmla="*/ 6100713 w 12192000"/>
              <a:gd name="connsiteY754" fmla="*/ 603081 h 6858000"/>
              <a:gd name="connsiteX755" fmla="*/ 6100713 w 12192000"/>
              <a:gd name="connsiteY755" fmla="*/ 603086 h 6858000"/>
              <a:gd name="connsiteX756" fmla="*/ 6100713 w 12192000"/>
              <a:gd name="connsiteY756" fmla="*/ 1222459 h 6858000"/>
              <a:gd name="connsiteX757" fmla="*/ 6708222 w 12192000"/>
              <a:gd name="connsiteY757" fmla="*/ 1222459 h 6858000"/>
              <a:gd name="connsiteX758" fmla="*/ 6708222 w 12192000"/>
              <a:gd name="connsiteY758" fmla="*/ 603085 h 6858000"/>
              <a:gd name="connsiteX759" fmla="*/ 6708222 w 12192000"/>
              <a:gd name="connsiteY759" fmla="*/ 603081 h 6858000"/>
              <a:gd name="connsiteX760" fmla="*/ 4866857 w 12192000"/>
              <a:gd name="connsiteY760" fmla="*/ 603075 h 6858000"/>
              <a:gd name="connsiteX761" fmla="*/ 4866857 w 12192000"/>
              <a:gd name="connsiteY761" fmla="*/ 1222462 h 6858000"/>
              <a:gd name="connsiteX762" fmla="*/ 5474355 w 12192000"/>
              <a:gd name="connsiteY762" fmla="*/ 1222462 h 6858000"/>
              <a:gd name="connsiteX763" fmla="*/ 5474355 w 12192000"/>
              <a:gd name="connsiteY763" fmla="*/ 603075 h 6858000"/>
              <a:gd name="connsiteX764" fmla="*/ 538417 w 12192000"/>
              <a:gd name="connsiteY764" fmla="*/ 0 h 6858000"/>
              <a:gd name="connsiteX765" fmla="*/ 547859 w 12192000"/>
              <a:gd name="connsiteY765" fmla="*/ 0 h 6858000"/>
              <a:gd name="connsiteX766" fmla="*/ 547859 w 12192000"/>
              <a:gd name="connsiteY766" fmla="*/ 593474 h 6858000"/>
              <a:gd name="connsiteX767" fmla="*/ 1155355 w 12192000"/>
              <a:gd name="connsiteY767" fmla="*/ 593474 h 6858000"/>
              <a:gd name="connsiteX768" fmla="*/ 1155355 w 12192000"/>
              <a:gd name="connsiteY768" fmla="*/ 593471 h 6858000"/>
              <a:gd name="connsiteX769" fmla="*/ 1155367 w 12192000"/>
              <a:gd name="connsiteY769" fmla="*/ 593471 h 6858000"/>
              <a:gd name="connsiteX770" fmla="*/ 1155367 w 12192000"/>
              <a:gd name="connsiteY770" fmla="*/ 0 h 6858000"/>
              <a:gd name="connsiteX771" fmla="*/ 1164795 w 12192000"/>
              <a:gd name="connsiteY771" fmla="*/ 0 h 6858000"/>
              <a:gd name="connsiteX772" fmla="*/ 1164795 w 12192000"/>
              <a:gd name="connsiteY772" fmla="*/ 593471 h 6858000"/>
              <a:gd name="connsiteX773" fmla="*/ 1772300 w 12192000"/>
              <a:gd name="connsiteY773" fmla="*/ 593471 h 6858000"/>
              <a:gd name="connsiteX774" fmla="*/ 1772300 w 12192000"/>
              <a:gd name="connsiteY774" fmla="*/ 0 h 6858000"/>
              <a:gd name="connsiteX775" fmla="*/ 1781728 w 12192000"/>
              <a:gd name="connsiteY775" fmla="*/ 0 h 6858000"/>
              <a:gd name="connsiteX776" fmla="*/ 1781728 w 12192000"/>
              <a:gd name="connsiteY776" fmla="*/ 593478 h 6858000"/>
              <a:gd name="connsiteX777" fmla="*/ 2389221 w 12192000"/>
              <a:gd name="connsiteY777" fmla="*/ 593478 h 6858000"/>
              <a:gd name="connsiteX778" fmla="*/ 2389221 w 12192000"/>
              <a:gd name="connsiteY778" fmla="*/ 593467 h 6858000"/>
              <a:gd name="connsiteX779" fmla="*/ 2389232 w 12192000"/>
              <a:gd name="connsiteY779" fmla="*/ 593467 h 6858000"/>
              <a:gd name="connsiteX780" fmla="*/ 2389232 w 12192000"/>
              <a:gd name="connsiteY780" fmla="*/ 0 h 6858000"/>
              <a:gd name="connsiteX781" fmla="*/ 2398671 w 12192000"/>
              <a:gd name="connsiteY781" fmla="*/ 0 h 6858000"/>
              <a:gd name="connsiteX782" fmla="*/ 2398671 w 12192000"/>
              <a:gd name="connsiteY782" fmla="*/ 593467 h 6858000"/>
              <a:gd name="connsiteX783" fmla="*/ 3006166 w 12192000"/>
              <a:gd name="connsiteY783" fmla="*/ 593467 h 6858000"/>
              <a:gd name="connsiteX784" fmla="*/ 3006166 w 12192000"/>
              <a:gd name="connsiteY784" fmla="*/ 0 h 6858000"/>
              <a:gd name="connsiteX785" fmla="*/ 3015597 w 12192000"/>
              <a:gd name="connsiteY785" fmla="*/ 0 h 6858000"/>
              <a:gd name="connsiteX786" fmla="*/ 3015597 w 12192000"/>
              <a:gd name="connsiteY786" fmla="*/ 593468 h 6858000"/>
              <a:gd name="connsiteX787" fmla="*/ 3623109 w 12192000"/>
              <a:gd name="connsiteY787" fmla="*/ 593468 h 6858000"/>
              <a:gd name="connsiteX788" fmla="*/ 3623109 w 12192000"/>
              <a:gd name="connsiteY788" fmla="*/ 0 h 6858000"/>
              <a:gd name="connsiteX789" fmla="*/ 3633001 w 12192000"/>
              <a:gd name="connsiteY789" fmla="*/ 0 h 6858000"/>
              <a:gd name="connsiteX790" fmla="*/ 3633001 w 12192000"/>
              <a:gd name="connsiteY790" fmla="*/ 593472 h 6858000"/>
              <a:gd name="connsiteX791" fmla="*/ 4240488 w 12192000"/>
              <a:gd name="connsiteY791" fmla="*/ 593472 h 6858000"/>
              <a:gd name="connsiteX792" fmla="*/ 4240488 w 12192000"/>
              <a:gd name="connsiteY792" fmla="*/ 0 h 6858000"/>
              <a:gd name="connsiteX793" fmla="*/ 4249917 w 12192000"/>
              <a:gd name="connsiteY793" fmla="*/ 0 h 6858000"/>
              <a:gd name="connsiteX794" fmla="*/ 4249917 w 12192000"/>
              <a:gd name="connsiteY794" fmla="*/ 593470 h 6858000"/>
              <a:gd name="connsiteX795" fmla="*/ 4857420 w 12192000"/>
              <a:gd name="connsiteY795" fmla="*/ 593470 h 6858000"/>
              <a:gd name="connsiteX796" fmla="*/ 4857420 w 12192000"/>
              <a:gd name="connsiteY796" fmla="*/ 593463 h 6858000"/>
              <a:gd name="connsiteX797" fmla="*/ 4857420 w 12192000"/>
              <a:gd name="connsiteY797" fmla="*/ 0 h 6858000"/>
              <a:gd name="connsiteX798" fmla="*/ 4866847 w 12192000"/>
              <a:gd name="connsiteY798" fmla="*/ 0 h 6858000"/>
              <a:gd name="connsiteX799" fmla="*/ 4866847 w 12192000"/>
              <a:gd name="connsiteY799" fmla="*/ 593463 h 6858000"/>
              <a:gd name="connsiteX800" fmla="*/ 5474357 w 12192000"/>
              <a:gd name="connsiteY800" fmla="*/ 593463 h 6858000"/>
              <a:gd name="connsiteX801" fmla="*/ 5474357 w 12192000"/>
              <a:gd name="connsiteY801" fmla="*/ 0 h 6858000"/>
              <a:gd name="connsiteX802" fmla="*/ 5483795 w 12192000"/>
              <a:gd name="connsiteY802" fmla="*/ 0 h 6858000"/>
              <a:gd name="connsiteX803" fmla="*/ 5483795 w 12192000"/>
              <a:gd name="connsiteY803" fmla="*/ 593476 h 6858000"/>
              <a:gd name="connsiteX804" fmla="*/ 6091287 w 12192000"/>
              <a:gd name="connsiteY804" fmla="*/ 593476 h 6858000"/>
              <a:gd name="connsiteX805" fmla="*/ 6091287 w 12192000"/>
              <a:gd name="connsiteY805" fmla="*/ 593471 h 6858000"/>
              <a:gd name="connsiteX806" fmla="*/ 6091287 w 12192000"/>
              <a:gd name="connsiteY806" fmla="*/ 0 h 6858000"/>
              <a:gd name="connsiteX807" fmla="*/ 6100713 w 12192000"/>
              <a:gd name="connsiteY807" fmla="*/ 0 h 6858000"/>
              <a:gd name="connsiteX808" fmla="*/ 6100713 w 12192000"/>
              <a:gd name="connsiteY808" fmla="*/ 593470 h 6858000"/>
              <a:gd name="connsiteX809" fmla="*/ 6708222 w 12192000"/>
              <a:gd name="connsiteY809" fmla="*/ 593470 h 6858000"/>
              <a:gd name="connsiteX810" fmla="*/ 6708222 w 12192000"/>
              <a:gd name="connsiteY810" fmla="*/ 0 h 6858000"/>
              <a:gd name="connsiteX811" fmla="*/ 6717648 w 12192000"/>
              <a:gd name="connsiteY811" fmla="*/ 0 h 6858000"/>
              <a:gd name="connsiteX812" fmla="*/ 6717648 w 12192000"/>
              <a:gd name="connsiteY812" fmla="*/ 593471 h 6858000"/>
              <a:gd name="connsiteX813" fmla="*/ 6717648 w 12192000"/>
              <a:gd name="connsiteY813" fmla="*/ 593473 h 6858000"/>
              <a:gd name="connsiteX814" fmla="*/ 7325157 w 12192000"/>
              <a:gd name="connsiteY814" fmla="*/ 593473 h 6858000"/>
              <a:gd name="connsiteX815" fmla="*/ 7325157 w 12192000"/>
              <a:gd name="connsiteY815" fmla="*/ 593471 h 6858000"/>
              <a:gd name="connsiteX816" fmla="*/ 7325157 w 12192000"/>
              <a:gd name="connsiteY816" fmla="*/ 0 h 6858000"/>
              <a:gd name="connsiteX817" fmla="*/ 7334583 w 12192000"/>
              <a:gd name="connsiteY817" fmla="*/ 0 h 6858000"/>
              <a:gd name="connsiteX818" fmla="*/ 7334583 w 12192000"/>
              <a:gd name="connsiteY818" fmla="*/ 593471 h 6858000"/>
              <a:gd name="connsiteX819" fmla="*/ 7942092 w 12192000"/>
              <a:gd name="connsiteY819" fmla="*/ 593471 h 6858000"/>
              <a:gd name="connsiteX820" fmla="*/ 7942092 w 12192000"/>
              <a:gd name="connsiteY820" fmla="*/ 593464 h 6858000"/>
              <a:gd name="connsiteX821" fmla="*/ 7942092 w 12192000"/>
              <a:gd name="connsiteY821" fmla="*/ 0 h 6858000"/>
              <a:gd name="connsiteX822" fmla="*/ 7951518 w 12192000"/>
              <a:gd name="connsiteY822" fmla="*/ 0 h 6858000"/>
              <a:gd name="connsiteX823" fmla="*/ 7951518 w 12192000"/>
              <a:gd name="connsiteY823" fmla="*/ 593464 h 6858000"/>
              <a:gd name="connsiteX824" fmla="*/ 8559026 w 12192000"/>
              <a:gd name="connsiteY824" fmla="*/ 593464 h 6858000"/>
              <a:gd name="connsiteX825" fmla="*/ 8559026 w 12192000"/>
              <a:gd name="connsiteY825" fmla="*/ 0 h 6858000"/>
              <a:gd name="connsiteX826" fmla="*/ 8568453 w 12192000"/>
              <a:gd name="connsiteY826" fmla="*/ 0 h 6858000"/>
              <a:gd name="connsiteX827" fmla="*/ 8568453 w 12192000"/>
              <a:gd name="connsiteY827" fmla="*/ 593464 h 6858000"/>
              <a:gd name="connsiteX828" fmla="*/ 8568453 w 12192000"/>
              <a:gd name="connsiteY828" fmla="*/ 593475 h 6858000"/>
              <a:gd name="connsiteX829" fmla="*/ 9175961 w 12192000"/>
              <a:gd name="connsiteY829" fmla="*/ 593475 h 6858000"/>
              <a:gd name="connsiteX830" fmla="*/ 9175961 w 12192000"/>
              <a:gd name="connsiteY830" fmla="*/ 593471 h 6858000"/>
              <a:gd name="connsiteX831" fmla="*/ 9175961 w 12192000"/>
              <a:gd name="connsiteY831" fmla="*/ 0 h 6858000"/>
              <a:gd name="connsiteX832" fmla="*/ 9185387 w 12192000"/>
              <a:gd name="connsiteY832" fmla="*/ 0 h 6858000"/>
              <a:gd name="connsiteX833" fmla="*/ 9185387 w 12192000"/>
              <a:gd name="connsiteY833" fmla="*/ 593471 h 6858000"/>
              <a:gd name="connsiteX834" fmla="*/ 9792896 w 12192000"/>
              <a:gd name="connsiteY834" fmla="*/ 593471 h 6858000"/>
              <a:gd name="connsiteX835" fmla="*/ 9792896 w 12192000"/>
              <a:gd name="connsiteY835" fmla="*/ 0 h 6858000"/>
              <a:gd name="connsiteX836" fmla="*/ 9802322 w 12192000"/>
              <a:gd name="connsiteY836" fmla="*/ 0 h 6858000"/>
              <a:gd name="connsiteX837" fmla="*/ 9802322 w 12192000"/>
              <a:gd name="connsiteY837" fmla="*/ 593464 h 6858000"/>
              <a:gd name="connsiteX838" fmla="*/ 10409831 w 12192000"/>
              <a:gd name="connsiteY838" fmla="*/ 593464 h 6858000"/>
              <a:gd name="connsiteX839" fmla="*/ 10409831 w 12192000"/>
              <a:gd name="connsiteY839" fmla="*/ 0 h 6858000"/>
              <a:gd name="connsiteX840" fmla="*/ 10419729 w 12192000"/>
              <a:gd name="connsiteY840" fmla="*/ 0 h 6858000"/>
              <a:gd name="connsiteX841" fmla="*/ 10419729 w 12192000"/>
              <a:gd name="connsiteY841" fmla="*/ 593466 h 6858000"/>
              <a:gd name="connsiteX842" fmla="*/ 11027237 w 12192000"/>
              <a:gd name="connsiteY842" fmla="*/ 593466 h 6858000"/>
              <a:gd name="connsiteX843" fmla="*/ 11027237 w 12192000"/>
              <a:gd name="connsiteY843" fmla="*/ 0 h 6858000"/>
              <a:gd name="connsiteX844" fmla="*/ 11036664 w 12192000"/>
              <a:gd name="connsiteY844" fmla="*/ 0 h 6858000"/>
              <a:gd name="connsiteX845" fmla="*/ 11036664 w 12192000"/>
              <a:gd name="connsiteY845" fmla="*/ 593466 h 6858000"/>
              <a:gd name="connsiteX846" fmla="*/ 11036664 w 12192000"/>
              <a:gd name="connsiteY846" fmla="*/ 593473 h 6858000"/>
              <a:gd name="connsiteX847" fmla="*/ 11644173 w 12192000"/>
              <a:gd name="connsiteY847" fmla="*/ 593473 h 6858000"/>
              <a:gd name="connsiteX848" fmla="*/ 11644173 w 12192000"/>
              <a:gd name="connsiteY848" fmla="*/ 0 h 6858000"/>
              <a:gd name="connsiteX849" fmla="*/ 11653599 w 12192000"/>
              <a:gd name="connsiteY849" fmla="*/ 0 h 6858000"/>
              <a:gd name="connsiteX850" fmla="*/ 11653599 w 12192000"/>
              <a:gd name="connsiteY850" fmla="*/ 593467 h 6858000"/>
              <a:gd name="connsiteX851" fmla="*/ 12192000 w 12192000"/>
              <a:gd name="connsiteY851" fmla="*/ 593467 h 6858000"/>
              <a:gd name="connsiteX852" fmla="*/ 12192000 w 12192000"/>
              <a:gd name="connsiteY852" fmla="*/ 603089 h 6858000"/>
              <a:gd name="connsiteX853" fmla="*/ 11653599 w 12192000"/>
              <a:gd name="connsiteY853" fmla="*/ 603089 h 6858000"/>
              <a:gd name="connsiteX854" fmla="*/ 11653599 w 12192000"/>
              <a:gd name="connsiteY854" fmla="*/ 1222464 h 6858000"/>
              <a:gd name="connsiteX855" fmla="*/ 11653599 w 12192000"/>
              <a:gd name="connsiteY855" fmla="*/ 1222478 h 6858000"/>
              <a:gd name="connsiteX856" fmla="*/ 12192000 w 12192000"/>
              <a:gd name="connsiteY856" fmla="*/ 1222478 h 6858000"/>
              <a:gd name="connsiteX857" fmla="*/ 12192000 w 12192000"/>
              <a:gd name="connsiteY857" fmla="*/ 1232090 h 6858000"/>
              <a:gd name="connsiteX858" fmla="*/ 11653599 w 12192000"/>
              <a:gd name="connsiteY858" fmla="*/ 1232090 h 6858000"/>
              <a:gd name="connsiteX859" fmla="*/ 11653599 w 12192000"/>
              <a:gd name="connsiteY859" fmla="*/ 1851459 h 6858000"/>
              <a:gd name="connsiteX860" fmla="*/ 12192000 w 12192000"/>
              <a:gd name="connsiteY860" fmla="*/ 1851459 h 6858000"/>
              <a:gd name="connsiteX861" fmla="*/ 12192000 w 12192000"/>
              <a:gd name="connsiteY861" fmla="*/ 1861089 h 6858000"/>
              <a:gd name="connsiteX862" fmla="*/ 11653599 w 12192000"/>
              <a:gd name="connsiteY862" fmla="*/ 1861089 h 6858000"/>
              <a:gd name="connsiteX863" fmla="*/ 11653599 w 12192000"/>
              <a:gd name="connsiteY863" fmla="*/ 2480458 h 6858000"/>
              <a:gd name="connsiteX864" fmla="*/ 12192000 w 12192000"/>
              <a:gd name="connsiteY864" fmla="*/ 2480458 h 6858000"/>
              <a:gd name="connsiteX865" fmla="*/ 12192000 w 12192000"/>
              <a:gd name="connsiteY865" fmla="*/ 2490075 h 6858000"/>
              <a:gd name="connsiteX866" fmla="*/ 11653599 w 12192000"/>
              <a:gd name="connsiteY866" fmla="*/ 2490075 h 6858000"/>
              <a:gd name="connsiteX867" fmla="*/ 11653599 w 12192000"/>
              <a:gd name="connsiteY867" fmla="*/ 3109458 h 6858000"/>
              <a:gd name="connsiteX868" fmla="*/ 12192000 w 12192000"/>
              <a:gd name="connsiteY868" fmla="*/ 3109458 h 6858000"/>
              <a:gd name="connsiteX869" fmla="*/ 12192000 w 12192000"/>
              <a:gd name="connsiteY869" fmla="*/ 3119072 h 6858000"/>
              <a:gd name="connsiteX870" fmla="*/ 11653599 w 12192000"/>
              <a:gd name="connsiteY870" fmla="*/ 3119072 h 6858000"/>
              <a:gd name="connsiteX871" fmla="*/ 11653599 w 12192000"/>
              <a:gd name="connsiteY871" fmla="*/ 3738934 h 6858000"/>
              <a:gd name="connsiteX872" fmla="*/ 12192000 w 12192000"/>
              <a:gd name="connsiteY872" fmla="*/ 3738934 h 6858000"/>
              <a:gd name="connsiteX873" fmla="*/ 12192000 w 12192000"/>
              <a:gd name="connsiteY873" fmla="*/ 3748545 h 6858000"/>
              <a:gd name="connsiteX874" fmla="*/ 11653599 w 12192000"/>
              <a:gd name="connsiteY874" fmla="*/ 3748545 h 6858000"/>
              <a:gd name="connsiteX875" fmla="*/ 11653599 w 12192000"/>
              <a:gd name="connsiteY875" fmla="*/ 4367933 h 6858000"/>
              <a:gd name="connsiteX876" fmla="*/ 12192000 w 12192000"/>
              <a:gd name="connsiteY876" fmla="*/ 4367933 h 6858000"/>
              <a:gd name="connsiteX877" fmla="*/ 12192000 w 12192000"/>
              <a:gd name="connsiteY877" fmla="*/ 4377543 h 6858000"/>
              <a:gd name="connsiteX878" fmla="*/ 11653599 w 12192000"/>
              <a:gd name="connsiteY878" fmla="*/ 4377543 h 6858000"/>
              <a:gd name="connsiteX879" fmla="*/ 11653599 w 12192000"/>
              <a:gd name="connsiteY879" fmla="*/ 4996932 h 6858000"/>
              <a:gd name="connsiteX880" fmla="*/ 12192000 w 12192000"/>
              <a:gd name="connsiteY880" fmla="*/ 4996932 h 6858000"/>
              <a:gd name="connsiteX881" fmla="*/ 12192000 w 12192000"/>
              <a:gd name="connsiteY881" fmla="*/ 5006542 h 6858000"/>
              <a:gd name="connsiteX882" fmla="*/ 11653599 w 12192000"/>
              <a:gd name="connsiteY882" fmla="*/ 5006542 h 6858000"/>
              <a:gd name="connsiteX883" fmla="*/ 11653599 w 12192000"/>
              <a:gd name="connsiteY883" fmla="*/ 5625930 h 6858000"/>
              <a:gd name="connsiteX884" fmla="*/ 12192000 w 12192000"/>
              <a:gd name="connsiteY884" fmla="*/ 5625930 h 6858000"/>
              <a:gd name="connsiteX885" fmla="*/ 12192000 w 12192000"/>
              <a:gd name="connsiteY885" fmla="*/ 5635541 h 6858000"/>
              <a:gd name="connsiteX886" fmla="*/ 11653599 w 12192000"/>
              <a:gd name="connsiteY886" fmla="*/ 5635541 h 6858000"/>
              <a:gd name="connsiteX887" fmla="*/ 11653599 w 12192000"/>
              <a:gd name="connsiteY887" fmla="*/ 6254930 h 6858000"/>
              <a:gd name="connsiteX888" fmla="*/ 12192000 w 12192000"/>
              <a:gd name="connsiteY888" fmla="*/ 6254930 h 6858000"/>
              <a:gd name="connsiteX889" fmla="*/ 12192000 w 12192000"/>
              <a:gd name="connsiteY889" fmla="*/ 6264540 h 6858000"/>
              <a:gd name="connsiteX890" fmla="*/ 11653599 w 12192000"/>
              <a:gd name="connsiteY890" fmla="*/ 6264540 h 6858000"/>
              <a:gd name="connsiteX891" fmla="*/ 11653599 w 12192000"/>
              <a:gd name="connsiteY891" fmla="*/ 6858000 h 6858000"/>
              <a:gd name="connsiteX892" fmla="*/ 11644173 w 12192000"/>
              <a:gd name="connsiteY892" fmla="*/ 6858000 h 6858000"/>
              <a:gd name="connsiteX893" fmla="*/ 11644173 w 12192000"/>
              <a:gd name="connsiteY893" fmla="*/ 6264540 h 6858000"/>
              <a:gd name="connsiteX894" fmla="*/ 11036664 w 12192000"/>
              <a:gd name="connsiteY894" fmla="*/ 6264540 h 6858000"/>
              <a:gd name="connsiteX895" fmla="*/ 11036664 w 12192000"/>
              <a:gd name="connsiteY895" fmla="*/ 6858000 h 6858000"/>
              <a:gd name="connsiteX896" fmla="*/ 11027237 w 12192000"/>
              <a:gd name="connsiteY896" fmla="*/ 6858000 h 6858000"/>
              <a:gd name="connsiteX897" fmla="*/ 11027237 w 12192000"/>
              <a:gd name="connsiteY897" fmla="*/ 6264540 h 6858000"/>
              <a:gd name="connsiteX898" fmla="*/ 10419729 w 12192000"/>
              <a:gd name="connsiteY898" fmla="*/ 6264540 h 6858000"/>
              <a:gd name="connsiteX899" fmla="*/ 10419729 w 12192000"/>
              <a:gd name="connsiteY899" fmla="*/ 6858000 h 6858000"/>
              <a:gd name="connsiteX900" fmla="*/ 10409831 w 12192000"/>
              <a:gd name="connsiteY900" fmla="*/ 6858000 h 6858000"/>
              <a:gd name="connsiteX901" fmla="*/ 10409831 w 12192000"/>
              <a:gd name="connsiteY901" fmla="*/ 6264540 h 6858000"/>
              <a:gd name="connsiteX902" fmla="*/ 9802322 w 12192000"/>
              <a:gd name="connsiteY902" fmla="*/ 6264540 h 6858000"/>
              <a:gd name="connsiteX903" fmla="*/ 9802322 w 12192000"/>
              <a:gd name="connsiteY903" fmla="*/ 6858000 h 6858000"/>
              <a:gd name="connsiteX904" fmla="*/ 9792896 w 12192000"/>
              <a:gd name="connsiteY904" fmla="*/ 6858000 h 6858000"/>
              <a:gd name="connsiteX905" fmla="*/ 9792896 w 12192000"/>
              <a:gd name="connsiteY905" fmla="*/ 6264540 h 6858000"/>
              <a:gd name="connsiteX906" fmla="*/ 9185387 w 12192000"/>
              <a:gd name="connsiteY906" fmla="*/ 6264540 h 6858000"/>
              <a:gd name="connsiteX907" fmla="*/ 9185387 w 12192000"/>
              <a:gd name="connsiteY907" fmla="*/ 6858000 h 6858000"/>
              <a:gd name="connsiteX908" fmla="*/ 9175961 w 12192000"/>
              <a:gd name="connsiteY908" fmla="*/ 6858000 h 6858000"/>
              <a:gd name="connsiteX909" fmla="*/ 9175961 w 12192000"/>
              <a:gd name="connsiteY909" fmla="*/ 6264540 h 6858000"/>
              <a:gd name="connsiteX910" fmla="*/ 8568453 w 12192000"/>
              <a:gd name="connsiteY910" fmla="*/ 6264540 h 6858000"/>
              <a:gd name="connsiteX911" fmla="*/ 8568453 w 12192000"/>
              <a:gd name="connsiteY911" fmla="*/ 6858000 h 6858000"/>
              <a:gd name="connsiteX912" fmla="*/ 8559026 w 12192000"/>
              <a:gd name="connsiteY912" fmla="*/ 6858000 h 6858000"/>
              <a:gd name="connsiteX913" fmla="*/ 8559026 w 12192000"/>
              <a:gd name="connsiteY913" fmla="*/ 6264540 h 6858000"/>
              <a:gd name="connsiteX914" fmla="*/ 7951518 w 12192000"/>
              <a:gd name="connsiteY914" fmla="*/ 6264540 h 6858000"/>
              <a:gd name="connsiteX915" fmla="*/ 7951518 w 12192000"/>
              <a:gd name="connsiteY915" fmla="*/ 6858000 h 6858000"/>
              <a:gd name="connsiteX916" fmla="*/ 7942092 w 12192000"/>
              <a:gd name="connsiteY916" fmla="*/ 6858000 h 6858000"/>
              <a:gd name="connsiteX917" fmla="*/ 7942092 w 12192000"/>
              <a:gd name="connsiteY917" fmla="*/ 6264540 h 6858000"/>
              <a:gd name="connsiteX918" fmla="*/ 7334583 w 12192000"/>
              <a:gd name="connsiteY918" fmla="*/ 6264540 h 6858000"/>
              <a:gd name="connsiteX919" fmla="*/ 7334583 w 12192000"/>
              <a:gd name="connsiteY919" fmla="*/ 6858000 h 6858000"/>
              <a:gd name="connsiteX920" fmla="*/ 7325157 w 12192000"/>
              <a:gd name="connsiteY920" fmla="*/ 6858000 h 6858000"/>
              <a:gd name="connsiteX921" fmla="*/ 7325157 w 12192000"/>
              <a:gd name="connsiteY921" fmla="*/ 6264540 h 6858000"/>
              <a:gd name="connsiteX922" fmla="*/ 6717648 w 12192000"/>
              <a:gd name="connsiteY922" fmla="*/ 6264540 h 6858000"/>
              <a:gd name="connsiteX923" fmla="*/ 6717648 w 12192000"/>
              <a:gd name="connsiteY923" fmla="*/ 6858000 h 6858000"/>
              <a:gd name="connsiteX924" fmla="*/ 6708222 w 12192000"/>
              <a:gd name="connsiteY924" fmla="*/ 6858000 h 6858000"/>
              <a:gd name="connsiteX925" fmla="*/ 6708222 w 12192000"/>
              <a:gd name="connsiteY925" fmla="*/ 6264540 h 6858000"/>
              <a:gd name="connsiteX926" fmla="*/ 6100713 w 12192000"/>
              <a:gd name="connsiteY926" fmla="*/ 6264540 h 6858000"/>
              <a:gd name="connsiteX927" fmla="*/ 6100713 w 12192000"/>
              <a:gd name="connsiteY927" fmla="*/ 6858000 h 6858000"/>
              <a:gd name="connsiteX928" fmla="*/ 6091287 w 12192000"/>
              <a:gd name="connsiteY928" fmla="*/ 6858000 h 6858000"/>
              <a:gd name="connsiteX929" fmla="*/ 6091287 w 12192000"/>
              <a:gd name="connsiteY929" fmla="*/ 6264540 h 6858000"/>
              <a:gd name="connsiteX930" fmla="*/ 5483791 w 12192000"/>
              <a:gd name="connsiteY930" fmla="*/ 6264540 h 6858000"/>
              <a:gd name="connsiteX931" fmla="*/ 5483784 w 12192000"/>
              <a:gd name="connsiteY931" fmla="*/ 6264540 h 6858000"/>
              <a:gd name="connsiteX932" fmla="*/ 5483784 w 12192000"/>
              <a:gd name="connsiteY932" fmla="*/ 6858000 h 6858000"/>
              <a:gd name="connsiteX933" fmla="*/ 5474353 w 12192000"/>
              <a:gd name="connsiteY933" fmla="*/ 6858000 h 6858000"/>
              <a:gd name="connsiteX934" fmla="*/ 5474353 w 12192000"/>
              <a:gd name="connsiteY934" fmla="*/ 6264540 h 6858000"/>
              <a:gd name="connsiteX935" fmla="*/ 4866847 w 12192000"/>
              <a:gd name="connsiteY935" fmla="*/ 6264540 h 6858000"/>
              <a:gd name="connsiteX936" fmla="*/ 4866847 w 12192000"/>
              <a:gd name="connsiteY936" fmla="*/ 6858000 h 6858000"/>
              <a:gd name="connsiteX937" fmla="*/ 4857417 w 12192000"/>
              <a:gd name="connsiteY937" fmla="*/ 6858000 h 6858000"/>
              <a:gd name="connsiteX938" fmla="*/ 4857417 w 12192000"/>
              <a:gd name="connsiteY938" fmla="*/ 6264540 h 6858000"/>
              <a:gd name="connsiteX939" fmla="*/ 4249917 w 12192000"/>
              <a:gd name="connsiteY939" fmla="*/ 6264540 h 6858000"/>
              <a:gd name="connsiteX940" fmla="*/ 4249911 w 12192000"/>
              <a:gd name="connsiteY940" fmla="*/ 6264540 h 6858000"/>
              <a:gd name="connsiteX941" fmla="*/ 4249911 w 12192000"/>
              <a:gd name="connsiteY941" fmla="*/ 6858000 h 6858000"/>
              <a:gd name="connsiteX942" fmla="*/ 4240484 w 12192000"/>
              <a:gd name="connsiteY942" fmla="*/ 6858000 h 6858000"/>
              <a:gd name="connsiteX943" fmla="*/ 4240484 w 12192000"/>
              <a:gd name="connsiteY943" fmla="*/ 6264540 h 6858000"/>
              <a:gd name="connsiteX944" fmla="*/ 4240482 w 12192000"/>
              <a:gd name="connsiteY944" fmla="*/ 6264540 h 6858000"/>
              <a:gd name="connsiteX945" fmla="*/ 3633004 w 12192000"/>
              <a:gd name="connsiteY945" fmla="*/ 6264540 h 6858000"/>
              <a:gd name="connsiteX946" fmla="*/ 3632990 w 12192000"/>
              <a:gd name="connsiteY946" fmla="*/ 6264540 h 6858000"/>
              <a:gd name="connsiteX947" fmla="*/ 3632990 w 12192000"/>
              <a:gd name="connsiteY947" fmla="*/ 6858000 h 6858000"/>
              <a:gd name="connsiteX948" fmla="*/ 3623085 w 12192000"/>
              <a:gd name="connsiteY948" fmla="*/ 6858000 h 6858000"/>
              <a:gd name="connsiteX949" fmla="*/ 3623085 w 12192000"/>
              <a:gd name="connsiteY949" fmla="*/ 6264540 h 6858000"/>
              <a:gd name="connsiteX950" fmla="*/ 3015592 w 12192000"/>
              <a:gd name="connsiteY950" fmla="*/ 6264540 h 6858000"/>
              <a:gd name="connsiteX951" fmla="*/ 3015584 w 12192000"/>
              <a:gd name="connsiteY951" fmla="*/ 6264540 h 6858000"/>
              <a:gd name="connsiteX952" fmla="*/ 3015584 w 12192000"/>
              <a:gd name="connsiteY952" fmla="*/ 6858000 h 6858000"/>
              <a:gd name="connsiteX953" fmla="*/ 3006150 w 12192000"/>
              <a:gd name="connsiteY953" fmla="*/ 6858000 h 6858000"/>
              <a:gd name="connsiteX954" fmla="*/ 3006150 w 12192000"/>
              <a:gd name="connsiteY954" fmla="*/ 6264540 h 6858000"/>
              <a:gd name="connsiteX955" fmla="*/ 2398672 w 12192000"/>
              <a:gd name="connsiteY955" fmla="*/ 6264540 h 6858000"/>
              <a:gd name="connsiteX956" fmla="*/ 2398663 w 12192000"/>
              <a:gd name="connsiteY956" fmla="*/ 6264540 h 6858000"/>
              <a:gd name="connsiteX957" fmla="*/ 2398663 w 12192000"/>
              <a:gd name="connsiteY957" fmla="*/ 6858000 h 6858000"/>
              <a:gd name="connsiteX958" fmla="*/ 2389224 w 12192000"/>
              <a:gd name="connsiteY958" fmla="*/ 6858000 h 6858000"/>
              <a:gd name="connsiteX959" fmla="*/ 2389224 w 12192000"/>
              <a:gd name="connsiteY959" fmla="*/ 6264540 h 6858000"/>
              <a:gd name="connsiteX960" fmla="*/ 1781723 w 12192000"/>
              <a:gd name="connsiteY960" fmla="*/ 6264540 h 6858000"/>
              <a:gd name="connsiteX961" fmla="*/ 1781722 w 12192000"/>
              <a:gd name="connsiteY961" fmla="*/ 6264540 h 6858000"/>
              <a:gd name="connsiteX962" fmla="*/ 1781722 w 12192000"/>
              <a:gd name="connsiteY962" fmla="*/ 6858000 h 6858000"/>
              <a:gd name="connsiteX963" fmla="*/ 1772294 w 12192000"/>
              <a:gd name="connsiteY963" fmla="*/ 6858000 h 6858000"/>
              <a:gd name="connsiteX964" fmla="*/ 1772294 w 12192000"/>
              <a:gd name="connsiteY964" fmla="*/ 6264540 h 6858000"/>
              <a:gd name="connsiteX965" fmla="*/ 1164788 w 12192000"/>
              <a:gd name="connsiteY965" fmla="*/ 6264540 h 6858000"/>
              <a:gd name="connsiteX966" fmla="*/ 1164788 w 12192000"/>
              <a:gd name="connsiteY966" fmla="*/ 6858000 h 6858000"/>
              <a:gd name="connsiteX967" fmla="*/ 1155353 w 12192000"/>
              <a:gd name="connsiteY967" fmla="*/ 6858000 h 6858000"/>
              <a:gd name="connsiteX968" fmla="*/ 1155353 w 12192000"/>
              <a:gd name="connsiteY968" fmla="*/ 6264540 h 6858000"/>
              <a:gd name="connsiteX969" fmla="*/ 547858 w 12192000"/>
              <a:gd name="connsiteY969" fmla="*/ 6264540 h 6858000"/>
              <a:gd name="connsiteX970" fmla="*/ 547858 w 12192000"/>
              <a:gd name="connsiteY970" fmla="*/ 6858000 h 6858000"/>
              <a:gd name="connsiteX971" fmla="*/ 538418 w 12192000"/>
              <a:gd name="connsiteY971" fmla="*/ 6858000 h 6858000"/>
              <a:gd name="connsiteX972" fmla="*/ 538418 w 12192000"/>
              <a:gd name="connsiteY972" fmla="*/ 6264540 h 6858000"/>
              <a:gd name="connsiteX973" fmla="*/ 538414 w 12192000"/>
              <a:gd name="connsiteY973" fmla="*/ 6264540 h 6858000"/>
              <a:gd name="connsiteX974" fmla="*/ 0 w 12192000"/>
              <a:gd name="connsiteY974" fmla="*/ 6264540 h 6858000"/>
              <a:gd name="connsiteX975" fmla="*/ 0 w 12192000"/>
              <a:gd name="connsiteY975" fmla="*/ 6254930 h 6858000"/>
              <a:gd name="connsiteX976" fmla="*/ 538404 w 12192000"/>
              <a:gd name="connsiteY976" fmla="*/ 6254930 h 6858000"/>
              <a:gd name="connsiteX977" fmla="*/ 538404 w 12192000"/>
              <a:gd name="connsiteY977" fmla="*/ 5635541 h 6858000"/>
              <a:gd name="connsiteX978" fmla="*/ 0 w 12192000"/>
              <a:gd name="connsiteY978" fmla="*/ 5635541 h 6858000"/>
              <a:gd name="connsiteX979" fmla="*/ 0 w 12192000"/>
              <a:gd name="connsiteY979" fmla="*/ 5625930 h 6858000"/>
              <a:gd name="connsiteX980" fmla="*/ 538408 w 12192000"/>
              <a:gd name="connsiteY980" fmla="*/ 5625930 h 6858000"/>
              <a:gd name="connsiteX981" fmla="*/ 538408 w 12192000"/>
              <a:gd name="connsiteY981" fmla="*/ 5006542 h 6858000"/>
              <a:gd name="connsiteX982" fmla="*/ 538404 w 12192000"/>
              <a:gd name="connsiteY982" fmla="*/ 5006542 h 6858000"/>
              <a:gd name="connsiteX983" fmla="*/ 0 w 12192000"/>
              <a:gd name="connsiteY983" fmla="*/ 5006542 h 6858000"/>
              <a:gd name="connsiteX984" fmla="*/ 0 w 12192000"/>
              <a:gd name="connsiteY984" fmla="*/ 4996932 h 6858000"/>
              <a:gd name="connsiteX985" fmla="*/ 538404 w 12192000"/>
              <a:gd name="connsiteY985" fmla="*/ 4996932 h 6858000"/>
              <a:gd name="connsiteX986" fmla="*/ 538404 w 12192000"/>
              <a:gd name="connsiteY986" fmla="*/ 4377543 h 6858000"/>
              <a:gd name="connsiteX987" fmla="*/ 0 w 12192000"/>
              <a:gd name="connsiteY987" fmla="*/ 4377543 h 6858000"/>
              <a:gd name="connsiteX988" fmla="*/ 0 w 12192000"/>
              <a:gd name="connsiteY988" fmla="*/ 4367933 h 6858000"/>
              <a:gd name="connsiteX989" fmla="*/ 538404 w 12192000"/>
              <a:gd name="connsiteY989" fmla="*/ 4367933 h 6858000"/>
              <a:gd name="connsiteX990" fmla="*/ 538411 w 12192000"/>
              <a:gd name="connsiteY990" fmla="*/ 4367933 h 6858000"/>
              <a:gd name="connsiteX991" fmla="*/ 538411 w 12192000"/>
              <a:gd name="connsiteY991" fmla="*/ 3748545 h 6858000"/>
              <a:gd name="connsiteX992" fmla="*/ 0 w 12192000"/>
              <a:gd name="connsiteY992" fmla="*/ 3748545 h 6858000"/>
              <a:gd name="connsiteX993" fmla="*/ 0 w 12192000"/>
              <a:gd name="connsiteY993" fmla="*/ 3738934 h 6858000"/>
              <a:gd name="connsiteX994" fmla="*/ 538415 w 12192000"/>
              <a:gd name="connsiteY994" fmla="*/ 3738934 h 6858000"/>
              <a:gd name="connsiteX995" fmla="*/ 538415 w 12192000"/>
              <a:gd name="connsiteY995" fmla="*/ 3119077 h 6858000"/>
              <a:gd name="connsiteX996" fmla="*/ 0 w 12192000"/>
              <a:gd name="connsiteY996" fmla="*/ 3119077 h 6858000"/>
              <a:gd name="connsiteX997" fmla="*/ 0 w 12192000"/>
              <a:gd name="connsiteY997" fmla="*/ 3109465 h 6858000"/>
              <a:gd name="connsiteX998" fmla="*/ 538402 w 12192000"/>
              <a:gd name="connsiteY998" fmla="*/ 3109465 h 6858000"/>
              <a:gd name="connsiteX999" fmla="*/ 538402 w 12192000"/>
              <a:gd name="connsiteY999" fmla="*/ 2490087 h 6858000"/>
              <a:gd name="connsiteX1000" fmla="*/ 0 w 12192000"/>
              <a:gd name="connsiteY1000" fmla="*/ 2490087 h 6858000"/>
              <a:gd name="connsiteX1001" fmla="*/ 0 w 12192000"/>
              <a:gd name="connsiteY1001" fmla="*/ 2480470 h 6858000"/>
              <a:gd name="connsiteX1002" fmla="*/ 538402 w 12192000"/>
              <a:gd name="connsiteY1002" fmla="*/ 2480470 h 6858000"/>
              <a:gd name="connsiteX1003" fmla="*/ 538402 w 12192000"/>
              <a:gd name="connsiteY1003" fmla="*/ 2480457 h 6858000"/>
              <a:gd name="connsiteX1004" fmla="*/ 538406 w 12192000"/>
              <a:gd name="connsiteY1004" fmla="*/ 2480457 h 6858000"/>
              <a:gd name="connsiteX1005" fmla="*/ 538406 w 12192000"/>
              <a:gd name="connsiteY1005" fmla="*/ 1861093 h 6858000"/>
              <a:gd name="connsiteX1006" fmla="*/ 0 w 12192000"/>
              <a:gd name="connsiteY1006" fmla="*/ 1861093 h 6858000"/>
              <a:gd name="connsiteX1007" fmla="*/ 0 w 12192000"/>
              <a:gd name="connsiteY1007" fmla="*/ 1851461 h 6858000"/>
              <a:gd name="connsiteX1008" fmla="*/ 538406 w 12192000"/>
              <a:gd name="connsiteY1008" fmla="*/ 1851461 h 6858000"/>
              <a:gd name="connsiteX1009" fmla="*/ 538406 w 12192000"/>
              <a:gd name="connsiteY1009" fmla="*/ 1232071 h 6858000"/>
              <a:gd name="connsiteX1010" fmla="*/ 0 w 12192000"/>
              <a:gd name="connsiteY1010" fmla="*/ 1232071 h 6858000"/>
              <a:gd name="connsiteX1011" fmla="*/ 0 w 12192000"/>
              <a:gd name="connsiteY1011" fmla="*/ 1222461 h 6858000"/>
              <a:gd name="connsiteX1012" fmla="*/ 538406 w 12192000"/>
              <a:gd name="connsiteY1012" fmla="*/ 1222461 h 6858000"/>
              <a:gd name="connsiteX1013" fmla="*/ 538406 w 12192000"/>
              <a:gd name="connsiteY1013" fmla="*/ 603079 h 6858000"/>
              <a:gd name="connsiteX1014" fmla="*/ 0 w 12192000"/>
              <a:gd name="connsiteY1014" fmla="*/ 603079 h 6858000"/>
              <a:gd name="connsiteX1015" fmla="*/ 0 w 12192000"/>
              <a:gd name="connsiteY1015" fmla="*/ 593462 h 6858000"/>
              <a:gd name="connsiteX1016" fmla="*/ 538417 w 12192000"/>
              <a:gd name="connsiteY1016" fmla="*/ 593462 h 6858000"/>
            </a:gdLst>
            <a:ahLst/>
            <a:cxnLst/>
            <a:rect l="l" t="t" r="r" b="b"/>
            <a:pathLst>
              <a:path w="12192000" h="6858000">
                <a:moveTo>
                  <a:pt x="11036664" y="5635541"/>
                </a:moveTo>
                <a:lnTo>
                  <a:pt x="11036664" y="6254930"/>
                </a:lnTo>
                <a:lnTo>
                  <a:pt x="11644173" y="6254930"/>
                </a:lnTo>
                <a:lnTo>
                  <a:pt x="11644173" y="5635541"/>
                </a:lnTo>
                <a:close/>
                <a:moveTo>
                  <a:pt x="10419729" y="5635541"/>
                </a:moveTo>
                <a:lnTo>
                  <a:pt x="10419729" y="6254930"/>
                </a:lnTo>
                <a:lnTo>
                  <a:pt x="11027237" y="6254930"/>
                </a:lnTo>
                <a:lnTo>
                  <a:pt x="11027237" y="5635541"/>
                </a:lnTo>
                <a:close/>
                <a:moveTo>
                  <a:pt x="9802322" y="5635541"/>
                </a:moveTo>
                <a:lnTo>
                  <a:pt x="9802322" y="6254930"/>
                </a:lnTo>
                <a:lnTo>
                  <a:pt x="10409831" y="6254930"/>
                </a:lnTo>
                <a:lnTo>
                  <a:pt x="10409831" y="5635541"/>
                </a:lnTo>
                <a:close/>
                <a:moveTo>
                  <a:pt x="9185387" y="5635541"/>
                </a:moveTo>
                <a:lnTo>
                  <a:pt x="9185387" y="6254930"/>
                </a:lnTo>
                <a:lnTo>
                  <a:pt x="9792896" y="6254930"/>
                </a:lnTo>
                <a:lnTo>
                  <a:pt x="9792896" y="5635541"/>
                </a:lnTo>
                <a:close/>
                <a:moveTo>
                  <a:pt x="8568453" y="5635541"/>
                </a:moveTo>
                <a:lnTo>
                  <a:pt x="8568453" y="6254930"/>
                </a:lnTo>
                <a:lnTo>
                  <a:pt x="9175961" y="6254930"/>
                </a:lnTo>
                <a:lnTo>
                  <a:pt x="9175961" y="5635541"/>
                </a:lnTo>
                <a:close/>
                <a:moveTo>
                  <a:pt x="7951518" y="5635541"/>
                </a:moveTo>
                <a:lnTo>
                  <a:pt x="7951518" y="6254930"/>
                </a:lnTo>
                <a:lnTo>
                  <a:pt x="8559026" y="6254930"/>
                </a:lnTo>
                <a:lnTo>
                  <a:pt x="8559026" y="5635541"/>
                </a:lnTo>
                <a:close/>
                <a:moveTo>
                  <a:pt x="7334583" y="5635541"/>
                </a:moveTo>
                <a:lnTo>
                  <a:pt x="7334583" y="6254930"/>
                </a:lnTo>
                <a:lnTo>
                  <a:pt x="7942092" y="6254930"/>
                </a:lnTo>
                <a:lnTo>
                  <a:pt x="7942092" y="5635541"/>
                </a:lnTo>
                <a:close/>
                <a:moveTo>
                  <a:pt x="6717648" y="5635541"/>
                </a:moveTo>
                <a:lnTo>
                  <a:pt x="6717648" y="6254930"/>
                </a:lnTo>
                <a:lnTo>
                  <a:pt x="7325157" y="6254930"/>
                </a:lnTo>
                <a:lnTo>
                  <a:pt x="7325157" y="5635541"/>
                </a:lnTo>
                <a:close/>
                <a:moveTo>
                  <a:pt x="6100713" y="5635541"/>
                </a:moveTo>
                <a:lnTo>
                  <a:pt x="6100713" y="6254930"/>
                </a:lnTo>
                <a:lnTo>
                  <a:pt x="6708222" y="6254930"/>
                </a:lnTo>
                <a:lnTo>
                  <a:pt x="6708222" y="5635541"/>
                </a:lnTo>
                <a:close/>
                <a:moveTo>
                  <a:pt x="5483791" y="5635541"/>
                </a:moveTo>
                <a:lnTo>
                  <a:pt x="5483791" y="6254930"/>
                </a:lnTo>
                <a:lnTo>
                  <a:pt x="6091287" y="6254930"/>
                </a:lnTo>
                <a:lnTo>
                  <a:pt x="6091287" y="5635541"/>
                </a:lnTo>
                <a:lnTo>
                  <a:pt x="5483800" y="5635541"/>
                </a:lnTo>
                <a:close/>
                <a:moveTo>
                  <a:pt x="4866857" y="5635541"/>
                </a:moveTo>
                <a:lnTo>
                  <a:pt x="4866857" y="6254930"/>
                </a:lnTo>
                <a:lnTo>
                  <a:pt x="5474355" y="6254930"/>
                </a:lnTo>
                <a:lnTo>
                  <a:pt x="5474355" y="5635541"/>
                </a:lnTo>
                <a:lnTo>
                  <a:pt x="4866859" y="5635541"/>
                </a:lnTo>
                <a:close/>
                <a:moveTo>
                  <a:pt x="4249917" y="5635541"/>
                </a:moveTo>
                <a:lnTo>
                  <a:pt x="4249917" y="6254930"/>
                </a:lnTo>
                <a:lnTo>
                  <a:pt x="4857417" y="6254930"/>
                </a:lnTo>
                <a:lnTo>
                  <a:pt x="4857418" y="6254930"/>
                </a:lnTo>
                <a:lnTo>
                  <a:pt x="4857418" y="5635541"/>
                </a:lnTo>
                <a:close/>
                <a:moveTo>
                  <a:pt x="3633004" y="5635541"/>
                </a:moveTo>
                <a:lnTo>
                  <a:pt x="3633004" y="6254930"/>
                </a:lnTo>
                <a:lnTo>
                  <a:pt x="4240482" y="6254930"/>
                </a:lnTo>
                <a:lnTo>
                  <a:pt x="4240482" y="5635541"/>
                </a:lnTo>
                <a:close/>
                <a:moveTo>
                  <a:pt x="3015596" y="5635541"/>
                </a:moveTo>
                <a:lnTo>
                  <a:pt x="3015596" y="6254930"/>
                </a:lnTo>
                <a:lnTo>
                  <a:pt x="3623107" y="6254930"/>
                </a:lnTo>
                <a:lnTo>
                  <a:pt x="3623107" y="5635541"/>
                </a:lnTo>
                <a:close/>
                <a:moveTo>
                  <a:pt x="2398672" y="5635541"/>
                </a:moveTo>
                <a:lnTo>
                  <a:pt x="2398672" y="6254930"/>
                </a:lnTo>
                <a:lnTo>
                  <a:pt x="3006150" y="6254930"/>
                </a:lnTo>
                <a:lnTo>
                  <a:pt x="3006166" y="6254930"/>
                </a:lnTo>
                <a:lnTo>
                  <a:pt x="3006166" y="5635541"/>
                </a:lnTo>
                <a:lnTo>
                  <a:pt x="3006161" y="5635541"/>
                </a:lnTo>
                <a:close/>
                <a:moveTo>
                  <a:pt x="1781727" y="5635541"/>
                </a:moveTo>
                <a:lnTo>
                  <a:pt x="1781727" y="6254930"/>
                </a:lnTo>
                <a:lnTo>
                  <a:pt x="2389224" y="6254930"/>
                </a:lnTo>
                <a:lnTo>
                  <a:pt x="2389232" y="6254930"/>
                </a:lnTo>
                <a:lnTo>
                  <a:pt x="2389232" y="5635541"/>
                </a:lnTo>
                <a:lnTo>
                  <a:pt x="2389219" y="5635541"/>
                </a:lnTo>
                <a:close/>
                <a:moveTo>
                  <a:pt x="1164789" y="5635541"/>
                </a:moveTo>
                <a:lnTo>
                  <a:pt x="1164789" y="6254930"/>
                </a:lnTo>
                <a:lnTo>
                  <a:pt x="1772294" y="6254930"/>
                </a:lnTo>
                <a:lnTo>
                  <a:pt x="1772298" y="6254930"/>
                </a:lnTo>
                <a:lnTo>
                  <a:pt x="1772298" y="5635541"/>
                </a:lnTo>
                <a:lnTo>
                  <a:pt x="1772280" y="5635541"/>
                </a:lnTo>
                <a:close/>
                <a:moveTo>
                  <a:pt x="547839" y="5635541"/>
                </a:moveTo>
                <a:lnTo>
                  <a:pt x="547839" y="6254930"/>
                </a:lnTo>
                <a:lnTo>
                  <a:pt x="547858" y="6254930"/>
                </a:lnTo>
                <a:lnTo>
                  <a:pt x="1155348" y="6254930"/>
                </a:lnTo>
                <a:lnTo>
                  <a:pt x="1155348" y="5635541"/>
                </a:lnTo>
                <a:lnTo>
                  <a:pt x="1155343" y="5635541"/>
                </a:lnTo>
                <a:close/>
                <a:moveTo>
                  <a:pt x="11036664" y="5006542"/>
                </a:moveTo>
                <a:lnTo>
                  <a:pt x="11036664" y="5625930"/>
                </a:lnTo>
                <a:lnTo>
                  <a:pt x="11644173" y="5625930"/>
                </a:lnTo>
                <a:lnTo>
                  <a:pt x="11644173" y="5006542"/>
                </a:lnTo>
                <a:close/>
                <a:moveTo>
                  <a:pt x="10419729" y="5006542"/>
                </a:moveTo>
                <a:lnTo>
                  <a:pt x="10419729" y="5625930"/>
                </a:lnTo>
                <a:lnTo>
                  <a:pt x="11027237" y="5625930"/>
                </a:lnTo>
                <a:lnTo>
                  <a:pt x="11027237" y="5006542"/>
                </a:lnTo>
                <a:close/>
                <a:moveTo>
                  <a:pt x="9802322" y="5006542"/>
                </a:moveTo>
                <a:lnTo>
                  <a:pt x="9802322" y="5625930"/>
                </a:lnTo>
                <a:lnTo>
                  <a:pt x="10409831" y="5625930"/>
                </a:lnTo>
                <a:lnTo>
                  <a:pt x="10409831" y="5006542"/>
                </a:lnTo>
                <a:close/>
                <a:moveTo>
                  <a:pt x="9185387" y="5006542"/>
                </a:moveTo>
                <a:lnTo>
                  <a:pt x="9185387" y="5625930"/>
                </a:lnTo>
                <a:lnTo>
                  <a:pt x="9792896" y="5625930"/>
                </a:lnTo>
                <a:lnTo>
                  <a:pt x="9792896" y="5006542"/>
                </a:lnTo>
                <a:close/>
                <a:moveTo>
                  <a:pt x="8568453" y="5006542"/>
                </a:moveTo>
                <a:lnTo>
                  <a:pt x="8568453" y="5625930"/>
                </a:lnTo>
                <a:lnTo>
                  <a:pt x="9175961" y="5625930"/>
                </a:lnTo>
                <a:lnTo>
                  <a:pt x="9175961" y="5006542"/>
                </a:lnTo>
                <a:close/>
                <a:moveTo>
                  <a:pt x="7951518" y="5006542"/>
                </a:moveTo>
                <a:lnTo>
                  <a:pt x="7951518" y="5625930"/>
                </a:lnTo>
                <a:lnTo>
                  <a:pt x="8559026" y="5625930"/>
                </a:lnTo>
                <a:lnTo>
                  <a:pt x="8559026" y="5006542"/>
                </a:lnTo>
                <a:close/>
                <a:moveTo>
                  <a:pt x="7334583" y="5006542"/>
                </a:moveTo>
                <a:lnTo>
                  <a:pt x="7334583" y="5625930"/>
                </a:lnTo>
                <a:lnTo>
                  <a:pt x="7942092" y="5625930"/>
                </a:lnTo>
                <a:lnTo>
                  <a:pt x="7942092" y="5006542"/>
                </a:lnTo>
                <a:close/>
                <a:moveTo>
                  <a:pt x="6717648" y="5006542"/>
                </a:moveTo>
                <a:lnTo>
                  <a:pt x="6717648" y="5625930"/>
                </a:lnTo>
                <a:lnTo>
                  <a:pt x="7325157" y="5625930"/>
                </a:lnTo>
                <a:lnTo>
                  <a:pt x="7325157" y="5006542"/>
                </a:lnTo>
                <a:close/>
                <a:moveTo>
                  <a:pt x="6100713" y="5006542"/>
                </a:moveTo>
                <a:lnTo>
                  <a:pt x="6100713" y="5625930"/>
                </a:lnTo>
                <a:lnTo>
                  <a:pt x="6708222" y="5625930"/>
                </a:lnTo>
                <a:lnTo>
                  <a:pt x="6708222" y="5006542"/>
                </a:lnTo>
                <a:close/>
                <a:moveTo>
                  <a:pt x="5483800" y="5006542"/>
                </a:moveTo>
                <a:lnTo>
                  <a:pt x="5483800" y="5625930"/>
                </a:lnTo>
                <a:lnTo>
                  <a:pt x="6091287" y="5625930"/>
                </a:lnTo>
                <a:lnTo>
                  <a:pt x="6091287" y="5006542"/>
                </a:lnTo>
                <a:close/>
                <a:moveTo>
                  <a:pt x="4866859" y="5006542"/>
                </a:moveTo>
                <a:lnTo>
                  <a:pt x="4866859" y="5625930"/>
                </a:lnTo>
                <a:lnTo>
                  <a:pt x="5474371" y="5625930"/>
                </a:lnTo>
                <a:lnTo>
                  <a:pt x="5474371" y="5006542"/>
                </a:lnTo>
                <a:lnTo>
                  <a:pt x="5474369" y="5006542"/>
                </a:lnTo>
                <a:close/>
                <a:moveTo>
                  <a:pt x="4249921" y="5006542"/>
                </a:moveTo>
                <a:lnTo>
                  <a:pt x="4249921" y="5625930"/>
                </a:lnTo>
                <a:lnTo>
                  <a:pt x="4857440" y="5625930"/>
                </a:lnTo>
                <a:lnTo>
                  <a:pt x="4857440" y="5006542"/>
                </a:lnTo>
                <a:lnTo>
                  <a:pt x="4857426" y="5006542"/>
                </a:lnTo>
                <a:close/>
                <a:moveTo>
                  <a:pt x="3633009" y="5006542"/>
                </a:moveTo>
                <a:lnTo>
                  <a:pt x="3633009" y="5625930"/>
                </a:lnTo>
                <a:lnTo>
                  <a:pt x="4240495" y="5625930"/>
                </a:lnTo>
                <a:lnTo>
                  <a:pt x="4240495" y="5006542"/>
                </a:lnTo>
                <a:lnTo>
                  <a:pt x="4240482" y="5006542"/>
                </a:lnTo>
                <a:close/>
                <a:moveTo>
                  <a:pt x="3015587" y="5006542"/>
                </a:moveTo>
                <a:lnTo>
                  <a:pt x="3015587" y="5625930"/>
                </a:lnTo>
                <a:lnTo>
                  <a:pt x="3623098" y="5625930"/>
                </a:lnTo>
                <a:lnTo>
                  <a:pt x="3623098" y="5006542"/>
                </a:lnTo>
                <a:close/>
                <a:moveTo>
                  <a:pt x="2398644" y="5006542"/>
                </a:moveTo>
                <a:lnTo>
                  <a:pt x="2398644" y="5625930"/>
                </a:lnTo>
                <a:lnTo>
                  <a:pt x="3006153" y="5625930"/>
                </a:lnTo>
                <a:lnTo>
                  <a:pt x="3006153" y="5006542"/>
                </a:lnTo>
                <a:lnTo>
                  <a:pt x="3006148" y="5006542"/>
                </a:lnTo>
                <a:lnTo>
                  <a:pt x="2398675" y="5006542"/>
                </a:lnTo>
                <a:close/>
                <a:moveTo>
                  <a:pt x="1781705" y="5006542"/>
                </a:moveTo>
                <a:lnTo>
                  <a:pt x="1781705" y="5625930"/>
                </a:lnTo>
                <a:lnTo>
                  <a:pt x="2389217" y="5625930"/>
                </a:lnTo>
                <a:lnTo>
                  <a:pt x="2389217" y="5006542"/>
                </a:lnTo>
                <a:lnTo>
                  <a:pt x="2389206" y="5006542"/>
                </a:lnTo>
                <a:lnTo>
                  <a:pt x="1781716" y="5006542"/>
                </a:lnTo>
                <a:close/>
                <a:moveTo>
                  <a:pt x="1164774" y="5006542"/>
                </a:moveTo>
                <a:lnTo>
                  <a:pt x="1164774" y="5625930"/>
                </a:lnTo>
                <a:lnTo>
                  <a:pt x="1772279" y="5625930"/>
                </a:lnTo>
                <a:lnTo>
                  <a:pt x="1772279" y="5006542"/>
                </a:lnTo>
                <a:close/>
                <a:moveTo>
                  <a:pt x="547839" y="5006542"/>
                </a:moveTo>
                <a:lnTo>
                  <a:pt x="547839" y="5625930"/>
                </a:lnTo>
                <a:lnTo>
                  <a:pt x="1155343" y="5625930"/>
                </a:lnTo>
                <a:lnTo>
                  <a:pt x="1155343" y="5006542"/>
                </a:lnTo>
                <a:lnTo>
                  <a:pt x="547861" y="5006542"/>
                </a:lnTo>
                <a:close/>
                <a:moveTo>
                  <a:pt x="11036664" y="4377543"/>
                </a:moveTo>
                <a:lnTo>
                  <a:pt x="11036664" y="4996932"/>
                </a:lnTo>
                <a:lnTo>
                  <a:pt x="11644173" y="4996932"/>
                </a:lnTo>
                <a:lnTo>
                  <a:pt x="11644173" y="4377543"/>
                </a:lnTo>
                <a:close/>
                <a:moveTo>
                  <a:pt x="10419729" y="4377543"/>
                </a:moveTo>
                <a:lnTo>
                  <a:pt x="10419729" y="4996932"/>
                </a:lnTo>
                <a:lnTo>
                  <a:pt x="11027237" y="4996932"/>
                </a:lnTo>
                <a:lnTo>
                  <a:pt x="11027237" y="4377543"/>
                </a:lnTo>
                <a:close/>
                <a:moveTo>
                  <a:pt x="9802322" y="4377543"/>
                </a:moveTo>
                <a:lnTo>
                  <a:pt x="9802322" y="4996932"/>
                </a:lnTo>
                <a:lnTo>
                  <a:pt x="10409831" y="4996932"/>
                </a:lnTo>
                <a:lnTo>
                  <a:pt x="10409831" y="4377543"/>
                </a:lnTo>
                <a:close/>
                <a:moveTo>
                  <a:pt x="9185387" y="4377543"/>
                </a:moveTo>
                <a:lnTo>
                  <a:pt x="9185387" y="4996932"/>
                </a:lnTo>
                <a:lnTo>
                  <a:pt x="9792896" y="4996932"/>
                </a:lnTo>
                <a:lnTo>
                  <a:pt x="9792896" y="4377543"/>
                </a:lnTo>
                <a:close/>
                <a:moveTo>
                  <a:pt x="8568453" y="4377543"/>
                </a:moveTo>
                <a:lnTo>
                  <a:pt x="8568453" y="4996932"/>
                </a:lnTo>
                <a:lnTo>
                  <a:pt x="9175961" y="4996932"/>
                </a:lnTo>
                <a:lnTo>
                  <a:pt x="9175961" y="4377543"/>
                </a:lnTo>
                <a:close/>
                <a:moveTo>
                  <a:pt x="7951518" y="4377543"/>
                </a:moveTo>
                <a:lnTo>
                  <a:pt x="7951518" y="4996932"/>
                </a:lnTo>
                <a:lnTo>
                  <a:pt x="8559026" y="4996932"/>
                </a:lnTo>
                <a:lnTo>
                  <a:pt x="8559026" y="4377543"/>
                </a:lnTo>
                <a:close/>
                <a:moveTo>
                  <a:pt x="7334583" y="4377543"/>
                </a:moveTo>
                <a:lnTo>
                  <a:pt x="7334583" y="4996932"/>
                </a:lnTo>
                <a:lnTo>
                  <a:pt x="7942092" y="4996932"/>
                </a:lnTo>
                <a:lnTo>
                  <a:pt x="7942092" y="4377543"/>
                </a:lnTo>
                <a:close/>
                <a:moveTo>
                  <a:pt x="6717648" y="4377543"/>
                </a:moveTo>
                <a:lnTo>
                  <a:pt x="6717648" y="4996932"/>
                </a:lnTo>
                <a:lnTo>
                  <a:pt x="7325157" y="4996932"/>
                </a:lnTo>
                <a:lnTo>
                  <a:pt x="7325157" y="4377543"/>
                </a:lnTo>
                <a:close/>
                <a:moveTo>
                  <a:pt x="6100713" y="4377543"/>
                </a:moveTo>
                <a:lnTo>
                  <a:pt x="6100713" y="4996932"/>
                </a:lnTo>
                <a:lnTo>
                  <a:pt x="6708222" y="4996932"/>
                </a:lnTo>
                <a:lnTo>
                  <a:pt x="6708222" y="4377543"/>
                </a:lnTo>
                <a:close/>
                <a:moveTo>
                  <a:pt x="5483792" y="4377543"/>
                </a:moveTo>
                <a:lnTo>
                  <a:pt x="5483792" y="4996932"/>
                </a:lnTo>
                <a:lnTo>
                  <a:pt x="5483800" y="4996932"/>
                </a:lnTo>
                <a:lnTo>
                  <a:pt x="6091287" y="4996932"/>
                </a:lnTo>
                <a:lnTo>
                  <a:pt x="6091287" y="4377543"/>
                </a:lnTo>
                <a:lnTo>
                  <a:pt x="5483797" y="4377543"/>
                </a:lnTo>
                <a:close/>
                <a:moveTo>
                  <a:pt x="4866857" y="4377543"/>
                </a:moveTo>
                <a:lnTo>
                  <a:pt x="4866857" y="4996932"/>
                </a:lnTo>
                <a:lnTo>
                  <a:pt x="4866859" y="4996932"/>
                </a:lnTo>
                <a:lnTo>
                  <a:pt x="5474367" y="4996932"/>
                </a:lnTo>
                <a:lnTo>
                  <a:pt x="5474367" y="4377543"/>
                </a:lnTo>
                <a:close/>
                <a:moveTo>
                  <a:pt x="4249910" y="4377543"/>
                </a:moveTo>
                <a:lnTo>
                  <a:pt x="4249910" y="4996932"/>
                </a:lnTo>
                <a:lnTo>
                  <a:pt x="4249917" y="4996932"/>
                </a:lnTo>
                <a:lnTo>
                  <a:pt x="4857420" y="4996932"/>
                </a:lnTo>
                <a:lnTo>
                  <a:pt x="4857420" y="4377543"/>
                </a:lnTo>
                <a:close/>
                <a:moveTo>
                  <a:pt x="3632980" y="4377543"/>
                </a:moveTo>
                <a:lnTo>
                  <a:pt x="3632980" y="4996932"/>
                </a:lnTo>
                <a:lnTo>
                  <a:pt x="4240482" y="4996932"/>
                </a:lnTo>
                <a:lnTo>
                  <a:pt x="4240482" y="4377543"/>
                </a:lnTo>
                <a:close/>
                <a:moveTo>
                  <a:pt x="3015574" y="4377543"/>
                </a:moveTo>
                <a:lnTo>
                  <a:pt x="3015574" y="4996932"/>
                </a:lnTo>
                <a:lnTo>
                  <a:pt x="3015578" y="4996932"/>
                </a:lnTo>
                <a:lnTo>
                  <a:pt x="3623085" y="4996932"/>
                </a:lnTo>
                <a:lnTo>
                  <a:pt x="3623085" y="4377543"/>
                </a:lnTo>
                <a:lnTo>
                  <a:pt x="3015599" y="4377543"/>
                </a:lnTo>
                <a:close/>
                <a:moveTo>
                  <a:pt x="2398675" y="4377543"/>
                </a:moveTo>
                <a:lnTo>
                  <a:pt x="2398675" y="4996932"/>
                </a:lnTo>
                <a:lnTo>
                  <a:pt x="3006141" y="4996932"/>
                </a:lnTo>
                <a:lnTo>
                  <a:pt x="3006141" y="4377543"/>
                </a:lnTo>
                <a:close/>
                <a:moveTo>
                  <a:pt x="1781729" y="4377543"/>
                </a:moveTo>
                <a:lnTo>
                  <a:pt x="1781729" y="4996932"/>
                </a:lnTo>
                <a:lnTo>
                  <a:pt x="2389206" y="4996932"/>
                </a:lnTo>
                <a:lnTo>
                  <a:pt x="2389206" y="4377543"/>
                </a:lnTo>
                <a:close/>
                <a:moveTo>
                  <a:pt x="1164781" y="4377543"/>
                </a:moveTo>
                <a:lnTo>
                  <a:pt x="1164781" y="4996932"/>
                </a:lnTo>
                <a:lnTo>
                  <a:pt x="1772280" y="4996932"/>
                </a:lnTo>
                <a:lnTo>
                  <a:pt x="1772290" y="4996932"/>
                </a:lnTo>
                <a:lnTo>
                  <a:pt x="1772290" y="4377543"/>
                </a:lnTo>
                <a:close/>
                <a:moveTo>
                  <a:pt x="547861" y="4377543"/>
                </a:moveTo>
                <a:lnTo>
                  <a:pt x="547861" y="4996932"/>
                </a:lnTo>
                <a:lnTo>
                  <a:pt x="1155339" y="4996932"/>
                </a:lnTo>
                <a:lnTo>
                  <a:pt x="1155339" y="4377543"/>
                </a:lnTo>
                <a:close/>
                <a:moveTo>
                  <a:pt x="11036664" y="3748545"/>
                </a:moveTo>
                <a:lnTo>
                  <a:pt x="11036664" y="4367933"/>
                </a:lnTo>
                <a:lnTo>
                  <a:pt x="11644173" y="4367933"/>
                </a:lnTo>
                <a:lnTo>
                  <a:pt x="11644173" y="3748545"/>
                </a:lnTo>
                <a:close/>
                <a:moveTo>
                  <a:pt x="10419729" y="3748545"/>
                </a:moveTo>
                <a:lnTo>
                  <a:pt x="10419729" y="4367933"/>
                </a:lnTo>
                <a:lnTo>
                  <a:pt x="11027237" y="4367933"/>
                </a:lnTo>
                <a:lnTo>
                  <a:pt x="11027237" y="3748545"/>
                </a:lnTo>
                <a:close/>
                <a:moveTo>
                  <a:pt x="9802322" y="3748545"/>
                </a:moveTo>
                <a:lnTo>
                  <a:pt x="9802322" y="4367933"/>
                </a:lnTo>
                <a:lnTo>
                  <a:pt x="10409831" y="4367933"/>
                </a:lnTo>
                <a:lnTo>
                  <a:pt x="10409831" y="3748545"/>
                </a:lnTo>
                <a:close/>
                <a:moveTo>
                  <a:pt x="9185387" y="3748545"/>
                </a:moveTo>
                <a:lnTo>
                  <a:pt x="9185387" y="4367933"/>
                </a:lnTo>
                <a:lnTo>
                  <a:pt x="9792896" y="4367933"/>
                </a:lnTo>
                <a:lnTo>
                  <a:pt x="9792896" y="3748545"/>
                </a:lnTo>
                <a:close/>
                <a:moveTo>
                  <a:pt x="8568453" y="3748545"/>
                </a:moveTo>
                <a:lnTo>
                  <a:pt x="8568453" y="4367933"/>
                </a:lnTo>
                <a:lnTo>
                  <a:pt x="9175961" y="4367933"/>
                </a:lnTo>
                <a:lnTo>
                  <a:pt x="9175961" y="3748545"/>
                </a:lnTo>
                <a:close/>
                <a:moveTo>
                  <a:pt x="7951518" y="3748545"/>
                </a:moveTo>
                <a:lnTo>
                  <a:pt x="7951518" y="4367933"/>
                </a:lnTo>
                <a:lnTo>
                  <a:pt x="8559026" y="4367933"/>
                </a:lnTo>
                <a:lnTo>
                  <a:pt x="8559026" y="3748545"/>
                </a:lnTo>
                <a:close/>
                <a:moveTo>
                  <a:pt x="7334583" y="3748545"/>
                </a:moveTo>
                <a:lnTo>
                  <a:pt x="7334583" y="4367933"/>
                </a:lnTo>
                <a:lnTo>
                  <a:pt x="7942092" y="4367933"/>
                </a:lnTo>
                <a:lnTo>
                  <a:pt x="7942092" y="3748545"/>
                </a:lnTo>
                <a:close/>
                <a:moveTo>
                  <a:pt x="6717648" y="3748545"/>
                </a:moveTo>
                <a:lnTo>
                  <a:pt x="6717648" y="4367933"/>
                </a:lnTo>
                <a:lnTo>
                  <a:pt x="7325157" y="4367933"/>
                </a:lnTo>
                <a:lnTo>
                  <a:pt x="7325157" y="3748545"/>
                </a:lnTo>
                <a:close/>
                <a:moveTo>
                  <a:pt x="6100713" y="3748545"/>
                </a:moveTo>
                <a:lnTo>
                  <a:pt x="6100713" y="4367933"/>
                </a:lnTo>
                <a:lnTo>
                  <a:pt x="6708222" y="4367933"/>
                </a:lnTo>
                <a:lnTo>
                  <a:pt x="6708222" y="3748545"/>
                </a:lnTo>
                <a:close/>
                <a:moveTo>
                  <a:pt x="5483800" y="3748545"/>
                </a:moveTo>
                <a:lnTo>
                  <a:pt x="5483800" y="4367933"/>
                </a:lnTo>
                <a:lnTo>
                  <a:pt x="6091287" y="4367933"/>
                </a:lnTo>
                <a:lnTo>
                  <a:pt x="6091287" y="3748545"/>
                </a:lnTo>
                <a:close/>
                <a:moveTo>
                  <a:pt x="4866857" y="3748545"/>
                </a:moveTo>
                <a:lnTo>
                  <a:pt x="4866857" y="4367933"/>
                </a:lnTo>
                <a:lnTo>
                  <a:pt x="5474369" y="4367933"/>
                </a:lnTo>
                <a:lnTo>
                  <a:pt x="5474371" y="4367933"/>
                </a:lnTo>
                <a:lnTo>
                  <a:pt x="5474371" y="3748545"/>
                </a:lnTo>
                <a:close/>
                <a:moveTo>
                  <a:pt x="4249910" y="3748545"/>
                </a:moveTo>
                <a:lnTo>
                  <a:pt x="4249910" y="4367933"/>
                </a:lnTo>
                <a:lnTo>
                  <a:pt x="4857418" y="4367933"/>
                </a:lnTo>
                <a:lnTo>
                  <a:pt x="4857418" y="3748545"/>
                </a:lnTo>
                <a:lnTo>
                  <a:pt x="4249917" y="3748545"/>
                </a:lnTo>
                <a:close/>
                <a:moveTo>
                  <a:pt x="3632980" y="3748545"/>
                </a:moveTo>
                <a:lnTo>
                  <a:pt x="3632980" y="4367933"/>
                </a:lnTo>
                <a:lnTo>
                  <a:pt x="4240482" y="4367933"/>
                </a:lnTo>
                <a:lnTo>
                  <a:pt x="4240482" y="3748545"/>
                </a:lnTo>
                <a:close/>
                <a:moveTo>
                  <a:pt x="3015599" y="3748545"/>
                </a:moveTo>
                <a:lnTo>
                  <a:pt x="3015599" y="4367933"/>
                </a:lnTo>
                <a:lnTo>
                  <a:pt x="3623096" y="4367933"/>
                </a:lnTo>
                <a:lnTo>
                  <a:pt x="3623096" y="3748545"/>
                </a:lnTo>
                <a:lnTo>
                  <a:pt x="3015605" y="3748545"/>
                </a:lnTo>
                <a:close/>
                <a:moveTo>
                  <a:pt x="2398667" y="3748545"/>
                </a:moveTo>
                <a:lnTo>
                  <a:pt x="2398667" y="4367933"/>
                </a:lnTo>
                <a:lnTo>
                  <a:pt x="2398675" y="4367933"/>
                </a:lnTo>
                <a:lnTo>
                  <a:pt x="3006148" y="4367933"/>
                </a:lnTo>
                <a:lnTo>
                  <a:pt x="3006161" y="4367933"/>
                </a:lnTo>
                <a:lnTo>
                  <a:pt x="3006161" y="3748545"/>
                </a:lnTo>
                <a:close/>
                <a:moveTo>
                  <a:pt x="1781717" y="3748545"/>
                </a:moveTo>
                <a:lnTo>
                  <a:pt x="1781717" y="4367933"/>
                </a:lnTo>
                <a:lnTo>
                  <a:pt x="2389206" y="4367933"/>
                </a:lnTo>
                <a:lnTo>
                  <a:pt x="2389232" y="4367933"/>
                </a:lnTo>
                <a:lnTo>
                  <a:pt x="2389232" y="3748545"/>
                </a:lnTo>
                <a:close/>
                <a:moveTo>
                  <a:pt x="1164781" y="3748545"/>
                </a:moveTo>
                <a:lnTo>
                  <a:pt x="1164781" y="4367933"/>
                </a:lnTo>
                <a:lnTo>
                  <a:pt x="1772276" y="4367933"/>
                </a:lnTo>
                <a:lnTo>
                  <a:pt x="1772276" y="3748545"/>
                </a:lnTo>
                <a:close/>
                <a:moveTo>
                  <a:pt x="547847" y="3748545"/>
                </a:moveTo>
                <a:lnTo>
                  <a:pt x="547847" y="4367933"/>
                </a:lnTo>
                <a:lnTo>
                  <a:pt x="547861" y="4367933"/>
                </a:lnTo>
                <a:lnTo>
                  <a:pt x="1155341" y="4367933"/>
                </a:lnTo>
                <a:lnTo>
                  <a:pt x="1155341" y="3748545"/>
                </a:lnTo>
                <a:lnTo>
                  <a:pt x="547850" y="3748545"/>
                </a:lnTo>
                <a:close/>
                <a:moveTo>
                  <a:pt x="7951518" y="3119082"/>
                </a:moveTo>
                <a:lnTo>
                  <a:pt x="7951518" y="3738934"/>
                </a:lnTo>
                <a:lnTo>
                  <a:pt x="8559026" y="3738934"/>
                </a:lnTo>
                <a:lnTo>
                  <a:pt x="8559026" y="3119082"/>
                </a:lnTo>
                <a:close/>
                <a:moveTo>
                  <a:pt x="5483800" y="3119082"/>
                </a:moveTo>
                <a:lnTo>
                  <a:pt x="5483800" y="3738934"/>
                </a:lnTo>
                <a:lnTo>
                  <a:pt x="6091287" y="3738934"/>
                </a:lnTo>
                <a:lnTo>
                  <a:pt x="6091287" y="3119082"/>
                </a:lnTo>
                <a:close/>
                <a:moveTo>
                  <a:pt x="4249917" y="3119082"/>
                </a:moveTo>
                <a:lnTo>
                  <a:pt x="4249917" y="3738934"/>
                </a:lnTo>
                <a:lnTo>
                  <a:pt x="4857420" y="3738934"/>
                </a:lnTo>
                <a:lnTo>
                  <a:pt x="4857420" y="3119082"/>
                </a:lnTo>
                <a:lnTo>
                  <a:pt x="4249921" y="3119082"/>
                </a:lnTo>
                <a:close/>
                <a:moveTo>
                  <a:pt x="3633007" y="3119082"/>
                </a:moveTo>
                <a:lnTo>
                  <a:pt x="3633007" y="3738934"/>
                </a:lnTo>
                <a:lnTo>
                  <a:pt x="4240482" y="3738934"/>
                </a:lnTo>
                <a:lnTo>
                  <a:pt x="4240484" y="3738934"/>
                </a:lnTo>
                <a:lnTo>
                  <a:pt x="4240484" y="3119082"/>
                </a:lnTo>
                <a:close/>
                <a:moveTo>
                  <a:pt x="3015606" y="3119082"/>
                </a:moveTo>
                <a:lnTo>
                  <a:pt x="3015606" y="3738934"/>
                </a:lnTo>
                <a:lnTo>
                  <a:pt x="3623117" y="3738934"/>
                </a:lnTo>
                <a:lnTo>
                  <a:pt x="3623117" y="3119082"/>
                </a:lnTo>
                <a:close/>
                <a:moveTo>
                  <a:pt x="2398672" y="3119082"/>
                </a:moveTo>
                <a:lnTo>
                  <a:pt x="2398672" y="3738934"/>
                </a:lnTo>
                <a:lnTo>
                  <a:pt x="3006161" y="3738934"/>
                </a:lnTo>
                <a:lnTo>
                  <a:pt x="3006179" y="3738934"/>
                </a:lnTo>
                <a:lnTo>
                  <a:pt x="3006179" y="3119082"/>
                </a:lnTo>
                <a:close/>
                <a:moveTo>
                  <a:pt x="7334583" y="3119080"/>
                </a:moveTo>
                <a:lnTo>
                  <a:pt x="7334583" y="3738934"/>
                </a:lnTo>
                <a:lnTo>
                  <a:pt x="7942092" y="3738934"/>
                </a:lnTo>
                <a:lnTo>
                  <a:pt x="7942092" y="3119082"/>
                </a:lnTo>
                <a:lnTo>
                  <a:pt x="7942092" y="3119080"/>
                </a:lnTo>
                <a:close/>
                <a:moveTo>
                  <a:pt x="6717648" y="3119080"/>
                </a:moveTo>
                <a:lnTo>
                  <a:pt x="6717648" y="3738934"/>
                </a:lnTo>
                <a:lnTo>
                  <a:pt x="7325157" y="3738934"/>
                </a:lnTo>
                <a:lnTo>
                  <a:pt x="7325157" y="3119080"/>
                </a:lnTo>
                <a:close/>
                <a:moveTo>
                  <a:pt x="9185387" y="3119077"/>
                </a:moveTo>
                <a:lnTo>
                  <a:pt x="9185387" y="3738934"/>
                </a:lnTo>
                <a:lnTo>
                  <a:pt x="9792896" y="3738934"/>
                </a:lnTo>
                <a:lnTo>
                  <a:pt x="9792896" y="3119077"/>
                </a:lnTo>
                <a:close/>
                <a:moveTo>
                  <a:pt x="8568453" y="3119077"/>
                </a:moveTo>
                <a:lnTo>
                  <a:pt x="8568453" y="3119082"/>
                </a:lnTo>
                <a:lnTo>
                  <a:pt x="8568453" y="3738934"/>
                </a:lnTo>
                <a:lnTo>
                  <a:pt x="9175961" y="3738934"/>
                </a:lnTo>
                <a:lnTo>
                  <a:pt x="9175961" y="3119077"/>
                </a:lnTo>
                <a:close/>
                <a:moveTo>
                  <a:pt x="4866857" y="3119077"/>
                </a:moveTo>
                <a:lnTo>
                  <a:pt x="4866857" y="3119082"/>
                </a:lnTo>
                <a:lnTo>
                  <a:pt x="4866847" y="3119082"/>
                </a:lnTo>
                <a:lnTo>
                  <a:pt x="4866847" y="3738934"/>
                </a:lnTo>
                <a:lnTo>
                  <a:pt x="5474358" y="3738934"/>
                </a:lnTo>
                <a:lnTo>
                  <a:pt x="5474358" y="3119077"/>
                </a:lnTo>
                <a:close/>
                <a:moveTo>
                  <a:pt x="9802322" y="3119075"/>
                </a:moveTo>
                <a:lnTo>
                  <a:pt x="9802322" y="3738934"/>
                </a:lnTo>
                <a:lnTo>
                  <a:pt x="10409831" y="3738934"/>
                </a:lnTo>
                <a:lnTo>
                  <a:pt x="10409831" y="3119075"/>
                </a:lnTo>
                <a:close/>
                <a:moveTo>
                  <a:pt x="6100713" y="3119075"/>
                </a:moveTo>
                <a:lnTo>
                  <a:pt x="6100713" y="3119082"/>
                </a:lnTo>
                <a:lnTo>
                  <a:pt x="6100713" y="3738934"/>
                </a:lnTo>
                <a:lnTo>
                  <a:pt x="6708222" y="3738934"/>
                </a:lnTo>
                <a:lnTo>
                  <a:pt x="6708222" y="3119075"/>
                </a:lnTo>
                <a:close/>
                <a:moveTo>
                  <a:pt x="11036664" y="3119074"/>
                </a:moveTo>
                <a:lnTo>
                  <a:pt x="11036664" y="3738934"/>
                </a:lnTo>
                <a:lnTo>
                  <a:pt x="11644173" y="3738934"/>
                </a:lnTo>
                <a:lnTo>
                  <a:pt x="11644173" y="3119074"/>
                </a:lnTo>
                <a:close/>
                <a:moveTo>
                  <a:pt x="10419729" y="3119074"/>
                </a:moveTo>
                <a:lnTo>
                  <a:pt x="10419729" y="3738934"/>
                </a:lnTo>
                <a:lnTo>
                  <a:pt x="11027237" y="3738934"/>
                </a:lnTo>
                <a:lnTo>
                  <a:pt x="11027237" y="3119074"/>
                </a:lnTo>
                <a:close/>
                <a:moveTo>
                  <a:pt x="1781706" y="3119074"/>
                </a:moveTo>
                <a:lnTo>
                  <a:pt x="1781706" y="3738934"/>
                </a:lnTo>
                <a:lnTo>
                  <a:pt x="2389215" y="3738934"/>
                </a:lnTo>
                <a:lnTo>
                  <a:pt x="2389215" y="3119074"/>
                </a:lnTo>
                <a:close/>
                <a:moveTo>
                  <a:pt x="547857" y="3119072"/>
                </a:moveTo>
                <a:lnTo>
                  <a:pt x="547857" y="3119077"/>
                </a:lnTo>
                <a:lnTo>
                  <a:pt x="547850" y="3119077"/>
                </a:lnTo>
                <a:lnTo>
                  <a:pt x="547850" y="3738934"/>
                </a:lnTo>
                <a:lnTo>
                  <a:pt x="1155341" y="3738934"/>
                </a:lnTo>
                <a:lnTo>
                  <a:pt x="1155345" y="3738934"/>
                </a:lnTo>
                <a:lnTo>
                  <a:pt x="1155345" y="3119072"/>
                </a:lnTo>
                <a:close/>
                <a:moveTo>
                  <a:pt x="1164775" y="3119071"/>
                </a:moveTo>
                <a:lnTo>
                  <a:pt x="1164775" y="3738934"/>
                </a:lnTo>
                <a:lnTo>
                  <a:pt x="1164781" y="3738934"/>
                </a:lnTo>
                <a:lnTo>
                  <a:pt x="1772278" y="3738934"/>
                </a:lnTo>
                <a:lnTo>
                  <a:pt x="1772278" y="3119071"/>
                </a:lnTo>
                <a:close/>
                <a:moveTo>
                  <a:pt x="7334583" y="2490087"/>
                </a:moveTo>
                <a:lnTo>
                  <a:pt x="7334583" y="3109462"/>
                </a:lnTo>
                <a:lnTo>
                  <a:pt x="7942092" y="3109462"/>
                </a:lnTo>
                <a:lnTo>
                  <a:pt x="7942092" y="2490087"/>
                </a:lnTo>
                <a:close/>
                <a:moveTo>
                  <a:pt x="9185387" y="2490084"/>
                </a:moveTo>
                <a:lnTo>
                  <a:pt x="9185387" y="3109456"/>
                </a:lnTo>
                <a:lnTo>
                  <a:pt x="9792896" y="3109456"/>
                </a:lnTo>
                <a:lnTo>
                  <a:pt x="9792896" y="2490084"/>
                </a:lnTo>
                <a:close/>
                <a:moveTo>
                  <a:pt x="7951518" y="2490084"/>
                </a:moveTo>
                <a:lnTo>
                  <a:pt x="7951518" y="2490087"/>
                </a:lnTo>
                <a:lnTo>
                  <a:pt x="7951518" y="3109469"/>
                </a:lnTo>
                <a:lnTo>
                  <a:pt x="7951518" y="3109470"/>
                </a:lnTo>
                <a:lnTo>
                  <a:pt x="8559026" y="3109470"/>
                </a:lnTo>
                <a:lnTo>
                  <a:pt x="8559026" y="3109465"/>
                </a:lnTo>
                <a:lnTo>
                  <a:pt x="8559026" y="2490084"/>
                </a:lnTo>
                <a:close/>
                <a:moveTo>
                  <a:pt x="5483800" y="2490084"/>
                </a:moveTo>
                <a:lnTo>
                  <a:pt x="5483800" y="3109469"/>
                </a:lnTo>
                <a:lnTo>
                  <a:pt x="6091287" y="3109469"/>
                </a:lnTo>
                <a:lnTo>
                  <a:pt x="6091287" y="3109464"/>
                </a:lnTo>
                <a:lnTo>
                  <a:pt x="6091287" y="2490084"/>
                </a:lnTo>
                <a:close/>
                <a:moveTo>
                  <a:pt x="4249921" y="2490084"/>
                </a:moveTo>
                <a:lnTo>
                  <a:pt x="4249921" y="3109458"/>
                </a:lnTo>
                <a:lnTo>
                  <a:pt x="4857426" y="3109458"/>
                </a:lnTo>
                <a:lnTo>
                  <a:pt x="4857426" y="2490084"/>
                </a:lnTo>
                <a:close/>
                <a:moveTo>
                  <a:pt x="3633016" y="2490084"/>
                </a:moveTo>
                <a:lnTo>
                  <a:pt x="3633016" y="3109465"/>
                </a:lnTo>
                <a:lnTo>
                  <a:pt x="4240484" y="3109465"/>
                </a:lnTo>
                <a:lnTo>
                  <a:pt x="4240484" y="3109458"/>
                </a:lnTo>
                <a:lnTo>
                  <a:pt x="4240495" y="3109458"/>
                </a:lnTo>
                <a:lnTo>
                  <a:pt x="4240495" y="2490084"/>
                </a:lnTo>
                <a:close/>
                <a:moveTo>
                  <a:pt x="2398652" y="2490084"/>
                </a:moveTo>
                <a:lnTo>
                  <a:pt x="2398652" y="3109461"/>
                </a:lnTo>
                <a:lnTo>
                  <a:pt x="3006142" y="3109461"/>
                </a:lnTo>
                <a:lnTo>
                  <a:pt x="3006142" y="2490084"/>
                </a:lnTo>
                <a:close/>
                <a:moveTo>
                  <a:pt x="4866857" y="2490081"/>
                </a:moveTo>
                <a:lnTo>
                  <a:pt x="4866857" y="3109459"/>
                </a:lnTo>
                <a:lnTo>
                  <a:pt x="5474369" y="3109459"/>
                </a:lnTo>
                <a:lnTo>
                  <a:pt x="5474369" y="2490081"/>
                </a:lnTo>
                <a:close/>
                <a:moveTo>
                  <a:pt x="3015599" y="2490081"/>
                </a:moveTo>
                <a:lnTo>
                  <a:pt x="3015599" y="2490084"/>
                </a:lnTo>
                <a:lnTo>
                  <a:pt x="3015578" y="2490084"/>
                </a:lnTo>
                <a:lnTo>
                  <a:pt x="3015578" y="3109456"/>
                </a:lnTo>
                <a:lnTo>
                  <a:pt x="3623078" y="3109456"/>
                </a:lnTo>
                <a:lnTo>
                  <a:pt x="3623078" y="2490081"/>
                </a:lnTo>
                <a:close/>
                <a:moveTo>
                  <a:pt x="8568453" y="2490080"/>
                </a:moveTo>
                <a:lnTo>
                  <a:pt x="8568453" y="3109465"/>
                </a:lnTo>
                <a:lnTo>
                  <a:pt x="9175961" y="3109465"/>
                </a:lnTo>
                <a:lnTo>
                  <a:pt x="9175961" y="2490084"/>
                </a:lnTo>
                <a:lnTo>
                  <a:pt x="9175961" y="2490080"/>
                </a:lnTo>
                <a:close/>
                <a:moveTo>
                  <a:pt x="10419729" y="2490077"/>
                </a:moveTo>
                <a:lnTo>
                  <a:pt x="10419729" y="3109462"/>
                </a:lnTo>
                <a:lnTo>
                  <a:pt x="11027237" y="3109462"/>
                </a:lnTo>
                <a:lnTo>
                  <a:pt x="11027237" y="2490077"/>
                </a:lnTo>
                <a:close/>
                <a:moveTo>
                  <a:pt x="9802322" y="2490077"/>
                </a:moveTo>
                <a:lnTo>
                  <a:pt x="9802322" y="2490084"/>
                </a:lnTo>
                <a:lnTo>
                  <a:pt x="9802322" y="3109461"/>
                </a:lnTo>
                <a:lnTo>
                  <a:pt x="10409831" y="3109461"/>
                </a:lnTo>
                <a:lnTo>
                  <a:pt x="10409831" y="2490077"/>
                </a:lnTo>
                <a:close/>
                <a:moveTo>
                  <a:pt x="1781712" y="2490077"/>
                </a:moveTo>
                <a:lnTo>
                  <a:pt x="1781712" y="3109458"/>
                </a:lnTo>
                <a:lnTo>
                  <a:pt x="2389218" y="3109458"/>
                </a:lnTo>
                <a:lnTo>
                  <a:pt x="2389218" y="2490077"/>
                </a:lnTo>
                <a:close/>
                <a:moveTo>
                  <a:pt x="6717648" y="2490075"/>
                </a:moveTo>
                <a:lnTo>
                  <a:pt x="6717648" y="3109462"/>
                </a:lnTo>
                <a:lnTo>
                  <a:pt x="7325157" y="3109462"/>
                </a:lnTo>
                <a:lnTo>
                  <a:pt x="7325157" y="2490087"/>
                </a:lnTo>
                <a:lnTo>
                  <a:pt x="7325157" y="2490075"/>
                </a:lnTo>
                <a:close/>
                <a:moveTo>
                  <a:pt x="11036664" y="2490074"/>
                </a:moveTo>
                <a:lnTo>
                  <a:pt x="11036664" y="2490077"/>
                </a:lnTo>
                <a:lnTo>
                  <a:pt x="11036664" y="3109458"/>
                </a:lnTo>
                <a:lnTo>
                  <a:pt x="11644173" y="3109458"/>
                </a:lnTo>
                <a:lnTo>
                  <a:pt x="11644173" y="2490074"/>
                </a:lnTo>
                <a:close/>
                <a:moveTo>
                  <a:pt x="1164773" y="2490074"/>
                </a:moveTo>
                <a:lnTo>
                  <a:pt x="1164773" y="3109459"/>
                </a:lnTo>
                <a:lnTo>
                  <a:pt x="1772278" y="3109459"/>
                </a:lnTo>
                <a:lnTo>
                  <a:pt x="1772278" y="3109458"/>
                </a:lnTo>
                <a:lnTo>
                  <a:pt x="1772283" y="3109458"/>
                </a:lnTo>
                <a:lnTo>
                  <a:pt x="1772283" y="2490074"/>
                </a:lnTo>
                <a:close/>
                <a:moveTo>
                  <a:pt x="6100713" y="2490070"/>
                </a:moveTo>
                <a:lnTo>
                  <a:pt x="6100713" y="2490075"/>
                </a:lnTo>
                <a:lnTo>
                  <a:pt x="6100713" y="3109459"/>
                </a:lnTo>
                <a:lnTo>
                  <a:pt x="6708222" y="3109459"/>
                </a:lnTo>
                <a:lnTo>
                  <a:pt x="6708222" y="2490070"/>
                </a:lnTo>
                <a:close/>
                <a:moveTo>
                  <a:pt x="547865" y="2490070"/>
                </a:moveTo>
                <a:lnTo>
                  <a:pt x="547865" y="2490087"/>
                </a:lnTo>
                <a:lnTo>
                  <a:pt x="547857" y="2490087"/>
                </a:lnTo>
                <a:lnTo>
                  <a:pt x="547857" y="3109456"/>
                </a:lnTo>
                <a:lnTo>
                  <a:pt x="1155338" y="3109456"/>
                </a:lnTo>
                <a:lnTo>
                  <a:pt x="1155338" y="2490070"/>
                </a:lnTo>
                <a:close/>
                <a:moveTo>
                  <a:pt x="8568453" y="1861093"/>
                </a:moveTo>
                <a:lnTo>
                  <a:pt x="8568453" y="2480460"/>
                </a:lnTo>
                <a:lnTo>
                  <a:pt x="9175961" y="2480460"/>
                </a:lnTo>
                <a:lnTo>
                  <a:pt x="9175961" y="2480458"/>
                </a:lnTo>
                <a:lnTo>
                  <a:pt x="9175961" y="1861093"/>
                </a:lnTo>
                <a:close/>
                <a:moveTo>
                  <a:pt x="4249914" y="1861093"/>
                </a:moveTo>
                <a:lnTo>
                  <a:pt x="4249914" y="2480463"/>
                </a:lnTo>
                <a:lnTo>
                  <a:pt x="4857420" y="2480463"/>
                </a:lnTo>
                <a:lnTo>
                  <a:pt x="4857420" y="1861093"/>
                </a:lnTo>
                <a:close/>
                <a:moveTo>
                  <a:pt x="7334583" y="1861092"/>
                </a:moveTo>
                <a:lnTo>
                  <a:pt x="7334583" y="2480463"/>
                </a:lnTo>
                <a:lnTo>
                  <a:pt x="7942092" y="2480463"/>
                </a:lnTo>
                <a:lnTo>
                  <a:pt x="7942092" y="1861092"/>
                </a:lnTo>
                <a:close/>
                <a:moveTo>
                  <a:pt x="1164773" y="1861092"/>
                </a:moveTo>
                <a:lnTo>
                  <a:pt x="1164773" y="2480462"/>
                </a:lnTo>
                <a:lnTo>
                  <a:pt x="1772282" y="2480462"/>
                </a:lnTo>
                <a:lnTo>
                  <a:pt x="1772282" y="1861092"/>
                </a:lnTo>
                <a:close/>
                <a:moveTo>
                  <a:pt x="7951518" y="1861089"/>
                </a:moveTo>
                <a:lnTo>
                  <a:pt x="7951518" y="1861092"/>
                </a:lnTo>
                <a:lnTo>
                  <a:pt x="7951518" y="2480463"/>
                </a:lnTo>
                <a:lnTo>
                  <a:pt x="7951518" y="2480465"/>
                </a:lnTo>
                <a:lnTo>
                  <a:pt x="8559026" y="2480465"/>
                </a:lnTo>
                <a:lnTo>
                  <a:pt x="8559026" y="1861093"/>
                </a:lnTo>
                <a:lnTo>
                  <a:pt x="8559026" y="1861089"/>
                </a:lnTo>
                <a:close/>
                <a:moveTo>
                  <a:pt x="2398668" y="1861089"/>
                </a:moveTo>
                <a:lnTo>
                  <a:pt x="2398668" y="2480462"/>
                </a:lnTo>
                <a:lnTo>
                  <a:pt x="3006142" y="2480462"/>
                </a:lnTo>
                <a:lnTo>
                  <a:pt x="3006142" y="2480457"/>
                </a:lnTo>
                <a:lnTo>
                  <a:pt x="3006172" y="2480457"/>
                </a:lnTo>
                <a:lnTo>
                  <a:pt x="3006172" y="1861089"/>
                </a:lnTo>
                <a:close/>
                <a:moveTo>
                  <a:pt x="9185387" y="1861088"/>
                </a:moveTo>
                <a:lnTo>
                  <a:pt x="9185387" y="1861093"/>
                </a:lnTo>
                <a:lnTo>
                  <a:pt x="9185387" y="2480458"/>
                </a:lnTo>
                <a:lnTo>
                  <a:pt x="9792896" y="2480458"/>
                </a:lnTo>
                <a:lnTo>
                  <a:pt x="9792896" y="1861088"/>
                </a:lnTo>
                <a:close/>
                <a:moveTo>
                  <a:pt x="3632994" y="1861088"/>
                </a:moveTo>
                <a:lnTo>
                  <a:pt x="3632994" y="2480466"/>
                </a:lnTo>
                <a:lnTo>
                  <a:pt x="4240484" y="2480466"/>
                </a:lnTo>
                <a:lnTo>
                  <a:pt x="4240484" y="1861088"/>
                </a:lnTo>
                <a:close/>
                <a:moveTo>
                  <a:pt x="3015599" y="1861087"/>
                </a:moveTo>
                <a:lnTo>
                  <a:pt x="3015599" y="2480457"/>
                </a:lnTo>
                <a:lnTo>
                  <a:pt x="3623108" y="2480457"/>
                </a:lnTo>
                <a:lnTo>
                  <a:pt x="3623108" y="1861087"/>
                </a:lnTo>
                <a:close/>
                <a:moveTo>
                  <a:pt x="5483790" y="1861084"/>
                </a:moveTo>
                <a:lnTo>
                  <a:pt x="5483790" y="2480465"/>
                </a:lnTo>
                <a:lnTo>
                  <a:pt x="6091287" y="2480465"/>
                </a:lnTo>
                <a:lnTo>
                  <a:pt x="6091287" y="2480460"/>
                </a:lnTo>
                <a:lnTo>
                  <a:pt x="6091287" y="1861084"/>
                </a:lnTo>
                <a:close/>
                <a:moveTo>
                  <a:pt x="6717648" y="1861082"/>
                </a:moveTo>
                <a:lnTo>
                  <a:pt x="6717648" y="2480460"/>
                </a:lnTo>
                <a:lnTo>
                  <a:pt x="7325157" y="2480460"/>
                </a:lnTo>
                <a:lnTo>
                  <a:pt x="7325157" y="1861092"/>
                </a:lnTo>
                <a:lnTo>
                  <a:pt x="7325157" y="1861082"/>
                </a:lnTo>
                <a:close/>
                <a:moveTo>
                  <a:pt x="9802322" y="1861081"/>
                </a:moveTo>
                <a:lnTo>
                  <a:pt x="9802322" y="2480458"/>
                </a:lnTo>
                <a:lnTo>
                  <a:pt x="9802322" y="2480462"/>
                </a:lnTo>
                <a:lnTo>
                  <a:pt x="10409831" y="2480462"/>
                </a:lnTo>
                <a:lnTo>
                  <a:pt x="10409831" y="1861081"/>
                </a:lnTo>
                <a:close/>
                <a:moveTo>
                  <a:pt x="4866859" y="1861081"/>
                </a:moveTo>
                <a:lnTo>
                  <a:pt x="4866859" y="1861093"/>
                </a:lnTo>
                <a:lnTo>
                  <a:pt x="4866847" y="1861093"/>
                </a:lnTo>
                <a:lnTo>
                  <a:pt x="4866847" y="2480468"/>
                </a:lnTo>
                <a:lnTo>
                  <a:pt x="5474362" y="2480468"/>
                </a:lnTo>
                <a:lnTo>
                  <a:pt x="5474362" y="1861081"/>
                </a:lnTo>
                <a:close/>
                <a:moveTo>
                  <a:pt x="1781729" y="1861081"/>
                </a:moveTo>
                <a:lnTo>
                  <a:pt x="1781729" y="1861092"/>
                </a:lnTo>
                <a:lnTo>
                  <a:pt x="1781714" y="1861092"/>
                </a:lnTo>
                <a:lnTo>
                  <a:pt x="1781714" y="2480465"/>
                </a:lnTo>
                <a:lnTo>
                  <a:pt x="2389218" y="2480465"/>
                </a:lnTo>
                <a:lnTo>
                  <a:pt x="2389218" y="2480462"/>
                </a:lnTo>
                <a:lnTo>
                  <a:pt x="2389230" y="2480462"/>
                </a:lnTo>
                <a:lnTo>
                  <a:pt x="2389230" y="1861081"/>
                </a:lnTo>
                <a:close/>
                <a:moveTo>
                  <a:pt x="10419729" y="1861080"/>
                </a:moveTo>
                <a:lnTo>
                  <a:pt x="10419729" y="2480462"/>
                </a:lnTo>
                <a:lnTo>
                  <a:pt x="10419729" y="2480466"/>
                </a:lnTo>
                <a:lnTo>
                  <a:pt x="11027237" y="2480466"/>
                </a:lnTo>
                <a:lnTo>
                  <a:pt x="11027237" y="2480460"/>
                </a:lnTo>
                <a:lnTo>
                  <a:pt x="11027237" y="1861080"/>
                </a:lnTo>
                <a:close/>
                <a:moveTo>
                  <a:pt x="547865" y="1861080"/>
                </a:moveTo>
                <a:lnTo>
                  <a:pt x="547865" y="2480457"/>
                </a:lnTo>
                <a:lnTo>
                  <a:pt x="1155341" y="2480457"/>
                </a:lnTo>
                <a:lnTo>
                  <a:pt x="1155341" y="1861080"/>
                </a:lnTo>
                <a:close/>
                <a:moveTo>
                  <a:pt x="11036664" y="1861076"/>
                </a:moveTo>
                <a:lnTo>
                  <a:pt x="11036664" y="2480460"/>
                </a:lnTo>
                <a:lnTo>
                  <a:pt x="11644173" y="2480460"/>
                </a:lnTo>
                <a:lnTo>
                  <a:pt x="11644173" y="1861089"/>
                </a:lnTo>
                <a:lnTo>
                  <a:pt x="11644173" y="1861076"/>
                </a:lnTo>
                <a:close/>
                <a:moveTo>
                  <a:pt x="6100713" y="1861070"/>
                </a:moveTo>
                <a:lnTo>
                  <a:pt x="6100713" y="1861084"/>
                </a:lnTo>
                <a:lnTo>
                  <a:pt x="6100713" y="2480458"/>
                </a:lnTo>
                <a:lnTo>
                  <a:pt x="6708222" y="2480458"/>
                </a:lnTo>
                <a:lnTo>
                  <a:pt x="6708222" y="1861082"/>
                </a:lnTo>
                <a:lnTo>
                  <a:pt x="6708222" y="1861070"/>
                </a:lnTo>
                <a:close/>
                <a:moveTo>
                  <a:pt x="8568453" y="1232093"/>
                </a:moveTo>
                <a:lnTo>
                  <a:pt x="8568453" y="1851463"/>
                </a:lnTo>
                <a:lnTo>
                  <a:pt x="9175961" y="1851463"/>
                </a:lnTo>
                <a:lnTo>
                  <a:pt x="9175961" y="1232093"/>
                </a:lnTo>
                <a:close/>
                <a:moveTo>
                  <a:pt x="4249921" y="1232093"/>
                </a:moveTo>
                <a:lnTo>
                  <a:pt x="4249921" y="1851465"/>
                </a:lnTo>
                <a:lnTo>
                  <a:pt x="4857424" y="1851465"/>
                </a:lnTo>
                <a:lnTo>
                  <a:pt x="4857424" y="1232093"/>
                </a:lnTo>
                <a:close/>
                <a:moveTo>
                  <a:pt x="1781729" y="1232093"/>
                </a:moveTo>
                <a:lnTo>
                  <a:pt x="1781729" y="1851467"/>
                </a:lnTo>
                <a:lnTo>
                  <a:pt x="2389223" y="1851467"/>
                </a:lnTo>
                <a:lnTo>
                  <a:pt x="2389223" y="1232093"/>
                </a:lnTo>
                <a:close/>
                <a:moveTo>
                  <a:pt x="7334583" y="1232090"/>
                </a:moveTo>
                <a:lnTo>
                  <a:pt x="7334583" y="1851460"/>
                </a:lnTo>
                <a:lnTo>
                  <a:pt x="7334583" y="1851481"/>
                </a:lnTo>
                <a:lnTo>
                  <a:pt x="7942092" y="1851481"/>
                </a:lnTo>
                <a:lnTo>
                  <a:pt x="7942092" y="1851468"/>
                </a:lnTo>
                <a:lnTo>
                  <a:pt x="7942092" y="1232090"/>
                </a:lnTo>
                <a:close/>
                <a:moveTo>
                  <a:pt x="1164795" y="1232090"/>
                </a:moveTo>
                <a:lnTo>
                  <a:pt x="1164795" y="1851466"/>
                </a:lnTo>
                <a:lnTo>
                  <a:pt x="1772283" y="1851466"/>
                </a:lnTo>
                <a:lnTo>
                  <a:pt x="1772283" y="1232090"/>
                </a:lnTo>
                <a:close/>
                <a:moveTo>
                  <a:pt x="11036664" y="1232088"/>
                </a:moveTo>
                <a:lnTo>
                  <a:pt x="11036664" y="1851464"/>
                </a:lnTo>
                <a:lnTo>
                  <a:pt x="11644173" y="1851464"/>
                </a:lnTo>
                <a:lnTo>
                  <a:pt x="11644173" y="1851459"/>
                </a:lnTo>
                <a:lnTo>
                  <a:pt x="11644173" y="1232090"/>
                </a:lnTo>
                <a:lnTo>
                  <a:pt x="11644173" y="1232088"/>
                </a:lnTo>
                <a:close/>
                <a:moveTo>
                  <a:pt x="7951518" y="1232088"/>
                </a:moveTo>
                <a:lnTo>
                  <a:pt x="7951518" y="1851468"/>
                </a:lnTo>
                <a:lnTo>
                  <a:pt x="8559026" y="1851468"/>
                </a:lnTo>
                <a:lnTo>
                  <a:pt x="8559026" y="1851463"/>
                </a:lnTo>
                <a:lnTo>
                  <a:pt x="8559026" y="1232088"/>
                </a:lnTo>
                <a:close/>
                <a:moveTo>
                  <a:pt x="5483792" y="1232088"/>
                </a:moveTo>
                <a:lnTo>
                  <a:pt x="5483792" y="1851468"/>
                </a:lnTo>
                <a:lnTo>
                  <a:pt x="6091287" y="1851468"/>
                </a:lnTo>
                <a:lnTo>
                  <a:pt x="6091287" y="1851460"/>
                </a:lnTo>
                <a:lnTo>
                  <a:pt x="6091287" y="1232088"/>
                </a:lnTo>
                <a:close/>
                <a:moveTo>
                  <a:pt x="9802322" y="1232087"/>
                </a:moveTo>
                <a:lnTo>
                  <a:pt x="9802322" y="1851465"/>
                </a:lnTo>
                <a:lnTo>
                  <a:pt x="10409831" y="1851465"/>
                </a:lnTo>
                <a:lnTo>
                  <a:pt x="10409831" y="1232087"/>
                </a:lnTo>
                <a:close/>
                <a:moveTo>
                  <a:pt x="3633007" y="1232087"/>
                </a:moveTo>
                <a:lnTo>
                  <a:pt x="3633007" y="1851471"/>
                </a:lnTo>
                <a:lnTo>
                  <a:pt x="4240484" y="1851471"/>
                </a:lnTo>
                <a:lnTo>
                  <a:pt x="4240484" y="1851465"/>
                </a:lnTo>
                <a:lnTo>
                  <a:pt x="4240491" y="1851465"/>
                </a:lnTo>
                <a:lnTo>
                  <a:pt x="4240491" y="1232087"/>
                </a:lnTo>
                <a:close/>
                <a:moveTo>
                  <a:pt x="2398677" y="1232086"/>
                </a:moveTo>
                <a:lnTo>
                  <a:pt x="2398677" y="1232093"/>
                </a:lnTo>
                <a:lnTo>
                  <a:pt x="2398662" y="1232093"/>
                </a:lnTo>
                <a:lnTo>
                  <a:pt x="2398662" y="1851476"/>
                </a:lnTo>
                <a:lnTo>
                  <a:pt x="3006141" y="1851476"/>
                </a:lnTo>
                <a:lnTo>
                  <a:pt x="3006141" y="1232086"/>
                </a:lnTo>
                <a:close/>
                <a:moveTo>
                  <a:pt x="547845" y="1232085"/>
                </a:moveTo>
                <a:lnTo>
                  <a:pt x="547845" y="1851461"/>
                </a:lnTo>
                <a:lnTo>
                  <a:pt x="1155353" y="1851461"/>
                </a:lnTo>
                <a:lnTo>
                  <a:pt x="1155353" y="1232085"/>
                </a:lnTo>
                <a:close/>
                <a:moveTo>
                  <a:pt x="6717648" y="1232084"/>
                </a:moveTo>
                <a:lnTo>
                  <a:pt x="6717648" y="1851460"/>
                </a:lnTo>
                <a:lnTo>
                  <a:pt x="7325157" y="1851460"/>
                </a:lnTo>
                <a:lnTo>
                  <a:pt x="7325157" y="1232084"/>
                </a:lnTo>
                <a:close/>
                <a:moveTo>
                  <a:pt x="6100713" y="1232082"/>
                </a:moveTo>
                <a:lnTo>
                  <a:pt x="6100713" y="1232088"/>
                </a:lnTo>
                <a:lnTo>
                  <a:pt x="6100713" y="1851458"/>
                </a:lnTo>
                <a:lnTo>
                  <a:pt x="6708222" y="1851458"/>
                </a:lnTo>
                <a:lnTo>
                  <a:pt x="6708222" y="1232084"/>
                </a:lnTo>
                <a:lnTo>
                  <a:pt x="6708222" y="1232082"/>
                </a:lnTo>
                <a:close/>
                <a:moveTo>
                  <a:pt x="9185387" y="1232081"/>
                </a:moveTo>
                <a:lnTo>
                  <a:pt x="9185387" y="1232086"/>
                </a:lnTo>
                <a:lnTo>
                  <a:pt x="9185387" y="1851461"/>
                </a:lnTo>
                <a:lnTo>
                  <a:pt x="9792896" y="1851461"/>
                </a:lnTo>
                <a:lnTo>
                  <a:pt x="9792896" y="1232081"/>
                </a:lnTo>
                <a:close/>
                <a:moveTo>
                  <a:pt x="4866859" y="1232078"/>
                </a:moveTo>
                <a:lnTo>
                  <a:pt x="4866859" y="1851468"/>
                </a:lnTo>
                <a:lnTo>
                  <a:pt x="5474362" y="1851468"/>
                </a:lnTo>
                <a:lnTo>
                  <a:pt x="5474362" y="1232078"/>
                </a:lnTo>
                <a:close/>
                <a:moveTo>
                  <a:pt x="3015596" y="1232078"/>
                </a:moveTo>
                <a:lnTo>
                  <a:pt x="3015596" y="1851458"/>
                </a:lnTo>
                <a:lnTo>
                  <a:pt x="3623076" y="1851458"/>
                </a:lnTo>
                <a:lnTo>
                  <a:pt x="3623076" y="1232078"/>
                </a:lnTo>
                <a:close/>
                <a:moveTo>
                  <a:pt x="10419729" y="1232076"/>
                </a:moveTo>
                <a:lnTo>
                  <a:pt x="10419729" y="1232087"/>
                </a:lnTo>
                <a:lnTo>
                  <a:pt x="10419729" y="1851459"/>
                </a:lnTo>
                <a:lnTo>
                  <a:pt x="11027237" y="1851459"/>
                </a:lnTo>
                <a:lnTo>
                  <a:pt x="11027237" y="1232088"/>
                </a:lnTo>
                <a:lnTo>
                  <a:pt x="11027237" y="1232076"/>
                </a:lnTo>
                <a:close/>
                <a:moveTo>
                  <a:pt x="10419729" y="603091"/>
                </a:moveTo>
                <a:lnTo>
                  <a:pt x="10419729" y="1222460"/>
                </a:lnTo>
                <a:lnTo>
                  <a:pt x="11027237" y="1222460"/>
                </a:lnTo>
                <a:lnTo>
                  <a:pt x="11027237" y="603091"/>
                </a:lnTo>
                <a:close/>
                <a:moveTo>
                  <a:pt x="7951518" y="603091"/>
                </a:moveTo>
                <a:lnTo>
                  <a:pt x="7951518" y="1222463"/>
                </a:lnTo>
                <a:lnTo>
                  <a:pt x="8559026" y="1222463"/>
                </a:lnTo>
                <a:lnTo>
                  <a:pt x="8559026" y="603091"/>
                </a:lnTo>
                <a:close/>
                <a:moveTo>
                  <a:pt x="1781731" y="603090"/>
                </a:moveTo>
                <a:lnTo>
                  <a:pt x="1781731" y="1222467"/>
                </a:lnTo>
                <a:lnTo>
                  <a:pt x="2389221" y="1222467"/>
                </a:lnTo>
                <a:lnTo>
                  <a:pt x="2389221" y="603090"/>
                </a:lnTo>
                <a:close/>
                <a:moveTo>
                  <a:pt x="1164786" y="603089"/>
                </a:moveTo>
                <a:lnTo>
                  <a:pt x="1164786" y="1222471"/>
                </a:lnTo>
                <a:lnTo>
                  <a:pt x="1772283" y="1222471"/>
                </a:lnTo>
                <a:lnTo>
                  <a:pt x="1772283" y="1222467"/>
                </a:lnTo>
                <a:lnTo>
                  <a:pt x="1772290" y="1222467"/>
                </a:lnTo>
                <a:lnTo>
                  <a:pt x="1772290" y="603089"/>
                </a:lnTo>
                <a:close/>
                <a:moveTo>
                  <a:pt x="547852" y="603089"/>
                </a:moveTo>
                <a:lnTo>
                  <a:pt x="547852" y="1222470"/>
                </a:lnTo>
                <a:lnTo>
                  <a:pt x="1155355" y="1222470"/>
                </a:lnTo>
                <a:lnTo>
                  <a:pt x="1155355" y="603089"/>
                </a:lnTo>
                <a:close/>
                <a:moveTo>
                  <a:pt x="11036664" y="603088"/>
                </a:moveTo>
                <a:lnTo>
                  <a:pt x="11036664" y="603091"/>
                </a:lnTo>
                <a:lnTo>
                  <a:pt x="11036664" y="1222460"/>
                </a:lnTo>
                <a:lnTo>
                  <a:pt x="11036664" y="1222464"/>
                </a:lnTo>
                <a:lnTo>
                  <a:pt x="11644173" y="1222464"/>
                </a:lnTo>
                <a:lnTo>
                  <a:pt x="11644173" y="603088"/>
                </a:lnTo>
                <a:close/>
                <a:moveTo>
                  <a:pt x="5483797" y="603087"/>
                </a:moveTo>
                <a:lnTo>
                  <a:pt x="5483797" y="1222474"/>
                </a:lnTo>
                <a:lnTo>
                  <a:pt x="6091287" y="1222474"/>
                </a:lnTo>
                <a:lnTo>
                  <a:pt x="6091287" y="1222459"/>
                </a:lnTo>
                <a:lnTo>
                  <a:pt x="6091287" y="603087"/>
                </a:lnTo>
                <a:close/>
                <a:moveTo>
                  <a:pt x="9802322" y="603086"/>
                </a:moveTo>
                <a:lnTo>
                  <a:pt x="9802322" y="1222462"/>
                </a:lnTo>
                <a:lnTo>
                  <a:pt x="9802322" y="1222465"/>
                </a:lnTo>
                <a:lnTo>
                  <a:pt x="10409831" y="1222465"/>
                </a:lnTo>
                <a:lnTo>
                  <a:pt x="10409831" y="603086"/>
                </a:lnTo>
                <a:close/>
                <a:moveTo>
                  <a:pt x="8568453" y="603086"/>
                </a:moveTo>
                <a:lnTo>
                  <a:pt x="8568453" y="603091"/>
                </a:lnTo>
                <a:lnTo>
                  <a:pt x="8568453" y="1222477"/>
                </a:lnTo>
                <a:lnTo>
                  <a:pt x="9175961" y="1222477"/>
                </a:lnTo>
                <a:lnTo>
                  <a:pt x="9175961" y="1222462"/>
                </a:lnTo>
                <a:lnTo>
                  <a:pt x="9175961" y="603086"/>
                </a:lnTo>
                <a:close/>
                <a:moveTo>
                  <a:pt x="3015582" y="603086"/>
                </a:moveTo>
                <a:lnTo>
                  <a:pt x="3015582" y="1222459"/>
                </a:lnTo>
                <a:lnTo>
                  <a:pt x="3623094" y="1222459"/>
                </a:lnTo>
                <a:lnTo>
                  <a:pt x="3623094" y="603086"/>
                </a:lnTo>
                <a:close/>
                <a:moveTo>
                  <a:pt x="6717648" y="603085"/>
                </a:moveTo>
                <a:lnTo>
                  <a:pt x="6717648" y="1222459"/>
                </a:lnTo>
                <a:lnTo>
                  <a:pt x="6717648" y="1222472"/>
                </a:lnTo>
                <a:lnTo>
                  <a:pt x="7325157" y="1222472"/>
                </a:lnTo>
                <a:lnTo>
                  <a:pt x="7325157" y="603085"/>
                </a:lnTo>
                <a:close/>
                <a:moveTo>
                  <a:pt x="3632998" y="603085"/>
                </a:moveTo>
                <a:lnTo>
                  <a:pt x="3632998" y="1222473"/>
                </a:lnTo>
                <a:lnTo>
                  <a:pt x="4240488" y="1222473"/>
                </a:lnTo>
                <a:lnTo>
                  <a:pt x="4240488" y="603085"/>
                </a:lnTo>
                <a:close/>
                <a:moveTo>
                  <a:pt x="9185387" y="603084"/>
                </a:moveTo>
                <a:lnTo>
                  <a:pt x="9185387" y="603086"/>
                </a:lnTo>
                <a:lnTo>
                  <a:pt x="9185387" y="1222462"/>
                </a:lnTo>
                <a:lnTo>
                  <a:pt x="9792896" y="1222462"/>
                </a:lnTo>
                <a:lnTo>
                  <a:pt x="9792896" y="603084"/>
                </a:lnTo>
                <a:close/>
                <a:moveTo>
                  <a:pt x="7334583" y="603084"/>
                </a:moveTo>
                <a:lnTo>
                  <a:pt x="7334583" y="603085"/>
                </a:lnTo>
                <a:lnTo>
                  <a:pt x="7334583" y="1222471"/>
                </a:lnTo>
                <a:lnTo>
                  <a:pt x="7942092" y="1222471"/>
                </a:lnTo>
                <a:lnTo>
                  <a:pt x="7942092" y="603091"/>
                </a:lnTo>
                <a:lnTo>
                  <a:pt x="7942092" y="603084"/>
                </a:lnTo>
                <a:close/>
                <a:moveTo>
                  <a:pt x="4249917" y="603084"/>
                </a:moveTo>
                <a:lnTo>
                  <a:pt x="4249917" y="603085"/>
                </a:lnTo>
                <a:lnTo>
                  <a:pt x="4249917" y="1222474"/>
                </a:lnTo>
                <a:lnTo>
                  <a:pt x="4857420" y="1222474"/>
                </a:lnTo>
                <a:lnTo>
                  <a:pt x="4857420" y="603084"/>
                </a:lnTo>
                <a:close/>
                <a:moveTo>
                  <a:pt x="2398677" y="603083"/>
                </a:moveTo>
                <a:lnTo>
                  <a:pt x="2398677" y="1222467"/>
                </a:lnTo>
                <a:lnTo>
                  <a:pt x="3006141" y="1222467"/>
                </a:lnTo>
                <a:lnTo>
                  <a:pt x="3006141" y="1222459"/>
                </a:lnTo>
                <a:lnTo>
                  <a:pt x="3006154" y="1222459"/>
                </a:lnTo>
                <a:lnTo>
                  <a:pt x="3006154" y="603083"/>
                </a:lnTo>
                <a:close/>
                <a:moveTo>
                  <a:pt x="6100713" y="603081"/>
                </a:moveTo>
                <a:lnTo>
                  <a:pt x="6100713" y="603086"/>
                </a:lnTo>
                <a:lnTo>
                  <a:pt x="6100713" y="1222459"/>
                </a:lnTo>
                <a:lnTo>
                  <a:pt x="6708222" y="1222459"/>
                </a:lnTo>
                <a:lnTo>
                  <a:pt x="6708222" y="603085"/>
                </a:lnTo>
                <a:lnTo>
                  <a:pt x="6708222" y="603081"/>
                </a:lnTo>
                <a:close/>
                <a:moveTo>
                  <a:pt x="4866857" y="603075"/>
                </a:moveTo>
                <a:lnTo>
                  <a:pt x="4866857" y="1222462"/>
                </a:lnTo>
                <a:lnTo>
                  <a:pt x="5474355" y="1222462"/>
                </a:lnTo>
                <a:lnTo>
                  <a:pt x="5474355" y="603075"/>
                </a:lnTo>
                <a:close/>
                <a:moveTo>
                  <a:pt x="538417" y="0"/>
                </a:moveTo>
                <a:lnTo>
                  <a:pt x="547859" y="0"/>
                </a:lnTo>
                <a:lnTo>
                  <a:pt x="547859" y="593474"/>
                </a:lnTo>
                <a:lnTo>
                  <a:pt x="1155355" y="593474"/>
                </a:lnTo>
                <a:lnTo>
                  <a:pt x="1155355" y="593471"/>
                </a:lnTo>
                <a:lnTo>
                  <a:pt x="1155367" y="593471"/>
                </a:lnTo>
                <a:lnTo>
                  <a:pt x="1155367" y="0"/>
                </a:lnTo>
                <a:lnTo>
                  <a:pt x="1164795" y="0"/>
                </a:lnTo>
                <a:lnTo>
                  <a:pt x="1164795" y="593471"/>
                </a:lnTo>
                <a:lnTo>
                  <a:pt x="1772300" y="593471"/>
                </a:lnTo>
                <a:lnTo>
                  <a:pt x="1772300" y="0"/>
                </a:lnTo>
                <a:lnTo>
                  <a:pt x="1781728" y="0"/>
                </a:lnTo>
                <a:lnTo>
                  <a:pt x="1781728" y="593478"/>
                </a:lnTo>
                <a:lnTo>
                  <a:pt x="2389221" y="593478"/>
                </a:lnTo>
                <a:lnTo>
                  <a:pt x="2389221" y="593467"/>
                </a:lnTo>
                <a:lnTo>
                  <a:pt x="2389232" y="593467"/>
                </a:lnTo>
                <a:lnTo>
                  <a:pt x="2389232" y="0"/>
                </a:lnTo>
                <a:lnTo>
                  <a:pt x="2398671" y="0"/>
                </a:lnTo>
                <a:lnTo>
                  <a:pt x="2398671" y="593467"/>
                </a:lnTo>
                <a:lnTo>
                  <a:pt x="3006166" y="593467"/>
                </a:lnTo>
                <a:lnTo>
                  <a:pt x="3006166" y="0"/>
                </a:lnTo>
                <a:lnTo>
                  <a:pt x="3015597" y="0"/>
                </a:lnTo>
                <a:lnTo>
                  <a:pt x="3015597" y="593468"/>
                </a:lnTo>
                <a:lnTo>
                  <a:pt x="3623109" y="593468"/>
                </a:lnTo>
                <a:lnTo>
                  <a:pt x="3623109" y="0"/>
                </a:lnTo>
                <a:lnTo>
                  <a:pt x="3633001" y="0"/>
                </a:lnTo>
                <a:lnTo>
                  <a:pt x="3633001" y="593472"/>
                </a:lnTo>
                <a:lnTo>
                  <a:pt x="4240488" y="593472"/>
                </a:lnTo>
                <a:lnTo>
                  <a:pt x="4240488" y="0"/>
                </a:lnTo>
                <a:lnTo>
                  <a:pt x="4249917" y="0"/>
                </a:lnTo>
                <a:lnTo>
                  <a:pt x="4249917" y="593470"/>
                </a:lnTo>
                <a:lnTo>
                  <a:pt x="4857420" y="593470"/>
                </a:lnTo>
                <a:lnTo>
                  <a:pt x="4857420" y="593463"/>
                </a:lnTo>
                <a:lnTo>
                  <a:pt x="4857420" y="0"/>
                </a:lnTo>
                <a:lnTo>
                  <a:pt x="4866847" y="0"/>
                </a:lnTo>
                <a:lnTo>
                  <a:pt x="4866847" y="593463"/>
                </a:lnTo>
                <a:lnTo>
                  <a:pt x="5474357" y="593463"/>
                </a:lnTo>
                <a:lnTo>
                  <a:pt x="5474357" y="0"/>
                </a:lnTo>
                <a:lnTo>
                  <a:pt x="5483795" y="0"/>
                </a:lnTo>
                <a:lnTo>
                  <a:pt x="5483795" y="593476"/>
                </a:lnTo>
                <a:lnTo>
                  <a:pt x="6091287" y="593476"/>
                </a:lnTo>
                <a:lnTo>
                  <a:pt x="6091287" y="593471"/>
                </a:lnTo>
                <a:lnTo>
                  <a:pt x="6091287" y="0"/>
                </a:lnTo>
                <a:lnTo>
                  <a:pt x="6100713" y="0"/>
                </a:lnTo>
                <a:lnTo>
                  <a:pt x="6100713" y="593470"/>
                </a:lnTo>
                <a:lnTo>
                  <a:pt x="6708222" y="593470"/>
                </a:lnTo>
                <a:lnTo>
                  <a:pt x="6708222" y="0"/>
                </a:lnTo>
                <a:lnTo>
                  <a:pt x="6717648" y="0"/>
                </a:lnTo>
                <a:lnTo>
                  <a:pt x="6717648" y="593471"/>
                </a:lnTo>
                <a:lnTo>
                  <a:pt x="6717648" y="593473"/>
                </a:lnTo>
                <a:lnTo>
                  <a:pt x="7325157" y="593473"/>
                </a:lnTo>
                <a:lnTo>
                  <a:pt x="7325157" y="593471"/>
                </a:lnTo>
                <a:lnTo>
                  <a:pt x="7325157" y="0"/>
                </a:lnTo>
                <a:lnTo>
                  <a:pt x="7334583" y="0"/>
                </a:lnTo>
                <a:lnTo>
                  <a:pt x="7334583" y="593471"/>
                </a:lnTo>
                <a:lnTo>
                  <a:pt x="7942092" y="593471"/>
                </a:lnTo>
                <a:lnTo>
                  <a:pt x="7942092" y="593464"/>
                </a:lnTo>
                <a:lnTo>
                  <a:pt x="7942092" y="0"/>
                </a:lnTo>
                <a:lnTo>
                  <a:pt x="7951518" y="0"/>
                </a:lnTo>
                <a:lnTo>
                  <a:pt x="7951518" y="593464"/>
                </a:lnTo>
                <a:lnTo>
                  <a:pt x="8559026" y="593464"/>
                </a:lnTo>
                <a:lnTo>
                  <a:pt x="8559026" y="0"/>
                </a:lnTo>
                <a:lnTo>
                  <a:pt x="8568453" y="0"/>
                </a:lnTo>
                <a:lnTo>
                  <a:pt x="8568453" y="593464"/>
                </a:lnTo>
                <a:lnTo>
                  <a:pt x="8568453" y="593475"/>
                </a:lnTo>
                <a:lnTo>
                  <a:pt x="9175961" y="593475"/>
                </a:lnTo>
                <a:lnTo>
                  <a:pt x="9175961" y="593471"/>
                </a:lnTo>
                <a:lnTo>
                  <a:pt x="9175961" y="0"/>
                </a:lnTo>
                <a:lnTo>
                  <a:pt x="9185387" y="0"/>
                </a:lnTo>
                <a:lnTo>
                  <a:pt x="9185387" y="593471"/>
                </a:lnTo>
                <a:lnTo>
                  <a:pt x="9792896" y="593471"/>
                </a:lnTo>
                <a:lnTo>
                  <a:pt x="9792896" y="0"/>
                </a:lnTo>
                <a:lnTo>
                  <a:pt x="9802322" y="0"/>
                </a:lnTo>
                <a:lnTo>
                  <a:pt x="9802322" y="593464"/>
                </a:lnTo>
                <a:lnTo>
                  <a:pt x="10409831" y="593464"/>
                </a:lnTo>
                <a:lnTo>
                  <a:pt x="10409831" y="0"/>
                </a:lnTo>
                <a:lnTo>
                  <a:pt x="10419729" y="0"/>
                </a:lnTo>
                <a:lnTo>
                  <a:pt x="10419729" y="593466"/>
                </a:lnTo>
                <a:lnTo>
                  <a:pt x="11027237" y="593466"/>
                </a:lnTo>
                <a:lnTo>
                  <a:pt x="11027237" y="0"/>
                </a:lnTo>
                <a:lnTo>
                  <a:pt x="11036664" y="0"/>
                </a:lnTo>
                <a:lnTo>
                  <a:pt x="11036664" y="593466"/>
                </a:lnTo>
                <a:lnTo>
                  <a:pt x="11036664" y="593473"/>
                </a:lnTo>
                <a:lnTo>
                  <a:pt x="11644173" y="593473"/>
                </a:lnTo>
                <a:lnTo>
                  <a:pt x="11644173" y="0"/>
                </a:lnTo>
                <a:lnTo>
                  <a:pt x="11653599" y="0"/>
                </a:lnTo>
                <a:lnTo>
                  <a:pt x="11653599" y="593467"/>
                </a:lnTo>
                <a:lnTo>
                  <a:pt x="12192000" y="593467"/>
                </a:lnTo>
                <a:lnTo>
                  <a:pt x="12192000" y="603089"/>
                </a:lnTo>
                <a:lnTo>
                  <a:pt x="11653599" y="603089"/>
                </a:lnTo>
                <a:lnTo>
                  <a:pt x="11653599" y="1222464"/>
                </a:lnTo>
                <a:lnTo>
                  <a:pt x="11653599" y="1222478"/>
                </a:lnTo>
                <a:lnTo>
                  <a:pt x="12192000" y="1222478"/>
                </a:lnTo>
                <a:lnTo>
                  <a:pt x="12192000" y="1232090"/>
                </a:lnTo>
                <a:lnTo>
                  <a:pt x="11653599" y="1232090"/>
                </a:lnTo>
                <a:lnTo>
                  <a:pt x="11653599" y="1851459"/>
                </a:lnTo>
                <a:lnTo>
                  <a:pt x="12192000" y="1851459"/>
                </a:lnTo>
                <a:lnTo>
                  <a:pt x="12192000" y="1861089"/>
                </a:lnTo>
                <a:lnTo>
                  <a:pt x="11653599" y="1861089"/>
                </a:lnTo>
                <a:lnTo>
                  <a:pt x="11653599" y="2480458"/>
                </a:lnTo>
                <a:lnTo>
                  <a:pt x="12192000" y="2480458"/>
                </a:lnTo>
                <a:lnTo>
                  <a:pt x="12192000" y="2490075"/>
                </a:lnTo>
                <a:lnTo>
                  <a:pt x="11653599" y="2490075"/>
                </a:lnTo>
                <a:lnTo>
                  <a:pt x="11653599" y="3109458"/>
                </a:lnTo>
                <a:lnTo>
                  <a:pt x="12192000" y="3109458"/>
                </a:lnTo>
                <a:lnTo>
                  <a:pt x="12192000" y="3119072"/>
                </a:lnTo>
                <a:lnTo>
                  <a:pt x="11653599" y="3119072"/>
                </a:lnTo>
                <a:lnTo>
                  <a:pt x="11653599" y="3738934"/>
                </a:lnTo>
                <a:lnTo>
                  <a:pt x="12192000" y="3738934"/>
                </a:lnTo>
                <a:lnTo>
                  <a:pt x="12192000" y="3748545"/>
                </a:lnTo>
                <a:lnTo>
                  <a:pt x="11653599" y="3748545"/>
                </a:lnTo>
                <a:lnTo>
                  <a:pt x="11653599" y="4367933"/>
                </a:lnTo>
                <a:lnTo>
                  <a:pt x="12192000" y="4367933"/>
                </a:lnTo>
                <a:lnTo>
                  <a:pt x="12192000" y="4377543"/>
                </a:lnTo>
                <a:lnTo>
                  <a:pt x="11653599" y="4377543"/>
                </a:lnTo>
                <a:lnTo>
                  <a:pt x="11653599" y="4996932"/>
                </a:lnTo>
                <a:lnTo>
                  <a:pt x="12192000" y="4996932"/>
                </a:lnTo>
                <a:lnTo>
                  <a:pt x="12192000" y="5006542"/>
                </a:lnTo>
                <a:lnTo>
                  <a:pt x="11653599" y="5006542"/>
                </a:lnTo>
                <a:lnTo>
                  <a:pt x="11653599" y="5625930"/>
                </a:lnTo>
                <a:lnTo>
                  <a:pt x="12192000" y="5625930"/>
                </a:lnTo>
                <a:lnTo>
                  <a:pt x="12192000" y="5635541"/>
                </a:lnTo>
                <a:lnTo>
                  <a:pt x="11653599" y="5635541"/>
                </a:lnTo>
                <a:lnTo>
                  <a:pt x="11653599" y="6254930"/>
                </a:lnTo>
                <a:lnTo>
                  <a:pt x="12192000" y="6254930"/>
                </a:lnTo>
                <a:lnTo>
                  <a:pt x="12192000" y="6264540"/>
                </a:lnTo>
                <a:lnTo>
                  <a:pt x="11653599" y="6264540"/>
                </a:lnTo>
                <a:lnTo>
                  <a:pt x="11653599" y="6858000"/>
                </a:lnTo>
                <a:lnTo>
                  <a:pt x="11644173" y="6858000"/>
                </a:lnTo>
                <a:lnTo>
                  <a:pt x="11644173" y="6264540"/>
                </a:lnTo>
                <a:lnTo>
                  <a:pt x="11036664" y="6264540"/>
                </a:lnTo>
                <a:lnTo>
                  <a:pt x="11036664" y="6858000"/>
                </a:lnTo>
                <a:lnTo>
                  <a:pt x="11027237" y="6858000"/>
                </a:lnTo>
                <a:lnTo>
                  <a:pt x="11027237" y="6264540"/>
                </a:lnTo>
                <a:lnTo>
                  <a:pt x="10419729" y="6264540"/>
                </a:lnTo>
                <a:lnTo>
                  <a:pt x="10419729" y="6858000"/>
                </a:lnTo>
                <a:lnTo>
                  <a:pt x="10409831" y="6858000"/>
                </a:lnTo>
                <a:lnTo>
                  <a:pt x="10409831" y="6264540"/>
                </a:lnTo>
                <a:lnTo>
                  <a:pt x="9802322" y="6264540"/>
                </a:lnTo>
                <a:lnTo>
                  <a:pt x="9802322" y="6858000"/>
                </a:lnTo>
                <a:lnTo>
                  <a:pt x="9792896" y="6858000"/>
                </a:lnTo>
                <a:lnTo>
                  <a:pt x="9792896" y="6264540"/>
                </a:lnTo>
                <a:lnTo>
                  <a:pt x="9185387" y="6264540"/>
                </a:lnTo>
                <a:lnTo>
                  <a:pt x="9185387" y="6858000"/>
                </a:lnTo>
                <a:lnTo>
                  <a:pt x="9175961" y="6858000"/>
                </a:lnTo>
                <a:lnTo>
                  <a:pt x="9175961" y="6264540"/>
                </a:lnTo>
                <a:lnTo>
                  <a:pt x="8568453" y="6264540"/>
                </a:lnTo>
                <a:lnTo>
                  <a:pt x="8568453" y="6858000"/>
                </a:lnTo>
                <a:lnTo>
                  <a:pt x="8559026" y="6858000"/>
                </a:lnTo>
                <a:lnTo>
                  <a:pt x="8559026" y="6264540"/>
                </a:lnTo>
                <a:lnTo>
                  <a:pt x="7951518" y="6264540"/>
                </a:lnTo>
                <a:lnTo>
                  <a:pt x="7951518" y="6858000"/>
                </a:lnTo>
                <a:lnTo>
                  <a:pt x="7942092" y="6858000"/>
                </a:lnTo>
                <a:lnTo>
                  <a:pt x="7942092" y="6264540"/>
                </a:lnTo>
                <a:lnTo>
                  <a:pt x="7334583" y="6264540"/>
                </a:lnTo>
                <a:lnTo>
                  <a:pt x="7334583" y="6858000"/>
                </a:lnTo>
                <a:lnTo>
                  <a:pt x="7325157" y="6858000"/>
                </a:lnTo>
                <a:lnTo>
                  <a:pt x="7325157" y="6264540"/>
                </a:lnTo>
                <a:lnTo>
                  <a:pt x="6717648" y="6264540"/>
                </a:lnTo>
                <a:lnTo>
                  <a:pt x="6717648" y="6858000"/>
                </a:lnTo>
                <a:lnTo>
                  <a:pt x="6708222" y="6858000"/>
                </a:lnTo>
                <a:lnTo>
                  <a:pt x="6708222" y="6264540"/>
                </a:lnTo>
                <a:lnTo>
                  <a:pt x="6100713" y="6264540"/>
                </a:lnTo>
                <a:lnTo>
                  <a:pt x="6100713" y="6858000"/>
                </a:lnTo>
                <a:lnTo>
                  <a:pt x="6091287" y="6858000"/>
                </a:lnTo>
                <a:lnTo>
                  <a:pt x="6091287" y="6264540"/>
                </a:lnTo>
                <a:lnTo>
                  <a:pt x="5483791" y="6264540"/>
                </a:lnTo>
                <a:lnTo>
                  <a:pt x="5483784" y="6264540"/>
                </a:lnTo>
                <a:lnTo>
                  <a:pt x="5483784" y="6858000"/>
                </a:lnTo>
                <a:lnTo>
                  <a:pt x="5474353" y="6858000"/>
                </a:lnTo>
                <a:lnTo>
                  <a:pt x="5474353" y="6264540"/>
                </a:lnTo>
                <a:lnTo>
                  <a:pt x="4866847" y="6264540"/>
                </a:lnTo>
                <a:lnTo>
                  <a:pt x="4866847" y="6858000"/>
                </a:lnTo>
                <a:lnTo>
                  <a:pt x="4857417" y="6858000"/>
                </a:lnTo>
                <a:lnTo>
                  <a:pt x="4857417" y="6264540"/>
                </a:lnTo>
                <a:lnTo>
                  <a:pt x="4249917" y="6264540"/>
                </a:lnTo>
                <a:lnTo>
                  <a:pt x="4249911" y="6264540"/>
                </a:lnTo>
                <a:lnTo>
                  <a:pt x="4249911" y="6858000"/>
                </a:lnTo>
                <a:lnTo>
                  <a:pt x="4240484" y="6858000"/>
                </a:lnTo>
                <a:lnTo>
                  <a:pt x="4240484" y="6264540"/>
                </a:lnTo>
                <a:lnTo>
                  <a:pt x="4240482" y="6264540"/>
                </a:lnTo>
                <a:lnTo>
                  <a:pt x="3633004" y="6264540"/>
                </a:lnTo>
                <a:lnTo>
                  <a:pt x="3632990" y="6264540"/>
                </a:lnTo>
                <a:lnTo>
                  <a:pt x="3632990" y="6858000"/>
                </a:lnTo>
                <a:lnTo>
                  <a:pt x="3623085" y="6858000"/>
                </a:lnTo>
                <a:lnTo>
                  <a:pt x="3623085" y="6264540"/>
                </a:lnTo>
                <a:lnTo>
                  <a:pt x="3015592" y="6264540"/>
                </a:lnTo>
                <a:lnTo>
                  <a:pt x="3015584" y="6264540"/>
                </a:lnTo>
                <a:lnTo>
                  <a:pt x="3015584" y="6858000"/>
                </a:lnTo>
                <a:lnTo>
                  <a:pt x="3006150" y="6858000"/>
                </a:lnTo>
                <a:lnTo>
                  <a:pt x="3006150" y="6264540"/>
                </a:lnTo>
                <a:lnTo>
                  <a:pt x="2398672" y="6264540"/>
                </a:lnTo>
                <a:lnTo>
                  <a:pt x="2398663" y="6264540"/>
                </a:lnTo>
                <a:lnTo>
                  <a:pt x="2398663" y="6858000"/>
                </a:lnTo>
                <a:lnTo>
                  <a:pt x="2389224" y="6858000"/>
                </a:lnTo>
                <a:lnTo>
                  <a:pt x="2389224" y="6264540"/>
                </a:lnTo>
                <a:lnTo>
                  <a:pt x="1781723" y="6264540"/>
                </a:lnTo>
                <a:lnTo>
                  <a:pt x="1781722" y="6264540"/>
                </a:lnTo>
                <a:lnTo>
                  <a:pt x="1781722" y="6858000"/>
                </a:lnTo>
                <a:lnTo>
                  <a:pt x="1772294" y="6858000"/>
                </a:lnTo>
                <a:lnTo>
                  <a:pt x="1772294" y="6264540"/>
                </a:lnTo>
                <a:lnTo>
                  <a:pt x="1164788" y="6264540"/>
                </a:lnTo>
                <a:lnTo>
                  <a:pt x="1164788" y="6858000"/>
                </a:lnTo>
                <a:lnTo>
                  <a:pt x="1155353" y="6858000"/>
                </a:lnTo>
                <a:lnTo>
                  <a:pt x="1155353" y="6264540"/>
                </a:lnTo>
                <a:lnTo>
                  <a:pt x="547858" y="6264540"/>
                </a:lnTo>
                <a:lnTo>
                  <a:pt x="547858" y="6858000"/>
                </a:lnTo>
                <a:lnTo>
                  <a:pt x="538418" y="6858000"/>
                </a:lnTo>
                <a:lnTo>
                  <a:pt x="538418" y="6264540"/>
                </a:lnTo>
                <a:lnTo>
                  <a:pt x="538414" y="6264540"/>
                </a:lnTo>
                <a:lnTo>
                  <a:pt x="0" y="6264540"/>
                </a:lnTo>
                <a:lnTo>
                  <a:pt x="0" y="6254930"/>
                </a:lnTo>
                <a:lnTo>
                  <a:pt x="538404" y="6254930"/>
                </a:lnTo>
                <a:lnTo>
                  <a:pt x="538404" y="5635541"/>
                </a:lnTo>
                <a:lnTo>
                  <a:pt x="0" y="5635541"/>
                </a:lnTo>
                <a:lnTo>
                  <a:pt x="0" y="5625930"/>
                </a:lnTo>
                <a:lnTo>
                  <a:pt x="538408" y="5625930"/>
                </a:lnTo>
                <a:lnTo>
                  <a:pt x="538408" y="5006542"/>
                </a:lnTo>
                <a:lnTo>
                  <a:pt x="538404" y="5006542"/>
                </a:lnTo>
                <a:lnTo>
                  <a:pt x="0" y="5006542"/>
                </a:lnTo>
                <a:lnTo>
                  <a:pt x="0" y="4996932"/>
                </a:lnTo>
                <a:lnTo>
                  <a:pt x="538404" y="4996932"/>
                </a:lnTo>
                <a:lnTo>
                  <a:pt x="538404" y="4377543"/>
                </a:lnTo>
                <a:lnTo>
                  <a:pt x="0" y="4377543"/>
                </a:lnTo>
                <a:lnTo>
                  <a:pt x="0" y="4367933"/>
                </a:lnTo>
                <a:lnTo>
                  <a:pt x="538404" y="4367933"/>
                </a:lnTo>
                <a:lnTo>
                  <a:pt x="538411" y="4367933"/>
                </a:lnTo>
                <a:lnTo>
                  <a:pt x="538411" y="3748545"/>
                </a:lnTo>
                <a:lnTo>
                  <a:pt x="0" y="3748545"/>
                </a:lnTo>
                <a:lnTo>
                  <a:pt x="0" y="3738934"/>
                </a:lnTo>
                <a:lnTo>
                  <a:pt x="538415" y="3738934"/>
                </a:lnTo>
                <a:lnTo>
                  <a:pt x="538415" y="3119077"/>
                </a:lnTo>
                <a:lnTo>
                  <a:pt x="0" y="3119077"/>
                </a:lnTo>
                <a:lnTo>
                  <a:pt x="0" y="3109465"/>
                </a:lnTo>
                <a:lnTo>
                  <a:pt x="538402" y="3109465"/>
                </a:lnTo>
                <a:lnTo>
                  <a:pt x="538402" y="2490087"/>
                </a:lnTo>
                <a:lnTo>
                  <a:pt x="0" y="2490087"/>
                </a:lnTo>
                <a:lnTo>
                  <a:pt x="0" y="2480470"/>
                </a:lnTo>
                <a:lnTo>
                  <a:pt x="538402" y="2480470"/>
                </a:lnTo>
                <a:lnTo>
                  <a:pt x="538402" y="2480457"/>
                </a:lnTo>
                <a:lnTo>
                  <a:pt x="538406" y="2480457"/>
                </a:lnTo>
                <a:lnTo>
                  <a:pt x="538406" y="1861093"/>
                </a:lnTo>
                <a:lnTo>
                  <a:pt x="0" y="1861093"/>
                </a:lnTo>
                <a:lnTo>
                  <a:pt x="0" y="1851461"/>
                </a:lnTo>
                <a:lnTo>
                  <a:pt x="538406" y="1851461"/>
                </a:lnTo>
                <a:lnTo>
                  <a:pt x="538406" y="1232071"/>
                </a:lnTo>
                <a:lnTo>
                  <a:pt x="0" y="1232071"/>
                </a:lnTo>
                <a:lnTo>
                  <a:pt x="0" y="1222461"/>
                </a:lnTo>
                <a:lnTo>
                  <a:pt x="538406" y="1222461"/>
                </a:lnTo>
                <a:lnTo>
                  <a:pt x="538406" y="603079"/>
                </a:lnTo>
                <a:lnTo>
                  <a:pt x="0" y="603079"/>
                </a:lnTo>
                <a:lnTo>
                  <a:pt x="0" y="593462"/>
                </a:lnTo>
                <a:lnTo>
                  <a:pt x="538417" y="593462"/>
                </a:lnTo>
                <a:close/>
              </a:path>
            </a:pathLst>
          </a:custGeom>
          <a:solidFill>
            <a:schemeClr val="bg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617200" y="-546100"/>
            <a:ext cx="1689100" cy="3454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noFill/>
                <a:latin typeface="OPPOSans R" panose="00020600040101010101"/>
                <a:ea typeface="OPPOSans R" panose="00020600040101010101"/>
                <a:cs typeface="OPPOSans R" panose="00020600040101010101"/>
              </a:rPr>
              <a:t>BY YUSHEN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65859" y="1130094"/>
            <a:ext cx="10660283" cy="51275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65859" y="600321"/>
            <a:ext cx="10660283" cy="538308"/>
          </a:xfrm>
          <a:prstGeom prst="rect">
            <a:avLst/>
          </a:prstGeom>
          <a:solidFill>
            <a:schemeClr val="accent6"/>
          </a:solidFill>
          <a:ln w="22225" cap="sq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93730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2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42586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2 w 208545"/>
              <a:gd name="connsiteY1" fmla="*/ 208545 h 208545"/>
              <a:gd name="connsiteX2" fmla="*/ 0 w 208545"/>
              <a:gd name="connsiteY2" fmla="*/ 104273 h 208545"/>
              <a:gd name="connsiteX3" fmla="*/ 104272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2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2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4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91923" y="790279"/>
            <a:ext cx="208545" cy="208545"/>
          </a:xfrm>
          <a:custGeom>
            <a:avLst/>
            <a:gdLst>
              <a:gd name="connsiteX0" fmla="*/ 208545 w 208545"/>
              <a:gd name="connsiteY0" fmla="*/ 104273 h 208545"/>
              <a:gd name="connsiteX1" fmla="*/ 104273 w 208545"/>
              <a:gd name="connsiteY1" fmla="*/ 208545 h 208545"/>
              <a:gd name="connsiteX2" fmla="*/ 0 w 208545"/>
              <a:gd name="connsiteY2" fmla="*/ 104273 h 208545"/>
              <a:gd name="connsiteX3" fmla="*/ 104273 w 208545"/>
              <a:gd name="connsiteY3" fmla="*/ 0 h 208545"/>
              <a:gd name="connsiteX4" fmla="*/ 208545 w 208545"/>
              <a:gd name="connsiteY4" fmla="*/ 104273 h 208545"/>
            </a:gdLst>
            <a:ahLst/>
            <a:cxnLst/>
            <a:rect l="l" t="t" r="r" b="b"/>
            <a:pathLst>
              <a:path w="208545" h="208545">
                <a:moveTo>
                  <a:pt x="208545" y="104273"/>
                </a:moveTo>
                <a:cubicBezTo>
                  <a:pt x="208545" y="161861"/>
                  <a:pt x="161861" y="208545"/>
                  <a:pt x="104273" y="208545"/>
                </a:cubicBezTo>
                <a:cubicBezTo>
                  <a:pt x="46684" y="208545"/>
                  <a:pt x="0" y="161861"/>
                  <a:pt x="0" y="104273"/>
                </a:cubicBezTo>
                <a:cubicBezTo>
                  <a:pt x="0" y="46684"/>
                  <a:pt x="46684" y="0"/>
                  <a:pt x="104273" y="0"/>
                </a:cubicBezTo>
                <a:cubicBezTo>
                  <a:pt x="161861" y="0"/>
                  <a:pt x="208545" y="46684"/>
                  <a:pt x="208545" y="104273"/>
                </a:cubicBezTo>
                <a:close/>
              </a:path>
            </a:pathLst>
          </a:custGeom>
          <a:solidFill>
            <a:schemeClr val="accent1"/>
          </a:solidFill>
          <a:ln w="2882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514239" y="781936"/>
            <a:ext cx="1248292" cy="257646"/>
          </a:xfrm>
          <a:custGeom>
            <a:avLst/>
            <a:gdLst>
              <a:gd name="connsiteX0" fmla="*/ 152743 w 1964948"/>
              <a:gd name="connsiteY0" fmla="*/ 0 h 330884"/>
              <a:gd name="connsiteX1" fmla="*/ 1964949 w 1964948"/>
              <a:gd name="connsiteY1" fmla="*/ 0 h 330884"/>
              <a:gd name="connsiteX2" fmla="*/ 1964949 w 1964948"/>
              <a:gd name="connsiteY2" fmla="*/ 178169 h 330884"/>
              <a:gd name="connsiteX3" fmla="*/ 1812240 w 1964948"/>
              <a:gd name="connsiteY3" fmla="*/ 330885 h 330884"/>
              <a:gd name="connsiteX4" fmla="*/ 0 w 1964948"/>
              <a:gd name="connsiteY4" fmla="*/ 330885 h 330884"/>
              <a:gd name="connsiteX5" fmla="*/ 0 w 1964948"/>
              <a:gd name="connsiteY5" fmla="*/ 152715 h 330884"/>
              <a:gd name="connsiteX6" fmla="*/ 152743 w 1964948"/>
              <a:gd name="connsiteY6" fmla="*/ 0 h 330884"/>
            </a:gdLst>
            <a:ahLst/>
            <a:cxnLst/>
            <a:rect l="l" t="t" r="r" b="b"/>
            <a:pathLst>
              <a:path w="1964948" h="330884">
                <a:moveTo>
                  <a:pt x="152743" y="0"/>
                </a:moveTo>
                <a:lnTo>
                  <a:pt x="1964949" y="0"/>
                </a:lnTo>
                <a:lnTo>
                  <a:pt x="1964949" y="178169"/>
                </a:lnTo>
                <a:cubicBezTo>
                  <a:pt x="1964950" y="262510"/>
                  <a:pt x="1896581" y="330883"/>
                  <a:pt x="1812240" y="330885"/>
                </a:cubicBezTo>
                <a:lnTo>
                  <a:pt x="0" y="330885"/>
                </a:lnTo>
                <a:lnTo>
                  <a:pt x="0" y="152715"/>
                </a:lnTo>
                <a:cubicBezTo>
                  <a:pt x="13" y="68368"/>
                  <a:pt x="68395" y="-2"/>
                  <a:pt x="152743" y="0"/>
                </a:cubicBezTo>
                <a:close/>
              </a:path>
            </a:pathLst>
          </a:custGeom>
          <a:solidFill>
            <a:schemeClr val="tx1"/>
          </a:solidFill>
          <a:ln w="34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1019649" y="817320"/>
            <a:ext cx="194887" cy="1868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1984410" y="2685029"/>
            <a:ext cx="5000590" cy="19123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2662" cap="flat">
            <a:solidFill>
              <a:schemeClr val="tx1"/>
            </a:solidFill>
            <a:miter/>
          </a:ln>
          <a:effectLst>
            <a:outerShdw dist="107950" dir="2699999" algn="tl" rotWithShape="0">
              <a:srgbClr val="000000">
                <a:alpha val="100000"/>
              </a:srgbClr>
            </a:outerShdw>
          </a:effectLst>
        </p:spPr>
        <p:txBody>
          <a:bodyPr vert="horz" wrap="square" lIns="155448" tIns="77724" rIns="155448" bIns="7772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264418" y="2373403"/>
            <a:ext cx="1617624" cy="1606476"/>
          </a:xfrm>
          <a:custGeom>
            <a:avLst/>
            <a:gdLst>
              <a:gd name="connsiteX0" fmla="*/ 1391101 w 1883153"/>
              <a:gd name="connsiteY0" fmla="*/ 343571 h 1870178"/>
              <a:gd name="connsiteX1" fmla="*/ 1633763 w 1883153"/>
              <a:gd name="connsiteY1" fmla="*/ 295038 h 1870178"/>
              <a:gd name="connsiteX2" fmla="*/ 1566011 w 1883153"/>
              <a:gd name="connsiteY2" fmla="*/ 532895 h 1870178"/>
              <a:gd name="connsiteX3" fmla="*/ 1810594 w 1883153"/>
              <a:gd name="connsiteY3" fmla="*/ 570376 h 1870178"/>
              <a:gd name="connsiteX4" fmla="*/ 1665958 w 1883153"/>
              <a:gd name="connsiteY4" fmla="*/ 770752 h 1870178"/>
              <a:gd name="connsiteX5" fmla="*/ 1883153 w 1883153"/>
              <a:gd name="connsiteY5" fmla="*/ 889440 h 1870178"/>
              <a:gd name="connsiteX6" fmla="*/ 1678452 w 1883153"/>
              <a:gd name="connsiteY6" fmla="*/ 1028310 h 1870178"/>
              <a:gd name="connsiteX7" fmla="*/ 1841828 w 1883153"/>
              <a:gd name="connsiteY7" fmla="*/ 1214271 h 1870178"/>
              <a:gd name="connsiteX8" fmla="*/ 1602050 w 1883153"/>
              <a:gd name="connsiteY8" fmla="*/ 1274816 h 1870178"/>
              <a:gd name="connsiteX9" fmla="*/ 1691907 w 1883153"/>
              <a:gd name="connsiteY9" fmla="*/ 1505465 h 1870178"/>
              <a:gd name="connsiteX10" fmla="*/ 1445881 w 1883153"/>
              <a:gd name="connsiteY10" fmla="*/ 1479997 h 1870178"/>
              <a:gd name="connsiteX11" fmla="*/ 1451647 w 1883153"/>
              <a:gd name="connsiteY11" fmla="*/ 1727464 h 1870178"/>
              <a:gd name="connsiteX12" fmla="*/ 1229167 w 1883153"/>
              <a:gd name="connsiteY12" fmla="*/ 1619828 h 1870178"/>
              <a:gd name="connsiteX13" fmla="*/ 1149881 w 1883153"/>
              <a:gd name="connsiteY13" fmla="*/ 1854321 h 1870178"/>
              <a:gd name="connsiteX14" fmla="*/ 977376 w 1883153"/>
              <a:gd name="connsiteY14" fmla="*/ 1677010 h 1870178"/>
              <a:gd name="connsiteX15" fmla="*/ 823129 w 1883153"/>
              <a:gd name="connsiteY15" fmla="*/ 1870178 h 1870178"/>
              <a:gd name="connsiteX16" fmla="*/ 721739 w 1883153"/>
              <a:gd name="connsiteY16" fmla="*/ 1644335 h 1870178"/>
              <a:gd name="connsiteX17" fmla="*/ 510311 w 1883153"/>
              <a:gd name="connsiteY17" fmla="*/ 1773114 h 1870178"/>
              <a:gd name="connsiteX18" fmla="*/ 492532 w 1883153"/>
              <a:gd name="connsiteY18" fmla="*/ 1526127 h 1870178"/>
              <a:gd name="connsiteX19" fmla="*/ 249870 w 1883153"/>
              <a:gd name="connsiteY19" fmla="*/ 1575140 h 1870178"/>
              <a:gd name="connsiteX20" fmla="*/ 317142 w 1883153"/>
              <a:gd name="connsiteY20" fmla="*/ 1336803 h 1870178"/>
              <a:gd name="connsiteX21" fmla="*/ 72559 w 1883153"/>
              <a:gd name="connsiteY21" fmla="*/ 1299803 h 1870178"/>
              <a:gd name="connsiteX22" fmla="*/ 217195 w 1883153"/>
              <a:gd name="connsiteY22" fmla="*/ 1099427 h 1870178"/>
              <a:gd name="connsiteX23" fmla="*/ 0 w 1883153"/>
              <a:gd name="connsiteY23" fmla="*/ 980738 h 1870178"/>
              <a:gd name="connsiteX24" fmla="*/ 205182 w 1883153"/>
              <a:gd name="connsiteY24" fmla="*/ 841388 h 1870178"/>
              <a:gd name="connsiteX25" fmla="*/ 41325 w 1883153"/>
              <a:gd name="connsiteY25" fmla="*/ 655908 h 1870178"/>
              <a:gd name="connsiteX26" fmla="*/ 281103 w 1883153"/>
              <a:gd name="connsiteY26" fmla="*/ 595363 h 1870178"/>
              <a:gd name="connsiteX27" fmla="*/ 191247 w 1883153"/>
              <a:gd name="connsiteY27" fmla="*/ 364714 h 1870178"/>
              <a:gd name="connsiteX28" fmla="*/ 437272 w 1883153"/>
              <a:gd name="connsiteY28" fmla="*/ 390181 h 1870178"/>
              <a:gd name="connsiteX29" fmla="*/ 431506 w 1883153"/>
              <a:gd name="connsiteY29" fmla="*/ 142714 h 1870178"/>
              <a:gd name="connsiteX30" fmla="*/ 653986 w 1883153"/>
              <a:gd name="connsiteY30" fmla="*/ 250350 h 1870178"/>
              <a:gd name="connsiteX31" fmla="*/ 733272 w 1883153"/>
              <a:gd name="connsiteY31" fmla="*/ 15857 h 1870178"/>
              <a:gd name="connsiteX32" fmla="*/ 905778 w 1883153"/>
              <a:gd name="connsiteY32" fmla="*/ 193168 h 1870178"/>
              <a:gd name="connsiteX33" fmla="*/ 1060025 w 1883153"/>
              <a:gd name="connsiteY33" fmla="*/ 0 h 1870178"/>
              <a:gd name="connsiteX34" fmla="*/ 1161413 w 1883153"/>
              <a:gd name="connsiteY34" fmla="*/ 225844 h 1870178"/>
              <a:gd name="connsiteX35" fmla="*/ 1372842 w 1883153"/>
              <a:gd name="connsiteY35" fmla="*/ 97065 h 1870178"/>
            </a:gdLst>
            <a:ahLst/>
            <a:cxnLst/>
            <a:rect l="l" t="t" r="r" b="b"/>
            <a:pathLst>
              <a:path w="1883153" h="1870178">
                <a:moveTo>
                  <a:pt x="1391101" y="343571"/>
                </a:moveTo>
                <a:lnTo>
                  <a:pt x="1633763" y="295038"/>
                </a:lnTo>
                <a:lnTo>
                  <a:pt x="1566011" y="532895"/>
                </a:lnTo>
                <a:lnTo>
                  <a:pt x="1810594" y="570376"/>
                </a:lnTo>
                <a:lnTo>
                  <a:pt x="1665958" y="770752"/>
                </a:lnTo>
                <a:lnTo>
                  <a:pt x="1883153" y="889440"/>
                </a:lnTo>
                <a:lnTo>
                  <a:pt x="1678452" y="1028310"/>
                </a:lnTo>
                <a:lnTo>
                  <a:pt x="1841828" y="1214271"/>
                </a:lnTo>
                <a:lnTo>
                  <a:pt x="1602050" y="1274816"/>
                </a:lnTo>
                <a:lnTo>
                  <a:pt x="1691907" y="1505465"/>
                </a:lnTo>
                <a:lnTo>
                  <a:pt x="1445881" y="1479997"/>
                </a:lnTo>
                <a:lnTo>
                  <a:pt x="1451647" y="1727464"/>
                </a:lnTo>
                <a:lnTo>
                  <a:pt x="1229167" y="1619828"/>
                </a:lnTo>
                <a:lnTo>
                  <a:pt x="1149881" y="1854321"/>
                </a:lnTo>
                <a:lnTo>
                  <a:pt x="977376" y="1677010"/>
                </a:lnTo>
                <a:lnTo>
                  <a:pt x="823129" y="1870178"/>
                </a:lnTo>
                <a:lnTo>
                  <a:pt x="721739" y="1644335"/>
                </a:lnTo>
                <a:lnTo>
                  <a:pt x="510311" y="1773114"/>
                </a:lnTo>
                <a:lnTo>
                  <a:pt x="492532" y="1526127"/>
                </a:lnTo>
                <a:lnTo>
                  <a:pt x="249870" y="1575140"/>
                </a:lnTo>
                <a:lnTo>
                  <a:pt x="317142" y="1336803"/>
                </a:lnTo>
                <a:lnTo>
                  <a:pt x="72559" y="1299803"/>
                </a:lnTo>
                <a:lnTo>
                  <a:pt x="217195" y="1099427"/>
                </a:lnTo>
                <a:lnTo>
                  <a:pt x="0" y="980738"/>
                </a:lnTo>
                <a:lnTo>
                  <a:pt x="205182" y="841388"/>
                </a:lnTo>
                <a:lnTo>
                  <a:pt x="41325" y="655908"/>
                </a:lnTo>
                <a:lnTo>
                  <a:pt x="281103" y="595363"/>
                </a:lnTo>
                <a:lnTo>
                  <a:pt x="191247" y="364714"/>
                </a:lnTo>
                <a:lnTo>
                  <a:pt x="437272" y="390181"/>
                </a:lnTo>
                <a:lnTo>
                  <a:pt x="431506" y="142714"/>
                </a:lnTo>
                <a:lnTo>
                  <a:pt x="653986" y="250350"/>
                </a:lnTo>
                <a:lnTo>
                  <a:pt x="733272" y="15857"/>
                </a:lnTo>
                <a:lnTo>
                  <a:pt x="905778" y="193168"/>
                </a:lnTo>
                <a:lnTo>
                  <a:pt x="1060025" y="0"/>
                </a:lnTo>
                <a:lnTo>
                  <a:pt x="1161413" y="225844"/>
                </a:lnTo>
                <a:lnTo>
                  <a:pt x="1372842" y="97065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  <a:effectLst/>
        </p:spPr>
        <p:txBody>
          <a:bodyPr vert="horz" wrap="square" lIns="155448" tIns="77724" rIns="155448" bIns="7772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107839" y="1485900"/>
            <a:ext cx="1965662" cy="200382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163220" tIns="81610" rIns="163220" bIns="8161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76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0698252">
            <a:off x="8254998" y="5697559"/>
            <a:ext cx="3736365" cy="878353"/>
          </a:xfrm>
          <a:custGeom>
            <a:avLst/>
            <a:gdLst>
              <a:gd name="connsiteX0" fmla="*/ 3736365 w 3736365"/>
              <a:gd name="connsiteY0" fmla="*/ 439177 h 878353"/>
              <a:gd name="connsiteX1" fmla="*/ 1868182 w 3736365"/>
              <a:gd name="connsiteY1" fmla="*/ 878353 h 878353"/>
              <a:gd name="connsiteX2" fmla="*/ -1 w 3736365"/>
              <a:gd name="connsiteY2" fmla="*/ 439177 h 878353"/>
              <a:gd name="connsiteX3" fmla="*/ 1868182 w 3736365"/>
              <a:gd name="connsiteY3" fmla="*/ 0 h 878353"/>
              <a:gd name="connsiteX4" fmla="*/ 3736365 w 3736365"/>
              <a:gd name="connsiteY4" fmla="*/ 439177 h 878353"/>
            </a:gdLst>
            <a:ahLst/>
            <a:cxnLst/>
            <a:rect l="l" t="t" r="r" b="b"/>
            <a:pathLst>
              <a:path w="3736365" h="878353">
                <a:moveTo>
                  <a:pt x="3736365" y="439177"/>
                </a:moveTo>
                <a:cubicBezTo>
                  <a:pt x="3736365" y="681728"/>
                  <a:pt x="2899951" y="878353"/>
                  <a:pt x="1868182" y="878353"/>
                </a:cubicBezTo>
                <a:cubicBezTo>
                  <a:pt x="836413" y="878353"/>
                  <a:pt x="-1" y="681728"/>
                  <a:pt x="-1" y="439177"/>
                </a:cubicBezTo>
                <a:cubicBezTo>
                  <a:pt x="-1" y="196626"/>
                  <a:pt x="836413" y="0"/>
                  <a:pt x="1868182" y="0"/>
                </a:cubicBezTo>
                <a:cubicBezTo>
                  <a:pt x="2899951" y="0"/>
                  <a:pt x="3736365" y="196626"/>
                  <a:pt x="3736365" y="439177"/>
                </a:cubicBezTo>
                <a:close/>
              </a:path>
            </a:pathLst>
          </a:custGeom>
          <a:solidFill>
            <a:schemeClr val="accent1"/>
          </a:solidFill>
          <a:ln w="19212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0700000">
            <a:off x="8604429" y="6370281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2 w 273895"/>
              <a:gd name="connsiteY1" fmla="*/ 126857 h 273415"/>
              <a:gd name="connsiteX2" fmla="*/ 255636 w 273895"/>
              <a:gd name="connsiteY2" fmla="*/ 68714 h 273415"/>
              <a:gd name="connsiteX3" fmla="*/ 252753 w 273895"/>
              <a:gd name="connsiteY3" fmla="*/ 63428 h 273415"/>
              <a:gd name="connsiteX4" fmla="*/ 155688 w 273895"/>
              <a:gd name="connsiteY4" fmla="*/ 121571 h 273415"/>
              <a:gd name="connsiteX5" fmla="*/ 234012 w 273895"/>
              <a:gd name="connsiteY5" fmla="*/ 40364 h 273415"/>
              <a:gd name="connsiteX6" fmla="*/ 229688 w 273895"/>
              <a:gd name="connsiteY6" fmla="*/ 36039 h 273415"/>
              <a:gd name="connsiteX7" fmla="*/ 151363 w 273895"/>
              <a:gd name="connsiteY7" fmla="*/ 117247 h 273415"/>
              <a:gd name="connsiteX8" fmla="*/ 205662 w 273895"/>
              <a:gd name="connsiteY8" fmla="*/ 18259 h 273415"/>
              <a:gd name="connsiteX9" fmla="*/ 200376 w 273895"/>
              <a:gd name="connsiteY9" fmla="*/ 15376 h 273415"/>
              <a:gd name="connsiteX10" fmla="*/ 14559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3363 h 273415"/>
              <a:gd name="connsiteX13" fmla="*/ 139831 w 273895"/>
              <a:gd name="connsiteY13" fmla="*/ 112441 h 273415"/>
              <a:gd name="connsiteX14" fmla="*/ 137428 w 273895"/>
              <a:gd name="connsiteY14" fmla="*/ 0 h 273415"/>
              <a:gd name="connsiteX15" fmla="*/ 131182 w 273895"/>
              <a:gd name="connsiteY15" fmla="*/ 0 h 273415"/>
              <a:gd name="connsiteX16" fmla="*/ 133103 w 273895"/>
              <a:gd name="connsiteY16" fmla="*/ 112922 h 273415"/>
              <a:gd name="connsiteX17" fmla="*/ 10187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5 w 273895"/>
              <a:gd name="connsiteY20" fmla="*/ 17779 h 273415"/>
              <a:gd name="connsiteX21" fmla="*/ 63428 w 273895"/>
              <a:gd name="connsiteY21" fmla="*/ 21143 h 273415"/>
              <a:gd name="connsiteX22" fmla="*/ 122052 w 273895"/>
              <a:gd name="connsiteY22" fmla="*/ 117727 h 273415"/>
              <a:gd name="connsiteX23" fmla="*/ 40364 w 273895"/>
              <a:gd name="connsiteY23" fmla="*/ 39402 h 273415"/>
              <a:gd name="connsiteX24" fmla="*/ 36039 w 273895"/>
              <a:gd name="connsiteY24" fmla="*/ 44207 h 273415"/>
              <a:gd name="connsiteX25" fmla="*/ 117247 w 273895"/>
              <a:gd name="connsiteY25" fmla="*/ 122532 h 273415"/>
              <a:gd name="connsiteX26" fmla="*/ 18740 w 273895"/>
              <a:gd name="connsiteY26" fmla="*/ 67753 h 273415"/>
              <a:gd name="connsiteX27" fmla="*/ 15857 w 273895"/>
              <a:gd name="connsiteY27" fmla="*/ 73519 h 273415"/>
              <a:gd name="connsiteX28" fmla="*/ 114364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0 w 273895"/>
              <a:gd name="connsiteY33" fmla="*/ 142714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7 w 273895"/>
              <a:gd name="connsiteY36" fmla="*/ 177792 h 273415"/>
              <a:gd name="connsiteX37" fmla="*/ 114844 w 273895"/>
              <a:gd name="connsiteY37" fmla="*/ 146558 h 273415"/>
              <a:gd name="connsiteX38" fmla="*/ 18260 w 273895"/>
              <a:gd name="connsiteY38" fmla="*/ 204701 h 273415"/>
              <a:gd name="connsiteX39" fmla="*/ 21143 w 273895"/>
              <a:gd name="connsiteY39" fmla="*/ 209986 h 273415"/>
              <a:gd name="connsiteX40" fmla="*/ 118207 w 273895"/>
              <a:gd name="connsiteY40" fmla="*/ 151844 h 273415"/>
              <a:gd name="connsiteX41" fmla="*/ 39883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20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6 w 273895"/>
              <a:gd name="connsiteY48" fmla="*/ 270532 h 273415"/>
              <a:gd name="connsiteX49" fmla="*/ 134065 w 273895"/>
              <a:gd name="connsiteY49" fmla="*/ 160974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2 w 273895"/>
              <a:gd name="connsiteY52" fmla="*/ 160493 h 273415"/>
              <a:gd name="connsiteX53" fmla="*/ 172026 w 273895"/>
              <a:gd name="connsiteY53" fmla="*/ 269090 h 273415"/>
              <a:gd name="connsiteX54" fmla="*/ 177792 w 273895"/>
              <a:gd name="connsiteY54" fmla="*/ 267168 h 273415"/>
              <a:gd name="connsiteX55" fmla="*/ 146558 w 273895"/>
              <a:gd name="connsiteY55" fmla="*/ 159052 h 273415"/>
              <a:gd name="connsiteX56" fmla="*/ 204701 w 273895"/>
              <a:gd name="connsiteY56" fmla="*/ 255636 h 273415"/>
              <a:gd name="connsiteX57" fmla="*/ 210467 w 273895"/>
              <a:gd name="connsiteY57" fmla="*/ 252272 h 273415"/>
              <a:gd name="connsiteX58" fmla="*/ 151844 w 273895"/>
              <a:gd name="connsiteY58" fmla="*/ 155688 h 273415"/>
              <a:gd name="connsiteX59" fmla="*/ 233532 w 273895"/>
              <a:gd name="connsiteY59" fmla="*/ 234012 h 273415"/>
              <a:gd name="connsiteX60" fmla="*/ 237857 w 273895"/>
              <a:gd name="connsiteY60" fmla="*/ 229207 h 273415"/>
              <a:gd name="connsiteX61" fmla="*/ 156649 w 273895"/>
              <a:gd name="connsiteY61" fmla="*/ 150883 h 273415"/>
              <a:gd name="connsiteX62" fmla="*/ 255155 w 273895"/>
              <a:gd name="connsiteY62" fmla="*/ 205662 h 273415"/>
              <a:gd name="connsiteX63" fmla="*/ 258519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2 w 273895"/>
              <a:gd name="connsiteY66" fmla="*/ 166740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1181 h 273415"/>
              <a:gd name="connsiteX70" fmla="*/ 160974 w 273895"/>
              <a:gd name="connsiteY70" fmla="*/ 133103 h 273415"/>
              <a:gd name="connsiteX71" fmla="*/ 269571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2" y="126857"/>
                </a:lnTo>
                <a:lnTo>
                  <a:pt x="255636" y="68714"/>
                </a:lnTo>
                <a:lnTo>
                  <a:pt x="252753" y="63428"/>
                </a:lnTo>
                <a:lnTo>
                  <a:pt x="155688" y="121571"/>
                </a:lnTo>
                <a:lnTo>
                  <a:pt x="234012" y="40364"/>
                </a:lnTo>
                <a:lnTo>
                  <a:pt x="229688" y="36039"/>
                </a:lnTo>
                <a:lnTo>
                  <a:pt x="151363" y="117247"/>
                </a:lnTo>
                <a:lnTo>
                  <a:pt x="205662" y="18259"/>
                </a:lnTo>
                <a:lnTo>
                  <a:pt x="200376" y="15376"/>
                </a:lnTo>
                <a:lnTo>
                  <a:pt x="145597" y="114363"/>
                </a:lnTo>
                <a:lnTo>
                  <a:pt x="172987" y="4805"/>
                </a:lnTo>
                <a:lnTo>
                  <a:pt x="166740" y="3363"/>
                </a:lnTo>
                <a:lnTo>
                  <a:pt x="139831" y="112441"/>
                </a:lnTo>
                <a:lnTo>
                  <a:pt x="137428" y="0"/>
                </a:lnTo>
                <a:lnTo>
                  <a:pt x="131182" y="0"/>
                </a:lnTo>
                <a:lnTo>
                  <a:pt x="133103" y="112922"/>
                </a:lnTo>
                <a:lnTo>
                  <a:pt x="10187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5" y="17779"/>
                </a:lnTo>
                <a:lnTo>
                  <a:pt x="63428" y="21143"/>
                </a:lnTo>
                <a:lnTo>
                  <a:pt x="122052" y="117727"/>
                </a:lnTo>
                <a:lnTo>
                  <a:pt x="40364" y="39402"/>
                </a:lnTo>
                <a:lnTo>
                  <a:pt x="36039" y="44207"/>
                </a:lnTo>
                <a:lnTo>
                  <a:pt x="117247" y="122532"/>
                </a:lnTo>
                <a:lnTo>
                  <a:pt x="18740" y="67753"/>
                </a:lnTo>
                <a:lnTo>
                  <a:pt x="15857" y="73519"/>
                </a:lnTo>
                <a:lnTo>
                  <a:pt x="114364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0" y="142714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7" y="177792"/>
                </a:lnTo>
                <a:lnTo>
                  <a:pt x="114844" y="146558"/>
                </a:lnTo>
                <a:lnTo>
                  <a:pt x="18260" y="204701"/>
                </a:lnTo>
                <a:lnTo>
                  <a:pt x="21143" y="209986"/>
                </a:lnTo>
                <a:lnTo>
                  <a:pt x="118207" y="151844"/>
                </a:lnTo>
                <a:lnTo>
                  <a:pt x="39883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20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6" y="270532"/>
                </a:lnTo>
                <a:lnTo>
                  <a:pt x="134065" y="160974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2" y="160493"/>
                </a:lnTo>
                <a:lnTo>
                  <a:pt x="172026" y="269090"/>
                </a:lnTo>
                <a:lnTo>
                  <a:pt x="177792" y="267168"/>
                </a:lnTo>
                <a:lnTo>
                  <a:pt x="146558" y="159052"/>
                </a:lnTo>
                <a:lnTo>
                  <a:pt x="204701" y="255636"/>
                </a:lnTo>
                <a:lnTo>
                  <a:pt x="210467" y="252272"/>
                </a:lnTo>
                <a:lnTo>
                  <a:pt x="151844" y="155688"/>
                </a:lnTo>
                <a:lnTo>
                  <a:pt x="233532" y="234012"/>
                </a:lnTo>
                <a:lnTo>
                  <a:pt x="237857" y="229207"/>
                </a:lnTo>
                <a:lnTo>
                  <a:pt x="156649" y="150883"/>
                </a:lnTo>
                <a:lnTo>
                  <a:pt x="255155" y="205662"/>
                </a:lnTo>
                <a:lnTo>
                  <a:pt x="258519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2" y="166740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1181"/>
                </a:lnTo>
                <a:lnTo>
                  <a:pt x="160974" y="133103"/>
                </a:lnTo>
                <a:lnTo>
                  <a:pt x="269571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0700000">
            <a:off x="11368036" y="5629775"/>
            <a:ext cx="273895" cy="273415"/>
          </a:xfrm>
          <a:custGeom>
            <a:avLst/>
            <a:gdLst>
              <a:gd name="connsiteX0" fmla="*/ 267649 w 273895"/>
              <a:gd name="connsiteY0" fmla="*/ 95623 h 273415"/>
              <a:gd name="connsiteX1" fmla="*/ 159051 w 273895"/>
              <a:gd name="connsiteY1" fmla="*/ 126857 h 273415"/>
              <a:gd name="connsiteX2" fmla="*/ 256115 w 273895"/>
              <a:gd name="connsiteY2" fmla="*/ 68714 h 273415"/>
              <a:gd name="connsiteX3" fmla="*/ 252752 w 273895"/>
              <a:gd name="connsiteY3" fmla="*/ 63428 h 273415"/>
              <a:gd name="connsiteX4" fmla="*/ 156169 w 273895"/>
              <a:gd name="connsiteY4" fmla="*/ 121571 h 273415"/>
              <a:gd name="connsiteX5" fmla="*/ 234492 w 273895"/>
              <a:gd name="connsiteY5" fmla="*/ 40364 h 273415"/>
              <a:gd name="connsiteX6" fmla="*/ 229687 w 273895"/>
              <a:gd name="connsiteY6" fmla="*/ 36039 h 273415"/>
              <a:gd name="connsiteX7" fmla="*/ 151363 w 273895"/>
              <a:gd name="connsiteY7" fmla="*/ 117247 h 273415"/>
              <a:gd name="connsiteX8" fmla="*/ 206142 w 273895"/>
              <a:gd name="connsiteY8" fmla="*/ 18259 h 273415"/>
              <a:gd name="connsiteX9" fmla="*/ 200376 w 273895"/>
              <a:gd name="connsiteY9" fmla="*/ 15376 h 273415"/>
              <a:gd name="connsiteX10" fmla="*/ 146077 w 273895"/>
              <a:gd name="connsiteY10" fmla="*/ 114363 h 273415"/>
              <a:gd name="connsiteX11" fmla="*/ 172987 w 273895"/>
              <a:gd name="connsiteY11" fmla="*/ 4805 h 273415"/>
              <a:gd name="connsiteX12" fmla="*/ 166740 w 273895"/>
              <a:gd name="connsiteY12" fmla="*/ 2883 h 273415"/>
              <a:gd name="connsiteX13" fmla="*/ 139830 w 273895"/>
              <a:gd name="connsiteY13" fmla="*/ 112441 h 273415"/>
              <a:gd name="connsiteX14" fmla="*/ 137428 w 273895"/>
              <a:gd name="connsiteY14" fmla="*/ 0 h 273415"/>
              <a:gd name="connsiteX15" fmla="*/ 131181 w 273895"/>
              <a:gd name="connsiteY15" fmla="*/ 0 h 273415"/>
              <a:gd name="connsiteX16" fmla="*/ 133583 w 273895"/>
              <a:gd name="connsiteY16" fmla="*/ 112922 h 273415"/>
              <a:gd name="connsiteX17" fmla="*/ 102350 w 273895"/>
              <a:gd name="connsiteY17" fmla="*/ 4325 h 273415"/>
              <a:gd name="connsiteX18" fmla="*/ 96104 w 273895"/>
              <a:gd name="connsiteY18" fmla="*/ 6246 h 273415"/>
              <a:gd name="connsiteX19" fmla="*/ 127337 w 273895"/>
              <a:gd name="connsiteY19" fmla="*/ 114363 h 273415"/>
              <a:gd name="connsiteX20" fmla="*/ 69194 w 273895"/>
              <a:gd name="connsiteY20" fmla="*/ 17779 h 273415"/>
              <a:gd name="connsiteX21" fmla="*/ 63908 w 273895"/>
              <a:gd name="connsiteY21" fmla="*/ 21143 h 273415"/>
              <a:gd name="connsiteX22" fmla="*/ 122051 w 273895"/>
              <a:gd name="connsiteY22" fmla="*/ 117727 h 273415"/>
              <a:gd name="connsiteX23" fmla="*/ 40844 w 273895"/>
              <a:gd name="connsiteY23" fmla="*/ 39402 h 273415"/>
              <a:gd name="connsiteX24" fmla="*/ 36519 w 273895"/>
              <a:gd name="connsiteY24" fmla="*/ 44207 h 273415"/>
              <a:gd name="connsiteX25" fmla="*/ 117727 w 273895"/>
              <a:gd name="connsiteY25" fmla="*/ 122052 h 273415"/>
              <a:gd name="connsiteX26" fmla="*/ 18740 w 273895"/>
              <a:gd name="connsiteY26" fmla="*/ 67753 h 273415"/>
              <a:gd name="connsiteX27" fmla="*/ 15856 w 273895"/>
              <a:gd name="connsiteY27" fmla="*/ 73039 h 273415"/>
              <a:gd name="connsiteX28" fmla="*/ 114362 w 273895"/>
              <a:gd name="connsiteY28" fmla="*/ 127818 h 273415"/>
              <a:gd name="connsiteX29" fmla="*/ 4805 w 273895"/>
              <a:gd name="connsiteY29" fmla="*/ 100909 h 273415"/>
              <a:gd name="connsiteX30" fmla="*/ 3363 w 273895"/>
              <a:gd name="connsiteY30" fmla="*/ 106675 h 273415"/>
              <a:gd name="connsiteX31" fmla="*/ 112922 w 273895"/>
              <a:gd name="connsiteY31" fmla="*/ 134065 h 273415"/>
              <a:gd name="connsiteX32" fmla="*/ 0 w 273895"/>
              <a:gd name="connsiteY32" fmla="*/ 135986 h 273415"/>
              <a:gd name="connsiteX33" fmla="*/ 480 w 273895"/>
              <a:gd name="connsiteY33" fmla="*/ 142233 h 273415"/>
              <a:gd name="connsiteX34" fmla="*/ 112922 w 273895"/>
              <a:gd name="connsiteY34" fmla="*/ 140311 h 273415"/>
              <a:gd name="connsiteX35" fmla="*/ 4805 w 273895"/>
              <a:gd name="connsiteY35" fmla="*/ 171545 h 273415"/>
              <a:gd name="connsiteX36" fmla="*/ 6246 w 273895"/>
              <a:gd name="connsiteY36" fmla="*/ 177792 h 273415"/>
              <a:gd name="connsiteX37" fmla="*/ 114843 w 273895"/>
              <a:gd name="connsiteY37" fmla="*/ 146558 h 273415"/>
              <a:gd name="connsiteX38" fmla="*/ 18259 w 273895"/>
              <a:gd name="connsiteY38" fmla="*/ 204701 h 273415"/>
              <a:gd name="connsiteX39" fmla="*/ 21623 w 273895"/>
              <a:gd name="connsiteY39" fmla="*/ 209986 h 273415"/>
              <a:gd name="connsiteX40" fmla="*/ 118207 w 273895"/>
              <a:gd name="connsiteY40" fmla="*/ 151844 h 273415"/>
              <a:gd name="connsiteX41" fmla="*/ 39882 w 273895"/>
              <a:gd name="connsiteY41" fmla="*/ 233052 h 273415"/>
              <a:gd name="connsiteX42" fmla="*/ 44207 w 273895"/>
              <a:gd name="connsiteY42" fmla="*/ 237376 h 273415"/>
              <a:gd name="connsiteX43" fmla="*/ 122532 w 273895"/>
              <a:gd name="connsiteY43" fmla="*/ 156169 h 273415"/>
              <a:gd name="connsiteX44" fmla="*/ 68233 w 273895"/>
              <a:gd name="connsiteY44" fmla="*/ 255155 h 273415"/>
              <a:gd name="connsiteX45" fmla="*/ 73518 w 273895"/>
              <a:gd name="connsiteY45" fmla="*/ 258038 h 273415"/>
              <a:gd name="connsiteX46" fmla="*/ 128298 w 273895"/>
              <a:gd name="connsiteY46" fmla="*/ 159052 h 273415"/>
              <a:gd name="connsiteX47" fmla="*/ 100909 w 273895"/>
              <a:gd name="connsiteY47" fmla="*/ 268610 h 273415"/>
              <a:gd name="connsiteX48" fmla="*/ 107155 w 273895"/>
              <a:gd name="connsiteY48" fmla="*/ 270051 h 273415"/>
              <a:gd name="connsiteX49" fmla="*/ 134545 w 273895"/>
              <a:gd name="connsiteY49" fmla="*/ 160493 h 273415"/>
              <a:gd name="connsiteX50" fmla="*/ 136467 w 273895"/>
              <a:gd name="connsiteY50" fmla="*/ 273415 h 273415"/>
              <a:gd name="connsiteX51" fmla="*/ 142714 w 273895"/>
              <a:gd name="connsiteY51" fmla="*/ 273415 h 273415"/>
              <a:gd name="connsiteX52" fmla="*/ 140791 w 273895"/>
              <a:gd name="connsiteY52" fmla="*/ 160493 h 273415"/>
              <a:gd name="connsiteX53" fmla="*/ 172025 w 273895"/>
              <a:gd name="connsiteY53" fmla="*/ 269090 h 273415"/>
              <a:gd name="connsiteX54" fmla="*/ 178272 w 273895"/>
              <a:gd name="connsiteY54" fmla="*/ 267168 h 273415"/>
              <a:gd name="connsiteX55" fmla="*/ 146558 w 273895"/>
              <a:gd name="connsiteY55" fmla="*/ 159052 h 273415"/>
              <a:gd name="connsiteX56" fmla="*/ 205181 w 273895"/>
              <a:gd name="connsiteY56" fmla="*/ 255636 h 273415"/>
              <a:gd name="connsiteX57" fmla="*/ 210466 w 273895"/>
              <a:gd name="connsiteY57" fmla="*/ 252272 h 273415"/>
              <a:gd name="connsiteX58" fmla="*/ 152324 w 273895"/>
              <a:gd name="connsiteY58" fmla="*/ 155688 h 273415"/>
              <a:gd name="connsiteX59" fmla="*/ 233531 w 273895"/>
              <a:gd name="connsiteY59" fmla="*/ 234012 h 273415"/>
              <a:gd name="connsiteX60" fmla="*/ 237857 w 273895"/>
              <a:gd name="connsiteY60" fmla="*/ 229207 h 273415"/>
              <a:gd name="connsiteX61" fmla="*/ 156648 w 273895"/>
              <a:gd name="connsiteY61" fmla="*/ 150883 h 273415"/>
              <a:gd name="connsiteX62" fmla="*/ 255155 w 273895"/>
              <a:gd name="connsiteY62" fmla="*/ 205662 h 273415"/>
              <a:gd name="connsiteX63" fmla="*/ 258518 w 273895"/>
              <a:gd name="connsiteY63" fmla="*/ 199896 h 273415"/>
              <a:gd name="connsiteX64" fmla="*/ 159532 w 273895"/>
              <a:gd name="connsiteY64" fmla="*/ 145597 h 273415"/>
              <a:gd name="connsiteX65" fmla="*/ 269090 w 273895"/>
              <a:gd name="connsiteY65" fmla="*/ 172506 h 273415"/>
              <a:gd name="connsiteX66" fmla="*/ 270531 w 273895"/>
              <a:gd name="connsiteY66" fmla="*/ 166259 h 273415"/>
              <a:gd name="connsiteX67" fmla="*/ 160974 w 273895"/>
              <a:gd name="connsiteY67" fmla="*/ 139350 h 273415"/>
              <a:gd name="connsiteX68" fmla="*/ 273896 w 273895"/>
              <a:gd name="connsiteY68" fmla="*/ 137428 h 273415"/>
              <a:gd name="connsiteX69" fmla="*/ 273896 w 273895"/>
              <a:gd name="connsiteY69" fmla="*/ 130701 h 273415"/>
              <a:gd name="connsiteX70" fmla="*/ 160974 w 273895"/>
              <a:gd name="connsiteY70" fmla="*/ 133103 h 273415"/>
              <a:gd name="connsiteX71" fmla="*/ 269570 w 273895"/>
              <a:gd name="connsiteY71" fmla="*/ 101870 h 273415"/>
            </a:gdLst>
            <a:ahLst/>
            <a:cxnLst/>
            <a:rect l="l" t="t" r="r" b="b"/>
            <a:pathLst>
              <a:path w="273895" h="273415">
                <a:moveTo>
                  <a:pt x="267649" y="95623"/>
                </a:moveTo>
                <a:lnTo>
                  <a:pt x="159051" y="126857"/>
                </a:lnTo>
                <a:lnTo>
                  <a:pt x="256115" y="68714"/>
                </a:lnTo>
                <a:lnTo>
                  <a:pt x="252752" y="63428"/>
                </a:lnTo>
                <a:lnTo>
                  <a:pt x="156169" y="121571"/>
                </a:lnTo>
                <a:lnTo>
                  <a:pt x="234492" y="40364"/>
                </a:lnTo>
                <a:lnTo>
                  <a:pt x="229687" y="36039"/>
                </a:lnTo>
                <a:lnTo>
                  <a:pt x="151363" y="117247"/>
                </a:lnTo>
                <a:lnTo>
                  <a:pt x="206142" y="18259"/>
                </a:lnTo>
                <a:lnTo>
                  <a:pt x="200376" y="15376"/>
                </a:lnTo>
                <a:lnTo>
                  <a:pt x="146077" y="114363"/>
                </a:lnTo>
                <a:lnTo>
                  <a:pt x="172987" y="4805"/>
                </a:lnTo>
                <a:lnTo>
                  <a:pt x="166740" y="2883"/>
                </a:lnTo>
                <a:lnTo>
                  <a:pt x="139830" y="112441"/>
                </a:lnTo>
                <a:lnTo>
                  <a:pt x="137428" y="0"/>
                </a:lnTo>
                <a:lnTo>
                  <a:pt x="131181" y="0"/>
                </a:lnTo>
                <a:lnTo>
                  <a:pt x="133583" y="112922"/>
                </a:lnTo>
                <a:lnTo>
                  <a:pt x="102350" y="4325"/>
                </a:lnTo>
                <a:lnTo>
                  <a:pt x="96104" y="6246"/>
                </a:lnTo>
                <a:lnTo>
                  <a:pt x="127337" y="114363"/>
                </a:lnTo>
                <a:lnTo>
                  <a:pt x="69194" y="17779"/>
                </a:lnTo>
                <a:lnTo>
                  <a:pt x="63908" y="21143"/>
                </a:lnTo>
                <a:lnTo>
                  <a:pt x="122051" y="117727"/>
                </a:lnTo>
                <a:lnTo>
                  <a:pt x="40844" y="39402"/>
                </a:lnTo>
                <a:lnTo>
                  <a:pt x="36519" y="44207"/>
                </a:lnTo>
                <a:lnTo>
                  <a:pt x="117727" y="122052"/>
                </a:lnTo>
                <a:lnTo>
                  <a:pt x="18740" y="67753"/>
                </a:lnTo>
                <a:lnTo>
                  <a:pt x="15856" y="73039"/>
                </a:lnTo>
                <a:lnTo>
                  <a:pt x="114362" y="127818"/>
                </a:lnTo>
                <a:lnTo>
                  <a:pt x="4805" y="100909"/>
                </a:lnTo>
                <a:lnTo>
                  <a:pt x="3363" y="106675"/>
                </a:lnTo>
                <a:lnTo>
                  <a:pt x="112922" y="134065"/>
                </a:lnTo>
                <a:lnTo>
                  <a:pt x="0" y="135986"/>
                </a:lnTo>
                <a:lnTo>
                  <a:pt x="480" y="142233"/>
                </a:lnTo>
                <a:lnTo>
                  <a:pt x="112922" y="140311"/>
                </a:lnTo>
                <a:lnTo>
                  <a:pt x="4805" y="171545"/>
                </a:lnTo>
                <a:lnTo>
                  <a:pt x="6246" y="177792"/>
                </a:lnTo>
                <a:lnTo>
                  <a:pt x="114843" y="146558"/>
                </a:lnTo>
                <a:lnTo>
                  <a:pt x="18259" y="204701"/>
                </a:lnTo>
                <a:lnTo>
                  <a:pt x="21623" y="209986"/>
                </a:lnTo>
                <a:lnTo>
                  <a:pt x="118207" y="151844"/>
                </a:lnTo>
                <a:lnTo>
                  <a:pt x="39882" y="233052"/>
                </a:lnTo>
                <a:lnTo>
                  <a:pt x="44207" y="237376"/>
                </a:lnTo>
                <a:lnTo>
                  <a:pt x="122532" y="156169"/>
                </a:lnTo>
                <a:lnTo>
                  <a:pt x="68233" y="255155"/>
                </a:lnTo>
                <a:lnTo>
                  <a:pt x="73518" y="258038"/>
                </a:lnTo>
                <a:lnTo>
                  <a:pt x="128298" y="159052"/>
                </a:lnTo>
                <a:lnTo>
                  <a:pt x="100909" y="268610"/>
                </a:lnTo>
                <a:lnTo>
                  <a:pt x="107155" y="270051"/>
                </a:lnTo>
                <a:lnTo>
                  <a:pt x="134545" y="160493"/>
                </a:lnTo>
                <a:lnTo>
                  <a:pt x="136467" y="273415"/>
                </a:lnTo>
                <a:lnTo>
                  <a:pt x="142714" y="273415"/>
                </a:lnTo>
                <a:lnTo>
                  <a:pt x="140791" y="160493"/>
                </a:lnTo>
                <a:lnTo>
                  <a:pt x="172025" y="269090"/>
                </a:lnTo>
                <a:lnTo>
                  <a:pt x="178272" y="267168"/>
                </a:lnTo>
                <a:lnTo>
                  <a:pt x="146558" y="159052"/>
                </a:lnTo>
                <a:lnTo>
                  <a:pt x="205181" y="255636"/>
                </a:lnTo>
                <a:lnTo>
                  <a:pt x="210466" y="252272"/>
                </a:lnTo>
                <a:lnTo>
                  <a:pt x="152324" y="155688"/>
                </a:lnTo>
                <a:lnTo>
                  <a:pt x="233531" y="234012"/>
                </a:lnTo>
                <a:lnTo>
                  <a:pt x="237857" y="229207"/>
                </a:lnTo>
                <a:lnTo>
                  <a:pt x="156648" y="150883"/>
                </a:lnTo>
                <a:lnTo>
                  <a:pt x="255155" y="205662"/>
                </a:lnTo>
                <a:lnTo>
                  <a:pt x="258518" y="199896"/>
                </a:lnTo>
                <a:lnTo>
                  <a:pt x="159532" y="145597"/>
                </a:lnTo>
                <a:lnTo>
                  <a:pt x="269090" y="172506"/>
                </a:lnTo>
                <a:lnTo>
                  <a:pt x="270531" y="166259"/>
                </a:lnTo>
                <a:lnTo>
                  <a:pt x="160974" y="139350"/>
                </a:lnTo>
                <a:lnTo>
                  <a:pt x="273896" y="137428"/>
                </a:lnTo>
                <a:lnTo>
                  <a:pt x="273896" y="130701"/>
                </a:lnTo>
                <a:lnTo>
                  <a:pt x="160974" y="133103"/>
                </a:lnTo>
                <a:lnTo>
                  <a:pt x="269570" y="101870"/>
                </a:lnTo>
                <a:close/>
              </a:path>
            </a:pathLst>
          </a:custGeom>
          <a:solidFill>
            <a:schemeClr val="tx1"/>
          </a:solidFill>
          <a:ln w="480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20776597">
            <a:off x="224898" y="1479014"/>
            <a:ext cx="1424229" cy="1417021"/>
          </a:xfrm>
          <a:custGeom>
            <a:avLst/>
            <a:gdLst>
              <a:gd name="connsiteX0" fmla="*/ 0 w 1803866"/>
              <a:gd name="connsiteY0" fmla="*/ 765947 h 1794737"/>
              <a:gd name="connsiteX1" fmla="*/ 1042245 w 1803866"/>
              <a:gd name="connsiteY1" fmla="*/ 1674127 h 1794737"/>
              <a:gd name="connsiteX2" fmla="*/ 894245 w 1803866"/>
              <a:gd name="connsiteY2" fmla="*/ 1794737 h 1794737"/>
              <a:gd name="connsiteX3" fmla="*/ 1765425 w 1803866"/>
              <a:gd name="connsiteY3" fmla="*/ 1770230 h 1794737"/>
              <a:gd name="connsiteX4" fmla="*/ 1803867 w 1803866"/>
              <a:gd name="connsiteY4" fmla="*/ 915388 h 1794737"/>
              <a:gd name="connsiteX5" fmla="*/ 1666919 w 1803866"/>
              <a:gd name="connsiteY5" fmla="*/ 1040323 h 1794737"/>
              <a:gd name="connsiteX6" fmla="*/ 778440 w 1803866"/>
              <a:gd name="connsiteY6" fmla="*/ 0 h 1794737"/>
              <a:gd name="connsiteX7" fmla="*/ 0 w 1803866"/>
              <a:gd name="connsiteY7" fmla="*/ 765947 h 1794737"/>
            </a:gdLst>
            <a:ahLst/>
            <a:cxnLst/>
            <a:rect l="l" t="t" r="r" b="b"/>
            <a:pathLst>
              <a:path w="1803866" h="1794737">
                <a:moveTo>
                  <a:pt x="0" y="765947"/>
                </a:moveTo>
                <a:lnTo>
                  <a:pt x="1042245" y="1674127"/>
                </a:lnTo>
                <a:lnTo>
                  <a:pt x="894245" y="1794737"/>
                </a:lnTo>
                <a:cubicBezTo>
                  <a:pt x="894245" y="1794737"/>
                  <a:pt x="1421855" y="1691906"/>
                  <a:pt x="1765425" y="1770230"/>
                </a:cubicBezTo>
                <a:cubicBezTo>
                  <a:pt x="1765425" y="1770230"/>
                  <a:pt x="1664997" y="1195050"/>
                  <a:pt x="1803867" y="915388"/>
                </a:cubicBezTo>
                <a:lnTo>
                  <a:pt x="1666919" y="1040323"/>
                </a:lnTo>
                <a:lnTo>
                  <a:pt x="778440" y="0"/>
                </a:lnTo>
                <a:lnTo>
                  <a:pt x="0" y="765947"/>
                </a:lnTo>
                <a:close/>
              </a:path>
            </a:pathLst>
          </a:custGeom>
          <a:solidFill>
            <a:schemeClr val="accent2"/>
          </a:solidFill>
          <a:ln w="19213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270376" y="4504221"/>
            <a:ext cx="2198162" cy="2145102"/>
          </a:xfrm>
          <a:prstGeom prst="rect">
            <a:avLst/>
          </a:prstGeom>
          <a:noFill/>
          <a:ln cap="sq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7165474" y="1611751"/>
            <a:ext cx="3700593" cy="3700593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781557" y="294113"/>
            <a:ext cx="1206909" cy="14987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2516033" y="366536"/>
            <a:ext cx="688908" cy="151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6410715" y="4175804"/>
            <a:ext cx="664522" cy="512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标题 1"/>
          <p:cNvSpPr txBox="1"/>
          <p:nvPr/>
        </p:nvSpPr>
        <p:spPr>
          <a:xfrm>
            <a:off x="2853396" y="2679700"/>
            <a:ext cx="4004604" cy="19177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163220" tIns="81610" rIns="163220" bIns="8161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06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变译理论的应用实例</a:t>
            </a: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4088765" y="2031788"/>
            <a:ext cx="377825" cy="1127125"/>
          </a:xfrm>
          <a:custGeom>
            <a:avLst/>
            <a:gdLst>
              <a:gd name="T0" fmla="*/ 77 w 77"/>
              <a:gd name="T1" fmla="*/ 233 h 233"/>
              <a:gd name="T2" fmla="*/ 37 w 77"/>
              <a:gd name="T3" fmla="*/ 206 h 233"/>
              <a:gd name="T4" fmla="*/ 10 w 77"/>
              <a:gd name="T5" fmla="*/ 166 h 233"/>
              <a:gd name="T6" fmla="*/ 0 w 77"/>
              <a:gd name="T7" fmla="*/ 116 h 233"/>
              <a:gd name="T8" fmla="*/ 10 w 77"/>
              <a:gd name="T9" fmla="*/ 67 h 233"/>
              <a:gd name="T10" fmla="*/ 37 w 77"/>
              <a:gd name="T11" fmla="*/ 27 h 233"/>
              <a:gd name="T12" fmla="*/ 77 w 77"/>
              <a:gd name="T13" fmla="*/ 0 h 233"/>
            </a:gdLst>
            <a:ahLst/>
            <a:cxnLst/>
            <a:rect l="0" t="0" r="r" b="b"/>
            <a:pathLst>
              <a:path w="77" h="233">
                <a:moveTo>
                  <a:pt x="77" y="233"/>
                </a:moveTo>
                <a:cubicBezTo>
                  <a:pt x="62" y="226"/>
                  <a:pt x="49" y="217"/>
                  <a:pt x="37" y="206"/>
                </a:cubicBezTo>
                <a:cubicBezTo>
                  <a:pt x="26" y="194"/>
                  <a:pt x="16" y="181"/>
                  <a:pt x="10" y="166"/>
                </a:cubicBezTo>
                <a:cubicBezTo>
                  <a:pt x="4" y="150"/>
                  <a:pt x="0" y="134"/>
                  <a:pt x="0" y="116"/>
                </a:cubicBezTo>
                <a:cubicBezTo>
                  <a:pt x="0" y="99"/>
                  <a:pt x="4" y="82"/>
                  <a:pt x="10" y="67"/>
                </a:cubicBezTo>
                <a:cubicBezTo>
                  <a:pt x="16" y="52"/>
                  <a:pt x="26" y="38"/>
                  <a:pt x="37" y="27"/>
                </a:cubicBezTo>
                <a:cubicBezTo>
                  <a:pt x="49" y="16"/>
                  <a:pt x="62" y="6"/>
                  <a:pt x="77" y="0"/>
                </a:cubicBezTo>
              </a:path>
            </a:pathLst>
          </a:custGeom>
          <a:noFill/>
          <a:ln w="20638" cap="flat">
            <a:solidFill>
              <a:schemeClr val="accent1"/>
            </a:solidFill>
            <a:miter/>
            <a:headEnd type="oval"/>
            <a:tailEnd type="oval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51007" y="2111390"/>
            <a:ext cx="1047829" cy="1047829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508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704125" y="2448471"/>
            <a:ext cx="342168" cy="390767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3010819" y="1884251"/>
            <a:ext cx="1077979" cy="3215822"/>
          </a:xfrm>
          <a:custGeom>
            <a:avLst/>
            <a:gdLst>
              <a:gd name="T0" fmla="*/ 77 w 77"/>
              <a:gd name="T1" fmla="*/ 233 h 233"/>
              <a:gd name="T2" fmla="*/ 37 w 77"/>
              <a:gd name="T3" fmla="*/ 206 h 233"/>
              <a:gd name="T4" fmla="*/ 10 w 77"/>
              <a:gd name="T5" fmla="*/ 166 h 233"/>
              <a:gd name="T6" fmla="*/ 0 w 77"/>
              <a:gd name="T7" fmla="*/ 116 h 233"/>
              <a:gd name="T8" fmla="*/ 10 w 77"/>
              <a:gd name="T9" fmla="*/ 67 h 233"/>
              <a:gd name="T10" fmla="*/ 37 w 77"/>
              <a:gd name="T11" fmla="*/ 27 h 233"/>
              <a:gd name="T12" fmla="*/ 77 w 77"/>
              <a:gd name="T13" fmla="*/ 0 h 233"/>
            </a:gdLst>
            <a:ahLst/>
            <a:cxnLst/>
            <a:rect l="0" t="0" r="r" b="b"/>
            <a:pathLst>
              <a:path w="77" h="233">
                <a:moveTo>
                  <a:pt x="77" y="233"/>
                </a:moveTo>
                <a:cubicBezTo>
                  <a:pt x="62" y="226"/>
                  <a:pt x="49" y="217"/>
                  <a:pt x="37" y="206"/>
                </a:cubicBezTo>
                <a:cubicBezTo>
                  <a:pt x="26" y="194"/>
                  <a:pt x="16" y="181"/>
                  <a:pt x="10" y="166"/>
                </a:cubicBezTo>
                <a:cubicBezTo>
                  <a:pt x="4" y="150"/>
                  <a:pt x="0" y="134"/>
                  <a:pt x="0" y="116"/>
                </a:cubicBezTo>
                <a:cubicBezTo>
                  <a:pt x="0" y="99"/>
                  <a:pt x="4" y="82"/>
                  <a:pt x="10" y="67"/>
                </a:cubicBezTo>
                <a:cubicBezTo>
                  <a:pt x="16" y="52"/>
                  <a:pt x="26" y="38"/>
                  <a:pt x="37" y="27"/>
                </a:cubicBezTo>
                <a:cubicBezTo>
                  <a:pt x="49" y="16"/>
                  <a:pt x="62" y="6"/>
                  <a:pt x="77" y="0"/>
                </a:cubicBezTo>
              </a:path>
            </a:pathLst>
          </a:custGeom>
          <a:noFill/>
          <a:ln w="20638" cap="flat">
            <a:solidFill>
              <a:schemeClr val="accent1"/>
            </a:solidFill>
            <a:miter/>
            <a:headEnd type="oval"/>
            <a:tailEnd type="oval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209" y="2031917"/>
            <a:ext cx="2991458" cy="2991458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508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208270" y="3331210"/>
            <a:ext cx="6197600" cy="21342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以李白《静夜思》为例，译者可采用变译手段，将“床前明月光”译为“Bright moonlight streams before my bed”，突出意境，而非拘泥于“床”“地”之争。
</a:t>
            </a:r>
            <a:endParaRPr kumimoji="1" lang="en-US" altLang="zh-CN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991663" y="2838833"/>
            <a:ext cx="1324230" cy="1306505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669280" y="2341880"/>
            <a:ext cx="4772660" cy="603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诗歌翻译</a:t>
            </a:r>
            <a:endParaRPr kumimoji="1" lang="en-US" altLang="zh-CN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文学翻译中的变译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4088765" y="2031788"/>
            <a:ext cx="377825" cy="1127125"/>
          </a:xfrm>
          <a:custGeom>
            <a:avLst/>
            <a:gdLst>
              <a:gd name="T0" fmla="*/ 77 w 77"/>
              <a:gd name="T1" fmla="*/ 233 h 233"/>
              <a:gd name="T2" fmla="*/ 37 w 77"/>
              <a:gd name="T3" fmla="*/ 206 h 233"/>
              <a:gd name="T4" fmla="*/ 10 w 77"/>
              <a:gd name="T5" fmla="*/ 166 h 233"/>
              <a:gd name="T6" fmla="*/ 0 w 77"/>
              <a:gd name="T7" fmla="*/ 116 h 233"/>
              <a:gd name="T8" fmla="*/ 10 w 77"/>
              <a:gd name="T9" fmla="*/ 67 h 233"/>
              <a:gd name="T10" fmla="*/ 37 w 77"/>
              <a:gd name="T11" fmla="*/ 27 h 233"/>
              <a:gd name="T12" fmla="*/ 77 w 77"/>
              <a:gd name="T13" fmla="*/ 0 h 233"/>
            </a:gdLst>
            <a:ahLst/>
            <a:cxnLst/>
            <a:rect l="0" t="0" r="r" b="b"/>
            <a:pathLst>
              <a:path w="77" h="233">
                <a:moveTo>
                  <a:pt x="77" y="233"/>
                </a:moveTo>
                <a:cubicBezTo>
                  <a:pt x="62" y="226"/>
                  <a:pt x="49" y="217"/>
                  <a:pt x="37" y="206"/>
                </a:cubicBezTo>
                <a:cubicBezTo>
                  <a:pt x="26" y="194"/>
                  <a:pt x="16" y="181"/>
                  <a:pt x="10" y="166"/>
                </a:cubicBezTo>
                <a:cubicBezTo>
                  <a:pt x="4" y="150"/>
                  <a:pt x="0" y="134"/>
                  <a:pt x="0" y="116"/>
                </a:cubicBezTo>
                <a:cubicBezTo>
                  <a:pt x="0" y="99"/>
                  <a:pt x="4" y="82"/>
                  <a:pt x="10" y="67"/>
                </a:cubicBezTo>
                <a:cubicBezTo>
                  <a:pt x="16" y="52"/>
                  <a:pt x="26" y="38"/>
                  <a:pt x="37" y="27"/>
                </a:cubicBezTo>
                <a:cubicBezTo>
                  <a:pt x="49" y="16"/>
                  <a:pt x="62" y="6"/>
                  <a:pt x="77" y="0"/>
                </a:cubicBezTo>
              </a:path>
            </a:pathLst>
          </a:custGeom>
          <a:noFill/>
          <a:ln w="20638" cap="flat">
            <a:solidFill>
              <a:schemeClr val="accent1"/>
            </a:solidFill>
            <a:miter/>
            <a:headEnd type="oval"/>
            <a:tailEnd type="oval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51007" y="2111390"/>
            <a:ext cx="1047829" cy="1047829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508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704125" y="2448471"/>
            <a:ext cx="342168" cy="390767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3010819" y="1884251"/>
            <a:ext cx="1077979" cy="3215822"/>
          </a:xfrm>
          <a:custGeom>
            <a:avLst/>
            <a:gdLst>
              <a:gd name="T0" fmla="*/ 77 w 77"/>
              <a:gd name="T1" fmla="*/ 233 h 233"/>
              <a:gd name="T2" fmla="*/ 37 w 77"/>
              <a:gd name="T3" fmla="*/ 206 h 233"/>
              <a:gd name="T4" fmla="*/ 10 w 77"/>
              <a:gd name="T5" fmla="*/ 166 h 233"/>
              <a:gd name="T6" fmla="*/ 0 w 77"/>
              <a:gd name="T7" fmla="*/ 116 h 233"/>
              <a:gd name="T8" fmla="*/ 10 w 77"/>
              <a:gd name="T9" fmla="*/ 67 h 233"/>
              <a:gd name="T10" fmla="*/ 37 w 77"/>
              <a:gd name="T11" fmla="*/ 27 h 233"/>
              <a:gd name="T12" fmla="*/ 77 w 77"/>
              <a:gd name="T13" fmla="*/ 0 h 233"/>
            </a:gdLst>
            <a:ahLst/>
            <a:cxnLst/>
            <a:rect l="0" t="0" r="r" b="b"/>
            <a:pathLst>
              <a:path w="77" h="233">
                <a:moveTo>
                  <a:pt x="77" y="233"/>
                </a:moveTo>
                <a:cubicBezTo>
                  <a:pt x="62" y="226"/>
                  <a:pt x="49" y="217"/>
                  <a:pt x="37" y="206"/>
                </a:cubicBezTo>
                <a:cubicBezTo>
                  <a:pt x="26" y="194"/>
                  <a:pt x="16" y="181"/>
                  <a:pt x="10" y="166"/>
                </a:cubicBezTo>
                <a:cubicBezTo>
                  <a:pt x="4" y="150"/>
                  <a:pt x="0" y="134"/>
                  <a:pt x="0" y="116"/>
                </a:cubicBezTo>
                <a:cubicBezTo>
                  <a:pt x="0" y="99"/>
                  <a:pt x="4" y="82"/>
                  <a:pt x="10" y="67"/>
                </a:cubicBezTo>
                <a:cubicBezTo>
                  <a:pt x="16" y="52"/>
                  <a:pt x="26" y="38"/>
                  <a:pt x="37" y="27"/>
                </a:cubicBezTo>
                <a:cubicBezTo>
                  <a:pt x="49" y="16"/>
                  <a:pt x="62" y="6"/>
                  <a:pt x="77" y="0"/>
                </a:cubicBezTo>
              </a:path>
            </a:pathLst>
          </a:custGeom>
          <a:noFill/>
          <a:ln w="20638" cap="flat">
            <a:solidFill>
              <a:schemeClr val="accent1"/>
            </a:solidFill>
            <a:miter/>
            <a:headEnd type="oval"/>
            <a:tailEnd type="oval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209" y="2031917"/>
            <a:ext cx="2991458" cy="2991458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508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321300" y="3267075"/>
            <a:ext cx="6197600" cy="11753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在翻译《红楼梦》时，对大观园的详细描写，可简化为对园内景色的简要勾勒，使译文更紧凑</a:t>
            </a:r>
            <a:endParaRPr kumimoji="1" lang="en-US" altLang="zh-CN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991663" y="2838833"/>
            <a:ext cx="1324230" cy="1306505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669280" y="2235200"/>
            <a:ext cx="4772660" cy="603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小说</a:t>
            </a:r>
            <a:r>
              <a:rPr kumimoji="1"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翻译</a:t>
            </a:r>
            <a:endParaRPr kumimoji="1"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文学翻译中的变译</a:t>
            </a: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524666" y="2195344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082450" y="2098462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059479" y="2252639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某国产手机广告语“拍照更清晰，夜景更出色”，译为“Capture every moment in stunning clarity. Night scenes, redefined.”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155173" y="1839930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385275" y="2075204"/>
            <a:ext cx="320709" cy="31036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94368" y="1619053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059479" y="1772732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产品广告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2524666" y="4337758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082450" y="4240876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059479" y="4395053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老干妈品牌广告“有华人的地方就有老干妈”，译为“Where there are Chinese, there is Lao Gan Ma.”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kumimoji="1" lang="zh-CN" altLang="en-US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2155173" y="3982344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385275" y="4212444"/>
            <a:ext cx="320709" cy="3207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994368" y="3761467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059479" y="3915146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品牌广告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446049" y="416700"/>
            <a:ext cx="4680000" cy="612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广告翻译中的变译</a:t>
            </a: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AC3E2"/>
      </a:accent1>
      <a:accent2>
        <a:srgbClr val="8C00B7"/>
      </a:accent2>
      <a:accent3>
        <a:srgbClr val="FFF407"/>
      </a:accent3>
      <a:accent4>
        <a:srgbClr val="FFD119"/>
      </a:accent4>
      <a:accent5>
        <a:srgbClr val="FE7B97"/>
      </a:accent5>
      <a:accent6>
        <a:srgbClr val="E3BAFE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AC3E2"/>
      </a:accent1>
      <a:accent2>
        <a:srgbClr val="8C00B7"/>
      </a:accent2>
      <a:accent3>
        <a:srgbClr val="FFF407"/>
      </a:accent3>
      <a:accent4>
        <a:srgbClr val="FFD119"/>
      </a:accent4>
      <a:accent5>
        <a:srgbClr val="FE7B97"/>
      </a:accent5>
      <a:accent6>
        <a:srgbClr val="E3BAFE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AC3E2"/>
      </a:accent1>
      <a:accent2>
        <a:srgbClr val="8C00B7"/>
      </a:accent2>
      <a:accent3>
        <a:srgbClr val="FFF407"/>
      </a:accent3>
      <a:accent4>
        <a:srgbClr val="FFD119"/>
      </a:accent4>
      <a:accent5>
        <a:srgbClr val="FE7B97"/>
      </a:accent5>
      <a:accent6>
        <a:srgbClr val="E3BAFE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AC3E2"/>
      </a:accent1>
      <a:accent2>
        <a:srgbClr val="8C00B7"/>
      </a:accent2>
      <a:accent3>
        <a:srgbClr val="FFF407"/>
      </a:accent3>
      <a:accent4>
        <a:srgbClr val="FFD119"/>
      </a:accent4>
      <a:accent5>
        <a:srgbClr val="FE7B97"/>
      </a:accent5>
      <a:accent6>
        <a:srgbClr val="E3BAFE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AC3E2"/>
      </a:accent1>
      <a:accent2>
        <a:srgbClr val="8C00B7"/>
      </a:accent2>
      <a:accent3>
        <a:srgbClr val="FFF407"/>
      </a:accent3>
      <a:accent4>
        <a:srgbClr val="FFD119"/>
      </a:accent4>
      <a:accent5>
        <a:srgbClr val="FE7B97"/>
      </a:accent5>
      <a:accent6>
        <a:srgbClr val="E3BAFE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AC3E2"/>
      </a:accent1>
      <a:accent2>
        <a:srgbClr val="8C00B7"/>
      </a:accent2>
      <a:accent3>
        <a:srgbClr val="FFF407"/>
      </a:accent3>
      <a:accent4>
        <a:srgbClr val="FFD119"/>
      </a:accent4>
      <a:accent5>
        <a:srgbClr val="FE7B97"/>
      </a:accent5>
      <a:accent6>
        <a:srgbClr val="E3BAFE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WPS 演示</Application>
  <PresentationFormat/>
  <Paragraphs>108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13</vt:i4>
      </vt:variant>
    </vt:vector>
  </HeadingPairs>
  <TitlesOfParts>
    <vt:vector size="39" baseType="lpstr">
      <vt:lpstr>Arial</vt:lpstr>
      <vt:lpstr>宋体</vt:lpstr>
      <vt:lpstr>Wingdings</vt:lpstr>
      <vt:lpstr>OPPOSans R</vt:lpstr>
      <vt:lpstr>Source Han Sans CN Bold</vt:lpstr>
      <vt:lpstr>OPPOSans H</vt:lpstr>
      <vt:lpstr>Source Han Sans</vt:lpstr>
      <vt:lpstr>OPPOSans L</vt:lpstr>
      <vt:lpstr>等线</vt:lpstr>
      <vt:lpstr>微软雅黑</vt:lpstr>
      <vt:lpstr>Arial Unicode MS</vt:lpstr>
      <vt:lpstr>Calibri</vt:lpstr>
      <vt:lpstr>隶书</vt:lpstr>
      <vt:lpstr>Calisto MT</vt:lpstr>
      <vt:lpstr>幼圆</vt:lpstr>
      <vt:lpstr>仿宋</vt:lpstr>
      <vt:lpstr>华文彩云</vt:lpstr>
      <vt:lpstr>华文宋体</vt:lpstr>
      <vt:lpstr>华文中宋</vt:lpstr>
      <vt:lpstr>等线 Light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86155</cp:lastModifiedBy>
  <cp:revision>2</cp:revision>
  <dcterms:created xsi:type="dcterms:W3CDTF">2025-04-13T15:17:04Z</dcterms:created>
  <dcterms:modified xsi:type="dcterms:W3CDTF">2025-04-13T15:17:51Z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</Properties>
</file>