
<file path=[Content_Types].xml><?xml version="1.0" encoding="utf-8"?>
<Types xmlns="http://schemas.openxmlformats.org/package/2006/content-types">
  <Default Extension="rels" ContentType="application/vnd.openxmlformats-package.relationships+xml"/>
  <Default Extension="xml" ContentType="application/xml"/>
  <Override PartName="/word/document.xml" ContentType="application/vnd.openxmlformats-officedocument.wordprocessingml.document.main+xml"/>
  <Override PartName="/word/styles.xml" ContentType="application/vnd.openxmlformats-officedocument.wordprocessingml.styles+xml"/>
  <Override PartName="/word/stylesWithEffects.xml" ContentType="application/vnd.ms-word.stylesWithEffects+xml"/>
  <Override PartName="/word/settings.xml" ContentType="application/vnd.openxmlformats-officedocument.wordprocessingml.settings+xml"/>
  <Override PartName="/word/webSettings.xml" ContentType="application/vnd.openxmlformats-officedocument.wordprocessingml.webSettings+xml"/>
  <Override PartName="/word/fontTable.xml" ContentType="application/vnd.openxmlformats-officedocument.wordprocessingml.fontTable+xml"/>
  <Override PartName="/word/theme/theme1.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word/document.xml"/></Relationships>
</file>

<file path=word/document.xml><?xml version="1.0" encoding="utf-8"?>
<w:document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ne="http://schemas.microsoft.com/office/word/2006/wordml" xmlns:wps="http://schemas.microsoft.com/office/word/2010/wordprocessingShape" mc:Ignorable="w14 wp14">
  <w:body>
    <w:p w:rsidR="009F3321" w:rsidRDefault="009F3321" w:rsidP="009F3321">
      <w:pPr>
        <w:rPr>
          <w:rFonts w:hint="eastAsia"/>
        </w:rPr>
      </w:pPr>
      <w:bookmarkStart w:id="0" w:name="_GoBack"/>
      <w:bookmarkEnd w:id="0"/>
      <w:r>
        <w:rPr>
          <w:rFonts w:hint="eastAsia"/>
        </w:rPr>
        <w:t>The four most beautiful men recognized in Chinese history</w:t>
      </w:r>
    </w:p>
    <w:p w:rsidR="009F3321" w:rsidRDefault="009F3321" w:rsidP="009F3321">
      <w:pPr>
        <w:rPr>
          <w:rFonts w:hint="eastAsia"/>
        </w:rPr>
      </w:pPr>
    </w:p>
    <w:p w:rsidR="009F3321" w:rsidRDefault="009F3321" w:rsidP="009F3321">
      <w:pPr>
        <w:rPr>
          <w:rFonts w:hint="eastAsia"/>
        </w:rPr>
      </w:pPr>
      <w:r>
        <w:rPr>
          <w:rFonts w:hint="eastAsia"/>
        </w:rPr>
        <w:t>The first beautiful man is Pan'an. Now we describe a man's beauty and say: he looks better than Pan'an. He can be used as a reference for beauty, and his beauty can be imagined. Pan an, formerly known as Pan Yue, was a writer in the Western Jin Dynasty. He was famous for his talent and beauty in his youth. When I go out, there are always countless women coming to watch. We all know that ancient women were reserved and reserved, but many women still threw fruit on Pan an's carriage to express their love. This gave birth to an idiom: throw fruit and win the car. Although pan an was both talented and beautiful, he took refuge in a treacherous minister and was eventually killed.</w:t>
      </w:r>
    </w:p>
    <w:p w:rsidR="009F3321" w:rsidRDefault="009F3321" w:rsidP="009F3321">
      <w:pPr>
        <w:rPr>
          <w:rFonts w:hint="eastAsia"/>
        </w:rPr>
      </w:pPr>
    </w:p>
    <w:p w:rsidR="009F3321" w:rsidRDefault="009F3321" w:rsidP="009F3321">
      <w:pPr>
        <w:rPr>
          <w:rFonts w:hint="eastAsia"/>
        </w:rPr>
      </w:pPr>
      <w:r>
        <w:rPr>
          <w:rFonts w:hint="eastAsia"/>
        </w:rPr>
        <w:t>The second beautiful man was Wei Yu. He lived in the same era with Pan an. He was born in a famous family and was versatile. His constitution is very poor, his skin is white and smooth, and he is compared to a jade man. He has unique views on world affairs, but he is indifferent to fame and wealth. The imperial court has asked him to be an official for many times, but he refused. Later, when he moved to Nanjing, the carriage was crowded by local women, and he was greatly frightened. Soon after, he died of illness at the age of 27.</w:t>
      </w:r>
    </w:p>
    <w:p w:rsidR="009F3321" w:rsidRDefault="009F3321" w:rsidP="009F3321">
      <w:pPr>
        <w:rPr>
          <w:rFonts w:hint="eastAsia"/>
        </w:rPr>
      </w:pPr>
    </w:p>
    <w:p w:rsidR="009F3321" w:rsidRDefault="009F3321" w:rsidP="009F3321">
      <w:pPr>
        <w:rPr>
          <w:rFonts w:hint="eastAsia"/>
        </w:rPr>
      </w:pPr>
      <w:r>
        <w:rPr>
          <w:rFonts w:hint="eastAsia"/>
        </w:rPr>
        <w:t>The third beautiful man, Song Yu, made great contributions to CI and Fu after Qu Yuan. There is such an allusion in history that a minister named dengtuzi disliked him and complained to the king of Chu that Song Yu was so good-looking that if the princes saw him, they would admire him. Song Yu argued that there was a very beautiful woman in his hometown and didn't like him after seeing him for three years. Dengtuzi's words made everyone think he was lecherous, and dengtuzi became synonymous with lecherous.</w:t>
      </w:r>
    </w:p>
    <w:p w:rsidR="009F3321" w:rsidRDefault="009F3321" w:rsidP="009F3321">
      <w:pPr>
        <w:rPr>
          <w:rFonts w:hint="eastAsia"/>
        </w:rPr>
      </w:pPr>
    </w:p>
    <w:p w:rsidR="00B44E50" w:rsidRDefault="009F3321" w:rsidP="009F3321">
      <w:pPr>
        <w:rPr>
          <w:rFonts w:hint="eastAsia"/>
        </w:rPr>
      </w:pPr>
      <w:r>
        <w:rPr>
          <w:rFonts w:hint="eastAsia"/>
        </w:rPr>
        <w:t>The fourth beautiful man, named king Lanling, formerly Gao Changgong, was a general of the Northern Qi Dynasty. He was the only man of good character in the royal family at that time. It is said that because of his soft appearance, he has to wear a mask every time he goes to the battlefield to frighten the enemy. It is a pity that he was envied by the emperor because he was too talented, and finally died unjustly.</w:t>
      </w:r>
    </w:p>
    <w:p w:rsidR="009F3321" w:rsidRDefault="009F3321" w:rsidP="009F3321">
      <w:pPr>
        <w:rPr>
          <w:rFonts w:hint="eastAsia"/>
        </w:rPr>
      </w:pPr>
    </w:p>
    <w:p w:rsidR="009F3321" w:rsidRDefault="009F3321" w:rsidP="009F3321">
      <w:pPr>
        <w:rPr>
          <w:rFonts w:hint="eastAsia"/>
        </w:rPr>
      </w:pPr>
      <w:r>
        <w:rPr>
          <w:rFonts w:hint="eastAsia"/>
        </w:rPr>
        <w:t>Among the</w:t>
      </w:r>
      <w:r w:rsidRPr="009F3321">
        <w:rPr>
          <w:rFonts w:hint="eastAsia"/>
        </w:rPr>
        <w:t xml:space="preserve"> four </w:t>
      </w:r>
      <w:r>
        <w:rPr>
          <w:rFonts w:hint="eastAsia"/>
        </w:rPr>
        <w:t xml:space="preserve">most </w:t>
      </w:r>
      <w:r w:rsidRPr="009F3321">
        <w:rPr>
          <w:rFonts w:hint="eastAsia"/>
        </w:rPr>
        <w:t xml:space="preserve">handsome men, almost all of them are men with talent and beauty who are regarded as perfect. They may be well-educated, or they may be brave, or they may be virtuous. </w:t>
      </w:r>
      <w:r>
        <w:rPr>
          <w:rFonts w:hint="eastAsia"/>
        </w:rPr>
        <w:t>Perfect looks are their advantage, but not all of them.</w:t>
      </w:r>
    </w:p>
    <w:p w:rsidR="009F3321" w:rsidRDefault="009F3321" w:rsidP="009F3321">
      <w:pPr>
        <w:rPr>
          <w:rFonts w:hint="eastAsia"/>
        </w:rPr>
      </w:pPr>
    </w:p>
    <w:sectPr w:rsidR="009F3321">
      <w:pgSz w:w="11906" w:h="16838"/>
      <w:pgMar w:top="1440" w:right="1800" w:bottom="1440" w:left="1800" w:header="851" w:footer="992" w:gutter="0"/>
      <w:cols w:space="425"/>
      <w:docGrid w:type="lines" w:linePitch="312"/>
    </w:sectPr>
  </w:body>
</w:document>
</file>

<file path=word/fontTable.xml><?xml version="1.0" encoding="utf-8"?>
<w:fonts xmlns:mc="http://schemas.openxmlformats.org/markup-compatibility/2006" xmlns:r="http://schemas.openxmlformats.org/officeDocument/2006/relationships" xmlns:w="http://schemas.openxmlformats.org/wordprocessingml/2006/main" xmlns:w14="http://schemas.microsoft.com/office/word/2010/wordml" mc:Ignorable="w14">
  <w:font w:name="Calibri">
    <w:altName w:val="Times New Roman"/>
    <w:panose1 w:val="00000000000000000000"/>
    <w:charset w:val="00"/>
    <w:family w:val="roman"/>
    <w:notTrueType/>
    <w:pitch w:val="default"/>
  </w:font>
  <w:font w:name="宋体">
    <w:altName w:val="SimSun"/>
    <w:panose1 w:val="02010600030101010101"/>
    <w:charset w:val="86"/>
    <w:family w:val="auto"/>
    <w:pitch w:val="variable"/>
    <w:sig w:usb0="00000003" w:usb1="288F0000" w:usb2="00000016" w:usb3="00000000" w:csb0="00040001" w:csb1="00000000"/>
  </w:font>
  <w:font w:name="Times New Roman">
    <w:panose1 w:val="02020603050405020304"/>
    <w:charset w:val="00"/>
    <w:family w:val="roman"/>
    <w:pitch w:val="variable"/>
    <w:sig w:usb0="E0002EFF" w:usb1="C000785B" w:usb2="00000009" w:usb3="00000000" w:csb0="000001FF" w:csb1="00000000"/>
  </w:font>
  <w:font w:name="Cambria">
    <w:panose1 w:val="02040503050406030204"/>
    <w:charset w:val="00"/>
    <w:family w:val="roman"/>
    <w:pitch w:val="variable"/>
    <w:sig w:usb0="A00002EF" w:usb1="4000004B" w:usb2="00000000" w:usb3="00000000" w:csb0="0000009F" w:csb1="00000000"/>
  </w:font>
</w:fonts>
</file>

<file path=word/settings.xml><?xml version="1.0" encoding="utf-8"?>
<w:settings xmlns:mc="http://schemas.openxmlformats.org/markup-compatibility/2006" xmlns:o="urn:schemas-microsoft-com:office:office" xmlns:r="http://schemas.openxmlformats.org/officeDocument/2006/relationships" xmlns:m="http://schemas.openxmlformats.org/officeDocument/2006/math" xmlns:v="urn:schemas-microsoft-com:vml" xmlns:w10="urn:schemas-microsoft-com:office:word" xmlns:w="http://schemas.openxmlformats.org/wordprocessingml/2006/main" xmlns:w14="http://schemas.microsoft.com/office/word/2010/wordml" xmlns:sl="http://schemas.openxmlformats.org/schemaLibrary/2006/main" mc:Ignorable="w14">
  <w:zoom w:percent="100"/>
  <w:bordersDoNotSurroundHeader/>
  <w:bordersDoNotSurroundFooter/>
  <w:defaultTabStop w:val="420"/>
  <w:drawingGridVerticalSpacing w:val="156"/>
  <w:displayHorizontalDrawingGridEvery w:val="0"/>
  <w:displayVerticalDrawingGridEvery w:val="2"/>
  <w:characterSpacingControl w:val="compressPunctuation"/>
  <w:compat>
    <w:spaceForUL/>
    <w:balanceSingleByteDoubleByteWidth/>
    <w:doNotLeaveBackslashAlone/>
    <w:ulTrailSpace/>
    <w:doNotExpandShiftReturn/>
    <w:adjustLineHeightInTable/>
    <w:useFELayout/>
    <w:compatSetting w:name="compatibilityMode" w:uri="http://schemas.microsoft.com/office/word" w:val="14"/>
    <w:compatSetting w:name="overrideTableStyleFontSizeAndJustification" w:uri="http://schemas.microsoft.com/office/word" w:val="1"/>
    <w:compatSetting w:name="enableOpenTypeFeatures" w:uri="http://schemas.microsoft.com/office/word" w:val="1"/>
    <w:compatSetting w:name="doNotFlipMirrorIndents" w:uri="http://schemas.microsoft.com/office/word" w:val="1"/>
  </w:compat>
  <w:rsids>
    <w:rsidRoot w:val="009F3321"/>
    <w:rsid w:val="002F6B8E"/>
    <w:rsid w:val="00731BBB"/>
    <w:rsid w:val="009F3321"/>
    <w:rsid w:val="00B44E50"/>
  </w:rsids>
  <m:mathPr>
    <m:mathFont m:val="Cambria Math"/>
    <m:brkBin m:val="before"/>
    <m:brkBinSub m:val="--"/>
    <m:smallFrac m:val="0"/>
    <m:dispDef/>
    <m:lMargin m:val="0"/>
    <m:rMargin m:val="0"/>
    <m:defJc m:val="centerGroup"/>
    <m:wrapIndent m:val="1440"/>
    <m:intLim m:val="subSup"/>
    <m:naryLim m:val="undOvr"/>
  </m:mathPr>
  <w:themeFontLang w:val="en-US" w:eastAsia="zh-CN"/>
  <w:clrSchemeMapping w:bg1="light1" w:t1="dark1" w:bg2="light2" w:t2="dark2" w:accent1="accent1" w:accent2="accent2" w:accent3="accent3" w:accent4="accent4" w:accent5="accent5" w:accent6="accent6" w:hyperlink="hyperlink" w:followedHyperlink="followedHyperlink"/>
  <w:shapeDefaults>
    <o:shapedefaults v:ext="edit" spidmax="1026"/>
    <o:shapelayout v:ext="edit">
      <o:idmap v:ext="edit" data="1"/>
    </o:shapelayout>
  </w:shapeDefaults>
  <w:decimalSymbol w:val="."/>
  <w:listSeparator w:val=","/>
</w:settings>
</file>

<file path=word/styles.xml><?xml version="1.0" encoding="utf-8"?>
<w:styles xmlns:mc="http://schemas.openxmlformats.org/markup-compatibility/2006" xmlns:r="http://schemas.openxmlformats.org/officeDocument/2006/relationships" xmlns:w="http://schemas.openxmlformats.org/wordprocessingml/2006/main" xmlns:w14="http://schemas.microsoft.com/office/word/2010/wordml" mc:Ignorable="w14">
  <w:docDefaults>
    <w:rPrDefault>
      <w:rPr>
        <w:rFonts w:asciiTheme="minorHAnsi" w:eastAsiaTheme="minorEastAsia" w:hAnsiTheme="minorHAnsi" w:cstheme="minorBidi"/>
        <w:kern w:val="2"/>
        <w:sz w:val="21"/>
        <w:szCs w:val="22"/>
        <w:lang w:val="en-US" w:eastAsia="zh-CN" w:bidi="ar-SA"/>
      </w:rPr>
    </w:rPrDefault>
    <w:pPrDefault/>
  </w:docDefaults>
  <w:latentStyles w:defLockedState="0" w:defUIPriority="99" w:defSemiHidden="1" w:defUnhideWhenUsed="1" w:defQFormat="0" w:count="267">
    <w:lsdException w:name="Normal" w:semiHidden="0" w:uiPriority="0" w:unhideWhenUsed="0" w:qFormat="1"/>
    <w:lsdException w:name="heading 1" w:semiHidden="0" w:uiPriority="9" w:unhideWhenUsed="0" w:qFormat="1"/>
    <w:lsdException w:name="heading 2" w:uiPriority="9" w:qFormat="1"/>
    <w:lsdException w:name="heading 3" w:uiPriority="9" w:qFormat="1"/>
    <w:lsdException w:name="heading 4" w:uiPriority="9" w:qFormat="1"/>
    <w:lsdException w:name="heading 5" w:uiPriority="9" w:qFormat="1"/>
    <w:lsdException w:name="heading 6" w:uiPriority="9" w:qFormat="1"/>
    <w:lsdException w:name="heading 7" w:uiPriority="9" w:qFormat="1"/>
    <w:lsdException w:name="heading 8" w:uiPriority="9" w:qFormat="1"/>
    <w:lsdException w:name="heading 9" w:uiPriority="9" w:qFormat="1"/>
    <w:lsdException w:name="toc 1" w:uiPriority="39"/>
    <w:lsdException w:name="toc 2" w:uiPriority="39"/>
    <w:lsdException w:name="toc 3" w:uiPriority="39"/>
    <w:lsdException w:name="toc 4" w:uiPriority="39"/>
    <w:lsdException w:name="toc 5" w:uiPriority="39"/>
    <w:lsdException w:name="toc 6" w:uiPriority="39"/>
    <w:lsdException w:name="toc 7" w:uiPriority="39"/>
    <w:lsdException w:name="toc 8" w:uiPriority="39"/>
    <w:lsdException w:name="toc 9" w:uiPriority="39"/>
    <w:lsdException w:name="caption" w:uiPriority="35" w:qFormat="1"/>
    <w:lsdException w:name="Title" w:semiHidden="0" w:uiPriority="10" w:unhideWhenUsed="0" w:qFormat="1"/>
    <w:lsdException w:name="Default Paragraph Font" w:uiPriority="1"/>
    <w:lsdException w:name="Subtitle" w:semiHidden="0" w:uiPriority="11" w:unhideWhenUsed="0" w:qFormat="1"/>
    <w:lsdException w:name="Strong" w:semiHidden="0" w:uiPriority="22" w:unhideWhenUsed="0" w:qFormat="1"/>
    <w:lsdException w:name="Emphasis" w:semiHidden="0" w:uiPriority="20" w:unhideWhenUsed="0" w:qFormat="1"/>
    <w:lsdException w:name="Table Grid" w:semiHidden="0" w:uiPriority="59" w:unhideWhenUsed="0"/>
    <w:lsdException w:name="Placeholder Text" w:unhideWhenUsed="0"/>
    <w:lsdException w:name="No Spacing" w:semiHidden="0" w:uiPriority="1" w:unhideWhenUsed="0" w:qFormat="1"/>
    <w:lsdException w:name="Light Shading" w:semiHidden="0" w:uiPriority="60" w:unhideWhenUsed="0"/>
    <w:lsdException w:name="Light List" w:semiHidden="0" w:uiPriority="61" w:unhideWhenUsed="0"/>
    <w:lsdException w:name="Light Grid" w:semiHidden="0" w:uiPriority="62" w:unhideWhenUsed="0"/>
    <w:lsdException w:name="Medium Shading 1" w:semiHidden="0" w:uiPriority="63" w:unhideWhenUsed="0"/>
    <w:lsdException w:name="Medium Shading 2" w:semiHidden="0" w:uiPriority="64" w:unhideWhenUsed="0"/>
    <w:lsdException w:name="Medium List 1" w:semiHidden="0" w:uiPriority="65" w:unhideWhenUsed="0"/>
    <w:lsdException w:name="Medium List 2" w:semiHidden="0" w:uiPriority="66" w:unhideWhenUsed="0"/>
    <w:lsdException w:name="Medium Grid 1" w:semiHidden="0" w:uiPriority="67" w:unhideWhenUsed="0"/>
    <w:lsdException w:name="Medium Grid 2" w:semiHidden="0" w:uiPriority="68" w:unhideWhenUsed="0"/>
    <w:lsdException w:name="Medium Grid 3" w:semiHidden="0" w:uiPriority="69" w:unhideWhenUsed="0"/>
    <w:lsdException w:name="Dark List" w:semiHidden="0" w:uiPriority="70" w:unhideWhenUsed="0"/>
    <w:lsdException w:name="Colorful Shading" w:semiHidden="0" w:uiPriority="71" w:unhideWhenUsed="0"/>
    <w:lsdException w:name="Colorful List" w:semiHidden="0" w:uiPriority="72" w:unhideWhenUsed="0"/>
    <w:lsdException w:name="Colorful Grid" w:semiHidden="0" w:uiPriority="73" w:unhideWhenUsed="0"/>
    <w:lsdException w:name="Light Shading Accent 1" w:semiHidden="0" w:uiPriority="60" w:unhideWhenUsed="0"/>
    <w:lsdException w:name="Light List Accent 1" w:semiHidden="0" w:uiPriority="61" w:unhideWhenUsed="0"/>
    <w:lsdException w:name="Light Grid Accent 1" w:semiHidden="0" w:uiPriority="62" w:unhideWhenUsed="0"/>
    <w:lsdException w:name="Medium Shading 1 Accent 1" w:semiHidden="0" w:uiPriority="63" w:unhideWhenUsed="0"/>
    <w:lsdException w:name="Medium Shading 2 Accent 1" w:semiHidden="0" w:uiPriority="64" w:unhideWhenUsed="0"/>
    <w:lsdException w:name="Medium List 1 Accent 1" w:semiHidden="0" w:uiPriority="65" w:unhideWhenUsed="0"/>
    <w:lsdException w:name="Revision" w:unhideWhenUsed="0"/>
    <w:lsdException w:name="List Paragraph" w:semiHidden="0" w:uiPriority="34" w:unhideWhenUsed="0" w:qFormat="1"/>
    <w:lsdException w:name="Quote" w:semiHidden="0" w:uiPriority="29" w:unhideWhenUsed="0" w:qFormat="1"/>
    <w:lsdException w:name="Intense Quote" w:semiHidden="0" w:uiPriority="30" w:unhideWhenUsed="0" w:qFormat="1"/>
    <w:lsdException w:name="Medium List 2 Accent 1" w:semiHidden="0" w:uiPriority="66" w:unhideWhenUsed="0"/>
    <w:lsdException w:name="Medium Grid 1 Accent 1" w:semiHidden="0" w:uiPriority="67" w:unhideWhenUsed="0"/>
    <w:lsdException w:name="Medium Grid 2 Accent 1" w:semiHidden="0" w:uiPriority="68" w:unhideWhenUsed="0"/>
    <w:lsdException w:name="Medium Grid 3 Accent 1" w:semiHidden="0" w:uiPriority="69" w:unhideWhenUsed="0"/>
    <w:lsdException w:name="Dark List Accent 1" w:semiHidden="0" w:uiPriority="70" w:unhideWhenUsed="0"/>
    <w:lsdException w:name="Colorful Shading Accent 1" w:semiHidden="0" w:uiPriority="71" w:unhideWhenUsed="0"/>
    <w:lsdException w:name="Colorful List Accent 1" w:semiHidden="0" w:uiPriority="72" w:unhideWhenUsed="0"/>
    <w:lsdException w:name="Colorful Grid Accent 1" w:semiHidden="0" w:uiPriority="73" w:unhideWhenUsed="0"/>
    <w:lsdException w:name="Light Shading Accent 2" w:semiHidden="0" w:uiPriority="60" w:unhideWhenUsed="0"/>
    <w:lsdException w:name="Light List Accent 2" w:semiHidden="0" w:uiPriority="61" w:unhideWhenUsed="0"/>
    <w:lsdException w:name="Light Grid Accent 2" w:semiHidden="0" w:uiPriority="62" w:unhideWhenUsed="0"/>
    <w:lsdException w:name="Medium Shading 1 Accent 2" w:semiHidden="0" w:uiPriority="63" w:unhideWhenUsed="0"/>
    <w:lsdException w:name="Medium Shading 2 Accent 2" w:semiHidden="0" w:uiPriority="64" w:unhideWhenUsed="0"/>
    <w:lsdException w:name="Medium List 1 Accent 2" w:semiHidden="0" w:uiPriority="65" w:unhideWhenUsed="0"/>
    <w:lsdException w:name="Medium List 2 Accent 2" w:semiHidden="0" w:uiPriority="66" w:unhideWhenUsed="0"/>
    <w:lsdException w:name="Medium Grid 1 Accent 2" w:semiHidden="0" w:uiPriority="67" w:unhideWhenUsed="0"/>
    <w:lsdException w:name="Medium Grid 2 Accent 2" w:semiHidden="0" w:uiPriority="68" w:unhideWhenUsed="0"/>
    <w:lsdException w:name="Medium Grid 3 Accent 2" w:semiHidden="0" w:uiPriority="69" w:unhideWhenUsed="0"/>
    <w:lsdException w:name="Dark List Accent 2" w:semiHidden="0" w:uiPriority="70" w:unhideWhenUsed="0"/>
    <w:lsdException w:name="Colorful Shading Accent 2" w:semiHidden="0" w:uiPriority="71" w:unhideWhenUsed="0"/>
    <w:lsdException w:name="Colorful List Accent 2" w:semiHidden="0" w:uiPriority="72" w:unhideWhenUsed="0"/>
    <w:lsdException w:name="Colorful Grid Accent 2" w:semiHidden="0" w:uiPriority="73" w:unhideWhenUsed="0"/>
    <w:lsdException w:name="Light Shading Accent 3" w:semiHidden="0" w:uiPriority="60" w:unhideWhenUsed="0"/>
    <w:lsdException w:name="Light List Accent 3" w:semiHidden="0" w:uiPriority="61" w:unhideWhenUsed="0"/>
    <w:lsdException w:name="Light Grid Accent 3" w:semiHidden="0" w:uiPriority="62" w:unhideWhenUsed="0"/>
    <w:lsdException w:name="Medium Shading 1 Accent 3" w:semiHidden="0" w:uiPriority="63" w:unhideWhenUsed="0"/>
    <w:lsdException w:name="Medium Shading 2 Accent 3" w:semiHidden="0" w:uiPriority="64" w:unhideWhenUsed="0"/>
    <w:lsdException w:name="Medium List 1 Accent 3" w:semiHidden="0" w:uiPriority="65" w:unhideWhenUsed="0"/>
    <w:lsdException w:name="Medium List 2 Accent 3" w:semiHidden="0" w:uiPriority="66" w:unhideWhenUsed="0"/>
    <w:lsdException w:name="Medium Grid 1 Accent 3" w:semiHidden="0" w:uiPriority="67" w:unhideWhenUsed="0"/>
    <w:lsdException w:name="Medium Grid 2 Accent 3" w:semiHidden="0" w:uiPriority="68" w:unhideWhenUsed="0"/>
    <w:lsdException w:name="Medium Grid 3 Accent 3" w:semiHidden="0" w:uiPriority="69" w:unhideWhenUsed="0"/>
    <w:lsdException w:name="Dark List Accent 3" w:semiHidden="0" w:uiPriority="70" w:unhideWhenUsed="0"/>
    <w:lsdException w:name="Colorful Shading Accent 3" w:semiHidden="0" w:uiPriority="71" w:unhideWhenUsed="0"/>
    <w:lsdException w:name="Colorful List Accent 3" w:semiHidden="0" w:uiPriority="72" w:unhideWhenUsed="0"/>
    <w:lsdException w:name="Colorful Grid Accent 3" w:semiHidden="0" w:uiPriority="73" w:unhideWhenUsed="0"/>
    <w:lsdException w:name="Light Shading Accent 4" w:semiHidden="0" w:uiPriority="60" w:unhideWhenUsed="0"/>
    <w:lsdException w:name="Light List Accent 4" w:semiHidden="0" w:uiPriority="61" w:unhideWhenUsed="0"/>
    <w:lsdException w:name="Light Grid Accent 4" w:semiHidden="0" w:uiPriority="62" w:unhideWhenUsed="0"/>
    <w:lsdException w:name="Medium Shading 1 Accent 4" w:semiHidden="0" w:uiPriority="63" w:unhideWhenUsed="0"/>
    <w:lsdException w:name="Medium Shading 2 Accent 4" w:semiHidden="0" w:uiPriority="64" w:unhideWhenUsed="0"/>
    <w:lsdException w:name="Medium List 1 Accent 4" w:semiHidden="0" w:uiPriority="65" w:unhideWhenUsed="0"/>
    <w:lsdException w:name="Medium List 2 Accent 4" w:semiHidden="0" w:uiPriority="66" w:unhideWhenUsed="0"/>
    <w:lsdException w:name="Medium Grid 1 Accent 4" w:semiHidden="0" w:uiPriority="67" w:unhideWhenUsed="0"/>
    <w:lsdException w:name="Medium Grid 2 Accent 4" w:semiHidden="0" w:uiPriority="68" w:unhideWhenUsed="0"/>
    <w:lsdException w:name="Medium Grid 3 Accent 4" w:semiHidden="0" w:uiPriority="69" w:unhideWhenUsed="0"/>
    <w:lsdException w:name="Dark List Accent 4" w:semiHidden="0" w:uiPriority="70" w:unhideWhenUsed="0"/>
    <w:lsdException w:name="Colorful Shading Accent 4" w:semiHidden="0" w:uiPriority="71" w:unhideWhenUsed="0"/>
    <w:lsdException w:name="Colorful List Accent 4" w:semiHidden="0" w:uiPriority="72" w:unhideWhenUsed="0"/>
    <w:lsdException w:name="Colorful Grid Accent 4" w:semiHidden="0" w:uiPriority="73" w:unhideWhenUsed="0"/>
    <w:lsdException w:name="Light Shading Accent 5" w:semiHidden="0" w:uiPriority="60" w:unhideWhenUsed="0"/>
    <w:lsdException w:name="Light List Accent 5" w:semiHidden="0" w:uiPriority="61" w:unhideWhenUsed="0"/>
    <w:lsdException w:name="Light Grid Accent 5" w:semiHidden="0" w:uiPriority="62" w:unhideWhenUsed="0"/>
    <w:lsdException w:name="Medium Shading 1 Accent 5" w:semiHidden="0" w:uiPriority="63" w:unhideWhenUsed="0"/>
    <w:lsdException w:name="Medium Shading 2 Accent 5" w:semiHidden="0" w:uiPriority="64" w:unhideWhenUsed="0"/>
    <w:lsdException w:name="Medium List 1 Accent 5" w:semiHidden="0" w:uiPriority="65" w:unhideWhenUsed="0"/>
    <w:lsdException w:name="Medium List 2 Accent 5" w:semiHidden="0" w:uiPriority="66" w:unhideWhenUsed="0"/>
    <w:lsdException w:name="Medium Grid 1 Accent 5" w:semiHidden="0" w:uiPriority="67" w:unhideWhenUsed="0"/>
    <w:lsdException w:name="Medium Grid 2 Accent 5" w:semiHidden="0" w:uiPriority="68" w:unhideWhenUsed="0"/>
    <w:lsdException w:name="Medium Grid 3 Accent 5" w:semiHidden="0" w:uiPriority="69" w:unhideWhenUsed="0"/>
    <w:lsdException w:name="Dark List Accent 5" w:semiHidden="0" w:uiPriority="70" w:unhideWhenUsed="0"/>
    <w:lsdException w:name="Colorful Shading Accent 5" w:semiHidden="0" w:uiPriority="71" w:unhideWhenUsed="0"/>
    <w:lsdException w:name="Colorful List Accent 5" w:semiHidden="0" w:uiPriority="72" w:unhideWhenUsed="0"/>
    <w:lsdException w:name="Colorful Grid Accent 5" w:semiHidden="0" w:uiPriority="73" w:unhideWhenUsed="0"/>
    <w:lsdException w:name="Light Shading Accent 6" w:semiHidden="0" w:uiPriority="60" w:unhideWhenUsed="0"/>
    <w:lsdException w:name="Light List Accent 6" w:semiHidden="0" w:uiPriority="61" w:unhideWhenUsed="0"/>
    <w:lsdException w:name="Light Grid Accent 6" w:semiHidden="0" w:uiPriority="62" w:unhideWhenUsed="0"/>
    <w:lsdException w:name="Medium Shading 1 Accent 6" w:semiHidden="0" w:uiPriority="63" w:unhideWhenUsed="0"/>
    <w:lsdException w:name="Medium Shading 2 Accent 6" w:semiHidden="0" w:uiPriority="64" w:unhideWhenUsed="0"/>
    <w:lsdException w:name="Medium List 1 Accent 6" w:semiHidden="0" w:uiPriority="65" w:unhideWhenUsed="0"/>
    <w:lsdException w:name="Medium List 2 Accent 6" w:semiHidden="0" w:uiPriority="66" w:unhideWhenUsed="0"/>
    <w:lsdException w:name="Medium Grid 1 Accent 6" w:semiHidden="0" w:uiPriority="67" w:unhideWhenUsed="0"/>
    <w:lsdException w:name="Medium Grid 2 Accent 6" w:semiHidden="0" w:uiPriority="68" w:unhideWhenUsed="0"/>
    <w:lsdException w:name="Medium Grid 3 Accent 6" w:semiHidden="0" w:uiPriority="69" w:unhideWhenUsed="0"/>
    <w:lsdException w:name="Dark List Accent 6" w:semiHidden="0" w:uiPriority="70" w:unhideWhenUsed="0"/>
    <w:lsdException w:name="Colorful Shading Accent 6" w:semiHidden="0" w:uiPriority="71" w:unhideWhenUsed="0"/>
    <w:lsdException w:name="Colorful List Accent 6" w:semiHidden="0" w:uiPriority="72" w:unhideWhenUsed="0"/>
    <w:lsdException w:name="Colorful Grid Accent 6" w:semiHidden="0" w:uiPriority="73" w:unhideWhenUsed="0"/>
    <w:lsdException w:name="Subtle Emphasis" w:semiHidden="0" w:uiPriority="19" w:unhideWhenUsed="0" w:qFormat="1"/>
    <w:lsdException w:name="Intense Emphasis" w:semiHidden="0" w:uiPriority="21" w:unhideWhenUsed="0" w:qFormat="1"/>
    <w:lsdException w:name="Subtle Reference" w:semiHidden="0" w:uiPriority="31" w:unhideWhenUsed="0" w:qFormat="1"/>
    <w:lsdException w:name="Intense Reference" w:semiHidden="0" w:uiPriority="32" w:unhideWhenUsed="0" w:qFormat="1"/>
    <w:lsdException w:name="Book Title" w:semiHidden="0" w:uiPriority="33" w:unhideWhenUsed="0" w:qFormat="1"/>
    <w:lsdException w:name="Bibliography" w:uiPriority="37"/>
    <w:lsdException w:name="TOC Heading" w:uiPriority="39" w:qFormat="1"/>
  </w:latentStyles>
  <w:style w:type="paragraph" w:default="1" w:styleId="a">
    <w:name w:val="Normal"/>
    <w:qFormat/>
    <w:pPr>
      <w:widowControl w:val="0"/>
      <w:jc w:val="both"/>
    </w:pPr>
  </w:style>
  <w:style w:type="character" w:default="1" w:styleId="a0">
    <w:name w:val="Default Paragraph Font"/>
    <w:uiPriority w:val="1"/>
    <w:semiHidden/>
    <w:unhideWhenUsed/>
  </w:style>
  <w:style w:type="table" w:default="1" w:styleId="a1">
    <w:name w:val="Normal Table"/>
    <w:uiPriority w:val="99"/>
    <w:semiHidden/>
    <w:unhideWhenUsed/>
    <w:tblPr>
      <w:tblInd w:w="0" w:type="dxa"/>
      <w:tblCellMar>
        <w:top w:w="0" w:type="dxa"/>
        <w:left w:w="108" w:type="dxa"/>
        <w:bottom w:w="0" w:type="dxa"/>
        <w:right w:w="108" w:type="dxa"/>
      </w:tblCellMar>
    </w:tblPr>
  </w:style>
  <w:style w:type="numbering" w:default="1" w:styleId="a2">
    <w:name w:val="No List"/>
    <w:uiPriority w:val="99"/>
    <w:semiHidden/>
    <w:unhideWhenUsed/>
  </w:style>
</w:styles>
</file>

<file path=word/stylesWithEffects.xml><?xml version="1.0" encoding="utf-8"?>
<w:styles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ne="http://schemas.microsoft.com/office/word/2006/wordml" xmlns:wps="http://schemas.microsoft.com/office/word/2010/wordprocessingShape" mc:Ignorable="w14 wp14">
  <w:docDefaults>
    <w:rPrDefault>
      <w:rPr>
        <w:rFonts w:asciiTheme="minorHAnsi" w:eastAsiaTheme="minorEastAsia" w:hAnsiTheme="minorHAnsi" w:cstheme="minorBidi"/>
        <w:kern w:val="2"/>
        <w:sz w:val="21"/>
        <w:szCs w:val="22"/>
        <w:lang w:val="en-US" w:eastAsia="zh-CN" w:bidi="ar-SA"/>
      </w:rPr>
    </w:rPrDefault>
    <w:pPrDefault/>
  </w:docDefaults>
  <w:latentStyles w:defLockedState="0" w:defUIPriority="99" w:defSemiHidden="1" w:defUnhideWhenUsed="1" w:defQFormat="0" w:count="267">
    <w:lsdException w:name="Normal" w:semiHidden="0" w:uiPriority="0" w:unhideWhenUsed="0" w:qFormat="1"/>
    <w:lsdException w:name="heading 1" w:semiHidden="0" w:uiPriority="9" w:unhideWhenUsed="0" w:qFormat="1"/>
    <w:lsdException w:name="heading 2" w:uiPriority="9" w:qFormat="1"/>
    <w:lsdException w:name="heading 3" w:uiPriority="9" w:qFormat="1"/>
    <w:lsdException w:name="heading 4" w:uiPriority="9" w:qFormat="1"/>
    <w:lsdException w:name="heading 5" w:uiPriority="9" w:qFormat="1"/>
    <w:lsdException w:name="heading 6" w:uiPriority="9" w:qFormat="1"/>
    <w:lsdException w:name="heading 7" w:uiPriority="9" w:qFormat="1"/>
    <w:lsdException w:name="heading 8" w:uiPriority="9" w:qFormat="1"/>
    <w:lsdException w:name="heading 9" w:uiPriority="9" w:qFormat="1"/>
    <w:lsdException w:name="toc 1" w:uiPriority="39"/>
    <w:lsdException w:name="toc 2" w:uiPriority="39"/>
    <w:lsdException w:name="toc 3" w:uiPriority="39"/>
    <w:lsdException w:name="toc 4" w:uiPriority="39"/>
    <w:lsdException w:name="toc 5" w:uiPriority="39"/>
    <w:lsdException w:name="toc 6" w:uiPriority="39"/>
    <w:lsdException w:name="toc 7" w:uiPriority="39"/>
    <w:lsdException w:name="toc 8" w:uiPriority="39"/>
    <w:lsdException w:name="toc 9" w:uiPriority="39"/>
    <w:lsdException w:name="caption" w:uiPriority="35" w:qFormat="1"/>
    <w:lsdException w:name="Title" w:semiHidden="0" w:uiPriority="10" w:unhideWhenUsed="0" w:qFormat="1"/>
    <w:lsdException w:name="Default Paragraph Font" w:uiPriority="1"/>
    <w:lsdException w:name="Subtitle" w:semiHidden="0" w:uiPriority="11" w:unhideWhenUsed="0" w:qFormat="1"/>
    <w:lsdException w:name="Strong" w:semiHidden="0" w:uiPriority="22" w:unhideWhenUsed="0" w:qFormat="1"/>
    <w:lsdException w:name="Emphasis" w:semiHidden="0" w:uiPriority="20" w:unhideWhenUsed="0" w:qFormat="1"/>
    <w:lsdException w:name="Table Grid" w:semiHidden="0" w:uiPriority="59" w:unhideWhenUsed="0"/>
    <w:lsdException w:name="Placeholder Text" w:unhideWhenUsed="0"/>
    <w:lsdException w:name="No Spacing" w:semiHidden="0" w:uiPriority="1" w:unhideWhenUsed="0" w:qFormat="1"/>
    <w:lsdException w:name="Light Shading" w:semiHidden="0" w:uiPriority="60" w:unhideWhenUsed="0"/>
    <w:lsdException w:name="Light List" w:semiHidden="0" w:uiPriority="61" w:unhideWhenUsed="0"/>
    <w:lsdException w:name="Light Grid" w:semiHidden="0" w:uiPriority="62" w:unhideWhenUsed="0"/>
    <w:lsdException w:name="Medium Shading 1" w:semiHidden="0" w:uiPriority="63" w:unhideWhenUsed="0"/>
    <w:lsdException w:name="Medium Shading 2" w:semiHidden="0" w:uiPriority="64" w:unhideWhenUsed="0"/>
    <w:lsdException w:name="Medium List 1" w:semiHidden="0" w:uiPriority="65" w:unhideWhenUsed="0"/>
    <w:lsdException w:name="Medium List 2" w:semiHidden="0" w:uiPriority="66" w:unhideWhenUsed="0"/>
    <w:lsdException w:name="Medium Grid 1" w:semiHidden="0" w:uiPriority="67" w:unhideWhenUsed="0"/>
    <w:lsdException w:name="Medium Grid 2" w:semiHidden="0" w:uiPriority="68" w:unhideWhenUsed="0"/>
    <w:lsdException w:name="Medium Grid 3" w:semiHidden="0" w:uiPriority="69" w:unhideWhenUsed="0"/>
    <w:lsdException w:name="Dark List" w:semiHidden="0" w:uiPriority="70" w:unhideWhenUsed="0"/>
    <w:lsdException w:name="Colorful Shading" w:semiHidden="0" w:uiPriority="71" w:unhideWhenUsed="0"/>
    <w:lsdException w:name="Colorful List" w:semiHidden="0" w:uiPriority="72" w:unhideWhenUsed="0"/>
    <w:lsdException w:name="Colorful Grid" w:semiHidden="0" w:uiPriority="73" w:unhideWhenUsed="0"/>
    <w:lsdException w:name="Light Shading Accent 1" w:semiHidden="0" w:uiPriority="60" w:unhideWhenUsed="0"/>
    <w:lsdException w:name="Light List Accent 1" w:semiHidden="0" w:uiPriority="61" w:unhideWhenUsed="0"/>
    <w:lsdException w:name="Light Grid Accent 1" w:semiHidden="0" w:uiPriority="62" w:unhideWhenUsed="0"/>
    <w:lsdException w:name="Medium Shading 1 Accent 1" w:semiHidden="0" w:uiPriority="63" w:unhideWhenUsed="0"/>
    <w:lsdException w:name="Medium Shading 2 Accent 1" w:semiHidden="0" w:uiPriority="64" w:unhideWhenUsed="0"/>
    <w:lsdException w:name="Medium List 1 Accent 1" w:semiHidden="0" w:uiPriority="65" w:unhideWhenUsed="0"/>
    <w:lsdException w:name="Revision" w:unhideWhenUsed="0"/>
    <w:lsdException w:name="List Paragraph" w:semiHidden="0" w:uiPriority="34" w:unhideWhenUsed="0" w:qFormat="1"/>
    <w:lsdException w:name="Quote" w:semiHidden="0" w:uiPriority="29" w:unhideWhenUsed="0" w:qFormat="1"/>
    <w:lsdException w:name="Intense Quote" w:semiHidden="0" w:uiPriority="30" w:unhideWhenUsed="0" w:qFormat="1"/>
    <w:lsdException w:name="Medium List 2 Accent 1" w:semiHidden="0" w:uiPriority="66" w:unhideWhenUsed="0"/>
    <w:lsdException w:name="Medium Grid 1 Accent 1" w:semiHidden="0" w:uiPriority="67" w:unhideWhenUsed="0"/>
    <w:lsdException w:name="Medium Grid 2 Accent 1" w:semiHidden="0" w:uiPriority="68" w:unhideWhenUsed="0"/>
    <w:lsdException w:name="Medium Grid 3 Accent 1" w:semiHidden="0" w:uiPriority="69" w:unhideWhenUsed="0"/>
    <w:lsdException w:name="Dark List Accent 1" w:semiHidden="0" w:uiPriority="70" w:unhideWhenUsed="0"/>
    <w:lsdException w:name="Colorful Shading Accent 1" w:semiHidden="0" w:uiPriority="71" w:unhideWhenUsed="0"/>
    <w:lsdException w:name="Colorful List Accent 1" w:semiHidden="0" w:uiPriority="72" w:unhideWhenUsed="0"/>
    <w:lsdException w:name="Colorful Grid Accent 1" w:semiHidden="0" w:uiPriority="73" w:unhideWhenUsed="0"/>
    <w:lsdException w:name="Light Shading Accent 2" w:semiHidden="0" w:uiPriority="60" w:unhideWhenUsed="0"/>
    <w:lsdException w:name="Light List Accent 2" w:semiHidden="0" w:uiPriority="61" w:unhideWhenUsed="0"/>
    <w:lsdException w:name="Light Grid Accent 2" w:semiHidden="0" w:uiPriority="62" w:unhideWhenUsed="0"/>
    <w:lsdException w:name="Medium Shading 1 Accent 2" w:semiHidden="0" w:uiPriority="63" w:unhideWhenUsed="0"/>
    <w:lsdException w:name="Medium Shading 2 Accent 2" w:semiHidden="0" w:uiPriority="64" w:unhideWhenUsed="0"/>
    <w:lsdException w:name="Medium List 1 Accent 2" w:semiHidden="0" w:uiPriority="65" w:unhideWhenUsed="0"/>
    <w:lsdException w:name="Medium List 2 Accent 2" w:semiHidden="0" w:uiPriority="66" w:unhideWhenUsed="0"/>
    <w:lsdException w:name="Medium Grid 1 Accent 2" w:semiHidden="0" w:uiPriority="67" w:unhideWhenUsed="0"/>
    <w:lsdException w:name="Medium Grid 2 Accent 2" w:semiHidden="0" w:uiPriority="68" w:unhideWhenUsed="0"/>
    <w:lsdException w:name="Medium Grid 3 Accent 2" w:semiHidden="0" w:uiPriority="69" w:unhideWhenUsed="0"/>
    <w:lsdException w:name="Dark List Accent 2" w:semiHidden="0" w:uiPriority="70" w:unhideWhenUsed="0"/>
    <w:lsdException w:name="Colorful Shading Accent 2" w:semiHidden="0" w:uiPriority="71" w:unhideWhenUsed="0"/>
    <w:lsdException w:name="Colorful List Accent 2" w:semiHidden="0" w:uiPriority="72" w:unhideWhenUsed="0"/>
    <w:lsdException w:name="Colorful Grid Accent 2" w:semiHidden="0" w:uiPriority="73" w:unhideWhenUsed="0"/>
    <w:lsdException w:name="Light Shading Accent 3" w:semiHidden="0" w:uiPriority="60" w:unhideWhenUsed="0"/>
    <w:lsdException w:name="Light List Accent 3" w:semiHidden="0" w:uiPriority="61" w:unhideWhenUsed="0"/>
    <w:lsdException w:name="Light Grid Accent 3" w:semiHidden="0" w:uiPriority="62" w:unhideWhenUsed="0"/>
    <w:lsdException w:name="Medium Shading 1 Accent 3" w:semiHidden="0" w:uiPriority="63" w:unhideWhenUsed="0"/>
    <w:lsdException w:name="Medium Shading 2 Accent 3" w:semiHidden="0" w:uiPriority="64" w:unhideWhenUsed="0"/>
    <w:lsdException w:name="Medium List 1 Accent 3" w:semiHidden="0" w:uiPriority="65" w:unhideWhenUsed="0"/>
    <w:lsdException w:name="Medium List 2 Accent 3" w:semiHidden="0" w:uiPriority="66" w:unhideWhenUsed="0"/>
    <w:lsdException w:name="Medium Grid 1 Accent 3" w:semiHidden="0" w:uiPriority="67" w:unhideWhenUsed="0"/>
    <w:lsdException w:name="Medium Grid 2 Accent 3" w:semiHidden="0" w:uiPriority="68" w:unhideWhenUsed="0"/>
    <w:lsdException w:name="Medium Grid 3 Accent 3" w:semiHidden="0" w:uiPriority="69" w:unhideWhenUsed="0"/>
    <w:lsdException w:name="Dark List Accent 3" w:semiHidden="0" w:uiPriority="70" w:unhideWhenUsed="0"/>
    <w:lsdException w:name="Colorful Shading Accent 3" w:semiHidden="0" w:uiPriority="71" w:unhideWhenUsed="0"/>
    <w:lsdException w:name="Colorful List Accent 3" w:semiHidden="0" w:uiPriority="72" w:unhideWhenUsed="0"/>
    <w:lsdException w:name="Colorful Grid Accent 3" w:semiHidden="0" w:uiPriority="73" w:unhideWhenUsed="0"/>
    <w:lsdException w:name="Light Shading Accent 4" w:semiHidden="0" w:uiPriority="60" w:unhideWhenUsed="0"/>
    <w:lsdException w:name="Light List Accent 4" w:semiHidden="0" w:uiPriority="61" w:unhideWhenUsed="0"/>
    <w:lsdException w:name="Light Grid Accent 4" w:semiHidden="0" w:uiPriority="62" w:unhideWhenUsed="0"/>
    <w:lsdException w:name="Medium Shading 1 Accent 4" w:semiHidden="0" w:uiPriority="63" w:unhideWhenUsed="0"/>
    <w:lsdException w:name="Medium Shading 2 Accent 4" w:semiHidden="0" w:uiPriority="64" w:unhideWhenUsed="0"/>
    <w:lsdException w:name="Medium List 1 Accent 4" w:semiHidden="0" w:uiPriority="65" w:unhideWhenUsed="0"/>
    <w:lsdException w:name="Medium List 2 Accent 4" w:semiHidden="0" w:uiPriority="66" w:unhideWhenUsed="0"/>
    <w:lsdException w:name="Medium Grid 1 Accent 4" w:semiHidden="0" w:uiPriority="67" w:unhideWhenUsed="0"/>
    <w:lsdException w:name="Medium Grid 2 Accent 4" w:semiHidden="0" w:uiPriority="68" w:unhideWhenUsed="0"/>
    <w:lsdException w:name="Medium Grid 3 Accent 4" w:semiHidden="0" w:uiPriority="69" w:unhideWhenUsed="0"/>
    <w:lsdException w:name="Dark List Accent 4" w:semiHidden="0" w:uiPriority="70" w:unhideWhenUsed="0"/>
    <w:lsdException w:name="Colorful Shading Accent 4" w:semiHidden="0" w:uiPriority="71" w:unhideWhenUsed="0"/>
    <w:lsdException w:name="Colorful List Accent 4" w:semiHidden="0" w:uiPriority="72" w:unhideWhenUsed="0"/>
    <w:lsdException w:name="Colorful Grid Accent 4" w:semiHidden="0" w:uiPriority="73" w:unhideWhenUsed="0"/>
    <w:lsdException w:name="Light Shading Accent 5" w:semiHidden="0" w:uiPriority="60" w:unhideWhenUsed="0"/>
    <w:lsdException w:name="Light List Accent 5" w:semiHidden="0" w:uiPriority="61" w:unhideWhenUsed="0"/>
    <w:lsdException w:name="Light Grid Accent 5" w:semiHidden="0" w:uiPriority="62" w:unhideWhenUsed="0"/>
    <w:lsdException w:name="Medium Shading 1 Accent 5" w:semiHidden="0" w:uiPriority="63" w:unhideWhenUsed="0"/>
    <w:lsdException w:name="Medium Shading 2 Accent 5" w:semiHidden="0" w:uiPriority="64" w:unhideWhenUsed="0"/>
    <w:lsdException w:name="Medium List 1 Accent 5" w:semiHidden="0" w:uiPriority="65" w:unhideWhenUsed="0"/>
    <w:lsdException w:name="Medium List 2 Accent 5" w:semiHidden="0" w:uiPriority="66" w:unhideWhenUsed="0"/>
    <w:lsdException w:name="Medium Grid 1 Accent 5" w:semiHidden="0" w:uiPriority="67" w:unhideWhenUsed="0"/>
    <w:lsdException w:name="Medium Grid 2 Accent 5" w:semiHidden="0" w:uiPriority="68" w:unhideWhenUsed="0"/>
    <w:lsdException w:name="Medium Grid 3 Accent 5" w:semiHidden="0" w:uiPriority="69" w:unhideWhenUsed="0"/>
    <w:lsdException w:name="Dark List Accent 5" w:semiHidden="0" w:uiPriority="70" w:unhideWhenUsed="0"/>
    <w:lsdException w:name="Colorful Shading Accent 5" w:semiHidden="0" w:uiPriority="71" w:unhideWhenUsed="0"/>
    <w:lsdException w:name="Colorful List Accent 5" w:semiHidden="0" w:uiPriority="72" w:unhideWhenUsed="0"/>
    <w:lsdException w:name="Colorful Grid Accent 5" w:semiHidden="0" w:uiPriority="73" w:unhideWhenUsed="0"/>
    <w:lsdException w:name="Light Shading Accent 6" w:semiHidden="0" w:uiPriority="60" w:unhideWhenUsed="0"/>
    <w:lsdException w:name="Light List Accent 6" w:semiHidden="0" w:uiPriority="61" w:unhideWhenUsed="0"/>
    <w:lsdException w:name="Light Grid Accent 6" w:semiHidden="0" w:uiPriority="62" w:unhideWhenUsed="0"/>
    <w:lsdException w:name="Medium Shading 1 Accent 6" w:semiHidden="0" w:uiPriority="63" w:unhideWhenUsed="0"/>
    <w:lsdException w:name="Medium Shading 2 Accent 6" w:semiHidden="0" w:uiPriority="64" w:unhideWhenUsed="0"/>
    <w:lsdException w:name="Medium List 1 Accent 6" w:semiHidden="0" w:uiPriority="65" w:unhideWhenUsed="0"/>
    <w:lsdException w:name="Medium List 2 Accent 6" w:semiHidden="0" w:uiPriority="66" w:unhideWhenUsed="0"/>
    <w:lsdException w:name="Medium Grid 1 Accent 6" w:semiHidden="0" w:uiPriority="67" w:unhideWhenUsed="0"/>
    <w:lsdException w:name="Medium Grid 2 Accent 6" w:semiHidden="0" w:uiPriority="68" w:unhideWhenUsed="0"/>
    <w:lsdException w:name="Medium Grid 3 Accent 6" w:semiHidden="0" w:uiPriority="69" w:unhideWhenUsed="0"/>
    <w:lsdException w:name="Dark List Accent 6" w:semiHidden="0" w:uiPriority="70" w:unhideWhenUsed="0"/>
    <w:lsdException w:name="Colorful Shading Accent 6" w:semiHidden="0" w:uiPriority="71" w:unhideWhenUsed="0"/>
    <w:lsdException w:name="Colorful List Accent 6" w:semiHidden="0" w:uiPriority="72" w:unhideWhenUsed="0"/>
    <w:lsdException w:name="Colorful Grid Accent 6" w:semiHidden="0" w:uiPriority="73" w:unhideWhenUsed="0"/>
    <w:lsdException w:name="Subtle Emphasis" w:semiHidden="0" w:uiPriority="19" w:unhideWhenUsed="0" w:qFormat="1"/>
    <w:lsdException w:name="Intense Emphasis" w:semiHidden="0" w:uiPriority="21" w:unhideWhenUsed="0" w:qFormat="1"/>
    <w:lsdException w:name="Subtle Reference" w:semiHidden="0" w:uiPriority="31" w:unhideWhenUsed="0" w:qFormat="1"/>
    <w:lsdException w:name="Intense Reference" w:semiHidden="0" w:uiPriority="32" w:unhideWhenUsed="0" w:qFormat="1"/>
    <w:lsdException w:name="Book Title" w:semiHidden="0" w:uiPriority="33" w:unhideWhenUsed="0" w:qFormat="1"/>
    <w:lsdException w:name="Bibliography" w:uiPriority="37"/>
    <w:lsdException w:name="TOC Heading" w:uiPriority="39" w:qFormat="1"/>
  </w:latentStyles>
  <w:style w:type="paragraph" w:default="1" w:styleId="a">
    <w:name w:val="Normal"/>
    <w:qFormat/>
    <w:pPr>
      <w:widowControl w:val="0"/>
      <w:jc w:val="both"/>
    </w:pPr>
  </w:style>
  <w:style w:type="character" w:default="1" w:styleId="a0">
    <w:name w:val="Default Paragraph Font"/>
    <w:uiPriority w:val="1"/>
    <w:semiHidden/>
    <w:unhideWhenUsed/>
  </w:style>
  <w:style w:type="table" w:default="1" w:styleId="a1">
    <w:name w:val="Normal Table"/>
    <w:uiPriority w:val="99"/>
    <w:semiHidden/>
    <w:unhideWhenUsed/>
    <w:tblPr>
      <w:tblInd w:w="0" w:type="dxa"/>
      <w:tblCellMar>
        <w:top w:w="0" w:type="dxa"/>
        <w:left w:w="108" w:type="dxa"/>
        <w:bottom w:w="0" w:type="dxa"/>
        <w:right w:w="108" w:type="dxa"/>
      </w:tblCellMar>
    </w:tblPr>
  </w:style>
  <w:style w:type="numbering" w:default="1" w:styleId="a2">
    <w:name w:val="No List"/>
    <w:uiPriority w:val="99"/>
    <w:semiHidden/>
    <w:unhideWhenUsed/>
  </w:style>
</w:styles>
</file>

<file path=word/webSettings.xml><?xml version="1.0" encoding="utf-8"?>
<w:webSettings xmlns:mc="http://schemas.openxmlformats.org/markup-compatibility/2006" xmlns:r="http://schemas.openxmlformats.org/officeDocument/2006/relationships" xmlns:w="http://schemas.openxmlformats.org/wordprocessingml/2006/main" xmlns:w14="http://schemas.microsoft.com/office/word/2010/wordml" mc:Ignorable="w14">
  <w:optimizeForBrowser/>
  <w:allowPNG/>
</w:webSettings>
</file>

<file path=word/_rels/document.xml.rels><?xml version="1.0" encoding="UTF-8" standalone="yes"?>
<Relationships xmlns="http://schemas.openxmlformats.org/package/2006/relationships"><Relationship Id="rId3" Type="http://schemas.openxmlformats.org/officeDocument/2006/relationships/settings" Target="settings.xml"/><Relationship Id="rId2" Type="http://schemas.microsoft.com/office/2007/relationships/stylesWithEffects" Target="stylesWithEffects.xml"/><Relationship Id="rId1" Type="http://schemas.openxmlformats.org/officeDocument/2006/relationships/styles" Target="styles.xml"/><Relationship Id="rId6" Type="http://schemas.openxmlformats.org/officeDocument/2006/relationships/theme" Target="theme/theme1.xml"/><Relationship Id="rId5" Type="http://schemas.openxmlformats.org/officeDocument/2006/relationships/fontTable" Target="fontTable.xml"/><Relationship Id="rId4" Type="http://schemas.openxmlformats.org/officeDocument/2006/relationships/webSettings" Target="webSettings.xml"/></Relationships>
</file>

<file path=word/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Normal</Template>
  <TotalTime>1</TotalTime>
  <Pages>1</Pages>
  <Words>366</Words>
  <Characters>2092</Characters>
  <Application>Microsoft Office Word</Application>
  <DocSecurity>0</DocSecurity>
  <Lines>17</Lines>
  <Paragraphs>4</Paragraphs>
  <ScaleCrop>false</ScaleCrop>
  <Company/>
  <LinksUpToDate>false</LinksUpToDate>
  <CharactersWithSpaces>2454</CharactersWithSpaces>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xb21cn</dc:creator>
  <cp:lastModifiedBy>xb21cn</cp:lastModifiedBy>
  <cp:revision>2</cp:revision>
  <dcterms:created xsi:type="dcterms:W3CDTF">2022-02-27T15:50:00Z</dcterms:created>
  <dcterms:modified xsi:type="dcterms:W3CDTF">2022-02-27T15:50:00Z</dcterms:modified>
</cp:coreProperties>
</file>