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4"/>
  </p:notesMasterIdLst>
  <p:handoutMasterIdLst>
    <p:handoutMasterId r:id="rId17"/>
  </p:handoutMasterIdLst>
  <p:sldIdLst>
    <p:sldId id="256" r:id="rId3"/>
    <p:sldId id="261" r:id="rId5"/>
    <p:sldId id="262" r:id="rId6"/>
    <p:sldId id="295" r:id="rId7"/>
    <p:sldId id="296" r:id="rId8"/>
    <p:sldId id="320" r:id="rId9"/>
    <p:sldId id="297" r:id="rId10"/>
    <p:sldId id="266" r:id="rId11"/>
    <p:sldId id="321" r:id="rId12"/>
    <p:sldId id="267" r:id="rId13"/>
    <p:sldId id="345" r:id="rId14"/>
    <p:sldId id="275" r:id="rId15"/>
    <p:sldId id="257" r:id="rId1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</p:showPr>
  <p:clrMru>
    <a:srgbClr val="1AAEE2"/>
    <a:srgbClr val="0099D1"/>
    <a:srgbClr val="F3F6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2" autoAdjust="0"/>
    <p:restoredTop sz="94660"/>
  </p:normalViewPr>
  <p:slideViewPr>
    <p:cSldViewPr snapToGrid="0">
      <p:cViewPr>
        <p:scale>
          <a:sx n="66" d="100"/>
          <a:sy n="66" d="100"/>
        </p:scale>
        <p:origin x="654" y="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419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handoutMaster" Target="handoutMasters/handoutMaster1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349C3-B528-4A14-AB10-6540264560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DB59A-A902-4E9E-82FD-DBB45D114BE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349C3-B528-4A14-AB10-6540264560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DB59A-A902-4E9E-82FD-DBB45D114BE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349C3-B528-4A14-AB10-6540264560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DB59A-A902-4E9E-82FD-DBB45D114BE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349C3-B528-4A14-AB10-6540264560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DB59A-A902-4E9E-82FD-DBB45D114BE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349C3-B528-4A14-AB10-6540264560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DB59A-A902-4E9E-82FD-DBB45D114BE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349C3-B528-4A14-AB10-6540264560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DB59A-A902-4E9E-82FD-DBB45D114BE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349C3-B528-4A14-AB10-6540264560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DB59A-A902-4E9E-82FD-DBB45D114BE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349C3-B528-4A14-AB10-6540264560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DB59A-A902-4E9E-82FD-DBB45D114BE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349C3-B528-4A14-AB10-6540264560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DB59A-A902-4E9E-82FD-DBB45D114BE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349C3-B528-4A14-AB10-6540264560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DB59A-A902-4E9E-82FD-DBB45D114BE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349C3-B528-4A14-AB10-6540264560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DB59A-A902-4E9E-82FD-DBB45D114BE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349C3-B528-4A14-AB10-6540264560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9DB59A-A902-4E9E-82FD-DBB45D114BEC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5.xml"/><Relationship Id="rId3" Type="http://schemas.openxmlformats.org/officeDocument/2006/relationships/slideLayout" Target="../slideLayouts/slideLayout1.xml"/><Relationship Id="rId2" Type="http://schemas.openxmlformats.org/officeDocument/2006/relationships/hyperlink" Target="..\_&#21892;&#35793;_&#21644;&#35199;&#26041;&#23545;&#31561;&#35770;&#30340;&#27604;&#36739;&#30740;&#31350;_&#26446;&#23452;&#29831;.pdf" TargetMode="External"/><Relationship Id="rId1" Type="http://schemas.openxmlformats.org/officeDocument/2006/relationships/hyperlink" Target="https://book.douban.com/review/12355963/" TargetMode="External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6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hyperlink" Target="..\&#22810;&#38647;&#19982;&#27888;&#29305;&#21202;&#32763;&#35793;&#21407;&#21017;&#27604;&#36739;&#30740;&#31350;_&#21608;&#20122;&#33673;.pdf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6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6594925" y="-1"/>
            <a:ext cx="6178060" cy="7881257"/>
            <a:chOff x="2166938" y="882651"/>
            <a:chExt cx="3708400" cy="4730749"/>
          </a:xfrm>
        </p:grpSpPr>
        <p:sp>
          <p:nvSpPr>
            <p:cNvPr id="5" name="Freeform 5"/>
            <p:cNvSpPr/>
            <p:nvPr/>
          </p:nvSpPr>
          <p:spPr bwMode="auto">
            <a:xfrm>
              <a:off x="3800475" y="4740275"/>
              <a:ext cx="1233487" cy="873125"/>
            </a:xfrm>
            <a:custGeom>
              <a:avLst/>
              <a:gdLst>
                <a:gd name="T0" fmla="*/ 127 w 252"/>
                <a:gd name="T1" fmla="*/ 179 h 179"/>
                <a:gd name="T2" fmla="*/ 252 w 252"/>
                <a:gd name="T3" fmla="*/ 77 h 179"/>
                <a:gd name="T4" fmla="*/ 202 w 252"/>
                <a:gd name="T5" fmla="*/ 0 h 179"/>
                <a:gd name="T6" fmla="*/ 0 w 252"/>
                <a:gd name="T7" fmla="*/ 160 h 179"/>
                <a:gd name="T8" fmla="*/ 1 w 252"/>
                <a:gd name="T9" fmla="*/ 179 h 179"/>
                <a:gd name="T10" fmla="*/ 127 w 252"/>
                <a:gd name="T11" fmla="*/ 179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2" h="179">
                  <a:moveTo>
                    <a:pt x="127" y="179"/>
                  </a:moveTo>
                  <a:cubicBezTo>
                    <a:pt x="168" y="148"/>
                    <a:pt x="210" y="114"/>
                    <a:pt x="252" y="77"/>
                  </a:cubicBezTo>
                  <a:cubicBezTo>
                    <a:pt x="234" y="50"/>
                    <a:pt x="218" y="24"/>
                    <a:pt x="202" y="0"/>
                  </a:cubicBezTo>
                  <a:cubicBezTo>
                    <a:pt x="134" y="60"/>
                    <a:pt x="65" y="114"/>
                    <a:pt x="0" y="160"/>
                  </a:cubicBezTo>
                  <a:cubicBezTo>
                    <a:pt x="0" y="166"/>
                    <a:pt x="1" y="172"/>
                    <a:pt x="1" y="179"/>
                  </a:cubicBezTo>
                  <a:cubicBezTo>
                    <a:pt x="127" y="179"/>
                    <a:pt x="127" y="179"/>
                    <a:pt x="127" y="179"/>
                  </a:cubicBezTo>
                </a:path>
              </a:pathLst>
            </a:custGeom>
            <a:solidFill>
              <a:srgbClr val="63D5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" name="Freeform 6"/>
            <p:cNvSpPr/>
            <p:nvPr/>
          </p:nvSpPr>
          <p:spPr bwMode="auto">
            <a:xfrm>
              <a:off x="3140075" y="2282825"/>
              <a:ext cx="352425" cy="395287"/>
            </a:xfrm>
            <a:custGeom>
              <a:avLst/>
              <a:gdLst>
                <a:gd name="T0" fmla="*/ 28 w 72"/>
                <a:gd name="T1" fmla="*/ 67 h 81"/>
                <a:gd name="T2" fmla="*/ 72 w 72"/>
                <a:gd name="T3" fmla="*/ 0 h 81"/>
                <a:gd name="T4" fmla="*/ 51 w 72"/>
                <a:gd name="T5" fmla="*/ 7 h 81"/>
                <a:gd name="T6" fmla="*/ 0 w 72"/>
                <a:gd name="T7" fmla="*/ 81 h 81"/>
                <a:gd name="T8" fmla="*/ 28 w 72"/>
                <a:gd name="T9" fmla="*/ 6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81">
                  <a:moveTo>
                    <a:pt x="28" y="67"/>
                  </a:moveTo>
                  <a:cubicBezTo>
                    <a:pt x="41" y="45"/>
                    <a:pt x="56" y="23"/>
                    <a:pt x="72" y="0"/>
                  </a:cubicBezTo>
                  <a:cubicBezTo>
                    <a:pt x="65" y="3"/>
                    <a:pt x="57" y="5"/>
                    <a:pt x="51" y="7"/>
                  </a:cubicBezTo>
                  <a:cubicBezTo>
                    <a:pt x="32" y="32"/>
                    <a:pt x="15" y="57"/>
                    <a:pt x="0" y="81"/>
                  </a:cubicBezTo>
                  <a:cubicBezTo>
                    <a:pt x="9" y="77"/>
                    <a:pt x="18" y="72"/>
                    <a:pt x="28" y="67"/>
                  </a:cubicBezTo>
                </a:path>
              </a:pathLst>
            </a:custGeom>
            <a:solidFill>
              <a:srgbClr val="0094C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" name="Freeform 7"/>
            <p:cNvSpPr/>
            <p:nvPr/>
          </p:nvSpPr>
          <p:spPr bwMode="auto">
            <a:xfrm>
              <a:off x="3443288" y="1882775"/>
              <a:ext cx="361950" cy="360362"/>
            </a:xfrm>
            <a:custGeom>
              <a:avLst/>
              <a:gdLst>
                <a:gd name="T0" fmla="*/ 20 w 74"/>
                <a:gd name="T1" fmla="*/ 69 h 74"/>
                <a:gd name="T2" fmla="*/ 74 w 74"/>
                <a:gd name="T3" fmla="*/ 2 h 74"/>
                <a:gd name="T4" fmla="*/ 60 w 74"/>
                <a:gd name="T5" fmla="*/ 0 h 74"/>
                <a:gd name="T6" fmla="*/ 0 w 74"/>
                <a:gd name="T7" fmla="*/ 74 h 74"/>
                <a:gd name="T8" fmla="*/ 20 w 74"/>
                <a:gd name="T9" fmla="*/ 6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4" h="74">
                  <a:moveTo>
                    <a:pt x="20" y="69"/>
                  </a:moveTo>
                  <a:cubicBezTo>
                    <a:pt x="36" y="47"/>
                    <a:pt x="55" y="24"/>
                    <a:pt x="74" y="2"/>
                  </a:cubicBezTo>
                  <a:cubicBezTo>
                    <a:pt x="69" y="1"/>
                    <a:pt x="65" y="0"/>
                    <a:pt x="60" y="0"/>
                  </a:cubicBezTo>
                  <a:cubicBezTo>
                    <a:pt x="39" y="24"/>
                    <a:pt x="18" y="49"/>
                    <a:pt x="0" y="74"/>
                  </a:cubicBezTo>
                  <a:cubicBezTo>
                    <a:pt x="6" y="72"/>
                    <a:pt x="13" y="70"/>
                    <a:pt x="20" y="69"/>
                  </a:cubicBezTo>
                </a:path>
              </a:pathLst>
            </a:custGeom>
            <a:solidFill>
              <a:srgbClr val="0094C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" name="Freeform 8"/>
            <p:cNvSpPr/>
            <p:nvPr/>
          </p:nvSpPr>
          <p:spPr bwMode="auto">
            <a:xfrm>
              <a:off x="3790950" y="1433513"/>
              <a:ext cx="392112" cy="404812"/>
            </a:xfrm>
            <a:custGeom>
              <a:avLst/>
              <a:gdLst>
                <a:gd name="T0" fmla="*/ 13 w 80"/>
                <a:gd name="T1" fmla="*/ 83 h 83"/>
                <a:gd name="T2" fmla="*/ 80 w 80"/>
                <a:gd name="T3" fmla="*/ 12 h 83"/>
                <a:gd name="T4" fmla="*/ 75 w 80"/>
                <a:gd name="T5" fmla="*/ 0 h 83"/>
                <a:gd name="T6" fmla="*/ 0 w 80"/>
                <a:gd name="T7" fmla="*/ 79 h 83"/>
                <a:gd name="T8" fmla="*/ 13 w 80"/>
                <a:gd name="T9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0" h="83">
                  <a:moveTo>
                    <a:pt x="13" y="83"/>
                  </a:moveTo>
                  <a:cubicBezTo>
                    <a:pt x="34" y="59"/>
                    <a:pt x="57" y="35"/>
                    <a:pt x="80" y="12"/>
                  </a:cubicBezTo>
                  <a:cubicBezTo>
                    <a:pt x="78" y="8"/>
                    <a:pt x="76" y="4"/>
                    <a:pt x="75" y="0"/>
                  </a:cubicBezTo>
                  <a:cubicBezTo>
                    <a:pt x="48" y="26"/>
                    <a:pt x="23" y="53"/>
                    <a:pt x="0" y="79"/>
                  </a:cubicBezTo>
                  <a:cubicBezTo>
                    <a:pt x="4" y="80"/>
                    <a:pt x="8" y="82"/>
                    <a:pt x="13" y="83"/>
                  </a:cubicBezTo>
                </a:path>
              </a:pathLst>
            </a:custGeom>
            <a:solidFill>
              <a:srgbClr val="007D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" name="Freeform 9"/>
            <p:cNvSpPr/>
            <p:nvPr/>
          </p:nvSpPr>
          <p:spPr bwMode="auto">
            <a:xfrm>
              <a:off x="4324350" y="1141413"/>
              <a:ext cx="166687" cy="190500"/>
            </a:xfrm>
            <a:custGeom>
              <a:avLst/>
              <a:gdLst>
                <a:gd name="T0" fmla="*/ 0 w 34"/>
                <a:gd name="T1" fmla="*/ 39 h 39"/>
                <a:gd name="T2" fmla="*/ 33 w 34"/>
                <a:gd name="T3" fmla="*/ 9 h 39"/>
                <a:gd name="T4" fmla="*/ 34 w 34"/>
                <a:gd name="T5" fmla="*/ 0 h 39"/>
                <a:gd name="T6" fmla="*/ 0 w 34"/>
                <a:gd name="T7" fmla="*/ 32 h 39"/>
                <a:gd name="T8" fmla="*/ 0 w 34"/>
                <a:gd name="T9" fmla="*/ 39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39">
                  <a:moveTo>
                    <a:pt x="0" y="39"/>
                  </a:moveTo>
                  <a:cubicBezTo>
                    <a:pt x="11" y="29"/>
                    <a:pt x="22" y="19"/>
                    <a:pt x="33" y="9"/>
                  </a:cubicBezTo>
                  <a:cubicBezTo>
                    <a:pt x="34" y="6"/>
                    <a:pt x="34" y="3"/>
                    <a:pt x="34" y="0"/>
                  </a:cubicBezTo>
                  <a:cubicBezTo>
                    <a:pt x="23" y="11"/>
                    <a:pt x="11" y="21"/>
                    <a:pt x="0" y="32"/>
                  </a:cubicBezTo>
                  <a:cubicBezTo>
                    <a:pt x="0" y="34"/>
                    <a:pt x="0" y="36"/>
                    <a:pt x="0" y="39"/>
                  </a:cubicBezTo>
                  <a:close/>
                </a:path>
              </a:pathLst>
            </a:custGeom>
            <a:solidFill>
              <a:srgbClr val="73D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" name="Freeform 10"/>
            <p:cNvSpPr/>
            <p:nvPr/>
          </p:nvSpPr>
          <p:spPr bwMode="auto">
            <a:xfrm>
              <a:off x="4735513" y="2671763"/>
              <a:ext cx="1139825" cy="1527175"/>
            </a:xfrm>
            <a:custGeom>
              <a:avLst/>
              <a:gdLst>
                <a:gd name="T0" fmla="*/ 233 w 233"/>
                <a:gd name="T1" fmla="*/ 0 h 313"/>
                <a:gd name="T2" fmla="*/ 208 w 233"/>
                <a:gd name="T3" fmla="*/ 1 h 313"/>
                <a:gd name="T4" fmla="*/ 0 w 233"/>
                <a:gd name="T5" fmla="*/ 243 h 313"/>
                <a:gd name="T6" fmla="*/ 77 w 233"/>
                <a:gd name="T7" fmla="*/ 313 h 313"/>
                <a:gd name="T8" fmla="*/ 233 w 233"/>
                <a:gd name="T9" fmla="*/ 144 h 313"/>
                <a:gd name="T10" fmla="*/ 233 w 233"/>
                <a:gd name="T11" fmla="*/ 0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33" h="313">
                  <a:moveTo>
                    <a:pt x="233" y="0"/>
                  </a:moveTo>
                  <a:cubicBezTo>
                    <a:pt x="224" y="0"/>
                    <a:pt x="216" y="1"/>
                    <a:pt x="208" y="1"/>
                  </a:cubicBezTo>
                  <a:cubicBezTo>
                    <a:pt x="147" y="83"/>
                    <a:pt x="76" y="166"/>
                    <a:pt x="0" y="243"/>
                  </a:cubicBezTo>
                  <a:cubicBezTo>
                    <a:pt x="23" y="264"/>
                    <a:pt x="49" y="287"/>
                    <a:pt x="77" y="313"/>
                  </a:cubicBezTo>
                  <a:cubicBezTo>
                    <a:pt x="132" y="258"/>
                    <a:pt x="184" y="202"/>
                    <a:pt x="233" y="144"/>
                  </a:cubicBezTo>
                  <a:cubicBezTo>
                    <a:pt x="233" y="0"/>
                    <a:pt x="233" y="0"/>
                    <a:pt x="233" y="0"/>
                  </a:cubicBezTo>
                </a:path>
              </a:pathLst>
            </a:custGeom>
            <a:solidFill>
              <a:srgbClr val="0089B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" name="Freeform 11"/>
            <p:cNvSpPr/>
            <p:nvPr/>
          </p:nvSpPr>
          <p:spPr bwMode="auto">
            <a:xfrm>
              <a:off x="3527425" y="3959225"/>
              <a:ext cx="1452562" cy="1546225"/>
            </a:xfrm>
            <a:custGeom>
              <a:avLst/>
              <a:gdLst>
                <a:gd name="T0" fmla="*/ 225 w 297"/>
                <a:gd name="T1" fmla="*/ 0 h 317"/>
                <a:gd name="T2" fmla="*/ 0 w 297"/>
                <a:gd name="T3" fmla="*/ 191 h 317"/>
                <a:gd name="T4" fmla="*/ 0 w 297"/>
                <a:gd name="T5" fmla="*/ 317 h 317"/>
                <a:gd name="T6" fmla="*/ 297 w 297"/>
                <a:gd name="T7" fmla="*/ 77 h 317"/>
                <a:gd name="T8" fmla="*/ 225 w 297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7" h="317">
                  <a:moveTo>
                    <a:pt x="225" y="0"/>
                  </a:moveTo>
                  <a:cubicBezTo>
                    <a:pt x="149" y="74"/>
                    <a:pt x="73" y="139"/>
                    <a:pt x="0" y="191"/>
                  </a:cubicBezTo>
                  <a:cubicBezTo>
                    <a:pt x="0" y="230"/>
                    <a:pt x="0" y="271"/>
                    <a:pt x="0" y="317"/>
                  </a:cubicBezTo>
                  <a:cubicBezTo>
                    <a:pt x="95" y="255"/>
                    <a:pt x="196" y="173"/>
                    <a:pt x="297" y="77"/>
                  </a:cubicBezTo>
                  <a:cubicBezTo>
                    <a:pt x="271" y="49"/>
                    <a:pt x="247" y="23"/>
                    <a:pt x="225" y="0"/>
                  </a:cubicBezTo>
                </a:path>
              </a:pathLst>
            </a:custGeom>
            <a:solidFill>
              <a:srgbClr val="0089B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" name="Freeform 12"/>
            <p:cNvSpPr/>
            <p:nvPr/>
          </p:nvSpPr>
          <p:spPr bwMode="auto">
            <a:xfrm>
              <a:off x="2505075" y="4964113"/>
              <a:ext cx="923925" cy="649287"/>
            </a:xfrm>
            <a:custGeom>
              <a:avLst/>
              <a:gdLst>
                <a:gd name="T0" fmla="*/ 172 w 189"/>
                <a:gd name="T1" fmla="*/ 133 h 133"/>
                <a:gd name="T2" fmla="*/ 183 w 189"/>
                <a:gd name="T3" fmla="*/ 125 h 133"/>
                <a:gd name="T4" fmla="*/ 189 w 189"/>
                <a:gd name="T5" fmla="*/ 0 h 133"/>
                <a:gd name="T6" fmla="*/ 13 w 189"/>
                <a:gd name="T7" fmla="*/ 97 h 133"/>
                <a:gd name="T8" fmla="*/ 0 w 189"/>
                <a:gd name="T9" fmla="*/ 133 h 133"/>
                <a:gd name="T10" fmla="*/ 172 w 189"/>
                <a:gd name="T11" fmla="*/ 13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9" h="133">
                  <a:moveTo>
                    <a:pt x="172" y="133"/>
                  </a:moveTo>
                  <a:cubicBezTo>
                    <a:pt x="175" y="130"/>
                    <a:pt x="179" y="128"/>
                    <a:pt x="183" y="125"/>
                  </a:cubicBezTo>
                  <a:cubicBezTo>
                    <a:pt x="185" y="80"/>
                    <a:pt x="187" y="38"/>
                    <a:pt x="189" y="0"/>
                  </a:cubicBezTo>
                  <a:cubicBezTo>
                    <a:pt x="123" y="45"/>
                    <a:pt x="64" y="77"/>
                    <a:pt x="13" y="97"/>
                  </a:cubicBezTo>
                  <a:cubicBezTo>
                    <a:pt x="8" y="109"/>
                    <a:pt x="4" y="121"/>
                    <a:pt x="0" y="133"/>
                  </a:cubicBezTo>
                  <a:cubicBezTo>
                    <a:pt x="172" y="133"/>
                    <a:pt x="172" y="133"/>
                    <a:pt x="172" y="133"/>
                  </a:cubicBezTo>
                </a:path>
              </a:pathLst>
            </a:custGeom>
            <a:solidFill>
              <a:srgbClr val="008AB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3" name="Freeform 13"/>
            <p:cNvSpPr/>
            <p:nvPr/>
          </p:nvSpPr>
          <p:spPr bwMode="auto">
            <a:xfrm>
              <a:off x="2166938" y="5453063"/>
              <a:ext cx="338137" cy="160337"/>
            </a:xfrm>
            <a:custGeom>
              <a:avLst/>
              <a:gdLst>
                <a:gd name="T0" fmla="*/ 57 w 69"/>
                <a:gd name="T1" fmla="*/ 33 h 33"/>
                <a:gd name="T2" fmla="*/ 69 w 69"/>
                <a:gd name="T3" fmla="*/ 0 h 33"/>
                <a:gd name="T4" fmla="*/ 0 w 69"/>
                <a:gd name="T5" fmla="*/ 17 h 33"/>
                <a:gd name="T6" fmla="*/ 0 w 69"/>
                <a:gd name="T7" fmla="*/ 33 h 33"/>
                <a:gd name="T8" fmla="*/ 57 w 69"/>
                <a:gd name="T9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3">
                  <a:moveTo>
                    <a:pt x="57" y="33"/>
                  </a:moveTo>
                  <a:cubicBezTo>
                    <a:pt x="61" y="22"/>
                    <a:pt x="65" y="11"/>
                    <a:pt x="69" y="0"/>
                  </a:cubicBezTo>
                  <a:cubicBezTo>
                    <a:pt x="43" y="9"/>
                    <a:pt x="20" y="15"/>
                    <a:pt x="0" y="17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57" y="33"/>
                    <a:pt x="57" y="33"/>
                    <a:pt x="57" y="33"/>
                  </a:cubicBezTo>
                </a:path>
              </a:pathLst>
            </a:custGeom>
            <a:solidFill>
              <a:srgbClr val="0089B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4" name="Freeform 14"/>
            <p:cNvSpPr/>
            <p:nvPr/>
          </p:nvSpPr>
          <p:spPr bwMode="auto">
            <a:xfrm>
              <a:off x="3316288" y="2247900"/>
              <a:ext cx="307975" cy="331787"/>
            </a:xfrm>
            <a:custGeom>
              <a:avLst/>
              <a:gdLst>
                <a:gd name="T0" fmla="*/ 29 w 63"/>
                <a:gd name="T1" fmla="*/ 53 h 68"/>
                <a:gd name="T2" fmla="*/ 63 w 63"/>
                <a:gd name="T3" fmla="*/ 0 h 68"/>
                <a:gd name="T4" fmla="*/ 40 w 63"/>
                <a:gd name="T5" fmla="*/ 7 h 68"/>
                <a:gd name="T6" fmla="*/ 0 w 63"/>
                <a:gd name="T7" fmla="*/ 68 h 68"/>
                <a:gd name="T8" fmla="*/ 29 w 63"/>
                <a:gd name="T9" fmla="*/ 53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68">
                  <a:moveTo>
                    <a:pt x="29" y="53"/>
                  </a:moveTo>
                  <a:cubicBezTo>
                    <a:pt x="39" y="36"/>
                    <a:pt x="50" y="18"/>
                    <a:pt x="63" y="0"/>
                  </a:cubicBezTo>
                  <a:cubicBezTo>
                    <a:pt x="55" y="3"/>
                    <a:pt x="47" y="5"/>
                    <a:pt x="40" y="7"/>
                  </a:cubicBezTo>
                  <a:cubicBezTo>
                    <a:pt x="25" y="28"/>
                    <a:pt x="12" y="49"/>
                    <a:pt x="0" y="68"/>
                  </a:cubicBezTo>
                  <a:cubicBezTo>
                    <a:pt x="9" y="64"/>
                    <a:pt x="19" y="58"/>
                    <a:pt x="29" y="53"/>
                  </a:cubicBezTo>
                </a:path>
              </a:pathLst>
            </a:custGeom>
            <a:solidFill>
              <a:srgbClr val="00A4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5" name="Freeform 15"/>
            <p:cNvSpPr/>
            <p:nvPr/>
          </p:nvSpPr>
          <p:spPr bwMode="auto">
            <a:xfrm>
              <a:off x="3570288" y="1901825"/>
              <a:ext cx="314325" cy="303212"/>
            </a:xfrm>
            <a:custGeom>
              <a:avLst/>
              <a:gdLst>
                <a:gd name="T0" fmla="*/ 21 w 64"/>
                <a:gd name="T1" fmla="*/ 56 h 62"/>
                <a:gd name="T2" fmla="*/ 64 w 64"/>
                <a:gd name="T3" fmla="*/ 3 h 62"/>
                <a:gd name="T4" fmla="*/ 50 w 64"/>
                <a:gd name="T5" fmla="*/ 0 h 62"/>
                <a:gd name="T6" fmla="*/ 0 w 64"/>
                <a:gd name="T7" fmla="*/ 62 h 62"/>
                <a:gd name="T8" fmla="*/ 21 w 64"/>
                <a:gd name="T9" fmla="*/ 56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4" h="62">
                  <a:moveTo>
                    <a:pt x="21" y="56"/>
                  </a:moveTo>
                  <a:cubicBezTo>
                    <a:pt x="34" y="39"/>
                    <a:pt x="49" y="21"/>
                    <a:pt x="64" y="3"/>
                  </a:cubicBezTo>
                  <a:cubicBezTo>
                    <a:pt x="59" y="2"/>
                    <a:pt x="54" y="1"/>
                    <a:pt x="50" y="0"/>
                  </a:cubicBezTo>
                  <a:cubicBezTo>
                    <a:pt x="32" y="21"/>
                    <a:pt x="15" y="41"/>
                    <a:pt x="0" y="62"/>
                  </a:cubicBezTo>
                  <a:cubicBezTo>
                    <a:pt x="7" y="60"/>
                    <a:pt x="14" y="58"/>
                    <a:pt x="21" y="56"/>
                  </a:cubicBezTo>
                </a:path>
              </a:pathLst>
            </a:custGeom>
            <a:solidFill>
              <a:srgbClr val="00A4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6" name="Freeform 16"/>
            <p:cNvSpPr/>
            <p:nvPr/>
          </p:nvSpPr>
          <p:spPr bwMode="auto">
            <a:xfrm>
              <a:off x="3868738" y="1506538"/>
              <a:ext cx="342900" cy="350837"/>
            </a:xfrm>
            <a:custGeom>
              <a:avLst/>
              <a:gdLst>
                <a:gd name="T0" fmla="*/ 15 w 70"/>
                <a:gd name="T1" fmla="*/ 72 h 72"/>
                <a:gd name="T2" fmla="*/ 70 w 70"/>
                <a:gd name="T3" fmla="*/ 14 h 72"/>
                <a:gd name="T4" fmla="*/ 64 w 70"/>
                <a:gd name="T5" fmla="*/ 0 h 72"/>
                <a:gd name="T6" fmla="*/ 0 w 70"/>
                <a:gd name="T7" fmla="*/ 67 h 72"/>
                <a:gd name="T8" fmla="*/ 15 w 70"/>
                <a:gd name="T9" fmla="*/ 7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0" h="72">
                  <a:moveTo>
                    <a:pt x="15" y="72"/>
                  </a:moveTo>
                  <a:cubicBezTo>
                    <a:pt x="32" y="52"/>
                    <a:pt x="50" y="33"/>
                    <a:pt x="70" y="14"/>
                  </a:cubicBezTo>
                  <a:cubicBezTo>
                    <a:pt x="68" y="9"/>
                    <a:pt x="66" y="5"/>
                    <a:pt x="64" y="0"/>
                  </a:cubicBezTo>
                  <a:cubicBezTo>
                    <a:pt x="42" y="22"/>
                    <a:pt x="20" y="45"/>
                    <a:pt x="0" y="67"/>
                  </a:cubicBezTo>
                  <a:cubicBezTo>
                    <a:pt x="5" y="69"/>
                    <a:pt x="9" y="70"/>
                    <a:pt x="15" y="72"/>
                  </a:cubicBezTo>
                </a:path>
              </a:pathLst>
            </a:custGeom>
            <a:solidFill>
              <a:srgbClr val="0081B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7" name="Freeform 17"/>
            <p:cNvSpPr/>
            <p:nvPr/>
          </p:nvSpPr>
          <p:spPr bwMode="auto">
            <a:xfrm>
              <a:off x="4241800" y="1150938"/>
              <a:ext cx="336550" cy="374650"/>
            </a:xfrm>
            <a:custGeom>
              <a:avLst/>
              <a:gdLst>
                <a:gd name="T0" fmla="*/ 4 w 69"/>
                <a:gd name="T1" fmla="*/ 77 h 77"/>
                <a:gd name="T2" fmla="*/ 63 w 69"/>
                <a:gd name="T3" fmla="*/ 24 h 77"/>
                <a:gd name="T4" fmla="*/ 69 w 69"/>
                <a:gd name="T5" fmla="*/ 0 h 77"/>
                <a:gd name="T6" fmla="*/ 0 w 69"/>
                <a:gd name="T7" fmla="*/ 62 h 77"/>
                <a:gd name="T8" fmla="*/ 4 w 69"/>
                <a:gd name="T9" fmla="*/ 77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77">
                  <a:moveTo>
                    <a:pt x="4" y="77"/>
                  </a:moveTo>
                  <a:cubicBezTo>
                    <a:pt x="23" y="58"/>
                    <a:pt x="43" y="40"/>
                    <a:pt x="63" y="24"/>
                  </a:cubicBezTo>
                  <a:cubicBezTo>
                    <a:pt x="65" y="16"/>
                    <a:pt x="67" y="8"/>
                    <a:pt x="69" y="0"/>
                  </a:cubicBezTo>
                  <a:cubicBezTo>
                    <a:pt x="45" y="19"/>
                    <a:pt x="22" y="40"/>
                    <a:pt x="0" y="62"/>
                  </a:cubicBezTo>
                  <a:cubicBezTo>
                    <a:pt x="1" y="67"/>
                    <a:pt x="2" y="72"/>
                    <a:pt x="4" y="77"/>
                  </a:cubicBezTo>
                </a:path>
              </a:pathLst>
            </a:custGeom>
            <a:solidFill>
              <a:srgbClr val="0094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8" name="Freeform 18"/>
            <p:cNvSpPr/>
            <p:nvPr/>
          </p:nvSpPr>
          <p:spPr bwMode="auto">
            <a:xfrm>
              <a:off x="4672013" y="882651"/>
              <a:ext cx="273050" cy="273050"/>
            </a:xfrm>
            <a:custGeom>
              <a:avLst/>
              <a:gdLst>
                <a:gd name="T0" fmla="*/ 0 w 56"/>
                <a:gd name="T1" fmla="*/ 56 h 56"/>
                <a:gd name="T2" fmla="*/ 44 w 56"/>
                <a:gd name="T3" fmla="*/ 24 h 56"/>
                <a:gd name="T4" fmla="*/ 56 w 56"/>
                <a:gd name="T5" fmla="*/ 0 h 56"/>
                <a:gd name="T6" fmla="*/ 6 w 56"/>
                <a:gd name="T7" fmla="*/ 37 h 56"/>
                <a:gd name="T8" fmla="*/ 0 w 56"/>
                <a:gd name="T9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6" h="56">
                  <a:moveTo>
                    <a:pt x="0" y="56"/>
                  </a:moveTo>
                  <a:cubicBezTo>
                    <a:pt x="14" y="45"/>
                    <a:pt x="29" y="34"/>
                    <a:pt x="44" y="24"/>
                  </a:cubicBezTo>
                  <a:cubicBezTo>
                    <a:pt x="48" y="16"/>
                    <a:pt x="52" y="8"/>
                    <a:pt x="56" y="0"/>
                  </a:cubicBezTo>
                  <a:cubicBezTo>
                    <a:pt x="39" y="12"/>
                    <a:pt x="22" y="24"/>
                    <a:pt x="6" y="37"/>
                  </a:cubicBezTo>
                  <a:cubicBezTo>
                    <a:pt x="4" y="43"/>
                    <a:pt x="2" y="50"/>
                    <a:pt x="0" y="56"/>
                  </a:cubicBezTo>
                </a:path>
              </a:pathLst>
            </a:custGeom>
            <a:solidFill>
              <a:srgbClr val="6AD7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9" name="Freeform 19"/>
            <p:cNvSpPr/>
            <p:nvPr/>
          </p:nvSpPr>
          <p:spPr bwMode="auto">
            <a:xfrm>
              <a:off x="5019675" y="882651"/>
              <a:ext cx="73025" cy="44450"/>
            </a:xfrm>
            <a:custGeom>
              <a:avLst/>
              <a:gdLst>
                <a:gd name="T0" fmla="*/ 5 w 15"/>
                <a:gd name="T1" fmla="*/ 0 h 9"/>
                <a:gd name="T2" fmla="*/ 0 w 15"/>
                <a:gd name="T3" fmla="*/ 9 h 9"/>
                <a:gd name="T4" fmla="*/ 15 w 15"/>
                <a:gd name="T5" fmla="*/ 0 h 9"/>
                <a:gd name="T6" fmla="*/ 5 w 1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" h="9">
                  <a:moveTo>
                    <a:pt x="5" y="0"/>
                  </a:moveTo>
                  <a:cubicBezTo>
                    <a:pt x="3" y="3"/>
                    <a:pt x="1" y="6"/>
                    <a:pt x="0" y="9"/>
                  </a:cubicBezTo>
                  <a:cubicBezTo>
                    <a:pt x="5" y="6"/>
                    <a:pt x="10" y="3"/>
                    <a:pt x="15" y="0"/>
                  </a:cubicBezTo>
                  <a:cubicBezTo>
                    <a:pt x="5" y="0"/>
                    <a:pt x="5" y="0"/>
                    <a:pt x="5" y="0"/>
                  </a:cubicBezTo>
                </a:path>
              </a:pathLst>
            </a:custGeom>
            <a:solidFill>
              <a:srgbClr val="12C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0" name="Freeform 20"/>
            <p:cNvSpPr/>
            <p:nvPr/>
          </p:nvSpPr>
          <p:spPr bwMode="auto">
            <a:xfrm>
              <a:off x="5327650" y="1800225"/>
              <a:ext cx="547687" cy="750887"/>
            </a:xfrm>
            <a:custGeom>
              <a:avLst/>
              <a:gdLst>
                <a:gd name="T0" fmla="*/ 112 w 112"/>
                <a:gd name="T1" fmla="*/ 0 h 154"/>
                <a:gd name="T2" fmla="*/ 91 w 112"/>
                <a:gd name="T3" fmla="*/ 10 h 154"/>
                <a:gd name="T4" fmla="*/ 0 w 112"/>
                <a:gd name="T5" fmla="*/ 154 h 154"/>
                <a:gd name="T6" fmla="*/ 95 w 112"/>
                <a:gd name="T7" fmla="*/ 140 h 154"/>
                <a:gd name="T8" fmla="*/ 112 w 112"/>
                <a:gd name="T9" fmla="*/ 115 h 154"/>
                <a:gd name="T10" fmla="*/ 112 w 112"/>
                <a:gd name="T11" fmla="*/ 0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2" h="154">
                  <a:moveTo>
                    <a:pt x="112" y="0"/>
                  </a:moveTo>
                  <a:cubicBezTo>
                    <a:pt x="105" y="3"/>
                    <a:pt x="98" y="7"/>
                    <a:pt x="91" y="10"/>
                  </a:cubicBezTo>
                  <a:cubicBezTo>
                    <a:pt x="67" y="54"/>
                    <a:pt x="37" y="103"/>
                    <a:pt x="0" y="154"/>
                  </a:cubicBezTo>
                  <a:cubicBezTo>
                    <a:pt x="29" y="150"/>
                    <a:pt x="61" y="145"/>
                    <a:pt x="95" y="140"/>
                  </a:cubicBezTo>
                  <a:cubicBezTo>
                    <a:pt x="101" y="132"/>
                    <a:pt x="106" y="123"/>
                    <a:pt x="112" y="115"/>
                  </a:cubicBezTo>
                  <a:cubicBezTo>
                    <a:pt x="112" y="0"/>
                    <a:pt x="112" y="0"/>
                    <a:pt x="112" y="0"/>
                  </a:cubicBezTo>
                </a:path>
              </a:pathLst>
            </a:custGeom>
            <a:solidFill>
              <a:srgbClr val="00B6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1" name="Freeform 21"/>
            <p:cNvSpPr/>
            <p:nvPr/>
          </p:nvSpPr>
          <p:spPr bwMode="auto">
            <a:xfrm>
              <a:off x="4592638" y="2852738"/>
              <a:ext cx="866775" cy="760412"/>
            </a:xfrm>
            <a:custGeom>
              <a:avLst/>
              <a:gdLst>
                <a:gd name="T0" fmla="*/ 110 w 177"/>
                <a:gd name="T1" fmla="*/ 0 h 156"/>
                <a:gd name="T2" fmla="*/ 0 w 177"/>
                <a:gd name="T3" fmla="*/ 127 h 156"/>
                <a:gd name="T4" fmla="*/ 45 w 177"/>
                <a:gd name="T5" fmla="*/ 156 h 156"/>
                <a:gd name="T6" fmla="*/ 177 w 177"/>
                <a:gd name="T7" fmla="*/ 3 h 156"/>
                <a:gd name="T8" fmla="*/ 110 w 177"/>
                <a:gd name="T9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7" h="156">
                  <a:moveTo>
                    <a:pt x="110" y="0"/>
                  </a:moveTo>
                  <a:cubicBezTo>
                    <a:pt x="76" y="43"/>
                    <a:pt x="39" y="86"/>
                    <a:pt x="0" y="127"/>
                  </a:cubicBezTo>
                  <a:cubicBezTo>
                    <a:pt x="15" y="136"/>
                    <a:pt x="30" y="146"/>
                    <a:pt x="45" y="156"/>
                  </a:cubicBezTo>
                  <a:cubicBezTo>
                    <a:pt x="93" y="106"/>
                    <a:pt x="137" y="55"/>
                    <a:pt x="177" y="3"/>
                  </a:cubicBezTo>
                  <a:cubicBezTo>
                    <a:pt x="154" y="2"/>
                    <a:pt x="131" y="1"/>
                    <a:pt x="110" y="0"/>
                  </a:cubicBezTo>
                </a:path>
              </a:pathLst>
            </a:custGeom>
            <a:solidFill>
              <a:srgbClr val="50D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2" name="Freeform 22"/>
            <p:cNvSpPr/>
            <p:nvPr/>
          </p:nvSpPr>
          <p:spPr bwMode="auto">
            <a:xfrm>
              <a:off x="3673475" y="3852863"/>
              <a:ext cx="690562" cy="769937"/>
            </a:xfrm>
            <a:custGeom>
              <a:avLst/>
              <a:gdLst>
                <a:gd name="T0" fmla="*/ 113 w 141"/>
                <a:gd name="T1" fmla="*/ 0 h 158"/>
                <a:gd name="T2" fmla="*/ 0 w 141"/>
                <a:gd name="T3" fmla="*/ 99 h 158"/>
                <a:gd name="T4" fmla="*/ 5 w 141"/>
                <a:gd name="T5" fmla="*/ 158 h 158"/>
                <a:gd name="T6" fmla="*/ 141 w 141"/>
                <a:gd name="T7" fmla="*/ 42 h 158"/>
                <a:gd name="T8" fmla="*/ 113 w 141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1" h="158">
                  <a:moveTo>
                    <a:pt x="113" y="0"/>
                  </a:moveTo>
                  <a:cubicBezTo>
                    <a:pt x="75" y="36"/>
                    <a:pt x="37" y="69"/>
                    <a:pt x="0" y="99"/>
                  </a:cubicBezTo>
                  <a:cubicBezTo>
                    <a:pt x="2" y="118"/>
                    <a:pt x="3" y="137"/>
                    <a:pt x="5" y="158"/>
                  </a:cubicBezTo>
                  <a:cubicBezTo>
                    <a:pt x="50" y="124"/>
                    <a:pt x="96" y="85"/>
                    <a:pt x="141" y="42"/>
                  </a:cubicBezTo>
                  <a:cubicBezTo>
                    <a:pt x="131" y="27"/>
                    <a:pt x="122" y="13"/>
                    <a:pt x="113" y="0"/>
                  </a:cubicBezTo>
                </a:path>
              </a:pathLst>
            </a:custGeom>
            <a:solidFill>
              <a:srgbClr val="61D5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3" name="Freeform 23"/>
            <p:cNvSpPr/>
            <p:nvPr/>
          </p:nvSpPr>
          <p:spPr bwMode="auto">
            <a:xfrm>
              <a:off x="2749550" y="4603750"/>
              <a:ext cx="561975" cy="619125"/>
            </a:xfrm>
            <a:custGeom>
              <a:avLst/>
              <a:gdLst>
                <a:gd name="T0" fmla="*/ 115 w 115"/>
                <a:gd name="T1" fmla="*/ 0 h 127"/>
                <a:gd name="T2" fmla="*/ 22 w 115"/>
                <a:gd name="T3" fmla="*/ 57 h 127"/>
                <a:gd name="T4" fmla="*/ 0 w 115"/>
                <a:gd name="T5" fmla="*/ 127 h 127"/>
                <a:gd name="T6" fmla="*/ 108 w 115"/>
                <a:gd name="T7" fmla="*/ 66 h 127"/>
                <a:gd name="T8" fmla="*/ 115 w 115"/>
                <a:gd name="T9" fmla="*/ 0 h 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" h="127">
                  <a:moveTo>
                    <a:pt x="115" y="0"/>
                  </a:moveTo>
                  <a:cubicBezTo>
                    <a:pt x="82" y="23"/>
                    <a:pt x="51" y="42"/>
                    <a:pt x="22" y="57"/>
                  </a:cubicBezTo>
                  <a:cubicBezTo>
                    <a:pt x="15" y="80"/>
                    <a:pt x="7" y="103"/>
                    <a:pt x="0" y="127"/>
                  </a:cubicBezTo>
                  <a:cubicBezTo>
                    <a:pt x="33" y="112"/>
                    <a:pt x="69" y="91"/>
                    <a:pt x="108" y="66"/>
                  </a:cubicBezTo>
                  <a:cubicBezTo>
                    <a:pt x="110" y="43"/>
                    <a:pt x="113" y="21"/>
                    <a:pt x="115" y="0"/>
                  </a:cubicBezTo>
                </a:path>
              </a:pathLst>
            </a:custGeom>
            <a:solidFill>
              <a:srgbClr val="52D1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4" name="Freeform 24"/>
            <p:cNvSpPr/>
            <p:nvPr/>
          </p:nvSpPr>
          <p:spPr bwMode="auto">
            <a:xfrm>
              <a:off x="2166938" y="4930775"/>
              <a:ext cx="498475" cy="527050"/>
            </a:xfrm>
            <a:custGeom>
              <a:avLst/>
              <a:gdLst>
                <a:gd name="T0" fmla="*/ 21 w 102"/>
                <a:gd name="T1" fmla="*/ 23 h 108"/>
                <a:gd name="T2" fmla="*/ 0 w 102"/>
                <a:gd name="T3" fmla="*/ 61 h 108"/>
                <a:gd name="T4" fmla="*/ 0 w 102"/>
                <a:gd name="T5" fmla="*/ 108 h 108"/>
                <a:gd name="T6" fmla="*/ 65 w 102"/>
                <a:gd name="T7" fmla="*/ 93 h 108"/>
                <a:gd name="T8" fmla="*/ 102 w 102"/>
                <a:gd name="T9" fmla="*/ 0 h 108"/>
                <a:gd name="T10" fmla="*/ 21 w 102"/>
                <a:gd name="T11" fmla="*/ 23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2" h="108">
                  <a:moveTo>
                    <a:pt x="21" y="23"/>
                  </a:moveTo>
                  <a:cubicBezTo>
                    <a:pt x="14" y="36"/>
                    <a:pt x="7" y="48"/>
                    <a:pt x="0" y="61"/>
                  </a:cubicBezTo>
                  <a:cubicBezTo>
                    <a:pt x="0" y="108"/>
                    <a:pt x="0" y="108"/>
                    <a:pt x="0" y="108"/>
                  </a:cubicBezTo>
                  <a:cubicBezTo>
                    <a:pt x="19" y="106"/>
                    <a:pt x="41" y="101"/>
                    <a:pt x="65" y="93"/>
                  </a:cubicBezTo>
                  <a:cubicBezTo>
                    <a:pt x="78" y="60"/>
                    <a:pt x="90" y="30"/>
                    <a:pt x="102" y="0"/>
                  </a:cubicBezTo>
                  <a:cubicBezTo>
                    <a:pt x="71" y="14"/>
                    <a:pt x="44" y="21"/>
                    <a:pt x="21" y="23"/>
                  </a:cubicBezTo>
                </a:path>
              </a:pathLst>
            </a:custGeom>
            <a:solidFill>
              <a:srgbClr val="00AD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5" name="Freeform 25"/>
            <p:cNvSpPr/>
            <p:nvPr/>
          </p:nvSpPr>
          <p:spPr bwMode="auto">
            <a:xfrm>
              <a:off x="2166938" y="5018088"/>
              <a:ext cx="53975" cy="93662"/>
            </a:xfrm>
            <a:custGeom>
              <a:avLst/>
              <a:gdLst>
                <a:gd name="T0" fmla="*/ 0 w 11"/>
                <a:gd name="T1" fmla="*/ 0 h 19"/>
                <a:gd name="T2" fmla="*/ 0 w 11"/>
                <a:gd name="T3" fmla="*/ 19 h 19"/>
                <a:gd name="T4" fmla="*/ 11 w 11"/>
                <a:gd name="T5" fmla="*/ 1 h 19"/>
                <a:gd name="T6" fmla="*/ 0 w 11"/>
                <a:gd name="T7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9">
                  <a:moveTo>
                    <a:pt x="0" y="0"/>
                  </a:moveTo>
                  <a:cubicBezTo>
                    <a:pt x="0" y="19"/>
                    <a:pt x="0" y="19"/>
                    <a:pt x="0" y="19"/>
                  </a:cubicBezTo>
                  <a:cubicBezTo>
                    <a:pt x="3" y="13"/>
                    <a:pt x="7" y="7"/>
                    <a:pt x="11" y="1"/>
                  </a:cubicBezTo>
                  <a:cubicBezTo>
                    <a:pt x="7" y="1"/>
                    <a:pt x="3" y="0"/>
                    <a:pt x="0" y="0"/>
                  </a:cubicBezTo>
                </a:path>
              </a:pathLst>
            </a:custGeom>
            <a:solidFill>
              <a:srgbClr val="0073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6" name="Freeform 26"/>
            <p:cNvSpPr/>
            <p:nvPr/>
          </p:nvSpPr>
          <p:spPr bwMode="auto">
            <a:xfrm>
              <a:off x="3487738" y="2189163"/>
              <a:ext cx="303212" cy="307975"/>
            </a:xfrm>
            <a:custGeom>
              <a:avLst/>
              <a:gdLst>
                <a:gd name="T0" fmla="*/ 36 w 62"/>
                <a:gd name="T1" fmla="*/ 45 h 63"/>
                <a:gd name="T2" fmla="*/ 62 w 62"/>
                <a:gd name="T3" fmla="*/ 0 h 63"/>
                <a:gd name="T4" fmla="*/ 35 w 62"/>
                <a:gd name="T5" fmla="*/ 8 h 63"/>
                <a:gd name="T6" fmla="*/ 0 w 62"/>
                <a:gd name="T7" fmla="*/ 63 h 63"/>
                <a:gd name="T8" fmla="*/ 36 w 62"/>
                <a:gd name="T9" fmla="*/ 45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2" h="63">
                  <a:moveTo>
                    <a:pt x="36" y="45"/>
                  </a:moveTo>
                  <a:cubicBezTo>
                    <a:pt x="43" y="30"/>
                    <a:pt x="52" y="15"/>
                    <a:pt x="62" y="0"/>
                  </a:cubicBezTo>
                  <a:cubicBezTo>
                    <a:pt x="53" y="3"/>
                    <a:pt x="44" y="6"/>
                    <a:pt x="35" y="8"/>
                  </a:cubicBezTo>
                  <a:cubicBezTo>
                    <a:pt x="22" y="27"/>
                    <a:pt x="10" y="46"/>
                    <a:pt x="0" y="63"/>
                  </a:cubicBezTo>
                  <a:cubicBezTo>
                    <a:pt x="12" y="57"/>
                    <a:pt x="24" y="51"/>
                    <a:pt x="36" y="45"/>
                  </a:cubicBezTo>
                </a:path>
              </a:pathLst>
            </a:custGeom>
            <a:solidFill>
              <a:srgbClr val="0090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7" name="Freeform 27"/>
            <p:cNvSpPr/>
            <p:nvPr/>
          </p:nvSpPr>
          <p:spPr bwMode="auto">
            <a:xfrm>
              <a:off x="3697288" y="1906588"/>
              <a:ext cx="298450" cy="273050"/>
            </a:xfrm>
            <a:custGeom>
              <a:avLst/>
              <a:gdLst>
                <a:gd name="T0" fmla="*/ 25 w 61"/>
                <a:gd name="T1" fmla="*/ 49 h 56"/>
                <a:gd name="T2" fmla="*/ 61 w 61"/>
                <a:gd name="T3" fmla="*/ 3 h 56"/>
                <a:gd name="T4" fmla="*/ 44 w 61"/>
                <a:gd name="T5" fmla="*/ 0 h 56"/>
                <a:gd name="T6" fmla="*/ 0 w 61"/>
                <a:gd name="T7" fmla="*/ 56 h 56"/>
                <a:gd name="T8" fmla="*/ 25 w 61"/>
                <a:gd name="T9" fmla="*/ 49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56">
                  <a:moveTo>
                    <a:pt x="25" y="49"/>
                  </a:moveTo>
                  <a:cubicBezTo>
                    <a:pt x="36" y="34"/>
                    <a:pt x="48" y="19"/>
                    <a:pt x="61" y="3"/>
                  </a:cubicBezTo>
                  <a:cubicBezTo>
                    <a:pt x="55" y="2"/>
                    <a:pt x="49" y="1"/>
                    <a:pt x="44" y="0"/>
                  </a:cubicBezTo>
                  <a:cubicBezTo>
                    <a:pt x="28" y="19"/>
                    <a:pt x="13" y="38"/>
                    <a:pt x="0" y="56"/>
                  </a:cubicBezTo>
                  <a:cubicBezTo>
                    <a:pt x="8" y="54"/>
                    <a:pt x="16" y="51"/>
                    <a:pt x="25" y="49"/>
                  </a:cubicBezTo>
                </a:path>
              </a:pathLst>
            </a:custGeom>
            <a:solidFill>
              <a:srgbClr val="0090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8" name="Freeform 28"/>
            <p:cNvSpPr/>
            <p:nvPr/>
          </p:nvSpPr>
          <p:spPr bwMode="auto">
            <a:xfrm>
              <a:off x="3981450" y="1619250"/>
              <a:ext cx="239712" cy="238125"/>
            </a:xfrm>
            <a:custGeom>
              <a:avLst/>
              <a:gdLst>
                <a:gd name="T0" fmla="*/ 13 w 49"/>
                <a:gd name="T1" fmla="*/ 49 h 49"/>
                <a:gd name="T2" fmla="*/ 49 w 49"/>
                <a:gd name="T3" fmla="*/ 11 h 49"/>
                <a:gd name="T4" fmla="*/ 43 w 49"/>
                <a:gd name="T5" fmla="*/ 0 h 49"/>
                <a:gd name="T6" fmla="*/ 0 w 49"/>
                <a:gd name="T7" fmla="*/ 45 h 49"/>
                <a:gd name="T8" fmla="*/ 13 w 49"/>
                <a:gd name="T9" fmla="*/ 49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9" h="49">
                  <a:moveTo>
                    <a:pt x="13" y="49"/>
                  </a:moveTo>
                  <a:cubicBezTo>
                    <a:pt x="24" y="37"/>
                    <a:pt x="37" y="24"/>
                    <a:pt x="49" y="11"/>
                  </a:cubicBezTo>
                  <a:cubicBezTo>
                    <a:pt x="47" y="7"/>
                    <a:pt x="45" y="3"/>
                    <a:pt x="43" y="0"/>
                  </a:cubicBezTo>
                  <a:cubicBezTo>
                    <a:pt x="28" y="14"/>
                    <a:pt x="14" y="30"/>
                    <a:pt x="0" y="45"/>
                  </a:cubicBezTo>
                  <a:cubicBezTo>
                    <a:pt x="4" y="46"/>
                    <a:pt x="8" y="48"/>
                    <a:pt x="13" y="49"/>
                  </a:cubicBezTo>
                </a:path>
              </a:pathLst>
            </a:custGeom>
            <a:solidFill>
              <a:srgbClr val="16C1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9" name="Freeform 29"/>
            <p:cNvSpPr/>
            <p:nvPr/>
          </p:nvSpPr>
          <p:spPr bwMode="auto">
            <a:xfrm>
              <a:off x="4300538" y="1336675"/>
              <a:ext cx="204787" cy="247650"/>
            </a:xfrm>
            <a:custGeom>
              <a:avLst/>
              <a:gdLst>
                <a:gd name="T0" fmla="*/ 3 w 42"/>
                <a:gd name="T1" fmla="*/ 51 h 51"/>
                <a:gd name="T2" fmla="*/ 39 w 42"/>
                <a:gd name="T3" fmla="*/ 19 h 51"/>
                <a:gd name="T4" fmla="*/ 42 w 42"/>
                <a:gd name="T5" fmla="*/ 0 h 51"/>
                <a:gd name="T6" fmla="*/ 0 w 42"/>
                <a:gd name="T7" fmla="*/ 37 h 51"/>
                <a:gd name="T8" fmla="*/ 3 w 42"/>
                <a:gd name="T9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1">
                  <a:moveTo>
                    <a:pt x="3" y="51"/>
                  </a:moveTo>
                  <a:cubicBezTo>
                    <a:pt x="14" y="40"/>
                    <a:pt x="27" y="29"/>
                    <a:pt x="39" y="19"/>
                  </a:cubicBezTo>
                  <a:cubicBezTo>
                    <a:pt x="40" y="13"/>
                    <a:pt x="41" y="7"/>
                    <a:pt x="42" y="0"/>
                  </a:cubicBezTo>
                  <a:cubicBezTo>
                    <a:pt x="28" y="12"/>
                    <a:pt x="14" y="25"/>
                    <a:pt x="0" y="37"/>
                  </a:cubicBezTo>
                  <a:cubicBezTo>
                    <a:pt x="1" y="42"/>
                    <a:pt x="2" y="46"/>
                    <a:pt x="3" y="51"/>
                  </a:cubicBezTo>
                </a:path>
              </a:pathLst>
            </a:custGeom>
            <a:solidFill>
              <a:srgbClr val="3AC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0" name="Freeform 30"/>
            <p:cNvSpPr/>
            <p:nvPr/>
          </p:nvSpPr>
          <p:spPr bwMode="auto">
            <a:xfrm>
              <a:off x="4613275" y="1092200"/>
              <a:ext cx="230187" cy="239712"/>
            </a:xfrm>
            <a:custGeom>
              <a:avLst/>
              <a:gdLst>
                <a:gd name="T0" fmla="*/ 0 w 47"/>
                <a:gd name="T1" fmla="*/ 49 h 49"/>
                <a:gd name="T2" fmla="*/ 34 w 47"/>
                <a:gd name="T3" fmla="*/ 25 h 49"/>
                <a:gd name="T4" fmla="*/ 47 w 47"/>
                <a:gd name="T5" fmla="*/ 0 h 49"/>
                <a:gd name="T6" fmla="*/ 6 w 47"/>
                <a:gd name="T7" fmla="*/ 29 h 49"/>
                <a:gd name="T8" fmla="*/ 0 w 47"/>
                <a:gd name="T9" fmla="*/ 49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9">
                  <a:moveTo>
                    <a:pt x="0" y="49"/>
                  </a:moveTo>
                  <a:cubicBezTo>
                    <a:pt x="11" y="41"/>
                    <a:pt x="23" y="33"/>
                    <a:pt x="34" y="25"/>
                  </a:cubicBezTo>
                  <a:cubicBezTo>
                    <a:pt x="38" y="17"/>
                    <a:pt x="43" y="8"/>
                    <a:pt x="47" y="0"/>
                  </a:cubicBezTo>
                  <a:cubicBezTo>
                    <a:pt x="34" y="8"/>
                    <a:pt x="20" y="18"/>
                    <a:pt x="6" y="29"/>
                  </a:cubicBezTo>
                  <a:cubicBezTo>
                    <a:pt x="4" y="35"/>
                    <a:pt x="2" y="42"/>
                    <a:pt x="0" y="49"/>
                  </a:cubicBezTo>
                </a:path>
              </a:pathLst>
            </a:custGeom>
            <a:solidFill>
              <a:srgbClr val="45C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1" name="Freeform 31"/>
            <p:cNvSpPr/>
            <p:nvPr/>
          </p:nvSpPr>
          <p:spPr bwMode="auto">
            <a:xfrm>
              <a:off x="4902200" y="882651"/>
              <a:ext cx="307975" cy="268287"/>
            </a:xfrm>
            <a:custGeom>
              <a:avLst/>
              <a:gdLst>
                <a:gd name="T0" fmla="*/ 63 w 63"/>
                <a:gd name="T1" fmla="*/ 0 h 55"/>
                <a:gd name="T2" fmla="*/ 18 w 63"/>
                <a:gd name="T3" fmla="*/ 23 h 55"/>
                <a:gd name="T4" fmla="*/ 0 w 63"/>
                <a:gd name="T5" fmla="*/ 55 h 55"/>
                <a:gd name="T6" fmla="*/ 36 w 63"/>
                <a:gd name="T7" fmla="*/ 38 h 55"/>
                <a:gd name="T8" fmla="*/ 63 w 63"/>
                <a:gd name="T9" fmla="*/ 0 h 55"/>
                <a:gd name="T10" fmla="*/ 63 w 63"/>
                <a:gd name="T11" fmla="*/ 0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55">
                  <a:moveTo>
                    <a:pt x="63" y="0"/>
                  </a:moveTo>
                  <a:cubicBezTo>
                    <a:pt x="48" y="6"/>
                    <a:pt x="34" y="14"/>
                    <a:pt x="18" y="23"/>
                  </a:cubicBezTo>
                  <a:cubicBezTo>
                    <a:pt x="12" y="33"/>
                    <a:pt x="6" y="44"/>
                    <a:pt x="0" y="55"/>
                  </a:cubicBezTo>
                  <a:cubicBezTo>
                    <a:pt x="12" y="48"/>
                    <a:pt x="24" y="42"/>
                    <a:pt x="36" y="38"/>
                  </a:cubicBezTo>
                  <a:cubicBezTo>
                    <a:pt x="45" y="25"/>
                    <a:pt x="54" y="12"/>
                    <a:pt x="63" y="0"/>
                  </a:cubicBezTo>
                  <a:cubicBezTo>
                    <a:pt x="63" y="0"/>
                    <a:pt x="63" y="0"/>
                    <a:pt x="63" y="0"/>
                  </a:cubicBezTo>
                </a:path>
              </a:pathLst>
            </a:custGeom>
            <a:solidFill>
              <a:srgbClr val="4AC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2" name="Freeform 32"/>
            <p:cNvSpPr/>
            <p:nvPr/>
          </p:nvSpPr>
          <p:spPr bwMode="auto">
            <a:xfrm>
              <a:off x="5146675" y="882651"/>
              <a:ext cx="322262" cy="176212"/>
            </a:xfrm>
            <a:custGeom>
              <a:avLst/>
              <a:gdLst>
                <a:gd name="T0" fmla="*/ 28 w 66"/>
                <a:gd name="T1" fmla="*/ 0 h 36"/>
                <a:gd name="T2" fmla="*/ 0 w 66"/>
                <a:gd name="T3" fmla="*/ 36 h 36"/>
                <a:gd name="T4" fmla="*/ 37 w 66"/>
                <a:gd name="T5" fmla="*/ 32 h 36"/>
                <a:gd name="T6" fmla="*/ 66 w 66"/>
                <a:gd name="T7" fmla="*/ 0 h 36"/>
                <a:gd name="T8" fmla="*/ 28 w 66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6" h="36">
                  <a:moveTo>
                    <a:pt x="28" y="0"/>
                  </a:moveTo>
                  <a:cubicBezTo>
                    <a:pt x="19" y="12"/>
                    <a:pt x="10" y="24"/>
                    <a:pt x="0" y="36"/>
                  </a:cubicBezTo>
                  <a:cubicBezTo>
                    <a:pt x="14" y="32"/>
                    <a:pt x="26" y="31"/>
                    <a:pt x="37" y="32"/>
                  </a:cubicBezTo>
                  <a:cubicBezTo>
                    <a:pt x="46" y="22"/>
                    <a:pt x="56" y="11"/>
                    <a:pt x="66" y="0"/>
                  </a:cubicBezTo>
                  <a:cubicBezTo>
                    <a:pt x="28" y="0"/>
                    <a:pt x="28" y="0"/>
                    <a:pt x="28" y="0"/>
                  </a:cubicBezTo>
                </a:path>
              </a:pathLst>
            </a:custGeom>
            <a:solidFill>
              <a:srgbClr val="06B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3" name="Freeform 33"/>
            <p:cNvSpPr/>
            <p:nvPr/>
          </p:nvSpPr>
          <p:spPr bwMode="auto">
            <a:xfrm>
              <a:off x="5370513" y="882651"/>
              <a:ext cx="406400" cy="268287"/>
            </a:xfrm>
            <a:custGeom>
              <a:avLst/>
              <a:gdLst>
                <a:gd name="T0" fmla="*/ 33 w 83"/>
                <a:gd name="T1" fmla="*/ 0 h 55"/>
                <a:gd name="T2" fmla="*/ 0 w 83"/>
                <a:gd name="T3" fmla="*/ 35 h 55"/>
                <a:gd name="T4" fmla="*/ 22 w 83"/>
                <a:gd name="T5" fmla="*/ 55 h 55"/>
                <a:gd name="T6" fmla="*/ 83 w 83"/>
                <a:gd name="T7" fmla="*/ 0 h 55"/>
                <a:gd name="T8" fmla="*/ 33 w 83"/>
                <a:gd name="T9" fmla="*/ 0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55">
                  <a:moveTo>
                    <a:pt x="33" y="0"/>
                  </a:moveTo>
                  <a:cubicBezTo>
                    <a:pt x="22" y="12"/>
                    <a:pt x="11" y="23"/>
                    <a:pt x="0" y="35"/>
                  </a:cubicBezTo>
                  <a:cubicBezTo>
                    <a:pt x="10" y="39"/>
                    <a:pt x="17" y="45"/>
                    <a:pt x="22" y="55"/>
                  </a:cubicBezTo>
                  <a:cubicBezTo>
                    <a:pt x="42" y="37"/>
                    <a:pt x="62" y="18"/>
                    <a:pt x="83" y="0"/>
                  </a:cubicBezTo>
                  <a:cubicBezTo>
                    <a:pt x="33" y="0"/>
                    <a:pt x="33" y="0"/>
                    <a:pt x="33" y="0"/>
                  </a:cubicBezTo>
                </a:path>
              </a:pathLst>
            </a:custGeom>
            <a:solidFill>
              <a:srgbClr val="00B7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4" name="Freeform 34"/>
            <p:cNvSpPr/>
            <p:nvPr/>
          </p:nvSpPr>
          <p:spPr bwMode="auto">
            <a:xfrm>
              <a:off x="5492750" y="887413"/>
              <a:ext cx="382587" cy="550862"/>
            </a:xfrm>
            <a:custGeom>
              <a:avLst/>
              <a:gdLst>
                <a:gd name="T0" fmla="*/ 78 w 78"/>
                <a:gd name="T1" fmla="*/ 56 h 113"/>
                <a:gd name="T2" fmla="*/ 78 w 78"/>
                <a:gd name="T3" fmla="*/ 4 h 113"/>
                <a:gd name="T4" fmla="*/ 76 w 78"/>
                <a:gd name="T5" fmla="*/ 0 h 113"/>
                <a:gd name="T6" fmla="*/ 2 w 78"/>
                <a:gd name="T7" fmla="*/ 64 h 113"/>
                <a:gd name="T8" fmla="*/ 0 w 78"/>
                <a:gd name="T9" fmla="*/ 113 h 113"/>
                <a:gd name="T10" fmla="*/ 78 w 78"/>
                <a:gd name="T11" fmla="*/ 56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113">
                  <a:moveTo>
                    <a:pt x="78" y="56"/>
                  </a:moveTo>
                  <a:cubicBezTo>
                    <a:pt x="78" y="4"/>
                    <a:pt x="78" y="4"/>
                    <a:pt x="78" y="4"/>
                  </a:cubicBezTo>
                  <a:cubicBezTo>
                    <a:pt x="77" y="2"/>
                    <a:pt x="77" y="1"/>
                    <a:pt x="76" y="0"/>
                  </a:cubicBezTo>
                  <a:cubicBezTo>
                    <a:pt x="51" y="22"/>
                    <a:pt x="26" y="43"/>
                    <a:pt x="2" y="64"/>
                  </a:cubicBezTo>
                  <a:cubicBezTo>
                    <a:pt x="5" y="77"/>
                    <a:pt x="4" y="93"/>
                    <a:pt x="0" y="113"/>
                  </a:cubicBezTo>
                  <a:cubicBezTo>
                    <a:pt x="25" y="95"/>
                    <a:pt x="51" y="75"/>
                    <a:pt x="78" y="56"/>
                  </a:cubicBezTo>
                </a:path>
              </a:pathLst>
            </a:custGeom>
            <a:solidFill>
              <a:srgbClr val="0FB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5" name="Freeform 35"/>
            <p:cNvSpPr/>
            <p:nvPr/>
          </p:nvSpPr>
          <p:spPr bwMode="auto">
            <a:xfrm>
              <a:off x="5259388" y="1252538"/>
              <a:ext cx="615950" cy="722312"/>
            </a:xfrm>
            <a:custGeom>
              <a:avLst/>
              <a:gdLst>
                <a:gd name="T0" fmla="*/ 126 w 126"/>
                <a:gd name="T1" fmla="*/ 0 h 148"/>
                <a:gd name="T2" fmla="*/ 38 w 126"/>
                <a:gd name="T3" fmla="*/ 60 h 148"/>
                <a:gd name="T4" fmla="*/ 0 w 126"/>
                <a:gd name="T5" fmla="*/ 148 h 148"/>
                <a:gd name="T6" fmla="*/ 95 w 126"/>
                <a:gd name="T7" fmla="*/ 101 h 148"/>
                <a:gd name="T8" fmla="*/ 126 w 126"/>
                <a:gd name="T9" fmla="*/ 23 h 148"/>
                <a:gd name="T10" fmla="*/ 126 w 126"/>
                <a:gd name="T11" fmla="*/ 0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6" h="148">
                  <a:moveTo>
                    <a:pt x="126" y="0"/>
                  </a:moveTo>
                  <a:cubicBezTo>
                    <a:pt x="96" y="21"/>
                    <a:pt x="66" y="41"/>
                    <a:pt x="38" y="60"/>
                  </a:cubicBezTo>
                  <a:cubicBezTo>
                    <a:pt x="30" y="86"/>
                    <a:pt x="17" y="115"/>
                    <a:pt x="0" y="148"/>
                  </a:cubicBezTo>
                  <a:cubicBezTo>
                    <a:pt x="30" y="133"/>
                    <a:pt x="61" y="117"/>
                    <a:pt x="95" y="101"/>
                  </a:cubicBezTo>
                  <a:cubicBezTo>
                    <a:pt x="109" y="72"/>
                    <a:pt x="119" y="46"/>
                    <a:pt x="126" y="23"/>
                  </a:cubicBezTo>
                  <a:cubicBezTo>
                    <a:pt x="126" y="0"/>
                    <a:pt x="126" y="0"/>
                    <a:pt x="126" y="0"/>
                  </a:cubicBezTo>
                </a:path>
              </a:pathLst>
            </a:custGeom>
            <a:solidFill>
              <a:srgbClr val="0099D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6" name="Freeform 36"/>
            <p:cNvSpPr/>
            <p:nvPr/>
          </p:nvSpPr>
          <p:spPr bwMode="auto">
            <a:xfrm>
              <a:off x="5083175" y="2155825"/>
              <a:ext cx="293687" cy="263525"/>
            </a:xfrm>
            <a:custGeom>
              <a:avLst/>
              <a:gdLst>
                <a:gd name="T0" fmla="*/ 29 w 60"/>
                <a:gd name="T1" fmla="*/ 11 h 54"/>
                <a:gd name="T2" fmla="*/ 0 w 60"/>
                <a:gd name="T3" fmla="*/ 54 h 54"/>
                <a:gd name="T4" fmla="*/ 29 w 60"/>
                <a:gd name="T5" fmla="*/ 46 h 54"/>
                <a:gd name="T6" fmla="*/ 60 w 60"/>
                <a:gd name="T7" fmla="*/ 0 h 54"/>
                <a:gd name="T8" fmla="*/ 29 w 60"/>
                <a:gd name="T9" fmla="*/ 1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54">
                  <a:moveTo>
                    <a:pt x="29" y="11"/>
                  </a:moveTo>
                  <a:cubicBezTo>
                    <a:pt x="20" y="25"/>
                    <a:pt x="10" y="39"/>
                    <a:pt x="0" y="54"/>
                  </a:cubicBezTo>
                  <a:cubicBezTo>
                    <a:pt x="10" y="51"/>
                    <a:pt x="20" y="49"/>
                    <a:pt x="29" y="46"/>
                  </a:cubicBezTo>
                  <a:cubicBezTo>
                    <a:pt x="40" y="31"/>
                    <a:pt x="50" y="15"/>
                    <a:pt x="60" y="0"/>
                  </a:cubicBezTo>
                  <a:cubicBezTo>
                    <a:pt x="49" y="4"/>
                    <a:pt x="39" y="8"/>
                    <a:pt x="29" y="11"/>
                  </a:cubicBezTo>
                  <a:close/>
                </a:path>
              </a:pathLst>
            </a:custGeom>
            <a:solidFill>
              <a:srgbClr val="73D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7" name="Freeform 37"/>
            <p:cNvSpPr/>
            <p:nvPr/>
          </p:nvSpPr>
          <p:spPr bwMode="auto">
            <a:xfrm>
              <a:off x="4475163" y="2979738"/>
              <a:ext cx="279400" cy="239712"/>
            </a:xfrm>
            <a:custGeom>
              <a:avLst/>
              <a:gdLst>
                <a:gd name="T0" fmla="*/ 37 w 57"/>
                <a:gd name="T1" fmla="*/ 0 h 49"/>
                <a:gd name="T2" fmla="*/ 0 w 57"/>
                <a:gd name="T3" fmla="*/ 42 h 49"/>
                <a:gd name="T4" fmla="*/ 17 w 57"/>
                <a:gd name="T5" fmla="*/ 49 h 49"/>
                <a:gd name="T6" fmla="*/ 57 w 57"/>
                <a:gd name="T7" fmla="*/ 3 h 49"/>
                <a:gd name="T8" fmla="*/ 37 w 57"/>
                <a:gd name="T9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" h="49">
                  <a:moveTo>
                    <a:pt x="37" y="0"/>
                  </a:moveTo>
                  <a:cubicBezTo>
                    <a:pt x="25" y="14"/>
                    <a:pt x="13" y="28"/>
                    <a:pt x="0" y="42"/>
                  </a:cubicBezTo>
                  <a:cubicBezTo>
                    <a:pt x="6" y="44"/>
                    <a:pt x="11" y="47"/>
                    <a:pt x="17" y="49"/>
                  </a:cubicBezTo>
                  <a:cubicBezTo>
                    <a:pt x="31" y="34"/>
                    <a:pt x="44" y="19"/>
                    <a:pt x="57" y="3"/>
                  </a:cubicBezTo>
                  <a:cubicBezTo>
                    <a:pt x="50" y="2"/>
                    <a:pt x="43" y="1"/>
                    <a:pt x="37" y="0"/>
                  </a:cubicBezTo>
                  <a:close/>
                </a:path>
              </a:pathLst>
            </a:custGeom>
            <a:solidFill>
              <a:srgbClr val="73D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8" name="Freeform 38"/>
            <p:cNvSpPr/>
            <p:nvPr/>
          </p:nvSpPr>
          <p:spPr bwMode="auto">
            <a:xfrm>
              <a:off x="3614738" y="3540125"/>
              <a:ext cx="561975" cy="649287"/>
            </a:xfrm>
            <a:custGeom>
              <a:avLst/>
              <a:gdLst>
                <a:gd name="T0" fmla="*/ 90 w 115"/>
                <a:gd name="T1" fmla="*/ 0 h 133"/>
                <a:gd name="T2" fmla="*/ 0 w 115"/>
                <a:gd name="T3" fmla="*/ 81 h 133"/>
                <a:gd name="T4" fmla="*/ 4 w 115"/>
                <a:gd name="T5" fmla="*/ 133 h 133"/>
                <a:gd name="T6" fmla="*/ 115 w 115"/>
                <a:gd name="T7" fmla="*/ 35 h 133"/>
                <a:gd name="T8" fmla="*/ 90 w 115"/>
                <a:gd name="T9" fmla="*/ 0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" h="133">
                  <a:moveTo>
                    <a:pt x="90" y="0"/>
                  </a:moveTo>
                  <a:cubicBezTo>
                    <a:pt x="60" y="29"/>
                    <a:pt x="30" y="56"/>
                    <a:pt x="0" y="81"/>
                  </a:cubicBezTo>
                  <a:cubicBezTo>
                    <a:pt x="1" y="98"/>
                    <a:pt x="2" y="115"/>
                    <a:pt x="4" y="133"/>
                  </a:cubicBezTo>
                  <a:cubicBezTo>
                    <a:pt x="40" y="104"/>
                    <a:pt x="78" y="71"/>
                    <a:pt x="115" y="35"/>
                  </a:cubicBezTo>
                  <a:cubicBezTo>
                    <a:pt x="106" y="22"/>
                    <a:pt x="98" y="11"/>
                    <a:pt x="90" y="0"/>
                  </a:cubicBezTo>
                </a:path>
              </a:pathLst>
            </a:custGeom>
            <a:solidFill>
              <a:srgbClr val="2EC7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9" name="Freeform 39"/>
            <p:cNvSpPr/>
            <p:nvPr/>
          </p:nvSpPr>
          <p:spPr bwMode="auto">
            <a:xfrm>
              <a:off x="3052763" y="4281488"/>
              <a:ext cx="200025" cy="244475"/>
            </a:xfrm>
            <a:custGeom>
              <a:avLst/>
              <a:gdLst>
                <a:gd name="T0" fmla="*/ 41 w 41"/>
                <a:gd name="T1" fmla="*/ 0 h 50"/>
                <a:gd name="T2" fmla="*/ 7 w 41"/>
                <a:gd name="T3" fmla="*/ 23 h 50"/>
                <a:gd name="T4" fmla="*/ 0 w 41"/>
                <a:gd name="T5" fmla="*/ 50 h 50"/>
                <a:gd name="T6" fmla="*/ 37 w 41"/>
                <a:gd name="T7" fmla="*/ 26 h 50"/>
                <a:gd name="T8" fmla="*/ 41 w 41"/>
                <a:gd name="T9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50">
                  <a:moveTo>
                    <a:pt x="41" y="0"/>
                  </a:moveTo>
                  <a:cubicBezTo>
                    <a:pt x="30" y="9"/>
                    <a:pt x="18" y="16"/>
                    <a:pt x="7" y="23"/>
                  </a:cubicBezTo>
                  <a:cubicBezTo>
                    <a:pt x="5" y="32"/>
                    <a:pt x="2" y="41"/>
                    <a:pt x="0" y="50"/>
                  </a:cubicBezTo>
                  <a:cubicBezTo>
                    <a:pt x="12" y="43"/>
                    <a:pt x="24" y="35"/>
                    <a:pt x="37" y="26"/>
                  </a:cubicBezTo>
                  <a:cubicBezTo>
                    <a:pt x="38" y="17"/>
                    <a:pt x="40" y="9"/>
                    <a:pt x="41" y="0"/>
                  </a:cubicBezTo>
                  <a:close/>
                </a:path>
              </a:pathLst>
            </a:custGeom>
            <a:solidFill>
              <a:srgbClr val="73D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0" name="Freeform 40"/>
            <p:cNvSpPr/>
            <p:nvPr/>
          </p:nvSpPr>
          <p:spPr bwMode="auto">
            <a:xfrm>
              <a:off x="2514600" y="4613275"/>
              <a:ext cx="171450" cy="161925"/>
            </a:xfrm>
            <a:custGeom>
              <a:avLst/>
              <a:gdLst>
                <a:gd name="T0" fmla="*/ 35 w 35"/>
                <a:gd name="T1" fmla="*/ 0 h 33"/>
                <a:gd name="T2" fmla="*/ 13 w 35"/>
                <a:gd name="T3" fmla="*/ 9 h 33"/>
                <a:gd name="T4" fmla="*/ 0 w 35"/>
                <a:gd name="T5" fmla="*/ 33 h 33"/>
                <a:gd name="T6" fmla="*/ 24 w 35"/>
                <a:gd name="T7" fmla="*/ 25 h 33"/>
                <a:gd name="T8" fmla="*/ 35 w 35"/>
                <a:gd name="T9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33">
                  <a:moveTo>
                    <a:pt x="35" y="0"/>
                  </a:moveTo>
                  <a:cubicBezTo>
                    <a:pt x="27" y="4"/>
                    <a:pt x="20" y="6"/>
                    <a:pt x="13" y="9"/>
                  </a:cubicBezTo>
                  <a:cubicBezTo>
                    <a:pt x="9" y="17"/>
                    <a:pt x="4" y="25"/>
                    <a:pt x="0" y="33"/>
                  </a:cubicBezTo>
                  <a:cubicBezTo>
                    <a:pt x="8" y="31"/>
                    <a:pt x="15" y="28"/>
                    <a:pt x="24" y="25"/>
                  </a:cubicBezTo>
                  <a:cubicBezTo>
                    <a:pt x="27" y="17"/>
                    <a:pt x="31" y="9"/>
                    <a:pt x="35" y="0"/>
                  </a:cubicBezTo>
                  <a:close/>
                </a:path>
              </a:pathLst>
            </a:custGeom>
            <a:solidFill>
              <a:srgbClr val="73D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1" name="Freeform 41"/>
            <p:cNvSpPr/>
            <p:nvPr/>
          </p:nvSpPr>
          <p:spPr bwMode="auto">
            <a:xfrm>
              <a:off x="2220913" y="4735513"/>
              <a:ext cx="38100" cy="33337"/>
            </a:xfrm>
            <a:custGeom>
              <a:avLst/>
              <a:gdLst>
                <a:gd name="T0" fmla="*/ 8 w 8"/>
                <a:gd name="T1" fmla="*/ 1 h 7"/>
                <a:gd name="T2" fmla="*/ 4 w 8"/>
                <a:gd name="T3" fmla="*/ 0 h 7"/>
                <a:gd name="T4" fmla="*/ 0 w 8"/>
                <a:gd name="T5" fmla="*/ 7 h 7"/>
                <a:gd name="T6" fmla="*/ 4 w 8"/>
                <a:gd name="T7" fmla="*/ 7 h 7"/>
                <a:gd name="T8" fmla="*/ 8 w 8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1"/>
                  </a:moveTo>
                  <a:cubicBezTo>
                    <a:pt x="7" y="1"/>
                    <a:pt x="6" y="0"/>
                    <a:pt x="4" y="0"/>
                  </a:cubicBezTo>
                  <a:cubicBezTo>
                    <a:pt x="3" y="2"/>
                    <a:pt x="2" y="4"/>
                    <a:pt x="0" y="7"/>
                  </a:cubicBezTo>
                  <a:cubicBezTo>
                    <a:pt x="1" y="7"/>
                    <a:pt x="3" y="7"/>
                    <a:pt x="4" y="7"/>
                  </a:cubicBezTo>
                  <a:cubicBezTo>
                    <a:pt x="5" y="5"/>
                    <a:pt x="7" y="3"/>
                    <a:pt x="8" y="1"/>
                  </a:cubicBezTo>
                  <a:close/>
                </a:path>
              </a:pathLst>
            </a:custGeom>
            <a:solidFill>
              <a:srgbClr val="73D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" name="Freeform 42"/>
            <p:cNvSpPr/>
            <p:nvPr/>
          </p:nvSpPr>
          <p:spPr bwMode="auto">
            <a:xfrm>
              <a:off x="3687763" y="2125663"/>
              <a:ext cx="293687" cy="273050"/>
            </a:xfrm>
            <a:custGeom>
              <a:avLst/>
              <a:gdLst>
                <a:gd name="T0" fmla="*/ 43 w 60"/>
                <a:gd name="T1" fmla="*/ 33 h 56"/>
                <a:gd name="T2" fmla="*/ 60 w 60"/>
                <a:gd name="T3" fmla="*/ 0 h 56"/>
                <a:gd name="T4" fmla="*/ 27 w 60"/>
                <a:gd name="T5" fmla="*/ 10 h 56"/>
                <a:gd name="T6" fmla="*/ 0 w 60"/>
                <a:gd name="T7" fmla="*/ 56 h 56"/>
                <a:gd name="T8" fmla="*/ 43 w 60"/>
                <a:gd name="T9" fmla="*/ 33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56">
                  <a:moveTo>
                    <a:pt x="43" y="33"/>
                  </a:moveTo>
                  <a:cubicBezTo>
                    <a:pt x="47" y="23"/>
                    <a:pt x="53" y="12"/>
                    <a:pt x="60" y="0"/>
                  </a:cubicBezTo>
                  <a:cubicBezTo>
                    <a:pt x="48" y="4"/>
                    <a:pt x="38" y="7"/>
                    <a:pt x="27" y="10"/>
                  </a:cubicBezTo>
                  <a:cubicBezTo>
                    <a:pt x="16" y="26"/>
                    <a:pt x="7" y="41"/>
                    <a:pt x="0" y="56"/>
                  </a:cubicBezTo>
                  <a:cubicBezTo>
                    <a:pt x="14" y="48"/>
                    <a:pt x="28" y="41"/>
                    <a:pt x="43" y="33"/>
                  </a:cubicBezTo>
                </a:path>
              </a:pathLst>
            </a:custGeom>
            <a:solidFill>
              <a:srgbClr val="007C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" name="Freeform 43"/>
            <p:cNvSpPr/>
            <p:nvPr/>
          </p:nvSpPr>
          <p:spPr bwMode="auto">
            <a:xfrm>
              <a:off x="3840163" y="1920875"/>
              <a:ext cx="279400" cy="225425"/>
            </a:xfrm>
            <a:custGeom>
              <a:avLst/>
              <a:gdLst>
                <a:gd name="T0" fmla="*/ 32 w 57"/>
                <a:gd name="T1" fmla="*/ 38 h 46"/>
                <a:gd name="T2" fmla="*/ 57 w 57"/>
                <a:gd name="T3" fmla="*/ 4 h 46"/>
                <a:gd name="T4" fmla="*/ 36 w 57"/>
                <a:gd name="T5" fmla="*/ 0 h 46"/>
                <a:gd name="T6" fmla="*/ 0 w 57"/>
                <a:gd name="T7" fmla="*/ 46 h 46"/>
                <a:gd name="T8" fmla="*/ 32 w 57"/>
                <a:gd name="T9" fmla="*/ 38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" h="46">
                  <a:moveTo>
                    <a:pt x="32" y="38"/>
                  </a:moveTo>
                  <a:cubicBezTo>
                    <a:pt x="39" y="27"/>
                    <a:pt x="48" y="15"/>
                    <a:pt x="57" y="4"/>
                  </a:cubicBezTo>
                  <a:cubicBezTo>
                    <a:pt x="50" y="2"/>
                    <a:pt x="43" y="1"/>
                    <a:pt x="36" y="0"/>
                  </a:cubicBezTo>
                  <a:cubicBezTo>
                    <a:pt x="23" y="15"/>
                    <a:pt x="11" y="31"/>
                    <a:pt x="0" y="46"/>
                  </a:cubicBezTo>
                  <a:cubicBezTo>
                    <a:pt x="10" y="44"/>
                    <a:pt x="21" y="41"/>
                    <a:pt x="32" y="38"/>
                  </a:cubicBezTo>
                </a:path>
              </a:pathLst>
            </a:custGeom>
            <a:solidFill>
              <a:srgbClr val="007C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" name="Freeform 44"/>
            <p:cNvSpPr/>
            <p:nvPr/>
          </p:nvSpPr>
          <p:spPr bwMode="auto">
            <a:xfrm>
              <a:off x="4049713" y="1677988"/>
              <a:ext cx="234950" cy="233362"/>
            </a:xfrm>
            <a:custGeom>
              <a:avLst/>
              <a:gdLst>
                <a:gd name="T0" fmla="*/ 18 w 48"/>
                <a:gd name="T1" fmla="*/ 48 h 48"/>
                <a:gd name="T2" fmla="*/ 48 w 48"/>
                <a:gd name="T3" fmla="*/ 17 h 48"/>
                <a:gd name="T4" fmla="*/ 41 w 48"/>
                <a:gd name="T5" fmla="*/ 0 h 48"/>
                <a:gd name="T6" fmla="*/ 0 w 48"/>
                <a:gd name="T7" fmla="*/ 42 h 48"/>
                <a:gd name="T8" fmla="*/ 18 w 48"/>
                <a:gd name="T9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48">
                  <a:moveTo>
                    <a:pt x="18" y="48"/>
                  </a:moveTo>
                  <a:cubicBezTo>
                    <a:pt x="27" y="37"/>
                    <a:pt x="38" y="27"/>
                    <a:pt x="48" y="17"/>
                  </a:cubicBezTo>
                  <a:cubicBezTo>
                    <a:pt x="46" y="11"/>
                    <a:pt x="43" y="5"/>
                    <a:pt x="41" y="0"/>
                  </a:cubicBezTo>
                  <a:cubicBezTo>
                    <a:pt x="27" y="14"/>
                    <a:pt x="13" y="28"/>
                    <a:pt x="0" y="42"/>
                  </a:cubicBezTo>
                  <a:cubicBezTo>
                    <a:pt x="6" y="44"/>
                    <a:pt x="12" y="46"/>
                    <a:pt x="18" y="48"/>
                  </a:cubicBezTo>
                </a:path>
              </a:pathLst>
            </a:custGeom>
            <a:solidFill>
              <a:srgbClr val="0095C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5" name="Freeform 45"/>
            <p:cNvSpPr/>
            <p:nvPr/>
          </p:nvSpPr>
          <p:spPr bwMode="auto">
            <a:xfrm>
              <a:off x="4294188" y="1457325"/>
              <a:ext cx="211137" cy="268287"/>
            </a:xfrm>
            <a:custGeom>
              <a:avLst/>
              <a:gdLst>
                <a:gd name="T0" fmla="*/ 5 w 43"/>
                <a:gd name="T1" fmla="*/ 55 h 55"/>
                <a:gd name="T2" fmla="*/ 37 w 43"/>
                <a:gd name="T3" fmla="*/ 28 h 55"/>
                <a:gd name="T4" fmla="*/ 43 w 43"/>
                <a:gd name="T5" fmla="*/ 0 h 55"/>
                <a:gd name="T6" fmla="*/ 0 w 43"/>
                <a:gd name="T7" fmla="*/ 36 h 55"/>
                <a:gd name="T8" fmla="*/ 5 w 43"/>
                <a:gd name="T9" fmla="*/ 55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55">
                  <a:moveTo>
                    <a:pt x="5" y="55"/>
                  </a:moveTo>
                  <a:cubicBezTo>
                    <a:pt x="16" y="45"/>
                    <a:pt x="26" y="36"/>
                    <a:pt x="37" y="28"/>
                  </a:cubicBezTo>
                  <a:cubicBezTo>
                    <a:pt x="39" y="18"/>
                    <a:pt x="41" y="9"/>
                    <a:pt x="43" y="0"/>
                  </a:cubicBezTo>
                  <a:cubicBezTo>
                    <a:pt x="29" y="11"/>
                    <a:pt x="14" y="24"/>
                    <a:pt x="0" y="36"/>
                  </a:cubicBezTo>
                  <a:cubicBezTo>
                    <a:pt x="2" y="42"/>
                    <a:pt x="3" y="48"/>
                    <a:pt x="5" y="55"/>
                  </a:cubicBezTo>
                </a:path>
              </a:pathLst>
            </a:custGeom>
            <a:solidFill>
              <a:srgbClr val="00A3D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6" name="Freeform 46"/>
            <p:cNvSpPr/>
            <p:nvPr/>
          </p:nvSpPr>
          <p:spPr bwMode="auto">
            <a:xfrm>
              <a:off x="4500563" y="1247775"/>
              <a:ext cx="298450" cy="336550"/>
            </a:xfrm>
            <a:custGeom>
              <a:avLst/>
              <a:gdLst>
                <a:gd name="T0" fmla="*/ 0 w 61"/>
                <a:gd name="T1" fmla="*/ 69 h 69"/>
                <a:gd name="T2" fmla="*/ 36 w 61"/>
                <a:gd name="T3" fmla="*/ 47 h 69"/>
                <a:gd name="T4" fmla="*/ 61 w 61"/>
                <a:gd name="T5" fmla="*/ 0 h 69"/>
                <a:gd name="T6" fmla="*/ 10 w 61"/>
                <a:gd name="T7" fmla="*/ 35 h 69"/>
                <a:gd name="T8" fmla="*/ 0 w 61"/>
                <a:gd name="T9" fmla="*/ 69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69">
                  <a:moveTo>
                    <a:pt x="0" y="69"/>
                  </a:moveTo>
                  <a:cubicBezTo>
                    <a:pt x="13" y="60"/>
                    <a:pt x="25" y="53"/>
                    <a:pt x="36" y="47"/>
                  </a:cubicBezTo>
                  <a:cubicBezTo>
                    <a:pt x="44" y="31"/>
                    <a:pt x="53" y="15"/>
                    <a:pt x="61" y="0"/>
                  </a:cubicBezTo>
                  <a:cubicBezTo>
                    <a:pt x="44" y="10"/>
                    <a:pt x="27" y="21"/>
                    <a:pt x="10" y="35"/>
                  </a:cubicBezTo>
                  <a:cubicBezTo>
                    <a:pt x="7" y="46"/>
                    <a:pt x="4" y="57"/>
                    <a:pt x="0" y="69"/>
                  </a:cubicBezTo>
                </a:path>
              </a:pathLst>
            </a:custGeom>
            <a:solidFill>
              <a:srgbClr val="0089B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7" name="Freeform 47"/>
            <p:cNvSpPr/>
            <p:nvPr/>
          </p:nvSpPr>
          <p:spPr bwMode="auto">
            <a:xfrm>
              <a:off x="4730750" y="1169988"/>
              <a:ext cx="282575" cy="263525"/>
            </a:xfrm>
            <a:custGeom>
              <a:avLst/>
              <a:gdLst>
                <a:gd name="T0" fmla="*/ 0 w 58"/>
                <a:gd name="T1" fmla="*/ 54 h 54"/>
                <a:gd name="T2" fmla="*/ 25 w 58"/>
                <a:gd name="T3" fmla="*/ 45 h 54"/>
                <a:gd name="T4" fmla="*/ 58 w 58"/>
                <a:gd name="T5" fmla="*/ 0 h 54"/>
                <a:gd name="T6" fmla="*/ 22 w 58"/>
                <a:gd name="T7" fmla="*/ 15 h 54"/>
                <a:gd name="T8" fmla="*/ 0 w 58"/>
                <a:gd name="T9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54">
                  <a:moveTo>
                    <a:pt x="0" y="54"/>
                  </a:moveTo>
                  <a:cubicBezTo>
                    <a:pt x="9" y="50"/>
                    <a:pt x="18" y="47"/>
                    <a:pt x="25" y="45"/>
                  </a:cubicBezTo>
                  <a:cubicBezTo>
                    <a:pt x="36" y="30"/>
                    <a:pt x="47" y="15"/>
                    <a:pt x="58" y="0"/>
                  </a:cubicBezTo>
                  <a:cubicBezTo>
                    <a:pt x="47" y="3"/>
                    <a:pt x="34" y="9"/>
                    <a:pt x="22" y="15"/>
                  </a:cubicBezTo>
                  <a:cubicBezTo>
                    <a:pt x="14" y="28"/>
                    <a:pt x="7" y="41"/>
                    <a:pt x="0" y="54"/>
                  </a:cubicBezTo>
                </a:path>
              </a:pathLst>
            </a:custGeom>
            <a:solidFill>
              <a:srgbClr val="24C5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8" name="Freeform 48"/>
            <p:cNvSpPr/>
            <p:nvPr/>
          </p:nvSpPr>
          <p:spPr bwMode="auto">
            <a:xfrm>
              <a:off x="4906963" y="1136650"/>
              <a:ext cx="317500" cy="268287"/>
            </a:xfrm>
            <a:custGeom>
              <a:avLst/>
              <a:gdLst>
                <a:gd name="T0" fmla="*/ 0 w 65"/>
                <a:gd name="T1" fmla="*/ 51 h 55"/>
                <a:gd name="T2" fmla="*/ 19 w 65"/>
                <a:gd name="T3" fmla="*/ 55 h 55"/>
                <a:gd name="T4" fmla="*/ 65 w 65"/>
                <a:gd name="T5" fmla="*/ 2 h 55"/>
                <a:gd name="T6" fmla="*/ 36 w 65"/>
                <a:gd name="T7" fmla="*/ 3 h 55"/>
                <a:gd name="T8" fmla="*/ 0 w 65"/>
                <a:gd name="T9" fmla="*/ 51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55">
                  <a:moveTo>
                    <a:pt x="0" y="51"/>
                  </a:moveTo>
                  <a:cubicBezTo>
                    <a:pt x="7" y="50"/>
                    <a:pt x="14" y="52"/>
                    <a:pt x="19" y="55"/>
                  </a:cubicBezTo>
                  <a:cubicBezTo>
                    <a:pt x="34" y="37"/>
                    <a:pt x="49" y="20"/>
                    <a:pt x="65" y="2"/>
                  </a:cubicBezTo>
                  <a:cubicBezTo>
                    <a:pt x="57" y="0"/>
                    <a:pt x="47" y="1"/>
                    <a:pt x="36" y="3"/>
                  </a:cubicBezTo>
                  <a:cubicBezTo>
                    <a:pt x="24" y="19"/>
                    <a:pt x="12" y="35"/>
                    <a:pt x="0" y="51"/>
                  </a:cubicBezTo>
                </a:path>
              </a:pathLst>
            </a:custGeom>
            <a:solidFill>
              <a:srgbClr val="2BC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9" name="Freeform 49"/>
            <p:cNvSpPr/>
            <p:nvPr/>
          </p:nvSpPr>
          <p:spPr bwMode="auto">
            <a:xfrm>
              <a:off x="5019675" y="1155700"/>
              <a:ext cx="341312" cy="381000"/>
            </a:xfrm>
            <a:custGeom>
              <a:avLst/>
              <a:gdLst>
                <a:gd name="T0" fmla="*/ 0 w 70"/>
                <a:gd name="T1" fmla="*/ 57 h 78"/>
                <a:gd name="T2" fmla="*/ 7 w 70"/>
                <a:gd name="T3" fmla="*/ 78 h 78"/>
                <a:gd name="T4" fmla="*/ 70 w 70"/>
                <a:gd name="T5" fmla="*/ 20 h 78"/>
                <a:gd name="T6" fmla="*/ 53 w 70"/>
                <a:gd name="T7" fmla="*/ 0 h 78"/>
                <a:gd name="T8" fmla="*/ 0 w 70"/>
                <a:gd name="T9" fmla="*/ 57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0" h="78">
                  <a:moveTo>
                    <a:pt x="0" y="57"/>
                  </a:moveTo>
                  <a:cubicBezTo>
                    <a:pt x="4" y="62"/>
                    <a:pt x="7" y="69"/>
                    <a:pt x="7" y="78"/>
                  </a:cubicBezTo>
                  <a:cubicBezTo>
                    <a:pt x="28" y="59"/>
                    <a:pt x="49" y="40"/>
                    <a:pt x="70" y="20"/>
                  </a:cubicBezTo>
                  <a:cubicBezTo>
                    <a:pt x="67" y="11"/>
                    <a:pt x="61" y="4"/>
                    <a:pt x="53" y="0"/>
                  </a:cubicBezTo>
                  <a:cubicBezTo>
                    <a:pt x="36" y="19"/>
                    <a:pt x="18" y="38"/>
                    <a:pt x="0" y="57"/>
                  </a:cubicBezTo>
                </a:path>
              </a:pathLst>
            </a:custGeom>
            <a:solidFill>
              <a:srgbClr val="14C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0" name="Freeform 50"/>
            <p:cNvSpPr/>
            <p:nvPr/>
          </p:nvSpPr>
          <p:spPr bwMode="auto">
            <a:xfrm>
              <a:off x="3917950" y="2062163"/>
              <a:ext cx="274637" cy="215900"/>
            </a:xfrm>
            <a:custGeom>
              <a:avLst/>
              <a:gdLst>
                <a:gd name="T0" fmla="*/ 51 w 56"/>
                <a:gd name="T1" fmla="*/ 17 h 44"/>
                <a:gd name="T2" fmla="*/ 56 w 56"/>
                <a:gd name="T3" fmla="*/ 0 h 44"/>
                <a:gd name="T4" fmla="*/ 17 w 56"/>
                <a:gd name="T5" fmla="*/ 11 h 44"/>
                <a:gd name="T6" fmla="*/ 0 w 56"/>
                <a:gd name="T7" fmla="*/ 44 h 44"/>
                <a:gd name="T8" fmla="*/ 51 w 56"/>
                <a:gd name="T9" fmla="*/ 17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6" h="44">
                  <a:moveTo>
                    <a:pt x="51" y="17"/>
                  </a:moveTo>
                  <a:cubicBezTo>
                    <a:pt x="51" y="12"/>
                    <a:pt x="53" y="6"/>
                    <a:pt x="56" y="0"/>
                  </a:cubicBezTo>
                  <a:cubicBezTo>
                    <a:pt x="43" y="4"/>
                    <a:pt x="30" y="8"/>
                    <a:pt x="17" y="11"/>
                  </a:cubicBezTo>
                  <a:cubicBezTo>
                    <a:pt x="10" y="23"/>
                    <a:pt x="4" y="34"/>
                    <a:pt x="0" y="44"/>
                  </a:cubicBezTo>
                  <a:cubicBezTo>
                    <a:pt x="17" y="35"/>
                    <a:pt x="33" y="26"/>
                    <a:pt x="51" y="17"/>
                  </a:cubicBezTo>
                  <a:close/>
                </a:path>
              </a:pathLst>
            </a:custGeom>
            <a:solidFill>
              <a:srgbClr val="0089B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1" name="Freeform 51"/>
            <p:cNvSpPr/>
            <p:nvPr/>
          </p:nvSpPr>
          <p:spPr bwMode="auto">
            <a:xfrm>
              <a:off x="4011613" y="1936750"/>
              <a:ext cx="244475" cy="165100"/>
            </a:xfrm>
            <a:custGeom>
              <a:avLst/>
              <a:gdLst>
                <a:gd name="T0" fmla="*/ 38 w 50"/>
                <a:gd name="T1" fmla="*/ 24 h 34"/>
                <a:gd name="T2" fmla="*/ 50 w 50"/>
                <a:gd name="T3" fmla="*/ 5 h 34"/>
                <a:gd name="T4" fmla="*/ 25 w 50"/>
                <a:gd name="T5" fmla="*/ 0 h 34"/>
                <a:gd name="T6" fmla="*/ 0 w 50"/>
                <a:gd name="T7" fmla="*/ 34 h 34"/>
                <a:gd name="T8" fmla="*/ 38 w 50"/>
                <a:gd name="T9" fmla="*/ 2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34">
                  <a:moveTo>
                    <a:pt x="38" y="24"/>
                  </a:moveTo>
                  <a:cubicBezTo>
                    <a:pt x="41" y="18"/>
                    <a:pt x="45" y="12"/>
                    <a:pt x="50" y="5"/>
                  </a:cubicBezTo>
                  <a:cubicBezTo>
                    <a:pt x="41" y="4"/>
                    <a:pt x="33" y="2"/>
                    <a:pt x="25" y="0"/>
                  </a:cubicBezTo>
                  <a:cubicBezTo>
                    <a:pt x="16" y="12"/>
                    <a:pt x="7" y="23"/>
                    <a:pt x="0" y="34"/>
                  </a:cubicBezTo>
                  <a:cubicBezTo>
                    <a:pt x="12" y="31"/>
                    <a:pt x="25" y="28"/>
                    <a:pt x="38" y="24"/>
                  </a:cubicBezTo>
                </a:path>
              </a:pathLst>
            </a:custGeom>
            <a:solidFill>
              <a:srgbClr val="0089B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2" name="Freeform 52"/>
            <p:cNvSpPr/>
            <p:nvPr/>
          </p:nvSpPr>
          <p:spPr bwMode="auto">
            <a:xfrm>
              <a:off x="4143375" y="1760538"/>
              <a:ext cx="200025" cy="195262"/>
            </a:xfrm>
            <a:custGeom>
              <a:avLst/>
              <a:gdLst>
                <a:gd name="T0" fmla="*/ 24 w 41"/>
                <a:gd name="T1" fmla="*/ 40 h 40"/>
                <a:gd name="T2" fmla="*/ 41 w 41"/>
                <a:gd name="T3" fmla="*/ 22 h 40"/>
                <a:gd name="T4" fmla="*/ 32 w 41"/>
                <a:gd name="T5" fmla="*/ 0 h 40"/>
                <a:gd name="T6" fmla="*/ 0 w 41"/>
                <a:gd name="T7" fmla="*/ 34 h 40"/>
                <a:gd name="T8" fmla="*/ 24 w 41"/>
                <a:gd name="T9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40">
                  <a:moveTo>
                    <a:pt x="24" y="40"/>
                  </a:moveTo>
                  <a:cubicBezTo>
                    <a:pt x="29" y="34"/>
                    <a:pt x="35" y="28"/>
                    <a:pt x="41" y="22"/>
                  </a:cubicBezTo>
                  <a:cubicBezTo>
                    <a:pt x="38" y="15"/>
                    <a:pt x="35" y="7"/>
                    <a:pt x="32" y="0"/>
                  </a:cubicBezTo>
                  <a:cubicBezTo>
                    <a:pt x="21" y="11"/>
                    <a:pt x="10" y="22"/>
                    <a:pt x="0" y="34"/>
                  </a:cubicBezTo>
                  <a:cubicBezTo>
                    <a:pt x="8" y="36"/>
                    <a:pt x="16" y="38"/>
                    <a:pt x="24" y="40"/>
                  </a:cubicBezTo>
                </a:path>
              </a:pathLst>
            </a:custGeom>
            <a:solidFill>
              <a:srgbClr val="0089B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3" name="Freeform 53"/>
            <p:cNvSpPr/>
            <p:nvPr/>
          </p:nvSpPr>
          <p:spPr bwMode="auto">
            <a:xfrm>
              <a:off x="4324350" y="1624013"/>
              <a:ext cx="146050" cy="228600"/>
            </a:xfrm>
            <a:custGeom>
              <a:avLst/>
              <a:gdLst>
                <a:gd name="T0" fmla="*/ 6 w 30"/>
                <a:gd name="T1" fmla="*/ 47 h 47"/>
                <a:gd name="T2" fmla="*/ 23 w 30"/>
                <a:gd name="T3" fmla="*/ 34 h 47"/>
                <a:gd name="T4" fmla="*/ 30 w 30"/>
                <a:gd name="T5" fmla="*/ 0 h 47"/>
                <a:gd name="T6" fmla="*/ 0 w 30"/>
                <a:gd name="T7" fmla="*/ 26 h 47"/>
                <a:gd name="T8" fmla="*/ 6 w 30"/>
                <a:gd name="T9" fmla="*/ 4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47">
                  <a:moveTo>
                    <a:pt x="6" y="47"/>
                  </a:moveTo>
                  <a:cubicBezTo>
                    <a:pt x="11" y="42"/>
                    <a:pt x="17" y="37"/>
                    <a:pt x="23" y="34"/>
                  </a:cubicBezTo>
                  <a:cubicBezTo>
                    <a:pt x="25" y="22"/>
                    <a:pt x="28" y="11"/>
                    <a:pt x="30" y="0"/>
                  </a:cubicBezTo>
                  <a:cubicBezTo>
                    <a:pt x="20" y="8"/>
                    <a:pt x="10" y="17"/>
                    <a:pt x="0" y="26"/>
                  </a:cubicBezTo>
                  <a:cubicBezTo>
                    <a:pt x="2" y="33"/>
                    <a:pt x="4" y="40"/>
                    <a:pt x="6" y="47"/>
                  </a:cubicBezTo>
                </a:path>
              </a:pathLst>
            </a:custGeom>
            <a:solidFill>
              <a:srgbClr val="0094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4" name="Freeform 54"/>
            <p:cNvSpPr/>
            <p:nvPr/>
          </p:nvSpPr>
          <p:spPr bwMode="auto">
            <a:xfrm>
              <a:off x="4460875" y="1536700"/>
              <a:ext cx="171450" cy="223837"/>
            </a:xfrm>
            <a:custGeom>
              <a:avLst/>
              <a:gdLst>
                <a:gd name="T0" fmla="*/ 0 w 35"/>
                <a:gd name="T1" fmla="*/ 46 h 46"/>
                <a:gd name="T2" fmla="*/ 15 w 35"/>
                <a:gd name="T3" fmla="*/ 39 h 46"/>
                <a:gd name="T4" fmla="*/ 35 w 35"/>
                <a:gd name="T5" fmla="*/ 0 h 46"/>
                <a:gd name="T6" fmla="*/ 10 w 35"/>
                <a:gd name="T7" fmla="*/ 15 h 46"/>
                <a:gd name="T8" fmla="*/ 0 w 35"/>
                <a:gd name="T9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46">
                  <a:moveTo>
                    <a:pt x="0" y="46"/>
                  </a:moveTo>
                  <a:cubicBezTo>
                    <a:pt x="6" y="43"/>
                    <a:pt x="11" y="41"/>
                    <a:pt x="15" y="39"/>
                  </a:cubicBezTo>
                  <a:cubicBezTo>
                    <a:pt x="22" y="26"/>
                    <a:pt x="28" y="13"/>
                    <a:pt x="35" y="0"/>
                  </a:cubicBezTo>
                  <a:cubicBezTo>
                    <a:pt x="27" y="4"/>
                    <a:pt x="18" y="9"/>
                    <a:pt x="10" y="15"/>
                  </a:cubicBezTo>
                  <a:cubicBezTo>
                    <a:pt x="7" y="25"/>
                    <a:pt x="4" y="35"/>
                    <a:pt x="0" y="46"/>
                  </a:cubicBezTo>
                </a:path>
              </a:pathLst>
            </a:custGeom>
            <a:solidFill>
              <a:srgbClr val="23C4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5" name="Freeform 55"/>
            <p:cNvSpPr/>
            <p:nvPr/>
          </p:nvSpPr>
          <p:spPr bwMode="auto">
            <a:xfrm>
              <a:off x="4549775" y="1468438"/>
              <a:ext cx="258762" cy="273050"/>
            </a:xfrm>
            <a:custGeom>
              <a:avLst/>
              <a:gdLst>
                <a:gd name="T0" fmla="*/ 0 w 53"/>
                <a:gd name="T1" fmla="*/ 55 h 56"/>
                <a:gd name="T2" fmla="*/ 12 w 53"/>
                <a:gd name="T3" fmla="*/ 56 h 56"/>
                <a:gd name="T4" fmla="*/ 53 w 53"/>
                <a:gd name="T5" fmla="*/ 0 h 56"/>
                <a:gd name="T6" fmla="*/ 27 w 53"/>
                <a:gd name="T7" fmla="*/ 8 h 56"/>
                <a:gd name="T8" fmla="*/ 0 w 53"/>
                <a:gd name="T9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56">
                  <a:moveTo>
                    <a:pt x="0" y="55"/>
                  </a:moveTo>
                  <a:cubicBezTo>
                    <a:pt x="5" y="54"/>
                    <a:pt x="9" y="54"/>
                    <a:pt x="12" y="56"/>
                  </a:cubicBezTo>
                  <a:cubicBezTo>
                    <a:pt x="26" y="37"/>
                    <a:pt x="39" y="18"/>
                    <a:pt x="53" y="0"/>
                  </a:cubicBezTo>
                  <a:cubicBezTo>
                    <a:pt x="45" y="1"/>
                    <a:pt x="36" y="3"/>
                    <a:pt x="27" y="8"/>
                  </a:cubicBezTo>
                  <a:cubicBezTo>
                    <a:pt x="18" y="23"/>
                    <a:pt x="9" y="39"/>
                    <a:pt x="0" y="55"/>
                  </a:cubicBezTo>
                </a:path>
              </a:pathLst>
            </a:custGeom>
            <a:solidFill>
              <a:srgbClr val="0099D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6" name="Freeform 56"/>
            <p:cNvSpPr/>
            <p:nvPr/>
          </p:nvSpPr>
          <p:spPr bwMode="auto">
            <a:xfrm>
              <a:off x="4533900" y="1468438"/>
              <a:ext cx="279400" cy="296862"/>
            </a:xfrm>
            <a:custGeom>
              <a:avLst/>
              <a:gdLst>
                <a:gd name="T0" fmla="*/ 57 w 57"/>
                <a:gd name="T1" fmla="*/ 0 h 61"/>
                <a:gd name="T2" fmla="*/ 55 w 57"/>
                <a:gd name="T3" fmla="*/ 1 h 61"/>
                <a:gd name="T4" fmla="*/ 15 w 57"/>
                <a:gd name="T5" fmla="*/ 56 h 61"/>
                <a:gd name="T6" fmla="*/ 8 w 57"/>
                <a:gd name="T7" fmla="*/ 54 h 61"/>
                <a:gd name="T8" fmla="*/ 3 w 57"/>
                <a:gd name="T9" fmla="*/ 55 h 61"/>
                <a:gd name="T10" fmla="*/ 29 w 57"/>
                <a:gd name="T11" fmla="*/ 8 h 61"/>
                <a:gd name="T12" fmla="*/ 29 w 57"/>
                <a:gd name="T13" fmla="*/ 8 h 61"/>
                <a:gd name="T14" fmla="*/ 0 w 57"/>
                <a:gd name="T15" fmla="*/ 59 h 61"/>
                <a:gd name="T16" fmla="*/ 5 w 57"/>
                <a:gd name="T17" fmla="*/ 59 h 61"/>
                <a:gd name="T18" fmla="*/ 13 w 57"/>
                <a:gd name="T19" fmla="*/ 61 h 61"/>
                <a:gd name="T20" fmla="*/ 57 w 57"/>
                <a:gd name="T21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7" h="61">
                  <a:moveTo>
                    <a:pt x="57" y="0"/>
                  </a:moveTo>
                  <a:cubicBezTo>
                    <a:pt x="56" y="0"/>
                    <a:pt x="56" y="0"/>
                    <a:pt x="55" y="1"/>
                  </a:cubicBezTo>
                  <a:cubicBezTo>
                    <a:pt x="42" y="19"/>
                    <a:pt x="29" y="37"/>
                    <a:pt x="15" y="56"/>
                  </a:cubicBezTo>
                  <a:cubicBezTo>
                    <a:pt x="13" y="55"/>
                    <a:pt x="11" y="54"/>
                    <a:pt x="8" y="54"/>
                  </a:cubicBezTo>
                  <a:cubicBezTo>
                    <a:pt x="7" y="54"/>
                    <a:pt x="5" y="55"/>
                    <a:pt x="3" y="55"/>
                  </a:cubicBezTo>
                  <a:cubicBezTo>
                    <a:pt x="12" y="39"/>
                    <a:pt x="21" y="23"/>
                    <a:pt x="29" y="8"/>
                  </a:cubicBezTo>
                  <a:cubicBezTo>
                    <a:pt x="29" y="8"/>
                    <a:pt x="29" y="8"/>
                    <a:pt x="29" y="8"/>
                  </a:cubicBezTo>
                  <a:cubicBezTo>
                    <a:pt x="20" y="25"/>
                    <a:pt x="10" y="42"/>
                    <a:pt x="0" y="59"/>
                  </a:cubicBezTo>
                  <a:cubicBezTo>
                    <a:pt x="2" y="59"/>
                    <a:pt x="3" y="59"/>
                    <a:pt x="5" y="59"/>
                  </a:cubicBezTo>
                  <a:cubicBezTo>
                    <a:pt x="8" y="59"/>
                    <a:pt x="10" y="59"/>
                    <a:pt x="13" y="61"/>
                  </a:cubicBezTo>
                  <a:cubicBezTo>
                    <a:pt x="27" y="40"/>
                    <a:pt x="42" y="20"/>
                    <a:pt x="57" y="0"/>
                  </a:cubicBezTo>
                </a:path>
              </a:pathLst>
            </a:custGeom>
            <a:solidFill>
              <a:srgbClr val="C1E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7" name="Freeform 57"/>
            <p:cNvSpPr/>
            <p:nvPr/>
          </p:nvSpPr>
          <p:spPr bwMode="auto">
            <a:xfrm>
              <a:off x="4549775" y="1473200"/>
              <a:ext cx="254000" cy="268287"/>
            </a:xfrm>
            <a:custGeom>
              <a:avLst/>
              <a:gdLst>
                <a:gd name="T0" fmla="*/ 52 w 52"/>
                <a:gd name="T1" fmla="*/ 0 h 55"/>
                <a:gd name="T2" fmla="*/ 26 w 52"/>
                <a:gd name="T3" fmla="*/ 7 h 55"/>
                <a:gd name="T4" fmla="*/ 0 w 52"/>
                <a:gd name="T5" fmla="*/ 54 h 55"/>
                <a:gd name="T6" fmla="*/ 5 w 52"/>
                <a:gd name="T7" fmla="*/ 53 h 55"/>
                <a:gd name="T8" fmla="*/ 12 w 52"/>
                <a:gd name="T9" fmla="*/ 55 h 55"/>
                <a:gd name="T10" fmla="*/ 52 w 52"/>
                <a:gd name="T11" fmla="*/ 0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2" h="55">
                  <a:moveTo>
                    <a:pt x="52" y="0"/>
                  </a:moveTo>
                  <a:cubicBezTo>
                    <a:pt x="45" y="0"/>
                    <a:pt x="36" y="3"/>
                    <a:pt x="26" y="7"/>
                  </a:cubicBezTo>
                  <a:cubicBezTo>
                    <a:pt x="18" y="22"/>
                    <a:pt x="9" y="38"/>
                    <a:pt x="0" y="54"/>
                  </a:cubicBezTo>
                  <a:cubicBezTo>
                    <a:pt x="2" y="54"/>
                    <a:pt x="4" y="53"/>
                    <a:pt x="5" y="53"/>
                  </a:cubicBezTo>
                  <a:cubicBezTo>
                    <a:pt x="8" y="53"/>
                    <a:pt x="10" y="54"/>
                    <a:pt x="12" y="55"/>
                  </a:cubicBezTo>
                  <a:cubicBezTo>
                    <a:pt x="26" y="36"/>
                    <a:pt x="39" y="18"/>
                    <a:pt x="52" y="0"/>
                  </a:cubicBezTo>
                </a:path>
              </a:pathLst>
            </a:custGeom>
            <a:solidFill>
              <a:srgbClr val="28B1E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8" name="Freeform 58"/>
            <p:cNvSpPr/>
            <p:nvPr/>
          </p:nvSpPr>
          <p:spPr bwMode="auto">
            <a:xfrm>
              <a:off x="4378325" y="1516063"/>
              <a:ext cx="230187" cy="341312"/>
            </a:xfrm>
            <a:custGeom>
              <a:avLst/>
              <a:gdLst>
                <a:gd name="T0" fmla="*/ 47 w 47"/>
                <a:gd name="T1" fmla="*/ 0 h 70"/>
                <a:gd name="T2" fmla="*/ 25 w 47"/>
                <a:gd name="T3" fmla="*/ 14 h 70"/>
                <a:gd name="T4" fmla="*/ 25 w 47"/>
                <a:gd name="T5" fmla="*/ 14 h 70"/>
                <a:gd name="T6" fmla="*/ 0 w 47"/>
                <a:gd name="T7" fmla="*/ 33 h 70"/>
                <a:gd name="T8" fmla="*/ 0 w 47"/>
                <a:gd name="T9" fmla="*/ 37 h 70"/>
                <a:gd name="T10" fmla="*/ 19 w 47"/>
                <a:gd name="T11" fmla="*/ 22 h 70"/>
                <a:gd name="T12" fmla="*/ 19 w 47"/>
                <a:gd name="T13" fmla="*/ 22 h 70"/>
                <a:gd name="T14" fmla="*/ 19 w 47"/>
                <a:gd name="T15" fmla="*/ 22 h 70"/>
                <a:gd name="T16" fmla="*/ 12 w 47"/>
                <a:gd name="T17" fmla="*/ 56 h 70"/>
                <a:gd name="T18" fmla="*/ 1 w 47"/>
                <a:gd name="T19" fmla="*/ 63 h 70"/>
                <a:gd name="T20" fmla="*/ 1 w 47"/>
                <a:gd name="T21" fmla="*/ 70 h 70"/>
                <a:gd name="T22" fmla="*/ 20 w 47"/>
                <a:gd name="T23" fmla="*/ 60 h 70"/>
                <a:gd name="T24" fmla="*/ 27 w 47"/>
                <a:gd name="T25" fmla="*/ 45 h 70"/>
                <a:gd name="T26" fmla="*/ 17 w 47"/>
                <a:gd name="T27" fmla="*/ 50 h 70"/>
                <a:gd name="T28" fmla="*/ 27 w 47"/>
                <a:gd name="T29" fmla="*/ 19 h 70"/>
                <a:gd name="T30" fmla="*/ 42 w 47"/>
                <a:gd name="T31" fmla="*/ 9 h 70"/>
                <a:gd name="T32" fmla="*/ 47 w 47"/>
                <a:gd name="T33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7" h="70">
                  <a:moveTo>
                    <a:pt x="47" y="0"/>
                  </a:moveTo>
                  <a:cubicBezTo>
                    <a:pt x="40" y="4"/>
                    <a:pt x="33" y="9"/>
                    <a:pt x="25" y="14"/>
                  </a:cubicBezTo>
                  <a:cubicBezTo>
                    <a:pt x="25" y="14"/>
                    <a:pt x="25" y="14"/>
                    <a:pt x="25" y="14"/>
                  </a:cubicBezTo>
                  <a:cubicBezTo>
                    <a:pt x="17" y="20"/>
                    <a:pt x="9" y="26"/>
                    <a:pt x="0" y="33"/>
                  </a:cubicBezTo>
                  <a:cubicBezTo>
                    <a:pt x="0" y="35"/>
                    <a:pt x="0" y="36"/>
                    <a:pt x="0" y="37"/>
                  </a:cubicBezTo>
                  <a:cubicBezTo>
                    <a:pt x="7" y="32"/>
                    <a:pt x="13" y="27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7" y="33"/>
                    <a:pt x="14" y="44"/>
                    <a:pt x="12" y="56"/>
                  </a:cubicBezTo>
                  <a:cubicBezTo>
                    <a:pt x="8" y="58"/>
                    <a:pt x="5" y="61"/>
                    <a:pt x="1" y="63"/>
                  </a:cubicBezTo>
                  <a:cubicBezTo>
                    <a:pt x="1" y="66"/>
                    <a:pt x="1" y="68"/>
                    <a:pt x="1" y="70"/>
                  </a:cubicBezTo>
                  <a:cubicBezTo>
                    <a:pt x="8" y="65"/>
                    <a:pt x="15" y="61"/>
                    <a:pt x="20" y="60"/>
                  </a:cubicBezTo>
                  <a:cubicBezTo>
                    <a:pt x="23" y="55"/>
                    <a:pt x="25" y="50"/>
                    <a:pt x="27" y="45"/>
                  </a:cubicBezTo>
                  <a:cubicBezTo>
                    <a:pt x="24" y="47"/>
                    <a:pt x="21" y="48"/>
                    <a:pt x="17" y="50"/>
                  </a:cubicBezTo>
                  <a:cubicBezTo>
                    <a:pt x="21" y="39"/>
                    <a:pt x="24" y="29"/>
                    <a:pt x="27" y="19"/>
                  </a:cubicBezTo>
                  <a:cubicBezTo>
                    <a:pt x="32" y="16"/>
                    <a:pt x="37" y="12"/>
                    <a:pt x="42" y="9"/>
                  </a:cubicBezTo>
                  <a:cubicBezTo>
                    <a:pt x="44" y="6"/>
                    <a:pt x="45" y="3"/>
                    <a:pt x="47" y="0"/>
                  </a:cubicBezTo>
                </a:path>
              </a:pathLst>
            </a:custGeom>
            <a:solidFill>
              <a:srgbClr val="99DF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9" name="Freeform 59"/>
            <p:cNvSpPr/>
            <p:nvPr/>
          </p:nvSpPr>
          <p:spPr bwMode="auto">
            <a:xfrm>
              <a:off x="4500563" y="1516063"/>
              <a:ext cx="107950" cy="68262"/>
            </a:xfrm>
            <a:custGeom>
              <a:avLst/>
              <a:gdLst>
                <a:gd name="T0" fmla="*/ 22 w 22"/>
                <a:gd name="T1" fmla="*/ 0 h 14"/>
                <a:gd name="T2" fmla="*/ 0 w 22"/>
                <a:gd name="T3" fmla="*/ 14 h 14"/>
                <a:gd name="T4" fmla="*/ 0 w 22"/>
                <a:gd name="T5" fmla="*/ 14 h 14"/>
                <a:gd name="T6" fmla="*/ 22 w 22"/>
                <a:gd name="T7" fmla="*/ 0 h 14"/>
                <a:gd name="T8" fmla="*/ 22 w 22"/>
                <a:gd name="T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14">
                  <a:moveTo>
                    <a:pt x="22" y="0"/>
                  </a:moveTo>
                  <a:cubicBezTo>
                    <a:pt x="15" y="4"/>
                    <a:pt x="8" y="8"/>
                    <a:pt x="0" y="14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8" y="9"/>
                    <a:pt x="15" y="4"/>
                    <a:pt x="22" y="0"/>
                  </a:cubicBezTo>
                  <a:cubicBezTo>
                    <a:pt x="22" y="0"/>
                    <a:pt x="22" y="0"/>
                    <a:pt x="22" y="0"/>
                  </a:cubicBezTo>
                </a:path>
              </a:pathLst>
            </a:custGeom>
            <a:solidFill>
              <a:srgbClr val="0098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0" name="Freeform 60"/>
            <p:cNvSpPr/>
            <p:nvPr/>
          </p:nvSpPr>
          <p:spPr bwMode="auto">
            <a:xfrm>
              <a:off x="4378325" y="1624013"/>
              <a:ext cx="92075" cy="200025"/>
            </a:xfrm>
            <a:custGeom>
              <a:avLst/>
              <a:gdLst>
                <a:gd name="T0" fmla="*/ 19 w 19"/>
                <a:gd name="T1" fmla="*/ 0 h 41"/>
                <a:gd name="T2" fmla="*/ 0 w 19"/>
                <a:gd name="T3" fmla="*/ 15 h 41"/>
                <a:gd name="T4" fmla="*/ 1 w 19"/>
                <a:gd name="T5" fmla="*/ 41 h 41"/>
                <a:gd name="T6" fmla="*/ 12 w 19"/>
                <a:gd name="T7" fmla="*/ 34 h 41"/>
                <a:gd name="T8" fmla="*/ 19 w 19"/>
                <a:gd name="T9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" h="41">
                  <a:moveTo>
                    <a:pt x="19" y="0"/>
                  </a:moveTo>
                  <a:cubicBezTo>
                    <a:pt x="13" y="5"/>
                    <a:pt x="7" y="10"/>
                    <a:pt x="0" y="15"/>
                  </a:cubicBezTo>
                  <a:cubicBezTo>
                    <a:pt x="1" y="24"/>
                    <a:pt x="1" y="32"/>
                    <a:pt x="1" y="41"/>
                  </a:cubicBezTo>
                  <a:cubicBezTo>
                    <a:pt x="5" y="39"/>
                    <a:pt x="8" y="36"/>
                    <a:pt x="12" y="34"/>
                  </a:cubicBezTo>
                  <a:cubicBezTo>
                    <a:pt x="14" y="22"/>
                    <a:pt x="17" y="11"/>
                    <a:pt x="19" y="0"/>
                  </a:cubicBezTo>
                </a:path>
              </a:pathLst>
            </a:custGeom>
            <a:solidFill>
              <a:srgbClr val="009E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1" name="Freeform 61"/>
            <p:cNvSpPr/>
            <p:nvPr/>
          </p:nvSpPr>
          <p:spPr bwMode="auto">
            <a:xfrm>
              <a:off x="4460875" y="1560513"/>
              <a:ext cx="122237" cy="200025"/>
            </a:xfrm>
            <a:custGeom>
              <a:avLst/>
              <a:gdLst>
                <a:gd name="T0" fmla="*/ 25 w 25"/>
                <a:gd name="T1" fmla="*/ 0 h 41"/>
                <a:gd name="T2" fmla="*/ 10 w 25"/>
                <a:gd name="T3" fmla="*/ 10 h 41"/>
                <a:gd name="T4" fmla="*/ 0 w 25"/>
                <a:gd name="T5" fmla="*/ 41 h 41"/>
                <a:gd name="T6" fmla="*/ 10 w 25"/>
                <a:gd name="T7" fmla="*/ 36 h 41"/>
                <a:gd name="T8" fmla="*/ 25 w 25"/>
                <a:gd name="T9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41">
                  <a:moveTo>
                    <a:pt x="25" y="0"/>
                  </a:moveTo>
                  <a:cubicBezTo>
                    <a:pt x="20" y="3"/>
                    <a:pt x="15" y="7"/>
                    <a:pt x="10" y="10"/>
                  </a:cubicBezTo>
                  <a:cubicBezTo>
                    <a:pt x="7" y="20"/>
                    <a:pt x="4" y="30"/>
                    <a:pt x="0" y="41"/>
                  </a:cubicBezTo>
                  <a:cubicBezTo>
                    <a:pt x="4" y="39"/>
                    <a:pt x="7" y="38"/>
                    <a:pt x="10" y="36"/>
                  </a:cubicBezTo>
                  <a:cubicBezTo>
                    <a:pt x="15" y="24"/>
                    <a:pt x="20" y="12"/>
                    <a:pt x="25" y="0"/>
                  </a:cubicBezTo>
                </a:path>
              </a:pathLst>
            </a:custGeom>
            <a:solidFill>
              <a:srgbClr val="15BB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2" name="Freeform 62"/>
            <p:cNvSpPr>
              <a:spLocks noEditPoints="1"/>
            </p:cNvSpPr>
            <p:nvPr/>
          </p:nvSpPr>
          <p:spPr bwMode="auto">
            <a:xfrm>
              <a:off x="4119563" y="1741488"/>
              <a:ext cx="233362" cy="228600"/>
            </a:xfrm>
            <a:custGeom>
              <a:avLst/>
              <a:gdLst>
                <a:gd name="T0" fmla="*/ 29 w 48"/>
                <a:gd name="T1" fmla="*/ 44 h 47"/>
                <a:gd name="T2" fmla="*/ 5 w 48"/>
                <a:gd name="T3" fmla="*/ 38 h 47"/>
                <a:gd name="T4" fmla="*/ 37 w 48"/>
                <a:gd name="T5" fmla="*/ 4 h 47"/>
                <a:gd name="T6" fmla="*/ 46 w 48"/>
                <a:gd name="T7" fmla="*/ 26 h 47"/>
                <a:gd name="T8" fmla="*/ 29 w 48"/>
                <a:gd name="T9" fmla="*/ 44 h 47"/>
                <a:gd name="T10" fmla="*/ 39 w 48"/>
                <a:gd name="T11" fmla="*/ 0 h 47"/>
                <a:gd name="T12" fmla="*/ 0 w 48"/>
                <a:gd name="T13" fmla="*/ 42 h 47"/>
                <a:gd name="T14" fmla="*/ 2 w 48"/>
                <a:gd name="T15" fmla="*/ 42 h 47"/>
                <a:gd name="T16" fmla="*/ 3 w 48"/>
                <a:gd name="T17" fmla="*/ 40 h 47"/>
                <a:gd name="T18" fmla="*/ 28 w 48"/>
                <a:gd name="T19" fmla="*/ 45 h 47"/>
                <a:gd name="T20" fmla="*/ 27 w 48"/>
                <a:gd name="T21" fmla="*/ 46 h 47"/>
                <a:gd name="T22" fmla="*/ 31 w 48"/>
                <a:gd name="T23" fmla="*/ 47 h 47"/>
                <a:gd name="T24" fmla="*/ 48 w 48"/>
                <a:gd name="T25" fmla="*/ 29 h 47"/>
                <a:gd name="T26" fmla="*/ 39 w 48"/>
                <a:gd name="T27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8" h="47">
                  <a:moveTo>
                    <a:pt x="29" y="44"/>
                  </a:moveTo>
                  <a:cubicBezTo>
                    <a:pt x="21" y="42"/>
                    <a:pt x="13" y="40"/>
                    <a:pt x="5" y="38"/>
                  </a:cubicBezTo>
                  <a:cubicBezTo>
                    <a:pt x="15" y="26"/>
                    <a:pt x="26" y="15"/>
                    <a:pt x="37" y="4"/>
                  </a:cubicBezTo>
                  <a:cubicBezTo>
                    <a:pt x="40" y="11"/>
                    <a:pt x="43" y="19"/>
                    <a:pt x="46" y="26"/>
                  </a:cubicBezTo>
                  <a:cubicBezTo>
                    <a:pt x="40" y="32"/>
                    <a:pt x="34" y="38"/>
                    <a:pt x="29" y="44"/>
                  </a:cubicBezTo>
                  <a:moveTo>
                    <a:pt x="39" y="0"/>
                  </a:moveTo>
                  <a:cubicBezTo>
                    <a:pt x="25" y="13"/>
                    <a:pt x="12" y="28"/>
                    <a:pt x="0" y="42"/>
                  </a:cubicBezTo>
                  <a:cubicBezTo>
                    <a:pt x="0" y="42"/>
                    <a:pt x="1" y="42"/>
                    <a:pt x="2" y="42"/>
                  </a:cubicBezTo>
                  <a:cubicBezTo>
                    <a:pt x="2" y="42"/>
                    <a:pt x="3" y="41"/>
                    <a:pt x="3" y="40"/>
                  </a:cubicBezTo>
                  <a:cubicBezTo>
                    <a:pt x="11" y="42"/>
                    <a:pt x="19" y="44"/>
                    <a:pt x="28" y="45"/>
                  </a:cubicBezTo>
                  <a:cubicBezTo>
                    <a:pt x="28" y="46"/>
                    <a:pt x="27" y="46"/>
                    <a:pt x="27" y="46"/>
                  </a:cubicBezTo>
                  <a:cubicBezTo>
                    <a:pt x="29" y="47"/>
                    <a:pt x="30" y="47"/>
                    <a:pt x="31" y="47"/>
                  </a:cubicBezTo>
                  <a:cubicBezTo>
                    <a:pt x="36" y="41"/>
                    <a:pt x="42" y="34"/>
                    <a:pt x="48" y="29"/>
                  </a:cubicBezTo>
                  <a:cubicBezTo>
                    <a:pt x="45" y="19"/>
                    <a:pt x="42" y="9"/>
                    <a:pt x="39" y="0"/>
                  </a:cubicBezTo>
                </a:path>
              </a:pathLst>
            </a:custGeom>
            <a:solidFill>
              <a:srgbClr val="9BE4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3" name="Freeform 63"/>
            <p:cNvSpPr/>
            <p:nvPr/>
          </p:nvSpPr>
          <p:spPr bwMode="auto">
            <a:xfrm>
              <a:off x="4129088" y="1936750"/>
              <a:ext cx="127000" cy="28575"/>
            </a:xfrm>
            <a:custGeom>
              <a:avLst/>
              <a:gdLst>
                <a:gd name="T0" fmla="*/ 1 w 26"/>
                <a:gd name="T1" fmla="*/ 0 h 6"/>
                <a:gd name="T2" fmla="*/ 0 w 26"/>
                <a:gd name="T3" fmla="*/ 2 h 6"/>
                <a:gd name="T4" fmla="*/ 25 w 26"/>
                <a:gd name="T5" fmla="*/ 6 h 6"/>
                <a:gd name="T6" fmla="*/ 26 w 26"/>
                <a:gd name="T7" fmla="*/ 5 h 6"/>
                <a:gd name="T8" fmla="*/ 1 w 26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1" y="0"/>
                  </a:moveTo>
                  <a:cubicBezTo>
                    <a:pt x="1" y="1"/>
                    <a:pt x="0" y="2"/>
                    <a:pt x="0" y="2"/>
                  </a:cubicBezTo>
                  <a:cubicBezTo>
                    <a:pt x="8" y="4"/>
                    <a:pt x="16" y="5"/>
                    <a:pt x="25" y="6"/>
                  </a:cubicBezTo>
                  <a:cubicBezTo>
                    <a:pt x="25" y="6"/>
                    <a:pt x="26" y="6"/>
                    <a:pt x="26" y="5"/>
                  </a:cubicBezTo>
                  <a:cubicBezTo>
                    <a:pt x="17" y="4"/>
                    <a:pt x="9" y="2"/>
                    <a:pt x="1" y="0"/>
                  </a:cubicBezTo>
                </a:path>
              </a:pathLst>
            </a:custGeom>
            <a:solidFill>
              <a:srgbClr val="029D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4" name="Freeform 64"/>
            <p:cNvSpPr/>
            <p:nvPr/>
          </p:nvSpPr>
          <p:spPr bwMode="auto">
            <a:xfrm>
              <a:off x="4143375" y="1760538"/>
              <a:ext cx="200025" cy="195262"/>
            </a:xfrm>
            <a:custGeom>
              <a:avLst/>
              <a:gdLst>
                <a:gd name="T0" fmla="*/ 32 w 41"/>
                <a:gd name="T1" fmla="*/ 0 h 40"/>
                <a:gd name="T2" fmla="*/ 0 w 41"/>
                <a:gd name="T3" fmla="*/ 34 h 40"/>
                <a:gd name="T4" fmla="*/ 24 w 41"/>
                <a:gd name="T5" fmla="*/ 40 h 40"/>
                <a:gd name="T6" fmla="*/ 41 w 41"/>
                <a:gd name="T7" fmla="*/ 22 h 40"/>
                <a:gd name="T8" fmla="*/ 32 w 41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40">
                  <a:moveTo>
                    <a:pt x="32" y="0"/>
                  </a:moveTo>
                  <a:cubicBezTo>
                    <a:pt x="21" y="11"/>
                    <a:pt x="10" y="22"/>
                    <a:pt x="0" y="34"/>
                  </a:cubicBezTo>
                  <a:cubicBezTo>
                    <a:pt x="8" y="36"/>
                    <a:pt x="16" y="38"/>
                    <a:pt x="24" y="40"/>
                  </a:cubicBezTo>
                  <a:cubicBezTo>
                    <a:pt x="29" y="34"/>
                    <a:pt x="35" y="28"/>
                    <a:pt x="41" y="22"/>
                  </a:cubicBezTo>
                  <a:cubicBezTo>
                    <a:pt x="38" y="15"/>
                    <a:pt x="35" y="7"/>
                    <a:pt x="32" y="0"/>
                  </a:cubicBezTo>
                </a:path>
              </a:pathLst>
            </a:custGeom>
            <a:solidFill>
              <a:srgbClr val="029D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5" name="Freeform 65"/>
            <p:cNvSpPr/>
            <p:nvPr/>
          </p:nvSpPr>
          <p:spPr bwMode="auto">
            <a:xfrm>
              <a:off x="2592388" y="4398963"/>
              <a:ext cx="152400" cy="141287"/>
            </a:xfrm>
            <a:custGeom>
              <a:avLst/>
              <a:gdLst>
                <a:gd name="T0" fmla="*/ 31 w 31"/>
                <a:gd name="T1" fmla="*/ 0 h 29"/>
                <a:gd name="T2" fmla="*/ 12 w 31"/>
                <a:gd name="T3" fmla="*/ 7 h 29"/>
                <a:gd name="T4" fmla="*/ 0 w 31"/>
                <a:gd name="T5" fmla="*/ 29 h 29"/>
                <a:gd name="T6" fmla="*/ 20 w 31"/>
                <a:gd name="T7" fmla="*/ 22 h 29"/>
                <a:gd name="T8" fmla="*/ 31 w 31"/>
                <a:gd name="T9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9">
                  <a:moveTo>
                    <a:pt x="31" y="0"/>
                  </a:moveTo>
                  <a:cubicBezTo>
                    <a:pt x="24" y="3"/>
                    <a:pt x="18" y="5"/>
                    <a:pt x="12" y="7"/>
                  </a:cubicBezTo>
                  <a:cubicBezTo>
                    <a:pt x="8" y="15"/>
                    <a:pt x="4" y="22"/>
                    <a:pt x="0" y="29"/>
                  </a:cubicBezTo>
                  <a:cubicBezTo>
                    <a:pt x="6" y="28"/>
                    <a:pt x="13" y="25"/>
                    <a:pt x="20" y="22"/>
                  </a:cubicBezTo>
                  <a:cubicBezTo>
                    <a:pt x="23" y="15"/>
                    <a:pt x="27" y="7"/>
                    <a:pt x="31" y="0"/>
                  </a:cubicBezTo>
                </a:path>
              </a:pathLst>
            </a:custGeom>
            <a:solidFill>
              <a:srgbClr val="C7F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6" name="Freeform 66"/>
            <p:cNvSpPr/>
            <p:nvPr/>
          </p:nvSpPr>
          <p:spPr bwMode="auto">
            <a:xfrm>
              <a:off x="3243263" y="3775075"/>
              <a:ext cx="371475" cy="477837"/>
            </a:xfrm>
            <a:custGeom>
              <a:avLst/>
              <a:gdLst>
                <a:gd name="T0" fmla="*/ 73 w 76"/>
                <a:gd name="T1" fmla="*/ 0 h 98"/>
                <a:gd name="T2" fmla="*/ 10 w 76"/>
                <a:gd name="T3" fmla="*/ 50 h 98"/>
                <a:gd name="T4" fmla="*/ 0 w 76"/>
                <a:gd name="T5" fmla="*/ 98 h 98"/>
                <a:gd name="T6" fmla="*/ 76 w 76"/>
                <a:gd name="T7" fmla="*/ 40 h 98"/>
                <a:gd name="T8" fmla="*/ 73 w 76"/>
                <a:gd name="T9" fmla="*/ 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6" h="98">
                  <a:moveTo>
                    <a:pt x="73" y="0"/>
                  </a:moveTo>
                  <a:cubicBezTo>
                    <a:pt x="51" y="18"/>
                    <a:pt x="30" y="35"/>
                    <a:pt x="10" y="50"/>
                  </a:cubicBezTo>
                  <a:cubicBezTo>
                    <a:pt x="7" y="65"/>
                    <a:pt x="4" y="81"/>
                    <a:pt x="0" y="98"/>
                  </a:cubicBezTo>
                  <a:cubicBezTo>
                    <a:pt x="25" y="81"/>
                    <a:pt x="50" y="62"/>
                    <a:pt x="76" y="40"/>
                  </a:cubicBezTo>
                  <a:cubicBezTo>
                    <a:pt x="75" y="26"/>
                    <a:pt x="74" y="13"/>
                    <a:pt x="73" y="0"/>
                  </a:cubicBezTo>
                </a:path>
              </a:pathLst>
            </a:custGeom>
            <a:solidFill>
              <a:srgbClr val="C7F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7" name="Freeform 67"/>
            <p:cNvSpPr/>
            <p:nvPr/>
          </p:nvSpPr>
          <p:spPr bwMode="auto">
            <a:xfrm>
              <a:off x="4148138" y="2901950"/>
              <a:ext cx="508000" cy="447675"/>
            </a:xfrm>
            <a:custGeom>
              <a:avLst/>
              <a:gdLst>
                <a:gd name="T0" fmla="*/ 64 w 104"/>
                <a:gd name="T1" fmla="*/ 0 h 92"/>
                <a:gd name="T2" fmla="*/ 0 w 104"/>
                <a:gd name="T3" fmla="*/ 72 h 92"/>
                <a:gd name="T4" fmla="*/ 27 w 104"/>
                <a:gd name="T5" fmla="*/ 92 h 92"/>
                <a:gd name="T6" fmla="*/ 104 w 104"/>
                <a:gd name="T7" fmla="*/ 5 h 92"/>
                <a:gd name="T8" fmla="*/ 64 w 104"/>
                <a:gd name="T9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" h="92">
                  <a:moveTo>
                    <a:pt x="64" y="0"/>
                  </a:moveTo>
                  <a:cubicBezTo>
                    <a:pt x="44" y="25"/>
                    <a:pt x="22" y="49"/>
                    <a:pt x="0" y="72"/>
                  </a:cubicBezTo>
                  <a:cubicBezTo>
                    <a:pt x="8" y="79"/>
                    <a:pt x="17" y="85"/>
                    <a:pt x="27" y="92"/>
                  </a:cubicBezTo>
                  <a:cubicBezTo>
                    <a:pt x="54" y="64"/>
                    <a:pt x="80" y="35"/>
                    <a:pt x="104" y="5"/>
                  </a:cubicBezTo>
                  <a:cubicBezTo>
                    <a:pt x="90" y="3"/>
                    <a:pt x="77" y="2"/>
                    <a:pt x="64" y="0"/>
                  </a:cubicBezTo>
                </a:path>
              </a:pathLst>
            </a:custGeom>
            <a:solidFill>
              <a:srgbClr val="C7F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8" name="Freeform 68"/>
            <p:cNvSpPr/>
            <p:nvPr/>
          </p:nvSpPr>
          <p:spPr bwMode="auto">
            <a:xfrm>
              <a:off x="5013325" y="1970088"/>
              <a:ext cx="260350" cy="254000"/>
            </a:xfrm>
            <a:custGeom>
              <a:avLst/>
              <a:gdLst>
                <a:gd name="T0" fmla="*/ 53 w 53"/>
                <a:gd name="T1" fmla="*/ 0 h 52"/>
                <a:gd name="T2" fmla="*/ 21 w 53"/>
                <a:gd name="T3" fmla="*/ 16 h 52"/>
                <a:gd name="T4" fmla="*/ 0 w 53"/>
                <a:gd name="T5" fmla="*/ 52 h 52"/>
                <a:gd name="T6" fmla="*/ 31 w 53"/>
                <a:gd name="T7" fmla="*/ 39 h 52"/>
                <a:gd name="T8" fmla="*/ 53 w 53"/>
                <a:gd name="T9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52">
                  <a:moveTo>
                    <a:pt x="53" y="0"/>
                  </a:moveTo>
                  <a:cubicBezTo>
                    <a:pt x="43" y="5"/>
                    <a:pt x="32" y="11"/>
                    <a:pt x="21" y="16"/>
                  </a:cubicBezTo>
                  <a:cubicBezTo>
                    <a:pt x="15" y="28"/>
                    <a:pt x="8" y="39"/>
                    <a:pt x="0" y="52"/>
                  </a:cubicBezTo>
                  <a:cubicBezTo>
                    <a:pt x="10" y="48"/>
                    <a:pt x="20" y="44"/>
                    <a:pt x="31" y="39"/>
                  </a:cubicBezTo>
                  <a:cubicBezTo>
                    <a:pt x="39" y="26"/>
                    <a:pt x="47" y="13"/>
                    <a:pt x="53" y="0"/>
                  </a:cubicBezTo>
                </a:path>
              </a:pathLst>
            </a:custGeom>
            <a:solidFill>
              <a:srgbClr val="C7F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9" name="Freeform 69"/>
            <p:cNvSpPr/>
            <p:nvPr/>
          </p:nvSpPr>
          <p:spPr bwMode="auto">
            <a:xfrm>
              <a:off x="5048250" y="946150"/>
              <a:ext cx="714375" cy="901700"/>
            </a:xfrm>
            <a:custGeom>
              <a:avLst/>
              <a:gdLst>
                <a:gd name="T0" fmla="*/ 136 w 146"/>
                <a:gd name="T1" fmla="*/ 0 h 185"/>
                <a:gd name="T2" fmla="*/ 19 w 146"/>
                <a:gd name="T3" fmla="*/ 107 h 185"/>
                <a:gd name="T4" fmla="*/ 0 w 146"/>
                <a:gd name="T5" fmla="*/ 185 h 185"/>
                <a:gd name="T6" fmla="*/ 78 w 146"/>
                <a:gd name="T7" fmla="*/ 133 h 185"/>
                <a:gd name="T8" fmla="*/ 81 w 146"/>
                <a:gd name="T9" fmla="*/ 123 h 185"/>
                <a:gd name="T10" fmla="*/ 142 w 146"/>
                <a:gd name="T11" fmla="*/ 82 h 185"/>
                <a:gd name="T12" fmla="*/ 146 w 146"/>
                <a:gd name="T13" fmla="*/ 61 h 185"/>
                <a:gd name="T14" fmla="*/ 91 w 146"/>
                <a:gd name="T15" fmla="*/ 101 h 185"/>
                <a:gd name="T16" fmla="*/ 93 w 146"/>
                <a:gd name="T17" fmla="*/ 52 h 185"/>
                <a:gd name="T18" fmla="*/ 142 w 146"/>
                <a:gd name="T19" fmla="*/ 10 h 185"/>
                <a:gd name="T20" fmla="*/ 136 w 146"/>
                <a:gd name="T21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6" h="185">
                  <a:moveTo>
                    <a:pt x="136" y="0"/>
                  </a:moveTo>
                  <a:cubicBezTo>
                    <a:pt x="96" y="37"/>
                    <a:pt x="57" y="73"/>
                    <a:pt x="19" y="107"/>
                  </a:cubicBezTo>
                  <a:cubicBezTo>
                    <a:pt x="21" y="126"/>
                    <a:pt x="15" y="152"/>
                    <a:pt x="0" y="185"/>
                  </a:cubicBezTo>
                  <a:cubicBezTo>
                    <a:pt x="25" y="168"/>
                    <a:pt x="51" y="151"/>
                    <a:pt x="78" y="133"/>
                  </a:cubicBezTo>
                  <a:cubicBezTo>
                    <a:pt x="79" y="130"/>
                    <a:pt x="80" y="127"/>
                    <a:pt x="81" y="123"/>
                  </a:cubicBezTo>
                  <a:cubicBezTo>
                    <a:pt x="101" y="110"/>
                    <a:pt x="121" y="96"/>
                    <a:pt x="142" y="82"/>
                  </a:cubicBezTo>
                  <a:cubicBezTo>
                    <a:pt x="143" y="74"/>
                    <a:pt x="145" y="67"/>
                    <a:pt x="146" y="61"/>
                  </a:cubicBezTo>
                  <a:cubicBezTo>
                    <a:pt x="127" y="75"/>
                    <a:pt x="109" y="88"/>
                    <a:pt x="91" y="101"/>
                  </a:cubicBezTo>
                  <a:cubicBezTo>
                    <a:pt x="95" y="81"/>
                    <a:pt x="96" y="65"/>
                    <a:pt x="93" y="52"/>
                  </a:cubicBezTo>
                  <a:cubicBezTo>
                    <a:pt x="109" y="38"/>
                    <a:pt x="125" y="24"/>
                    <a:pt x="142" y="10"/>
                  </a:cubicBezTo>
                  <a:cubicBezTo>
                    <a:pt x="140" y="6"/>
                    <a:pt x="139" y="3"/>
                    <a:pt x="136" y="0"/>
                  </a:cubicBezTo>
                </a:path>
              </a:pathLst>
            </a:custGeom>
            <a:solidFill>
              <a:srgbClr val="99D1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0" name="Freeform 70"/>
            <p:cNvSpPr/>
            <p:nvPr/>
          </p:nvSpPr>
          <p:spPr bwMode="auto">
            <a:xfrm>
              <a:off x="5492750" y="995363"/>
              <a:ext cx="284162" cy="442912"/>
            </a:xfrm>
            <a:custGeom>
              <a:avLst/>
              <a:gdLst>
                <a:gd name="T0" fmla="*/ 51 w 58"/>
                <a:gd name="T1" fmla="*/ 0 h 91"/>
                <a:gd name="T2" fmla="*/ 2 w 58"/>
                <a:gd name="T3" fmla="*/ 42 h 91"/>
                <a:gd name="T4" fmla="*/ 0 w 58"/>
                <a:gd name="T5" fmla="*/ 91 h 91"/>
                <a:gd name="T6" fmla="*/ 55 w 58"/>
                <a:gd name="T7" fmla="*/ 51 h 91"/>
                <a:gd name="T8" fmla="*/ 51 w 58"/>
                <a:gd name="T9" fmla="*/ 0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91">
                  <a:moveTo>
                    <a:pt x="51" y="0"/>
                  </a:moveTo>
                  <a:cubicBezTo>
                    <a:pt x="34" y="14"/>
                    <a:pt x="18" y="28"/>
                    <a:pt x="2" y="42"/>
                  </a:cubicBezTo>
                  <a:cubicBezTo>
                    <a:pt x="5" y="55"/>
                    <a:pt x="4" y="71"/>
                    <a:pt x="0" y="91"/>
                  </a:cubicBezTo>
                  <a:cubicBezTo>
                    <a:pt x="18" y="78"/>
                    <a:pt x="36" y="65"/>
                    <a:pt x="55" y="51"/>
                  </a:cubicBezTo>
                  <a:cubicBezTo>
                    <a:pt x="58" y="30"/>
                    <a:pt x="56" y="13"/>
                    <a:pt x="51" y="0"/>
                  </a:cubicBezTo>
                </a:path>
              </a:pathLst>
            </a:custGeom>
            <a:solidFill>
              <a:srgbClr val="09AA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1" name="Freeform 71"/>
            <p:cNvSpPr/>
            <p:nvPr/>
          </p:nvSpPr>
          <p:spPr bwMode="auto">
            <a:xfrm>
              <a:off x="5429250" y="1346200"/>
              <a:ext cx="314325" cy="247650"/>
            </a:xfrm>
            <a:custGeom>
              <a:avLst/>
              <a:gdLst>
                <a:gd name="T0" fmla="*/ 64 w 64"/>
                <a:gd name="T1" fmla="*/ 0 h 51"/>
                <a:gd name="T2" fmla="*/ 3 w 64"/>
                <a:gd name="T3" fmla="*/ 41 h 51"/>
                <a:gd name="T4" fmla="*/ 0 w 64"/>
                <a:gd name="T5" fmla="*/ 51 h 51"/>
                <a:gd name="T6" fmla="*/ 61 w 64"/>
                <a:gd name="T7" fmla="*/ 10 h 51"/>
                <a:gd name="T8" fmla="*/ 64 w 64"/>
                <a:gd name="T9" fmla="*/ 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4" h="51">
                  <a:moveTo>
                    <a:pt x="64" y="0"/>
                  </a:moveTo>
                  <a:cubicBezTo>
                    <a:pt x="43" y="14"/>
                    <a:pt x="23" y="28"/>
                    <a:pt x="3" y="41"/>
                  </a:cubicBezTo>
                  <a:cubicBezTo>
                    <a:pt x="2" y="45"/>
                    <a:pt x="1" y="48"/>
                    <a:pt x="0" y="51"/>
                  </a:cubicBezTo>
                  <a:cubicBezTo>
                    <a:pt x="20" y="38"/>
                    <a:pt x="40" y="24"/>
                    <a:pt x="61" y="10"/>
                  </a:cubicBezTo>
                  <a:cubicBezTo>
                    <a:pt x="62" y="7"/>
                    <a:pt x="63" y="3"/>
                    <a:pt x="64" y="0"/>
                  </a:cubicBezTo>
                </a:path>
              </a:pathLst>
            </a:custGeom>
            <a:solidFill>
              <a:srgbClr val="0093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2" name="Freeform 72"/>
            <p:cNvSpPr/>
            <p:nvPr/>
          </p:nvSpPr>
          <p:spPr bwMode="auto">
            <a:xfrm>
              <a:off x="5043488" y="882651"/>
              <a:ext cx="650875" cy="492125"/>
            </a:xfrm>
            <a:custGeom>
              <a:avLst/>
              <a:gdLst>
                <a:gd name="T0" fmla="*/ 133 w 133"/>
                <a:gd name="T1" fmla="*/ 0 h 101"/>
                <a:gd name="T2" fmla="*/ 60 w 133"/>
                <a:gd name="T3" fmla="*/ 0 h 101"/>
                <a:gd name="T4" fmla="*/ 60 w 133"/>
                <a:gd name="T5" fmla="*/ 0 h 101"/>
                <a:gd name="T6" fmla="*/ 87 w 133"/>
                <a:gd name="T7" fmla="*/ 0 h 101"/>
                <a:gd name="T8" fmla="*/ 87 w 133"/>
                <a:gd name="T9" fmla="*/ 0 h 101"/>
                <a:gd name="T10" fmla="*/ 58 w 133"/>
                <a:gd name="T11" fmla="*/ 32 h 101"/>
                <a:gd name="T12" fmla="*/ 50 w 133"/>
                <a:gd name="T13" fmla="*/ 32 h 101"/>
                <a:gd name="T14" fmla="*/ 33 w 133"/>
                <a:gd name="T15" fmla="*/ 34 h 101"/>
                <a:gd name="T16" fmla="*/ 17 w 133"/>
                <a:gd name="T17" fmla="*/ 54 h 101"/>
                <a:gd name="T18" fmla="*/ 26 w 133"/>
                <a:gd name="T19" fmla="*/ 53 h 101"/>
                <a:gd name="T20" fmla="*/ 37 w 133"/>
                <a:gd name="T21" fmla="*/ 54 h 101"/>
                <a:gd name="T22" fmla="*/ 0 w 133"/>
                <a:gd name="T23" fmla="*/ 96 h 101"/>
                <a:gd name="T24" fmla="*/ 6 w 133"/>
                <a:gd name="T25" fmla="*/ 101 h 101"/>
                <a:gd name="T26" fmla="*/ 48 w 133"/>
                <a:gd name="T27" fmla="*/ 56 h 101"/>
                <a:gd name="T28" fmla="*/ 63 w 133"/>
                <a:gd name="T29" fmla="*/ 71 h 101"/>
                <a:gd name="T30" fmla="*/ 86 w 133"/>
                <a:gd name="T31" fmla="*/ 49 h 101"/>
                <a:gd name="T32" fmla="*/ 67 w 133"/>
                <a:gd name="T33" fmla="*/ 35 h 101"/>
                <a:gd name="T34" fmla="*/ 100 w 133"/>
                <a:gd name="T35" fmla="*/ 0 h 101"/>
                <a:gd name="T36" fmla="*/ 133 w 133"/>
                <a:gd name="T37" fmla="*/ 0 h 101"/>
                <a:gd name="T38" fmla="*/ 133 w 133"/>
                <a:gd name="T39" fmla="*/ 0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33" h="101">
                  <a:moveTo>
                    <a:pt x="133" y="0"/>
                  </a:moveTo>
                  <a:cubicBezTo>
                    <a:pt x="60" y="0"/>
                    <a:pt x="60" y="0"/>
                    <a:pt x="60" y="0"/>
                  </a:cubicBezTo>
                  <a:cubicBezTo>
                    <a:pt x="60" y="0"/>
                    <a:pt x="60" y="0"/>
                    <a:pt x="60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77" y="11"/>
                    <a:pt x="67" y="22"/>
                    <a:pt x="58" y="32"/>
                  </a:cubicBezTo>
                  <a:cubicBezTo>
                    <a:pt x="55" y="32"/>
                    <a:pt x="52" y="32"/>
                    <a:pt x="50" y="32"/>
                  </a:cubicBezTo>
                  <a:cubicBezTo>
                    <a:pt x="44" y="32"/>
                    <a:pt x="39" y="33"/>
                    <a:pt x="33" y="34"/>
                  </a:cubicBezTo>
                  <a:cubicBezTo>
                    <a:pt x="27" y="40"/>
                    <a:pt x="22" y="47"/>
                    <a:pt x="17" y="54"/>
                  </a:cubicBezTo>
                  <a:cubicBezTo>
                    <a:pt x="20" y="53"/>
                    <a:pt x="23" y="53"/>
                    <a:pt x="26" y="53"/>
                  </a:cubicBezTo>
                  <a:cubicBezTo>
                    <a:pt x="30" y="53"/>
                    <a:pt x="34" y="53"/>
                    <a:pt x="37" y="54"/>
                  </a:cubicBezTo>
                  <a:cubicBezTo>
                    <a:pt x="25" y="68"/>
                    <a:pt x="12" y="82"/>
                    <a:pt x="0" y="96"/>
                  </a:cubicBezTo>
                  <a:cubicBezTo>
                    <a:pt x="2" y="98"/>
                    <a:pt x="4" y="99"/>
                    <a:pt x="6" y="101"/>
                  </a:cubicBezTo>
                  <a:cubicBezTo>
                    <a:pt x="20" y="86"/>
                    <a:pt x="34" y="71"/>
                    <a:pt x="48" y="56"/>
                  </a:cubicBezTo>
                  <a:cubicBezTo>
                    <a:pt x="55" y="59"/>
                    <a:pt x="60" y="64"/>
                    <a:pt x="63" y="71"/>
                  </a:cubicBezTo>
                  <a:cubicBezTo>
                    <a:pt x="71" y="64"/>
                    <a:pt x="78" y="57"/>
                    <a:pt x="86" y="49"/>
                  </a:cubicBezTo>
                  <a:cubicBezTo>
                    <a:pt x="81" y="43"/>
                    <a:pt x="75" y="38"/>
                    <a:pt x="67" y="35"/>
                  </a:cubicBezTo>
                  <a:cubicBezTo>
                    <a:pt x="78" y="23"/>
                    <a:pt x="89" y="12"/>
                    <a:pt x="100" y="0"/>
                  </a:cubicBezTo>
                  <a:cubicBezTo>
                    <a:pt x="133" y="0"/>
                    <a:pt x="133" y="0"/>
                    <a:pt x="133" y="0"/>
                  </a:cubicBezTo>
                  <a:cubicBezTo>
                    <a:pt x="133" y="0"/>
                    <a:pt x="133" y="0"/>
                    <a:pt x="133" y="0"/>
                  </a:cubicBezTo>
                </a:path>
              </a:pathLst>
            </a:custGeom>
            <a:solidFill>
              <a:srgbClr val="99D0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3" name="Freeform 73"/>
            <p:cNvSpPr/>
            <p:nvPr/>
          </p:nvSpPr>
          <p:spPr bwMode="auto">
            <a:xfrm>
              <a:off x="5205413" y="882651"/>
              <a:ext cx="263525" cy="165100"/>
            </a:xfrm>
            <a:custGeom>
              <a:avLst/>
              <a:gdLst>
                <a:gd name="T0" fmla="*/ 54 w 54"/>
                <a:gd name="T1" fmla="*/ 0 h 34"/>
                <a:gd name="T2" fmla="*/ 27 w 54"/>
                <a:gd name="T3" fmla="*/ 0 h 34"/>
                <a:gd name="T4" fmla="*/ 0 w 54"/>
                <a:gd name="T5" fmla="*/ 34 h 34"/>
                <a:gd name="T6" fmla="*/ 17 w 54"/>
                <a:gd name="T7" fmla="*/ 32 h 34"/>
                <a:gd name="T8" fmla="*/ 25 w 54"/>
                <a:gd name="T9" fmla="*/ 32 h 34"/>
                <a:gd name="T10" fmla="*/ 54 w 54"/>
                <a:gd name="T11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" h="34">
                  <a:moveTo>
                    <a:pt x="54" y="0"/>
                  </a:moveTo>
                  <a:cubicBezTo>
                    <a:pt x="27" y="0"/>
                    <a:pt x="27" y="0"/>
                    <a:pt x="27" y="0"/>
                  </a:cubicBezTo>
                  <a:cubicBezTo>
                    <a:pt x="18" y="11"/>
                    <a:pt x="9" y="22"/>
                    <a:pt x="0" y="34"/>
                  </a:cubicBezTo>
                  <a:cubicBezTo>
                    <a:pt x="6" y="33"/>
                    <a:pt x="11" y="32"/>
                    <a:pt x="17" y="32"/>
                  </a:cubicBezTo>
                  <a:cubicBezTo>
                    <a:pt x="19" y="32"/>
                    <a:pt x="22" y="32"/>
                    <a:pt x="25" y="32"/>
                  </a:cubicBezTo>
                  <a:cubicBezTo>
                    <a:pt x="34" y="22"/>
                    <a:pt x="44" y="11"/>
                    <a:pt x="54" y="0"/>
                  </a:cubicBezTo>
                </a:path>
              </a:pathLst>
            </a:custGeom>
            <a:solidFill>
              <a:srgbClr val="04A8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4" name="Freeform 74"/>
            <p:cNvSpPr/>
            <p:nvPr/>
          </p:nvSpPr>
          <p:spPr bwMode="auto">
            <a:xfrm>
              <a:off x="5370513" y="882651"/>
              <a:ext cx="338137" cy="238125"/>
            </a:xfrm>
            <a:custGeom>
              <a:avLst/>
              <a:gdLst>
                <a:gd name="T0" fmla="*/ 66 w 69"/>
                <a:gd name="T1" fmla="*/ 0 h 49"/>
                <a:gd name="T2" fmla="*/ 33 w 69"/>
                <a:gd name="T3" fmla="*/ 0 h 49"/>
                <a:gd name="T4" fmla="*/ 0 w 69"/>
                <a:gd name="T5" fmla="*/ 35 h 49"/>
                <a:gd name="T6" fmla="*/ 19 w 69"/>
                <a:gd name="T7" fmla="*/ 49 h 49"/>
                <a:gd name="T8" fmla="*/ 69 w 69"/>
                <a:gd name="T9" fmla="*/ 2 h 49"/>
                <a:gd name="T10" fmla="*/ 66 w 69"/>
                <a:gd name="T1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9" h="49">
                  <a:moveTo>
                    <a:pt x="66" y="0"/>
                  </a:moveTo>
                  <a:cubicBezTo>
                    <a:pt x="33" y="0"/>
                    <a:pt x="33" y="0"/>
                    <a:pt x="33" y="0"/>
                  </a:cubicBezTo>
                  <a:cubicBezTo>
                    <a:pt x="22" y="12"/>
                    <a:pt x="11" y="23"/>
                    <a:pt x="0" y="35"/>
                  </a:cubicBezTo>
                  <a:cubicBezTo>
                    <a:pt x="8" y="38"/>
                    <a:pt x="14" y="43"/>
                    <a:pt x="19" y="49"/>
                  </a:cubicBezTo>
                  <a:cubicBezTo>
                    <a:pt x="35" y="34"/>
                    <a:pt x="52" y="18"/>
                    <a:pt x="69" y="2"/>
                  </a:cubicBezTo>
                  <a:cubicBezTo>
                    <a:pt x="68" y="1"/>
                    <a:pt x="67" y="0"/>
                    <a:pt x="66" y="0"/>
                  </a:cubicBezTo>
                </a:path>
              </a:pathLst>
            </a:custGeom>
            <a:solidFill>
              <a:srgbClr val="00A5D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5" name="Freeform 75"/>
            <p:cNvSpPr/>
            <p:nvPr/>
          </p:nvSpPr>
          <p:spPr bwMode="auto">
            <a:xfrm>
              <a:off x="4970463" y="1141413"/>
              <a:ext cx="254000" cy="209550"/>
            </a:xfrm>
            <a:custGeom>
              <a:avLst/>
              <a:gdLst>
                <a:gd name="T0" fmla="*/ 41 w 52"/>
                <a:gd name="T1" fmla="*/ 0 h 43"/>
                <a:gd name="T2" fmla="*/ 32 w 52"/>
                <a:gd name="T3" fmla="*/ 1 h 43"/>
                <a:gd name="T4" fmla="*/ 0 w 52"/>
                <a:gd name="T5" fmla="*/ 40 h 43"/>
                <a:gd name="T6" fmla="*/ 15 w 52"/>
                <a:gd name="T7" fmla="*/ 43 h 43"/>
                <a:gd name="T8" fmla="*/ 52 w 52"/>
                <a:gd name="T9" fmla="*/ 1 h 43"/>
                <a:gd name="T10" fmla="*/ 41 w 52"/>
                <a:gd name="T11" fmla="*/ 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2" h="43">
                  <a:moveTo>
                    <a:pt x="41" y="0"/>
                  </a:moveTo>
                  <a:cubicBezTo>
                    <a:pt x="38" y="0"/>
                    <a:pt x="35" y="0"/>
                    <a:pt x="32" y="1"/>
                  </a:cubicBezTo>
                  <a:cubicBezTo>
                    <a:pt x="21" y="14"/>
                    <a:pt x="11" y="27"/>
                    <a:pt x="0" y="40"/>
                  </a:cubicBezTo>
                  <a:cubicBezTo>
                    <a:pt x="6" y="40"/>
                    <a:pt x="11" y="41"/>
                    <a:pt x="15" y="43"/>
                  </a:cubicBezTo>
                  <a:cubicBezTo>
                    <a:pt x="27" y="29"/>
                    <a:pt x="40" y="15"/>
                    <a:pt x="52" y="1"/>
                  </a:cubicBezTo>
                  <a:cubicBezTo>
                    <a:pt x="49" y="0"/>
                    <a:pt x="45" y="0"/>
                    <a:pt x="41" y="0"/>
                  </a:cubicBezTo>
                </a:path>
              </a:pathLst>
            </a:custGeom>
            <a:solidFill>
              <a:srgbClr val="1AAE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6" name="Freeform 76"/>
            <p:cNvSpPr/>
            <p:nvPr/>
          </p:nvSpPr>
          <p:spPr bwMode="auto">
            <a:xfrm>
              <a:off x="5072063" y="1155700"/>
              <a:ext cx="279400" cy="296862"/>
            </a:xfrm>
            <a:custGeom>
              <a:avLst/>
              <a:gdLst>
                <a:gd name="T0" fmla="*/ 42 w 57"/>
                <a:gd name="T1" fmla="*/ 0 h 61"/>
                <a:gd name="T2" fmla="*/ 0 w 57"/>
                <a:gd name="T3" fmla="*/ 45 h 61"/>
                <a:gd name="T4" fmla="*/ 9 w 57"/>
                <a:gd name="T5" fmla="*/ 61 h 61"/>
                <a:gd name="T6" fmla="*/ 57 w 57"/>
                <a:gd name="T7" fmla="*/ 15 h 61"/>
                <a:gd name="T8" fmla="*/ 42 w 57"/>
                <a:gd name="T9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" h="61">
                  <a:moveTo>
                    <a:pt x="42" y="0"/>
                  </a:moveTo>
                  <a:cubicBezTo>
                    <a:pt x="28" y="15"/>
                    <a:pt x="14" y="30"/>
                    <a:pt x="0" y="45"/>
                  </a:cubicBezTo>
                  <a:cubicBezTo>
                    <a:pt x="4" y="49"/>
                    <a:pt x="7" y="54"/>
                    <a:pt x="9" y="61"/>
                  </a:cubicBezTo>
                  <a:cubicBezTo>
                    <a:pt x="25" y="46"/>
                    <a:pt x="41" y="31"/>
                    <a:pt x="57" y="15"/>
                  </a:cubicBezTo>
                  <a:cubicBezTo>
                    <a:pt x="54" y="8"/>
                    <a:pt x="49" y="3"/>
                    <a:pt x="42" y="0"/>
                  </a:cubicBezTo>
                </a:path>
              </a:pathLst>
            </a:custGeom>
            <a:solidFill>
              <a:srgbClr val="0CAA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7" name="Freeform 77"/>
            <p:cNvSpPr/>
            <p:nvPr/>
          </p:nvSpPr>
          <p:spPr bwMode="auto">
            <a:xfrm>
              <a:off x="4705350" y="882651"/>
              <a:ext cx="596900" cy="536575"/>
            </a:xfrm>
            <a:custGeom>
              <a:avLst/>
              <a:gdLst>
                <a:gd name="T0" fmla="*/ 122 w 122"/>
                <a:gd name="T1" fmla="*/ 0 h 110"/>
                <a:gd name="T2" fmla="*/ 116 w 122"/>
                <a:gd name="T3" fmla="*/ 0 h 110"/>
                <a:gd name="T4" fmla="*/ 97 w 122"/>
                <a:gd name="T5" fmla="*/ 7 h 110"/>
                <a:gd name="T6" fmla="*/ 76 w 122"/>
                <a:gd name="T7" fmla="*/ 38 h 110"/>
                <a:gd name="T8" fmla="*/ 40 w 122"/>
                <a:gd name="T9" fmla="*/ 55 h 110"/>
                <a:gd name="T10" fmla="*/ 55 w 122"/>
                <a:gd name="T11" fmla="*/ 29 h 110"/>
                <a:gd name="T12" fmla="*/ 28 w 122"/>
                <a:gd name="T13" fmla="*/ 46 h 110"/>
                <a:gd name="T14" fmla="*/ 11 w 122"/>
                <a:gd name="T15" fmla="*/ 80 h 110"/>
                <a:gd name="T16" fmla="*/ 19 w 122"/>
                <a:gd name="T17" fmla="*/ 75 h 110"/>
                <a:gd name="T18" fmla="*/ 19 w 122"/>
                <a:gd name="T19" fmla="*/ 75 h 110"/>
                <a:gd name="T20" fmla="*/ 19 w 122"/>
                <a:gd name="T21" fmla="*/ 75 h 110"/>
                <a:gd name="T22" fmla="*/ 0 w 122"/>
                <a:gd name="T23" fmla="*/ 110 h 110"/>
                <a:gd name="T24" fmla="*/ 9 w 122"/>
                <a:gd name="T25" fmla="*/ 106 h 110"/>
                <a:gd name="T26" fmla="*/ 27 w 122"/>
                <a:gd name="T27" fmla="*/ 74 h 110"/>
                <a:gd name="T28" fmla="*/ 63 w 122"/>
                <a:gd name="T29" fmla="*/ 59 h 110"/>
                <a:gd name="T30" fmla="*/ 63 w 122"/>
                <a:gd name="T31" fmla="*/ 59 h 110"/>
                <a:gd name="T32" fmla="*/ 63 w 122"/>
                <a:gd name="T33" fmla="*/ 59 h 110"/>
                <a:gd name="T34" fmla="*/ 37 w 122"/>
                <a:gd name="T35" fmla="*/ 96 h 110"/>
                <a:gd name="T36" fmla="*/ 48 w 122"/>
                <a:gd name="T37" fmla="*/ 94 h 110"/>
                <a:gd name="T38" fmla="*/ 77 w 122"/>
                <a:gd name="T39" fmla="*/ 55 h 110"/>
                <a:gd name="T40" fmla="*/ 80 w 122"/>
                <a:gd name="T41" fmla="*/ 55 h 110"/>
                <a:gd name="T42" fmla="*/ 95 w 122"/>
                <a:gd name="T43" fmla="*/ 35 h 110"/>
                <a:gd name="T44" fmla="*/ 90 w 122"/>
                <a:gd name="T45" fmla="*/ 36 h 110"/>
                <a:gd name="T46" fmla="*/ 118 w 122"/>
                <a:gd name="T47" fmla="*/ 0 h 110"/>
                <a:gd name="T48" fmla="*/ 122 w 122"/>
                <a:gd name="T49" fmla="*/ 0 h 110"/>
                <a:gd name="T50" fmla="*/ 122 w 122"/>
                <a:gd name="T51" fmla="*/ 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2" h="110">
                  <a:moveTo>
                    <a:pt x="122" y="0"/>
                  </a:moveTo>
                  <a:cubicBezTo>
                    <a:pt x="116" y="0"/>
                    <a:pt x="116" y="0"/>
                    <a:pt x="116" y="0"/>
                  </a:cubicBezTo>
                  <a:cubicBezTo>
                    <a:pt x="110" y="2"/>
                    <a:pt x="104" y="4"/>
                    <a:pt x="97" y="7"/>
                  </a:cubicBezTo>
                  <a:cubicBezTo>
                    <a:pt x="90" y="17"/>
                    <a:pt x="83" y="27"/>
                    <a:pt x="76" y="38"/>
                  </a:cubicBezTo>
                  <a:cubicBezTo>
                    <a:pt x="64" y="42"/>
                    <a:pt x="52" y="48"/>
                    <a:pt x="40" y="55"/>
                  </a:cubicBezTo>
                  <a:cubicBezTo>
                    <a:pt x="45" y="46"/>
                    <a:pt x="50" y="37"/>
                    <a:pt x="55" y="29"/>
                  </a:cubicBezTo>
                  <a:cubicBezTo>
                    <a:pt x="46" y="34"/>
                    <a:pt x="37" y="40"/>
                    <a:pt x="28" y="46"/>
                  </a:cubicBezTo>
                  <a:cubicBezTo>
                    <a:pt x="22" y="57"/>
                    <a:pt x="17" y="68"/>
                    <a:pt x="11" y="80"/>
                  </a:cubicBezTo>
                  <a:cubicBezTo>
                    <a:pt x="14" y="78"/>
                    <a:pt x="16" y="77"/>
                    <a:pt x="19" y="75"/>
                  </a:cubicBezTo>
                  <a:cubicBezTo>
                    <a:pt x="19" y="75"/>
                    <a:pt x="19" y="75"/>
                    <a:pt x="19" y="75"/>
                  </a:cubicBezTo>
                  <a:cubicBezTo>
                    <a:pt x="19" y="75"/>
                    <a:pt x="19" y="75"/>
                    <a:pt x="19" y="75"/>
                  </a:cubicBezTo>
                  <a:cubicBezTo>
                    <a:pt x="13" y="86"/>
                    <a:pt x="7" y="98"/>
                    <a:pt x="0" y="110"/>
                  </a:cubicBezTo>
                  <a:cubicBezTo>
                    <a:pt x="3" y="108"/>
                    <a:pt x="6" y="107"/>
                    <a:pt x="9" y="106"/>
                  </a:cubicBezTo>
                  <a:cubicBezTo>
                    <a:pt x="15" y="95"/>
                    <a:pt x="21" y="85"/>
                    <a:pt x="27" y="74"/>
                  </a:cubicBezTo>
                  <a:cubicBezTo>
                    <a:pt x="39" y="68"/>
                    <a:pt x="52" y="62"/>
                    <a:pt x="63" y="59"/>
                  </a:cubicBezTo>
                  <a:cubicBezTo>
                    <a:pt x="63" y="59"/>
                    <a:pt x="63" y="59"/>
                    <a:pt x="63" y="59"/>
                  </a:cubicBezTo>
                  <a:cubicBezTo>
                    <a:pt x="63" y="59"/>
                    <a:pt x="63" y="59"/>
                    <a:pt x="63" y="59"/>
                  </a:cubicBezTo>
                  <a:cubicBezTo>
                    <a:pt x="54" y="71"/>
                    <a:pt x="45" y="83"/>
                    <a:pt x="37" y="96"/>
                  </a:cubicBezTo>
                  <a:cubicBezTo>
                    <a:pt x="40" y="95"/>
                    <a:pt x="44" y="94"/>
                    <a:pt x="48" y="94"/>
                  </a:cubicBezTo>
                  <a:cubicBezTo>
                    <a:pt x="57" y="81"/>
                    <a:pt x="67" y="68"/>
                    <a:pt x="77" y="55"/>
                  </a:cubicBezTo>
                  <a:cubicBezTo>
                    <a:pt x="78" y="55"/>
                    <a:pt x="79" y="55"/>
                    <a:pt x="80" y="55"/>
                  </a:cubicBezTo>
                  <a:cubicBezTo>
                    <a:pt x="85" y="48"/>
                    <a:pt x="90" y="42"/>
                    <a:pt x="95" y="35"/>
                  </a:cubicBezTo>
                  <a:cubicBezTo>
                    <a:pt x="93" y="35"/>
                    <a:pt x="92" y="36"/>
                    <a:pt x="90" y="36"/>
                  </a:cubicBezTo>
                  <a:cubicBezTo>
                    <a:pt x="100" y="24"/>
                    <a:pt x="109" y="12"/>
                    <a:pt x="118" y="0"/>
                  </a:cubicBezTo>
                  <a:cubicBezTo>
                    <a:pt x="122" y="0"/>
                    <a:pt x="122" y="0"/>
                    <a:pt x="122" y="0"/>
                  </a:cubicBezTo>
                  <a:cubicBezTo>
                    <a:pt x="122" y="0"/>
                    <a:pt x="122" y="0"/>
                    <a:pt x="122" y="0"/>
                  </a:cubicBezTo>
                </a:path>
              </a:pathLst>
            </a:custGeom>
            <a:solidFill>
              <a:srgbClr val="99D0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8" name="Freeform 78"/>
            <p:cNvSpPr/>
            <p:nvPr/>
          </p:nvSpPr>
          <p:spPr bwMode="auto">
            <a:xfrm>
              <a:off x="4902200" y="915988"/>
              <a:ext cx="277812" cy="234950"/>
            </a:xfrm>
            <a:custGeom>
              <a:avLst/>
              <a:gdLst>
                <a:gd name="T0" fmla="*/ 57 w 57"/>
                <a:gd name="T1" fmla="*/ 0 h 48"/>
                <a:gd name="T2" fmla="*/ 15 w 57"/>
                <a:gd name="T3" fmla="*/ 22 h 48"/>
                <a:gd name="T4" fmla="*/ 0 w 57"/>
                <a:gd name="T5" fmla="*/ 48 h 48"/>
                <a:gd name="T6" fmla="*/ 36 w 57"/>
                <a:gd name="T7" fmla="*/ 31 h 48"/>
                <a:gd name="T8" fmla="*/ 57 w 57"/>
                <a:gd name="T9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" h="48">
                  <a:moveTo>
                    <a:pt x="57" y="0"/>
                  </a:moveTo>
                  <a:cubicBezTo>
                    <a:pt x="44" y="6"/>
                    <a:pt x="29" y="14"/>
                    <a:pt x="15" y="22"/>
                  </a:cubicBezTo>
                  <a:cubicBezTo>
                    <a:pt x="10" y="30"/>
                    <a:pt x="5" y="39"/>
                    <a:pt x="0" y="48"/>
                  </a:cubicBezTo>
                  <a:cubicBezTo>
                    <a:pt x="12" y="41"/>
                    <a:pt x="24" y="35"/>
                    <a:pt x="36" y="31"/>
                  </a:cubicBezTo>
                  <a:cubicBezTo>
                    <a:pt x="43" y="20"/>
                    <a:pt x="50" y="10"/>
                    <a:pt x="57" y="0"/>
                  </a:cubicBezTo>
                </a:path>
              </a:pathLst>
            </a:custGeom>
            <a:solidFill>
              <a:srgbClr val="2CB3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9" name="Freeform 79"/>
            <p:cNvSpPr/>
            <p:nvPr/>
          </p:nvSpPr>
          <p:spPr bwMode="auto">
            <a:xfrm>
              <a:off x="5146675" y="882651"/>
              <a:ext cx="155575" cy="176212"/>
            </a:xfrm>
            <a:custGeom>
              <a:avLst/>
              <a:gdLst>
                <a:gd name="T0" fmla="*/ 32 w 32"/>
                <a:gd name="T1" fmla="*/ 0 h 36"/>
                <a:gd name="T2" fmla="*/ 28 w 32"/>
                <a:gd name="T3" fmla="*/ 0 h 36"/>
                <a:gd name="T4" fmla="*/ 0 w 32"/>
                <a:gd name="T5" fmla="*/ 36 h 36"/>
                <a:gd name="T6" fmla="*/ 5 w 32"/>
                <a:gd name="T7" fmla="*/ 35 h 36"/>
                <a:gd name="T8" fmla="*/ 32 w 32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36">
                  <a:moveTo>
                    <a:pt x="32" y="0"/>
                  </a:moveTo>
                  <a:cubicBezTo>
                    <a:pt x="28" y="0"/>
                    <a:pt x="28" y="0"/>
                    <a:pt x="28" y="0"/>
                  </a:cubicBezTo>
                  <a:cubicBezTo>
                    <a:pt x="19" y="12"/>
                    <a:pt x="10" y="24"/>
                    <a:pt x="0" y="36"/>
                  </a:cubicBezTo>
                  <a:cubicBezTo>
                    <a:pt x="2" y="36"/>
                    <a:pt x="3" y="35"/>
                    <a:pt x="5" y="35"/>
                  </a:cubicBezTo>
                  <a:cubicBezTo>
                    <a:pt x="14" y="23"/>
                    <a:pt x="23" y="11"/>
                    <a:pt x="32" y="0"/>
                  </a:cubicBezTo>
                </a:path>
              </a:pathLst>
            </a:custGeom>
            <a:solidFill>
              <a:srgbClr val="04A8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0" name="Freeform 80"/>
            <p:cNvSpPr/>
            <p:nvPr/>
          </p:nvSpPr>
          <p:spPr bwMode="auto">
            <a:xfrm>
              <a:off x="4676775" y="1247775"/>
              <a:ext cx="122237" cy="185737"/>
            </a:xfrm>
            <a:custGeom>
              <a:avLst/>
              <a:gdLst>
                <a:gd name="T0" fmla="*/ 25 w 25"/>
                <a:gd name="T1" fmla="*/ 0 h 38"/>
                <a:gd name="T2" fmla="*/ 17 w 25"/>
                <a:gd name="T3" fmla="*/ 5 h 38"/>
                <a:gd name="T4" fmla="*/ 0 w 25"/>
                <a:gd name="T5" fmla="*/ 38 h 38"/>
                <a:gd name="T6" fmla="*/ 6 w 25"/>
                <a:gd name="T7" fmla="*/ 35 h 38"/>
                <a:gd name="T8" fmla="*/ 25 w 25"/>
                <a:gd name="T9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38">
                  <a:moveTo>
                    <a:pt x="25" y="0"/>
                  </a:moveTo>
                  <a:cubicBezTo>
                    <a:pt x="22" y="2"/>
                    <a:pt x="20" y="3"/>
                    <a:pt x="17" y="5"/>
                  </a:cubicBezTo>
                  <a:cubicBezTo>
                    <a:pt x="12" y="16"/>
                    <a:pt x="6" y="27"/>
                    <a:pt x="0" y="38"/>
                  </a:cubicBezTo>
                  <a:cubicBezTo>
                    <a:pt x="2" y="37"/>
                    <a:pt x="4" y="36"/>
                    <a:pt x="6" y="35"/>
                  </a:cubicBezTo>
                  <a:cubicBezTo>
                    <a:pt x="13" y="23"/>
                    <a:pt x="19" y="11"/>
                    <a:pt x="25" y="0"/>
                  </a:cubicBezTo>
                </a:path>
              </a:pathLst>
            </a:custGeom>
            <a:solidFill>
              <a:srgbClr val="0089B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1" name="Freeform 81"/>
            <p:cNvSpPr/>
            <p:nvPr/>
          </p:nvSpPr>
          <p:spPr bwMode="auto">
            <a:xfrm>
              <a:off x="4749800" y="1169988"/>
              <a:ext cx="263525" cy="230187"/>
            </a:xfrm>
            <a:custGeom>
              <a:avLst/>
              <a:gdLst>
                <a:gd name="T0" fmla="*/ 54 w 54"/>
                <a:gd name="T1" fmla="*/ 0 h 47"/>
                <a:gd name="T2" fmla="*/ 18 w 54"/>
                <a:gd name="T3" fmla="*/ 15 h 47"/>
                <a:gd name="T4" fmla="*/ 0 w 54"/>
                <a:gd name="T5" fmla="*/ 47 h 47"/>
                <a:gd name="T6" fmla="*/ 28 w 54"/>
                <a:gd name="T7" fmla="*/ 37 h 47"/>
                <a:gd name="T8" fmla="*/ 54 w 54"/>
                <a:gd name="T9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7">
                  <a:moveTo>
                    <a:pt x="54" y="0"/>
                  </a:moveTo>
                  <a:cubicBezTo>
                    <a:pt x="43" y="3"/>
                    <a:pt x="30" y="9"/>
                    <a:pt x="18" y="15"/>
                  </a:cubicBezTo>
                  <a:cubicBezTo>
                    <a:pt x="12" y="26"/>
                    <a:pt x="6" y="36"/>
                    <a:pt x="0" y="47"/>
                  </a:cubicBezTo>
                  <a:cubicBezTo>
                    <a:pt x="10" y="42"/>
                    <a:pt x="19" y="38"/>
                    <a:pt x="28" y="37"/>
                  </a:cubicBezTo>
                  <a:cubicBezTo>
                    <a:pt x="36" y="24"/>
                    <a:pt x="45" y="12"/>
                    <a:pt x="54" y="0"/>
                  </a:cubicBezTo>
                </a:path>
              </a:pathLst>
            </a:custGeom>
            <a:solidFill>
              <a:srgbClr val="16AD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2" name="Freeform 82"/>
            <p:cNvSpPr/>
            <p:nvPr/>
          </p:nvSpPr>
          <p:spPr bwMode="auto">
            <a:xfrm>
              <a:off x="4940300" y="1150938"/>
              <a:ext cx="157162" cy="190500"/>
            </a:xfrm>
            <a:custGeom>
              <a:avLst/>
              <a:gdLst>
                <a:gd name="T0" fmla="*/ 32 w 32"/>
                <a:gd name="T1" fmla="*/ 0 h 39"/>
                <a:gd name="T2" fmla="*/ 29 w 32"/>
                <a:gd name="T3" fmla="*/ 0 h 39"/>
                <a:gd name="T4" fmla="*/ 0 w 32"/>
                <a:gd name="T5" fmla="*/ 39 h 39"/>
                <a:gd name="T6" fmla="*/ 1 w 32"/>
                <a:gd name="T7" fmla="*/ 39 h 39"/>
                <a:gd name="T8" fmla="*/ 32 w 32"/>
                <a:gd name="T9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39">
                  <a:moveTo>
                    <a:pt x="32" y="0"/>
                  </a:moveTo>
                  <a:cubicBezTo>
                    <a:pt x="31" y="0"/>
                    <a:pt x="30" y="0"/>
                    <a:pt x="29" y="0"/>
                  </a:cubicBezTo>
                  <a:cubicBezTo>
                    <a:pt x="19" y="13"/>
                    <a:pt x="9" y="26"/>
                    <a:pt x="0" y="39"/>
                  </a:cubicBezTo>
                  <a:cubicBezTo>
                    <a:pt x="0" y="39"/>
                    <a:pt x="1" y="39"/>
                    <a:pt x="1" y="39"/>
                  </a:cubicBezTo>
                  <a:cubicBezTo>
                    <a:pt x="12" y="26"/>
                    <a:pt x="22" y="13"/>
                    <a:pt x="32" y="0"/>
                  </a:cubicBezTo>
                </a:path>
              </a:pathLst>
            </a:custGeom>
            <a:solidFill>
              <a:srgbClr val="1AAE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3" name="Freeform 83"/>
            <p:cNvSpPr/>
            <p:nvPr/>
          </p:nvSpPr>
          <p:spPr bwMode="auto">
            <a:xfrm>
              <a:off x="4343400" y="1233488"/>
              <a:ext cx="406400" cy="355600"/>
            </a:xfrm>
            <a:custGeom>
              <a:avLst/>
              <a:gdLst>
                <a:gd name="T0" fmla="*/ 83 w 83"/>
                <a:gd name="T1" fmla="*/ 0 h 73"/>
                <a:gd name="T2" fmla="*/ 55 w 83"/>
                <a:gd name="T3" fmla="*/ 20 h 73"/>
                <a:gd name="T4" fmla="*/ 60 w 83"/>
                <a:gd name="T5" fmla="*/ 4 h 73"/>
                <a:gd name="T6" fmla="*/ 32 w 83"/>
                <a:gd name="T7" fmla="*/ 26 h 73"/>
                <a:gd name="T8" fmla="*/ 30 w 83"/>
                <a:gd name="T9" fmla="*/ 40 h 73"/>
                <a:gd name="T10" fmla="*/ 0 w 83"/>
                <a:gd name="T11" fmla="*/ 66 h 73"/>
                <a:gd name="T12" fmla="*/ 1 w 83"/>
                <a:gd name="T13" fmla="*/ 73 h 73"/>
                <a:gd name="T14" fmla="*/ 33 w 83"/>
                <a:gd name="T15" fmla="*/ 46 h 73"/>
                <a:gd name="T16" fmla="*/ 33 w 83"/>
                <a:gd name="T17" fmla="*/ 46 h 73"/>
                <a:gd name="T18" fmla="*/ 33 w 83"/>
                <a:gd name="T19" fmla="*/ 46 h 73"/>
                <a:gd name="T20" fmla="*/ 28 w 83"/>
                <a:gd name="T21" fmla="*/ 67 h 73"/>
                <a:gd name="T22" fmla="*/ 35 w 83"/>
                <a:gd name="T23" fmla="*/ 62 h 73"/>
                <a:gd name="T24" fmla="*/ 42 w 83"/>
                <a:gd name="T25" fmla="*/ 38 h 73"/>
                <a:gd name="T26" fmla="*/ 77 w 83"/>
                <a:gd name="T27" fmla="*/ 12 h 73"/>
                <a:gd name="T28" fmla="*/ 83 w 83"/>
                <a:gd name="T29" fmla="*/ 0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3" h="73">
                  <a:moveTo>
                    <a:pt x="83" y="0"/>
                  </a:moveTo>
                  <a:cubicBezTo>
                    <a:pt x="74" y="7"/>
                    <a:pt x="64" y="13"/>
                    <a:pt x="55" y="20"/>
                  </a:cubicBezTo>
                  <a:cubicBezTo>
                    <a:pt x="56" y="15"/>
                    <a:pt x="58" y="9"/>
                    <a:pt x="60" y="4"/>
                  </a:cubicBezTo>
                  <a:cubicBezTo>
                    <a:pt x="51" y="11"/>
                    <a:pt x="42" y="18"/>
                    <a:pt x="32" y="26"/>
                  </a:cubicBezTo>
                  <a:cubicBezTo>
                    <a:pt x="32" y="30"/>
                    <a:pt x="31" y="35"/>
                    <a:pt x="30" y="40"/>
                  </a:cubicBezTo>
                  <a:cubicBezTo>
                    <a:pt x="20" y="48"/>
                    <a:pt x="10" y="57"/>
                    <a:pt x="0" y="66"/>
                  </a:cubicBezTo>
                  <a:cubicBezTo>
                    <a:pt x="1" y="68"/>
                    <a:pt x="1" y="70"/>
                    <a:pt x="1" y="73"/>
                  </a:cubicBezTo>
                  <a:cubicBezTo>
                    <a:pt x="12" y="63"/>
                    <a:pt x="22" y="54"/>
                    <a:pt x="33" y="46"/>
                  </a:cubicBezTo>
                  <a:cubicBezTo>
                    <a:pt x="33" y="46"/>
                    <a:pt x="33" y="46"/>
                    <a:pt x="33" y="46"/>
                  </a:cubicBezTo>
                  <a:cubicBezTo>
                    <a:pt x="33" y="46"/>
                    <a:pt x="33" y="46"/>
                    <a:pt x="33" y="46"/>
                  </a:cubicBezTo>
                  <a:cubicBezTo>
                    <a:pt x="31" y="53"/>
                    <a:pt x="30" y="60"/>
                    <a:pt x="28" y="67"/>
                  </a:cubicBezTo>
                  <a:cubicBezTo>
                    <a:pt x="31" y="65"/>
                    <a:pt x="33" y="64"/>
                    <a:pt x="35" y="62"/>
                  </a:cubicBezTo>
                  <a:cubicBezTo>
                    <a:pt x="37" y="54"/>
                    <a:pt x="39" y="46"/>
                    <a:pt x="42" y="38"/>
                  </a:cubicBezTo>
                  <a:cubicBezTo>
                    <a:pt x="54" y="28"/>
                    <a:pt x="66" y="20"/>
                    <a:pt x="77" y="12"/>
                  </a:cubicBezTo>
                  <a:cubicBezTo>
                    <a:pt x="79" y="8"/>
                    <a:pt x="81" y="4"/>
                    <a:pt x="83" y="0"/>
                  </a:cubicBezTo>
                </a:path>
              </a:pathLst>
            </a:custGeom>
            <a:solidFill>
              <a:srgbClr val="99D0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4" name="Freeform 84"/>
            <p:cNvSpPr/>
            <p:nvPr/>
          </p:nvSpPr>
          <p:spPr bwMode="auto">
            <a:xfrm>
              <a:off x="4338638" y="1360488"/>
              <a:ext cx="161925" cy="195262"/>
            </a:xfrm>
            <a:custGeom>
              <a:avLst/>
              <a:gdLst>
                <a:gd name="T0" fmla="*/ 33 w 33"/>
                <a:gd name="T1" fmla="*/ 0 h 40"/>
                <a:gd name="T2" fmla="*/ 0 w 33"/>
                <a:gd name="T3" fmla="*/ 28 h 40"/>
                <a:gd name="T4" fmla="*/ 1 w 33"/>
                <a:gd name="T5" fmla="*/ 40 h 40"/>
                <a:gd name="T6" fmla="*/ 31 w 33"/>
                <a:gd name="T7" fmla="*/ 14 h 40"/>
                <a:gd name="T8" fmla="*/ 33 w 33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40">
                  <a:moveTo>
                    <a:pt x="33" y="0"/>
                  </a:moveTo>
                  <a:cubicBezTo>
                    <a:pt x="22" y="9"/>
                    <a:pt x="11" y="19"/>
                    <a:pt x="0" y="28"/>
                  </a:cubicBezTo>
                  <a:cubicBezTo>
                    <a:pt x="1" y="32"/>
                    <a:pt x="1" y="36"/>
                    <a:pt x="1" y="40"/>
                  </a:cubicBezTo>
                  <a:cubicBezTo>
                    <a:pt x="11" y="31"/>
                    <a:pt x="21" y="22"/>
                    <a:pt x="31" y="14"/>
                  </a:cubicBezTo>
                  <a:cubicBezTo>
                    <a:pt x="32" y="9"/>
                    <a:pt x="33" y="4"/>
                    <a:pt x="33" y="0"/>
                  </a:cubicBezTo>
                </a:path>
              </a:pathLst>
            </a:custGeom>
            <a:solidFill>
              <a:srgbClr val="23B0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5" name="Freeform 85"/>
            <p:cNvSpPr/>
            <p:nvPr/>
          </p:nvSpPr>
          <p:spPr bwMode="auto">
            <a:xfrm>
              <a:off x="4613275" y="1136650"/>
              <a:ext cx="180975" cy="195262"/>
            </a:xfrm>
            <a:custGeom>
              <a:avLst/>
              <a:gdLst>
                <a:gd name="T0" fmla="*/ 37 w 37"/>
                <a:gd name="T1" fmla="*/ 0 h 40"/>
                <a:gd name="T2" fmla="*/ 5 w 37"/>
                <a:gd name="T3" fmla="*/ 24 h 40"/>
                <a:gd name="T4" fmla="*/ 0 w 37"/>
                <a:gd name="T5" fmla="*/ 40 h 40"/>
                <a:gd name="T6" fmla="*/ 28 w 37"/>
                <a:gd name="T7" fmla="*/ 20 h 40"/>
                <a:gd name="T8" fmla="*/ 37 w 37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40">
                  <a:moveTo>
                    <a:pt x="37" y="0"/>
                  </a:moveTo>
                  <a:cubicBezTo>
                    <a:pt x="27" y="7"/>
                    <a:pt x="16" y="15"/>
                    <a:pt x="5" y="24"/>
                  </a:cubicBezTo>
                  <a:cubicBezTo>
                    <a:pt x="3" y="29"/>
                    <a:pt x="1" y="35"/>
                    <a:pt x="0" y="40"/>
                  </a:cubicBezTo>
                  <a:cubicBezTo>
                    <a:pt x="9" y="33"/>
                    <a:pt x="19" y="27"/>
                    <a:pt x="28" y="20"/>
                  </a:cubicBezTo>
                  <a:cubicBezTo>
                    <a:pt x="31" y="14"/>
                    <a:pt x="34" y="7"/>
                    <a:pt x="37" y="0"/>
                  </a:cubicBezTo>
                </a:path>
              </a:pathLst>
            </a:custGeom>
            <a:solidFill>
              <a:srgbClr val="29B2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6" name="Freeform 86"/>
            <p:cNvSpPr/>
            <p:nvPr/>
          </p:nvSpPr>
          <p:spPr bwMode="auto">
            <a:xfrm>
              <a:off x="4348163" y="1457325"/>
              <a:ext cx="157162" cy="204787"/>
            </a:xfrm>
            <a:custGeom>
              <a:avLst/>
              <a:gdLst>
                <a:gd name="T0" fmla="*/ 32 w 32"/>
                <a:gd name="T1" fmla="*/ 0 h 42"/>
                <a:gd name="T2" fmla="*/ 0 w 32"/>
                <a:gd name="T3" fmla="*/ 27 h 42"/>
                <a:gd name="T4" fmla="*/ 2 w 32"/>
                <a:gd name="T5" fmla="*/ 42 h 42"/>
                <a:gd name="T6" fmla="*/ 27 w 32"/>
                <a:gd name="T7" fmla="*/ 21 h 42"/>
                <a:gd name="T8" fmla="*/ 32 w 32"/>
                <a:gd name="T9" fmla="*/ 0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42">
                  <a:moveTo>
                    <a:pt x="32" y="0"/>
                  </a:moveTo>
                  <a:cubicBezTo>
                    <a:pt x="21" y="8"/>
                    <a:pt x="11" y="17"/>
                    <a:pt x="0" y="27"/>
                  </a:cubicBezTo>
                  <a:cubicBezTo>
                    <a:pt x="1" y="32"/>
                    <a:pt x="1" y="37"/>
                    <a:pt x="2" y="42"/>
                  </a:cubicBezTo>
                  <a:cubicBezTo>
                    <a:pt x="10" y="35"/>
                    <a:pt x="19" y="28"/>
                    <a:pt x="27" y="21"/>
                  </a:cubicBezTo>
                  <a:cubicBezTo>
                    <a:pt x="29" y="14"/>
                    <a:pt x="30" y="7"/>
                    <a:pt x="32" y="0"/>
                  </a:cubicBezTo>
                </a:path>
              </a:pathLst>
            </a:custGeom>
            <a:solidFill>
              <a:srgbClr val="0099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7" name="Freeform 87"/>
            <p:cNvSpPr/>
            <p:nvPr/>
          </p:nvSpPr>
          <p:spPr bwMode="auto">
            <a:xfrm>
              <a:off x="4514850" y="1292225"/>
              <a:ext cx="206375" cy="244475"/>
            </a:xfrm>
            <a:custGeom>
              <a:avLst/>
              <a:gdLst>
                <a:gd name="T0" fmla="*/ 42 w 42"/>
                <a:gd name="T1" fmla="*/ 0 h 50"/>
                <a:gd name="T2" fmla="*/ 7 w 42"/>
                <a:gd name="T3" fmla="*/ 26 h 50"/>
                <a:gd name="T4" fmla="*/ 0 w 42"/>
                <a:gd name="T5" fmla="*/ 50 h 50"/>
                <a:gd name="T6" fmla="*/ 28 w 42"/>
                <a:gd name="T7" fmla="*/ 32 h 50"/>
                <a:gd name="T8" fmla="*/ 42 w 42"/>
                <a:gd name="T9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0">
                  <a:moveTo>
                    <a:pt x="42" y="0"/>
                  </a:moveTo>
                  <a:cubicBezTo>
                    <a:pt x="31" y="8"/>
                    <a:pt x="19" y="16"/>
                    <a:pt x="7" y="26"/>
                  </a:cubicBezTo>
                  <a:cubicBezTo>
                    <a:pt x="4" y="34"/>
                    <a:pt x="2" y="42"/>
                    <a:pt x="0" y="50"/>
                  </a:cubicBezTo>
                  <a:cubicBezTo>
                    <a:pt x="10" y="43"/>
                    <a:pt x="19" y="37"/>
                    <a:pt x="28" y="32"/>
                  </a:cubicBezTo>
                  <a:cubicBezTo>
                    <a:pt x="33" y="21"/>
                    <a:pt x="38" y="11"/>
                    <a:pt x="42" y="0"/>
                  </a:cubicBezTo>
                </a:path>
              </a:pathLst>
            </a:custGeom>
            <a:solidFill>
              <a:srgbClr val="0089B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8" name="Freeform 88"/>
            <p:cNvSpPr/>
            <p:nvPr/>
          </p:nvSpPr>
          <p:spPr bwMode="auto">
            <a:xfrm>
              <a:off x="3932238" y="1531938"/>
              <a:ext cx="387350" cy="433387"/>
            </a:xfrm>
            <a:custGeom>
              <a:avLst/>
              <a:gdLst>
                <a:gd name="T0" fmla="*/ 75 w 79"/>
                <a:gd name="T1" fmla="*/ 0 h 89"/>
                <a:gd name="T2" fmla="*/ 54 w 79"/>
                <a:gd name="T3" fmla="*/ 20 h 89"/>
                <a:gd name="T4" fmla="*/ 59 w 79"/>
                <a:gd name="T5" fmla="*/ 29 h 89"/>
                <a:gd name="T6" fmla="*/ 23 w 79"/>
                <a:gd name="T7" fmla="*/ 67 h 89"/>
                <a:gd name="T8" fmla="*/ 13 w 79"/>
                <a:gd name="T9" fmla="*/ 64 h 89"/>
                <a:gd name="T10" fmla="*/ 0 w 79"/>
                <a:gd name="T11" fmla="*/ 78 h 89"/>
                <a:gd name="T12" fmla="*/ 13 w 79"/>
                <a:gd name="T13" fmla="*/ 80 h 89"/>
                <a:gd name="T14" fmla="*/ 6 w 79"/>
                <a:gd name="T15" fmla="*/ 88 h 89"/>
                <a:gd name="T16" fmla="*/ 10 w 79"/>
                <a:gd name="T17" fmla="*/ 89 h 89"/>
                <a:gd name="T18" fmla="*/ 17 w 79"/>
                <a:gd name="T19" fmla="*/ 80 h 89"/>
                <a:gd name="T20" fmla="*/ 33 w 79"/>
                <a:gd name="T21" fmla="*/ 83 h 89"/>
                <a:gd name="T22" fmla="*/ 38 w 79"/>
                <a:gd name="T23" fmla="*/ 77 h 89"/>
                <a:gd name="T24" fmla="*/ 24 w 79"/>
                <a:gd name="T25" fmla="*/ 72 h 89"/>
                <a:gd name="T26" fmla="*/ 65 w 79"/>
                <a:gd name="T27" fmla="*/ 30 h 89"/>
                <a:gd name="T28" fmla="*/ 70 w 79"/>
                <a:gd name="T29" fmla="*/ 43 h 89"/>
                <a:gd name="T30" fmla="*/ 78 w 79"/>
                <a:gd name="T31" fmla="*/ 35 h 89"/>
                <a:gd name="T32" fmla="*/ 74 w 79"/>
                <a:gd name="T33" fmla="*/ 21 h 89"/>
                <a:gd name="T34" fmla="*/ 79 w 79"/>
                <a:gd name="T35" fmla="*/ 18 h 89"/>
                <a:gd name="T36" fmla="*/ 75 w 79"/>
                <a:gd name="T37" fmla="*/ 0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79" h="89">
                  <a:moveTo>
                    <a:pt x="75" y="0"/>
                  </a:moveTo>
                  <a:cubicBezTo>
                    <a:pt x="68" y="7"/>
                    <a:pt x="61" y="14"/>
                    <a:pt x="54" y="20"/>
                  </a:cubicBezTo>
                  <a:cubicBezTo>
                    <a:pt x="56" y="23"/>
                    <a:pt x="58" y="26"/>
                    <a:pt x="59" y="29"/>
                  </a:cubicBezTo>
                  <a:cubicBezTo>
                    <a:pt x="47" y="42"/>
                    <a:pt x="34" y="55"/>
                    <a:pt x="23" y="67"/>
                  </a:cubicBezTo>
                  <a:cubicBezTo>
                    <a:pt x="19" y="66"/>
                    <a:pt x="16" y="65"/>
                    <a:pt x="13" y="64"/>
                  </a:cubicBezTo>
                  <a:cubicBezTo>
                    <a:pt x="9" y="68"/>
                    <a:pt x="4" y="73"/>
                    <a:pt x="0" y="78"/>
                  </a:cubicBezTo>
                  <a:cubicBezTo>
                    <a:pt x="5" y="79"/>
                    <a:pt x="9" y="80"/>
                    <a:pt x="13" y="80"/>
                  </a:cubicBezTo>
                  <a:cubicBezTo>
                    <a:pt x="11" y="83"/>
                    <a:pt x="9" y="86"/>
                    <a:pt x="6" y="88"/>
                  </a:cubicBezTo>
                  <a:cubicBezTo>
                    <a:pt x="8" y="89"/>
                    <a:pt x="9" y="89"/>
                    <a:pt x="10" y="89"/>
                  </a:cubicBezTo>
                  <a:cubicBezTo>
                    <a:pt x="12" y="86"/>
                    <a:pt x="15" y="83"/>
                    <a:pt x="17" y="80"/>
                  </a:cubicBezTo>
                  <a:cubicBezTo>
                    <a:pt x="22" y="81"/>
                    <a:pt x="28" y="82"/>
                    <a:pt x="33" y="83"/>
                  </a:cubicBezTo>
                  <a:cubicBezTo>
                    <a:pt x="35" y="81"/>
                    <a:pt x="36" y="79"/>
                    <a:pt x="38" y="77"/>
                  </a:cubicBezTo>
                  <a:cubicBezTo>
                    <a:pt x="33" y="75"/>
                    <a:pt x="29" y="74"/>
                    <a:pt x="24" y="72"/>
                  </a:cubicBezTo>
                  <a:cubicBezTo>
                    <a:pt x="37" y="58"/>
                    <a:pt x="51" y="44"/>
                    <a:pt x="65" y="30"/>
                  </a:cubicBezTo>
                  <a:cubicBezTo>
                    <a:pt x="67" y="34"/>
                    <a:pt x="68" y="38"/>
                    <a:pt x="70" y="43"/>
                  </a:cubicBezTo>
                  <a:cubicBezTo>
                    <a:pt x="73" y="40"/>
                    <a:pt x="76" y="38"/>
                    <a:pt x="78" y="35"/>
                  </a:cubicBezTo>
                  <a:cubicBezTo>
                    <a:pt x="77" y="31"/>
                    <a:pt x="76" y="26"/>
                    <a:pt x="74" y="21"/>
                  </a:cubicBezTo>
                  <a:cubicBezTo>
                    <a:pt x="76" y="20"/>
                    <a:pt x="77" y="19"/>
                    <a:pt x="79" y="18"/>
                  </a:cubicBezTo>
                  <a:cubicBezTo>
                    <a:pt x="77" y="12"/>
                    <a:pt x="76" y="6"/>
                    <a:pt x="75" y="0"/>
                  </a:cubicBezTo>
                </a:path>
              </a:pathLst>
            </a:custGeom>
            <a:solidFill>
              <a:srgbClr val="99D0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9" name="Freeform 89"/>
            <p:cNvSpPr/>
            <p:nvPr/>
          </p:nvSpPr>
          <p:spPr bwMode="auto">
            <a:xfrm>
              <a:off x="3894138" y="1911350"/>
              <a:ext cx="101600" cy="49212"/>
            </a:xfrm>
            <a:custGeom>
              <a:avLst/>
              <a:gdLst>
                <a:gd name="T0" fmla="*/ 8 w 21"/>
                <a:gd name="T1" fmla="*/ 0 h 10"/>
                <a:gd name="T2" fmla="*/ 0 w 21"/>
                <a:gd name="T3" fmla="*/ 10 h 10"/>
                <a:gd name="T4" fmla="*/ 14 w 21"/>
                <a:gd name="T5" fmla="*/ 10 h 10"/>
                <a:gd name="T6" fmla="*/ 21 w 21"/>
                <a:gd name="T7" fmla="*/ 2 h 10"/>
                <a:gd name="T8" fmla="*/ 8 w 21"/>
                <a:gd name="T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0">
                  <a:moveTo>
                    <a:pt x="8" y="0"/>
                  </a:moveTo>
                  <a:cubicBezTo>
                    <a:pt x="6" y="3"/>
                    <a:pt x="3" y="6"/>
                    <a:pt x="0" y="10"/>
                  </a:cubicBezTo>
                  <a:cubicBezTo>
                    <a:pt x="5" y="10"/>
                    <a:pt x="10" y="10"/>
                    <a:pt x="14" y="10"/>
                  </a:cubicBezTo>
                  <a:cubicBezTo>
                    <a:pt x="17" y="8"/>
                    <a:pt x="19" y="5"/>
                    <a:pt x="21" y="2"/>
                  </a:cubicBezTo>
                  <a:cubicBezTo>
                    <a:pt x="17" y="2"/>
                    <a:pt x="13" y="1"/>
                    <a:pt x="8" y="0"/>
                  </a:cubicBezTo>
                </a:path>
              </a:pathLst>
            </a:custGeom>
            <a:solidFill>
              <a:srgbClr val="008D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0" name="Freeform 90"/>
            <p:cNvSpPr/>
            <p:nvPr/>
          </p:nvSpPr>
          <p:spPr bwMode="auto">
            <a:xfrm>
              <a:off x="3995738" y="1628775"/>
              <a:ext cx="225425" cy="228600"/>
            </a:xfrm>
            <a:custGeom>
              <a:avLst/>
              <a:gdLst>
                <a:gd name="T0" fmla="*/ 41 w 46"/>
                <a:gd name="T1" fmla="*/ 0 h 47"/>
                <a:gd name="T2" fmla="*/ 0 w 46"/>
                <a:gd name="T3" fmla="*/ 44 h 47"/>
                <a:gd name="T4" fmla="*/ 10 w 46"/>
                <a:gd name="T5" fmla="*/ 47 h 47"/>
                <a:gd name="T6" fmla="*/ 46 w 46"/>
                <a:gd name="T7" fmla="*/ 9 h 47"/>
                <a:gd name="T8" fmla="*/ 41 w 46"/>
                <a:gd name="T9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47">
                  <a:moveTo>
                    <a:pt x="41" y="0"/>
                  </a:moveTo>
                  <a:cubicBezTo>
                    <a:pt x="27" y="14"/>
                    <a:pt x="13" y="29"/>
                    <a:pt x="0" y="44"/>
                  </a:cubicBezTo>
                  <a:cubicBezTo>
                    <a:pt x="3" y="45"/>
                    <a:pt x="6" y="46"/>
                    <a:pt x="10" y="47"/>
                  </a:cubicBezTo>
                  <a:cubicBezTo>
                    <a:pt x="21" y="35"/>
                    <a:pt x="34" y="22"/>
                    <a:pt x="46" y="9"/>
                  </a:cubicBezTo>
                  <a:cubicBezTo>
                    <a:pt x="45" y="6"/>
                    <a:pt x="43" y="3"/>
                    <a:pt x="41" y="0"/>
                  </a:cubicBezTo>
                </a:path>
              </a:pathLst>
            </a:custGeom>
            <a:solidFill>
              <a:srgbClr val="0DAB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1" name="Freeform 91"/>
            <p:cNvSpPr/>
            <p:nvPr/>
          </p:nvSpPr>
          <p:spPr bwMode="auto">
            <a:xfrm>
              <a:off x="3981450" y="1920875"/>
              <a:ext cx="112712" cy="49212"/>
            </a:xfrm>
            <a:custGeom>
              <a:avLst/>
              <a:gdLst>
                <a:gd name="T0" fmla="*/ 7 w 23"/>
                <a:gd name="T1" fmla="*/ 0 h 10"/>
                <a:gd name="T2" fmla="*/ 0 w 23"/>
                <a:gd name="T3" fmla="*/ 9 h 10"/>
                <a:gd name="T4" fmla="*/ 17 w 23"/>
                <a:gd name="T5" fmla="*/ 10 h 10"/>
                <a:gd name="T6" fmla="*/ 23 w 23"/>
                <a:gd name="T7" fmla="*/ 3 h 10"/>
                <a:gd name="T8" fmla="*/ 7 w 23"/>
                <a:gd name="T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10">
                  <a:moveTo>
                    <a:pt x="7" y="0"/>
                  </a:moveTo>
                  <a:cubicBezTo>
                    <a:pt x="5" y="3"/>
                    <a:pt x="2" y="6"/>
                    <a:pt x="0" y="9"/>
                  </a:cubicBezTo>
                  <a:cubicBezTo>
                    <a:pt x="5" y="9"/>
                    <a:pt x="11" y="9"/>
                    <a:pt x="17" y="10"/>
                  </a:cubicBezTo>
                  <a:cubicBezTo>
                    <a:pt x="19" y="7"/>
                    <a:pt x="21" y="5"/>
                    <a:pt x="23" y="3"/>
                  </a:cubicBezTo>
                  <a:cubicBezTo>
                    <a:pt x="18" y="2"/>
                    <a:pt x="12" y="1"/>
                    <a:pt x="7" y="0"/>
                  </a:cubicBezTo>
                </a:path>
              </a:pathLst>
            </a:custGeom>
            <a:solidFill>
              <a:srgbClr val="0081A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2" name="Freeform 92"/>
            <p:cNvSpPr/>
            <p:nvPr/>
          </p:nvSpPr>
          <p:spPr bwMode="auto">
            <a:xfrm>
              <a:off x="4049713" y="1677988"/>
              <a:ext cx="225425" cy="228600"/>
            </a:xfrm>
            <a:custGeom>
              <a:avLst/>
              <a:gdLst>
                <a:gd name="T0" fmla="*/ 41 w 46"/>
                <a:gd name="T1" fmla="*/ 0 h 47"/>
                <a:gd name="T2" fmla="*/ 0 w 46"/>
                <a:gd name="T3" fmla="*/ 42 h 47"/>
                <a:gd name="T4" fmla="*/ 14 w 46"/>
                <a:gd name="T5" fmla="*/ 47 h 47"/>
                <a:gd name="T6" fmla="*/ 46 w 46"/>
                <a:gd name="T7" fmla="*/ 13 h 47"/>
                <a:gd name="T8" fmla="*/ 41 w 46"/>
                <a:gd name="T9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47">
                  <a:moveTo>
                    <a:pt x="41" y="0"/>
                  </a:moveTo>
                  <a:cubicBezTo>
                    <a:pt x="27" y="14"/>
                    <a:pt x="13" y="28"/>
                    <a:pt x="0" y="42"/>
                  </a:cubicBezTo>
                  <a:cubicBezTo>
                    <a:pt x="5" y="44"/>
                    <a:pt x="9" y="45"/>
                    <a:pt x="14" y="47"/>
                  </a:cubicBezTo>
                  <a:cubicBezTo>
                    <a:pt x="24" y="35"/>
                    <a:pt x="35" y="24"/>
                    <a:pt x="46" y="13"/>
                  </a:cubicBezTo>
                  <a:cubicBezTo>
                    <a:pt x="44" y="8"/>
                    <a:pt x="43" y="4"/>
                    <a:pt x="41" y="0"/>
                  </a:cubicBezTo>
                </a:path>
              </a:pathLst>
            </a:custGeom>
            <a:solidFill>
              <a:srgbClr val="0090C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3" name="Freeform 93"/>
            <p:cNvSpPr/>
            <p:nvPr/>
          </p:nvSpPr>
          <p:spPr bwMode="auto">
            <a:xfrm>
              <a:off x="4294188" y="1619250"/>
              <a:ext cx="34925" cy="82550"/>
            </a:xfrm>
            <a:custGeom>
              <a:avLst/>
              <a:gdLst>
                <a:gd name="T0" fmla="*/ 5 w 7"/>
                <a:gd name="T1" fmla="*/ 0 h 17"/>
                <a:gd name="T2" fmla="*/ 0 w 7"/>
                <a:gd name="T3" fmla="*/ 3 h 17"/>
                <a:gd name="T4" fmla="*/ 4 w 7"/>
                <a:gd name="T5" fmla="*/ 17 h 17"/>
                <a:gd name="T6" fmla="*/ 7 w 7"/>
                <a:gd name="T7" fmla="*/ 14 h 17"/>
                <a:gd name="T8" fmla="*/ 5 w 7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17">
                  <a:moveTo>
                    <a:pt x="5" y="0"/>
                  </a:moveTo>
                  <a:cubicBezTo>
                    <a:pt x="3" y="1"/>
                    <a:pt x="2" y="2"/>
                    <a:pt x="0" y="3"/>
                  </a:cubicBezTo>
                  <a:cubicBezTo>
                    <a:pt x="2" y="8"/>
                    <a:pt x="3" y="13"/>
                    <a:pt x="4" y="17"/>
                  </a:cubicBezTo>
                  <a:cubicBezTo>
                    <a:pt x="5" y="16"/>
                    <a:pt x="6" y="15"/>
                    <a:pt x="7" y="14"/>
                  </a:cubicBezTo>
                  <a:cubicBezTo>
                    <a:pt x="6" y="9"/>
                    <a:pt x="5" y="4"/>
                    <a:pt x="5" y="0"/>
                  </a:cubicBezTo>
                </a:path>
              </a:pathLst>
            </a:custGeom>
            <a:solidFill>
              <a:srgbClr val="0099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4" name="Freeform 94"/>
            <p:cNvSpPr/>
            <p:nvPr/>
          </p:nvSpPr>
          <p:spPr bwMode="auto">
            <a:xfrm>
              <a:off x="3717925" y="2047875"/>
              <a:ext cx="200025" cy="258762"/>
            </a:xfrm>
            <a:custGeom>
              <a:avLst/>
              <a:gdLst>
                <a:gd name="T0" fmla="*/ 40 w 41"/>
                <a:gd name="T1" fmla="*/ 0 h 53"/>
                <a:gd name="T2" fmla="*/ 36 w 41"/>
                <a:gd name="T3" fmla="*/ 0 h 53"/>
                <a:gd name="T4" fmla="*/ 21 w 41"/>
                <a:gd name="T5" fmla="*/ 20 h 53"/>
                <a:gd name="T6" fmla="*/ 9 w 41"/>
                <a:gd name="T7" fmla="*/ 23 h 53"/>
                <a:gd name="T8" fmla="*/ 2 w 41"/>
                <a:gd name="T9" fmla="*/ 33 h 53"/>
                <a:gd name="T10" fmla="*/ 15 w 41"/>
                <a:gd name="T11" fmla="*/ 29 h 53"/>
                <a:gd name="T12" fmla="*/ 15 w 41"/>
                <a:gd name="T13" fmla="*/ 29 h 53"/>
                <a:gd name="T14" fmla="*/ 15 w 41"/>
                <a:gd name="T15" fmla="*/ 29 h 53"/>
                <a:gd name="T16" fmla="*/ 0 w 41"/>
                <a:gd name="T17" fmla="*/ 53 h 53"/>
                <a:gd name="T18" fmla="*/ 5 w 41"/>
                <a:gd name="T19" fmla="*/ 51 h 53"/>
                <a:gd name="T20" fmla="*/ 21 w 41"/>
                <a:gd name="T21" fmla="*/ 26 h 53"/>
                <a:gd name="T22" fmla="*/ 37 w 41"/>
                <a:gd name="T23" fmla="*/ 21 h 53"/>
                <a:gd name="T24" fmla="*/ 41 w 41"/>
                <a:gd name="T25" fmla="*/ 16 h 53"/>
                <a:gd name="T26" fmla="*/ 25 w 41"/>
                <a:gd name="T27" fmla="*/ 20 h 53"/>
                <a:gd name="T28" fmla="*/ 40 w 41"/>
                <a:gd name="T29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1" h="53">
                  <a:moveTo>
                    <a:pt x="40" y="0"/>
                  </a:moveTo>
                  <a:cubicBezTo>
                    <a:pt x="39" y="0"/>
                    <a:pt x="38" y="0"/>
                    <a:pt x="36" y="0"/>
                  </a:cubicBezTo>
                  <a:cubicBezTo>
                    <a:pt x="31" y="7"/>
                    <a:pt x="26" y="14"/>
                    <a:pt x="21" y="20"/>
                  </a:cubicBezTo>
                  <a:cubicBezTo>
                    <a:pt x="17" y="21"/>
                    <a:pt x="13" y="22"/>
                    <a:pt x="9" y="23"/>
                  </a:cubicBezTo>
                  <a:cubicBezTo>
                    <a:pt x="7" y="27"/>
                    <a:pt x="4" y="30"/>
                    <a:pt x="2" y="33"/>
                  </a:cubicBezTo>
                  <a:cubicBezTo>
                    <a:pt x="6" y="32"/>
                    <a:pt x="11" y="30"/>
                    <a:pt x="15" y="29"/>
                  </a:cubicBezTo>
                  <a:cubicBezTo>
                    <a:pt x="15" y="29"/>
                    <a:pt x="15" y="29"/>
                    <a:pt x="15" y="29"/>
                  </a:cubicBezTo>
                  <a:cubicBezTo>
                    <a:pt x="15" y="29"/>
                    <a:pt x="15" y="29"/>
                    <a:pt x="15" y="29"/>
                  </a:cubicBezTo>
                  <a:cubicBezTo>
                    <a:pt x="10" y="37"/>
                    <a:pt x="5" y="45"/>
                    <a:pt x="0" y="53"/>
                  </a:cubicBezTo>
                  <a:cubicBezTo>
                    <a:pt x="2" y="53"/>
                    <a:pt x="4" y="52"/>
                    <a:pt x="5" y="51"/>
                  </a:cubicBezTo>
                  <a:cubicBezTo>
                    <a:pt x="10" y="43"/>
                    <a:pt x="15" y="35"/>
                    <a:pt x="21" y="26"/>
                  </a:cubicBezTo>
                  <a:cubicBezTo>
                    <a:pt x="26" y="25"/>
                    <a:pt x="32" y="23"/>
                    <a:pt x="37" y="21"/>
                  </a:cubicBezTo>
                  <a:cubicBezTo>
                    <a:pt x="38" y="19"/>
                    <a:pt x="40" y="18"/>
                    <a:pt x="41" y="16"/>
                  </a:cubicBezTo>
                  <a:cubicBezTo>
                    <a:pt x="35" y="17"/>
                    <a:pt x="30" y="19"/>
                    <a:pt x="25" y="20"/>
                  </a:cubicBezTo>
                  <a:cubicBezTo>
                    <a:pt x="30" y="13"/>
                    <a:pt x="35" y="7"/>
                    <a:pt x="40" y="0"/>
                  </a:cubicBezTo>
                </a:path>
              </a:pathLst>
            </a:custGeom>
            <a:solidFill>
              <a:srgbClr val="AFE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5" name="Freeform 95"/>
            <p:cNvSpPr/>
            <p:nvPr/>
          </p:nvSpPr>
          <p:spPr bwMode="auto">
            <a:xfrm>
              <a:off x="3638550" y="2189163"/>
              <a:ext cx="152400" cy="152400"/>
            </a:xfrm>
            <a:custGeom>
              <a:avLst/>
              <a:gdLst>
                <a:gd name="T0" fmla="*/ 31 w 31"/>
                <a:gd name="T1" fmla="*/ 0 h 31"/>
                <a:gd name="T2" fmla="*/ 18 w 31"/>
                <a:gd name="T3" fmla="*/ 4 h 31"/>
                <a:gd name="T4" fmla="*/ 0 w 31"/>
                <a:gd name="T5" fmla="*/ 31 h 31"/>
                <a:gd name="T6" fmla="*/ 16 w 31"/>
                <a:gd name="T7" fmla="*/ 24 h 31"/>
                <a:gd name="T8" fmla="*/ 31 w 31"/>
                <a:gd name="T9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1">
                  <a:moveTo>
                    <a:pt x="31" y="0"/>
                  </a:moveTo>
                  <a:cubicBezTo>
                    <a:pt x="27" y="1"/>
                    <a:pt x="22" y="3"/>
                    <a:pt x="18" y="4"/>
                  </a:cubicBezTo>
                  <a:cubicBezTo>
                    <a:pt x="12" y="13"/>
                    <a:pt x="6" y="22"/>
                    <a:pt x="0" y="31"/>
                  </a:cubicBezTo>
                  <a:cubicBezTo>
                    <a:pt x="6" y="29"/>
                    <a:pt x="11" y="27"/>
                    <a:pt x="16" y="24"/>
                  </a:cubicBezTo>
                  <a:cubicBezTo>
                    <a:pt x="21" y="16"/>
                    <a:pt x="26" y="8"/>
                    <a:pt x="31" y="0"/>
                  </a:cubicBezTo>
                </a:path>
              </a:pathLst>
            </a:custGeom>
            <a:solidFill>
              <a:srgbClr val="16A7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6" name="Freeform 96"/>
            <p:cNvSpPr/>
            <p:nvPr/>
          </p:nvSpPr>
          <p:spPr bwMode="auto">
            <a:xfrm>
              <a:off x="3762375" y="2047875"/>
              <a:ext cx="131762" cy="112712"/>
            </a:xfrm>
            <a:custGeom>
              <a:avLst/>
              <a:gdLst>
                <a:gd name="T0" fmla="*/ 27 w 27"/>
                <a:gd name="T1" fmla="*/ 0 h 23"/>
                <a:gd name="T2" fmla="*/ 17 w 27"/>
                <a:gd name="T3" fmla="*/ 1 h 23"/>
                <a:gd name="T4" fmla="*/ 0 w 27"/>
                <a:gd name="T5" fmla="*/ 23 h 23"/>
                <a:gd name="T6" fmla="*/ 12 w 27"/>
                <a:gd name="T7" fmla="*/ 20 h 23"/>
                <a:gd name="T8" fmla="*/ 27 w 27"/>
                <a:gd name="T9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23">
                  <a:moveTo>
                    <a:pt x="27" y="0"/>
                  </a:moveTo>
                  <a:cubicBezTo>
                    <a:pt x="24" y="0"/>
                    <a:pt x="20" y="1"/>
                    <a:pt x="17" y="1"/>
                  </a:cubicBezTo>
                  <a:cubicBezTo>
                    <a:pt x="11" y="9"/>
                    <a:pt x="5" y="16"/>
                    <a:pt x="0" y="23"/>
                  </a:cubicBezTo>
                  <a:cubicBezTo>
                    <a:pt x="4" y="22"/>
                    <a:pt x="8" y="21"/>
                    <a:pt x="12" y="20"/>
                  </a:cubicBezTo>
                  <a:cubicBezTo>
                    <a:pt x="17" y="14"/>
                    <a:pt x="22" y="7"/>
                    <a:pt x="27" y="0"/>
                  </a:cubicBezTo>
                </a:path>
              </a:pathLst>
            </a:custGeom>
            <a:solidFill>
              <a:srgbClr val="16A7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7" name="Freeform 97"/>
            <p:cNvSpPr/>
            <p:nvPr/>
          </p:nvSpPr>
          <p:spPr bwMode="auto">
            <a:xfrm>
              <a:off x="3741738" y="2151063"/>
              <a:ext cx="157162" cy="146050"/>
            </a:xfrm>
            <a:custGeom>
              <a:avLst/>
              <a:gdLst>
                <a:gd name="T0" fmla="*/ 32 w 32"/>
                <a:gd name="T1" fmla="*/ 0 h 30"/>
                <a:gd name="T2" fmla="*/ 16 w 32"/>
                <a:gd name="T3" fmla="*/ 5 h 30"/>
                <a:gd name="T4" fmla="*/ 0 w 32"/>
                <a:gd name="T5" fmla="*/ 30 h 30"/>
                <a:gd name="T6" fmla="*/ 19 w 32"/>
                <a:gd name="T7" fmla="*/ 22 h 30"/>
                <a:gd name="T8" fmla="*/ 32 w 32"/>
                <a:gd name="T9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30">
                  <a:moveTo>
                    <a:pt x="32" y="0"/>
                  </a:moveTo>
                  <a:cubicBezTo>
                    <a:pt x="27" y="2"/>
                    <a:pt x="21" y="4"/>
                    <a:pt x="16" y="5"/>
                  </a:cubicBezTo>
                  <a:cubicBezTo>
                    <a:pt x="10" y="14"/>
                    <a:pt x="5" y="22"/>
                    <a:pt x="0" y="30"/>
                  </a:cubicBezTo>
                  <a:cubicBezTo>
                    <a:pt x="7" y="27"/>
                    <a:pt x="13" y="24"/>
                    <a:pt x="19" y="22"/>
                  </a:cubicBezTo>
                  <a:cubicBezTo>
                    <a:pt x="23" y="15"/>
                    <a:pt x="27" y="8"/>
                    <a:pt x="32" y="0"/>
                  </a:cubicBezTo>
                </a:path>
              </a:pathLst>
            </a:custGeom>
            <a:solidFill>
              <a:srgbClr val="169BC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8" name="Freeform 98"/>
            <p:cNvSpPr/>
            <p:nvPr/>
          </p:nvSpPr>
          <p:spPr bwMode="auto">
            <a:xfrm>
              <a:off x="3840163" y="2038350"/>
              <a:ext cx="141287" cy="107950"/>
            </a:xfrm>
            <a:custGeom>
              <a:avLst/>
              <a:gdLst>
                <a:gd name="T0" fmla="*/ 29 w 29"/>
                <a:gd name="T1" fmla="*/ 0 h 22"/>
                <a:gd name="T2" fmla="*/ 15 w 29"/>
                <a:gd name="T3" fmla="*/ 2 h 22"/>
                <a:gd name="T4" fmla="*/ 0 w 29"/>
                <a:gd name="T5" fmla="*/ 22 h 22"/>
                <a:gd name="T6" fmla="*/ 16 w 29"/>
                <a:gd name="T7" fmla="*/ 18 h 22"/>
                <a:gd name="T8" fmla="*/ 29 w 29"/>
                <a:gd name="T9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22">
                  <a:moveTo>
                    <a:pt x="29" y="0"/>
                  </a:moveTo>
                  <a:cubicBezTo>
                    <a:pt x="24" y="1"/>
                    <a:pt x="20" y="1"/>
                    <a:pt x="15" y="2"/>
                  </a:cubicBezTo>
                  <a:cubicBezTo>
                    <a:pt x="10" y="9"/>
                    <a:pt x="5" y="15"/>
                    <a:pt x="0" y="22"/>
                  </a:cubicBezTo>
                  <a:cubicBezTo>
                    <a:pt x="5" y="21"/>
                    <a:pt x="10" y="19"/>
                    <a:pt x="16" y="18"/>
                  </a:cubicBezTo>
                  <a:cubicBezTo>
                    <a:pt x="20" y="12"/>
                    <a:pt x="24" y="6"/>
                    <a:pt x="29" y="0"/>
                  </a:cubicBezTo>
                </a:path>
              </a:pathLst>
            </a:custGeom>
            <a:solidFill>
              <a:srgbClr val="169BC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9" name="Freeform 99"/>
            <p:cNvSpPr>
              <a:spLocks noEditPoints="1"/>
            </p:cNvSpPr>
            <p:nvPr/>
          </p:nvSpPr>
          <p:spPr bwMode="auto">
            <a:xfrm>
              <a:off x="2166938" y="4886325"/>
              <a:ext cx="503237" cy="623887"/>
            </a:xfrm>
            <a:custGeom>
              <a:avLst/>
              <a:gdLst>
                <a:gd name="T0" fmla="*/ 61 w 103"/>
                <a:gd name="T1" fmla="*/ 103 h 128"/>
                <a:gd name="T2" fmla="*/ 0 w 103"/>
                <a:gd name="T3" fmla="*/ 117 h 128"/>
                <a:gd name="T4" fmla="*/ 0 w 103"/>
                <a:gd name="T5" fmla="*/ 128 h 128"/>
                <a:gd name="T6" fmla="*/ 56 w 103"/>
                <a:gd name="T7" fmla="*/ 116 h 128"/>
                <a:gd name="T8" fmla="*/ 61 w 103"/>
                <a:gd name="T9" fmla="*/ 103 h 128"/>
                <a:gd name="T10" fmla="*/ 103 w 103"/>
                <a:gd name="T11" fmla="*/ 0 h 128"/>
                <a:gd name="T12" fmla="*/ 11 w 103"/>
                <a:gd name="T13" fmla="*/ 23 h 128"/>
                <a:gd name="T14" fmla="*/ 9 w 103"/>
                <a:gd name="T15" fmla="*/ 23 h 128"/>
                <a:gd name="T16" fmla="*/ 6 w 103"/>
                <a:gd name="T17" fmla="*/ 27 h 128"/>
                <a:gd name="T18" fmla="*/ 10 w 103"/>
                <a:gd name="T19" fmla="*/ 28 h 128"/>
                <a:gd name="T20" fmla="*/ 11 w 103"/>
                <a:gd name="T21" fmla="*/ 28 h 128"/>
                <a:gd name="T22" fmla="*/ 11 w 103"/>
                <a:gd name="T23" fmla="*/ 28 h 128"/>
                <a:gd name="T24" fmla="*/ 11 w 103"/>
                <a:gd name="T25" fmla="*/ 28 h 128"/>
                <a:gd name="T26" fmla="*/ 0 w 103"/>
                <a:gd name="T27" fmla="*/ 46 h 128"/>
                <a:gd name="T28" fmla="*/ 0 w 103"/>
                <a:gd name="T29" fmla="*/ 70 h 128"/>
                <a:gd name="T30" fmla="*/ 21 w 103"/>
                <a:gd name="T31" fmla="*/ 32 h 128"/>
                <a:gd name="T32" fmla="*/ 99 w 103"/>
                <a:gd name="T33" fmla="*/ 11 h 128"/>
                <a:gd name="T34" fmla="*/ 103 w 103"/>
                <a:gd name="T35" fmla="*/ 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3" h="128">
                  <a:moveTo>
                    <a:pt x="61" y="103"/>
                  </a:moveTo>
                  <a:cubicBezTo>
                    <a:pt x="38" y="110"/>
                    <a:pt x="18" y="115"/>
                    <a:pt x="0" y="117"/>
                  </a:cubicBezTo>
                  <a:cubicBezTo>
                    <a:pt x="0" y="128"/>
                    <a:pt x="0" y="128"/>
                    <a:pt x="0" y="128"/>
                  </a:cubicBezTo>
                  <a:cubicBezTo>
                    <a:pt x="17" y="127"/>
                    <a:pt x="35" y="123"/>
                    <a:pt x="56" y="116"/>
                  </a:cubicBezTo>
                  <a:cubicBezTo>
                    <a:pt x="58" y="112"/>
                    <a:pt x="59" y="107"/>
                    <a:pt x="61" y="103"/>
                  </a:cubicBezTo>
                  <a:moveTo>
                    <a:pt x="103" y="0"/>
                  </a:moveTo>
                  <a:cubicBezTo>
                    <a:pt x="66" y="15"/>
                    <a:pt x="35" y="23"/>
                    <a:pt x="11" y="23"/>
                  </a:cubicBezTo>
                  <a:cubicBezTo>
                    <a:pt x="10" y="23"/>
                    <a:pt x="9" y="23"/>
                    <a:pt x="9" y="23"/>
                  </a:cubicBezTo>
                  <a:cubicBezTo>
                    <a:pt x="8" y="24"/>
                    <a:pt x="7" y="26"/>
                    <a:pt x="6" y="27"/>
                  </a:cubicBezTo>
                  <a:cubicBezTo>
                    <a:pt x="7" y="28"/>
                    <a:pt x="9" y="28"/>
                    <a:pt x="10" y="28"/>
                  </a:cubicBezTo>
                  <a:cubicBezTo>
                    <a:pt x="10" y="28"/>
                    <a:pt x="10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7" y="34"/>
                    <a:pt x="3" y="40"/>
                    <a:pt x="0" y="46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7" y="57"/>
                    <a:pt x="14" y="45"/>
                    <a:pt x="21" y="32"/>
                  </a:cubicBezTo>
                  <a:cubicBezTo>
                    <a:pt x="43" y="30"/>
                    <a:pt x="69" y="23"/>
                    <a:pt x="99" y="11"/>
                  </a:cubicBezTo>
                  <a:cubicBezTo>
                    <a:pt x="100" y="7"/>
                    <a:pt x="102" y="3"/>
                    <a:pt x="103" y="0"/>
                  </a:cubicBezTo>
                </a:path>
              </a:pathLst>
            </a:custGeom>
            <a:solidFill>
              <a:srgbClr val="B9E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0" name="Freeform 100"/>
            <p:cNvSpPr/>
            <p:nvPr/>
          </p:nvSpPr>
          <p:spPr bwMode="auto">
            <a:xfrm>
              <a:off x="2166938" y="4940300"/>
              <a:ext cx="484187" cy="517525"/>
            </a:xfrm>
            <a:custGeom>
              <a:avLst/>
              <a:gdLst>
                <a:gd name="T0" fmla="*/ 99 w 99"/>
                <a:gd name="T1" fmla="*/ 0 h 106"/>
                <a:gd name="T2" fmla="*/ 21 w 99"/>
                <a:gd name="T3" fmla="*/ 21 h 106"/>
                <a:gd name="T4" fmla="*/ 0 w 99"/>
                <a:gd name="T5" fmla="*/ 59 h 106"/>
                <a:gd name="T6" fmla="*/ 0 w 99"/>
                <a:gd name="T7" fmla="*/ 106 h 106"/>
                <a:gd name="T8" fmla="*/ 61 w 99"/>
                <a:gd name="T9" fmla="*/ 92 h 106"/>
                <a:gd name="T10" fmla="*/ 99 w 99"/>
                <a:gd name="T11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106">
                  <a:moveTo>
                    <a:pt x="99" y="0"/>
                  </a:moveTo>
                  <a:cubicBezTo>
                    <a:pt x="69" y="12"/>
                    <a:pt x="43" y="19"/>
                    <a:pt x="21" y="21"/>
                  </a:cubicBezTo>
                  <a:cubicBezTo>
                    <a:pt x="14" y="34"/>
                    <a:pt x="7" y="46"/>
                    <a:pt x="0" y="59"/>
                  </a:cubicBezTo>
                  <a:cubicBezTo>
                    <a:pt x="0" y="106"/>
                    <a:pt x="0" y="106"/>
                    <a:pt x="0" y="106"/>
                  </a:cubicBezTo>
                  <a:cubicBezTo>
                    <a:pt x="18" y="104"/>
                    <a:pt x="38" y="99"/>
                    <a:pt x="61" y="92"/>
                  </a:cubicBezTo>
                  <a:cubicBezTo>
                    <a:pt x="74" y="60"/>
                    <a:pt x="87" y="29"/>
                    <a:pt x="99" y="0"/>
                  </a:cubicBezTo>
                </a:path>
              </a:pathLst>
            </a:custGeom>
            <a:solidFill>
              <a:srgbClr val="20BB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1" name="Freeform 101"/>
            <p:cNvSpPr/>
            <p:nvPr/>
          </p:nvSpPr>
          <p:spPr bwMode="auto">
            <a:xfrm>
              <a:off x="2166938" y="5018088"/>
              <a:ext cx="53975" cy="93662"/>
            </a:xfrm>
            <a:custGeom>
              <a:avLst/>
              <a:gdLst>
                <a:gd name="T0" fmla="*/ 6 w 11"/>
                <a:gd name="T1" fmla="*/ 0 h 19"/>
                <a:gd name="T2" fmla="*/ 0 w 11"/>
                <a:gd name="T3" fmla="*/ 10 h 19"/>
                <a:gd name="T4" fmla="*/ 0 w 11"/>
                <a:gd name="T5" fmla="*/ 19 h 19"/>
                <a:gd name="T6" fmla="*/ 11 w 11"/>
                <a:gd name="T7" fmla="*/ 1 h 19"/>
                <a:gd name="T8" fmla="*/ 10 w 11"/>
                <a:gd name="T9" fmla="*/ 1 h 19"/>
                <a:gd name="T10" fmla="*/ 6 w 11"/>
                <a:gd name="T11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" h="19">
                  <a:moveTo>
                    <a:pt x="6" y="0"/>
                  </a:moveTo>
                  <a:cubicBezTo>
                    <a:pt x="4" y="4"/>
                    <a:pt x="2" y="7"/>
                    <a:pt x="0" y="1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3" y="13"/>
                    <a:pt x="7" y="7"/>
                    <a:pt x="11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9" y="1"/>
                    <a:pt x="7" y="1"/>
                    <a:pt x="6" y="0"/>
                  </a:cubicBezTo>
                </a:path>
              </a:pathLst>
            </a:custGeom>
            <a:solidFill>
              <a:srgbClr val="2098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2" name="Freeform 102"/>
            <p:cNvSpPr/>
            <p:nvPr/>
          </p:nvSpPr>
          <p:spPr bwMode="auto">
            <a:xfrm>
              <a:off x="2841625" y="4086225"/>
              <a:ext cx="1116012" cy="1219200"/>
            </a:xfrm>
            <a:custGeom>
              <a:avLst/>
              <a:gdLst>
                <a:gd name="T0" fmla="*/ 205 w 228"/>
                <a:gd name="T1" fmla="*/ 0 h 250"/>
                <a:gd name="T2" fmla="*/ 33 w 228"/>
                <a:gd name="T3" fmla="*/ 126 h 250"/>
                <a:gd name="T4" fmla="*/ 26 w 228"/>
                <a:gd name="T5" fmla="*/ 150 h 250"/>
                <a:gd name="T6" fmla="*/ 96 w 228"/>
                <a:gd name="T7" fmla="*/ 106 h 250"/>
                <a:gd name="T8" fmla="*/ 96 w 228"/>
                <a:gd name="T9" fmla="*/ 106 h 250"/>
                <a:gd name="T10" fmla="*/ 96 w 228"/>
                <a:gd name="T11" fmla="*/ 106 h 250"/>
                <a:gd name="T12" fmla="*/ 89 w 228"/>
                <a:gd name="T13" fmla="*/ 172 h 250"/>
                <a:gd name="T14" fmla="*/ 8 w 228"/>
                <a:gd name="T15" fmla="*/ 220 h 250"/>
                <a:gd name="T16" fmla="*/ 0 w 228"/>
                <a:gd name="T17" fmla="*/ 250 h 250"/>
                <a:gd name="T18" fmla="*/ 228 w 228"/>
                <a:gd name="T19" fmla="*/ 96 h 250"/>
                <a:gd name="T20" fmla="*/ 223 w 228"/>
                <a:gd name="T21" fmla="*/ 72 h 250"/>
                <a:gd name="T22" fmla="*/ 175 w 228"/>
                <a:gd name="T23" fmla="*/ 110 h 250"/>
                <a:gd name="T24" fmla="*/ 170 w 228"/>
                <a:gd name="T25" fmla="*/ 51 h 250"/>
                <a:gd name="T26" fmla="*/ 209 w 228"/>
                <a:gd name="T27" fmla="*/ 18 h 250"/>
                <a:gd name="T28" fmla="*/ 205 w 228"/>
                <a:gd name="T29" fmla="*/ 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28" h="250">
                  <a:moveTo>
                    <a:pt x="205" y="0"/>
                  </a:moveTo>
                  <a:cubicBezTo>
                    <a:pt x="144" y="52"/>
                    <a:pt x="86" y="95"/>
                    <a:pt x="33" y="126"/>
                  </a:cubicBezTo>
                  <a:cubicBezTo>
                    <a:pt x="31" y="134"/>
                    <a:pt x="29" y="142"/>
                    <a:pt x="26" y="150"/>
                  </a:cubicBezTo>
                  <a:cubicBezTo>
                    <a:pt x="49" y="138"/>
                    <a:pt x="72" y="123"/>
                    <a:pt x="96" y="106"/>
                  </a:cubicBezTo>
                  <a:cubicBezTo>
                    <a:pt x="96" y="106"/>
                    <a:pt x="96" y="106"/>
                    <a:pt x="96" y="106"/>
                  </a:cubicBezTo>
                  <a:cubicBezTo>
                    <a:pt x="96" y="106"/>
                    <a:pt x="96" y="106"/>
                    <a:pt x="96" y="106"/>
                  </a:cubicBezTo>
                  <a:cubicBezTo>
                    <a:pt x="94" y="127"/>
                    <a:pt x="91" y="149"/>
                    <a:pt x="89" y="172"/>
                  </a:cubicBezTo>
                  <a:cubicBezTo>
                    <a:pt x="60" y="191"/>
                    <a:pt x="33" y="207"/>
                    <a:pt x="8" y="220"/>
                  </a:cubicBezTo>
                  <a:cubicBezTo>
                    <a:pt x="5" y="230"/>
                    <a:pt x="2" y="240"/>
                    <a:pt x="0" y="250"/>
                  </a:cubicBezTo>
                  <a:cubicBezTo>
                    <a:pt x="67" y="216"/>
                    <a:pt x="146" y="163"/>
                    <a:pt x="228" y="96"/>
                  </a:cubicBezTo>
                  <a:cubicBezTo>
                    <a:pt x="226" y="88"/>
                    <a:pt x="224" y="80"/>
                    <a:pt x="223" y="72"/>
                  </a:cubicBezTo>
                  <a:cubicBezTo>
                    <a:pt x="207" y="85"/>
                    <a:pt x="191" y="98"/>
                    <a:pt x="175" y="110"/>
                  </a:cubicBezTo>
                  <a:cubicBezTo>
                    <a:pt x="173" y="89"/>
                    <a:pt x="172" y="70"/>
                    <a:pt x="170" y="51"/>
                  </a:cubicBezTo>
                  <a:cubicBezTo>
                    <a:pt x="183" y="40"/>
                    <a:pt x="196" y="30"/>
                    <a:pt x="209" y="18"/>
                  </a:cubicBezTo>
                  <a:cubicBezTo>
                    <a:pt x="208" y="12"/>
                    <a:pt x="206" y="6"/>
                    <a:pt x="205" y="0"/>
                  </a:cubicBezTo>
                </a:path>
              </a:pathLst>
            </a:custGeom>
            <a:solidFill>
              <a:srgbClr val="AEE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3" name="Freeform 103"/>
            <p:cNvSpPr/>
            <p:nvPr/>
          </p:nvSpPr>
          <p:spPr bwMode="auto">
            <a:xfrm>
              <a:off x="3673475" y="4175125"/>
              <a:ext cx="258762" cy="447675"/>
            </a:xfrm>
            <a:custGeom>
              <a:avLst/>
              <a:gdLst>
                <a:gd name="T0" fmla="*/ 39 w 53"/>
                <a:gd name="T1" fmla="*/ 0 h 92"/>
                <a:gd name="T2" fmla="*/ 0 w 53"/>
                <a:gd name="T3" fmla="*/ 33 h 92"/>
                <a:gd name="T4" fmla="*/ 5 w 53"/>
                <a:gd name="T5" fmla="*/ 92 h 92"/>
                <a:gd name="T6" fmla="*/ 53 w 53"/>
                <a:gd name="T7" fmla="*/ 54 h 92"/>
                <a:gd name="T8" fmla="*/ 39 w 53"/>
                <a:gd name="T9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92">
                  <a:moveTo>
                    <a:pt x="39" y="0"/>
                  </a:moveTo>
                  <a:cubicBezTo>
                    <a:pt x="26" y="12"/>
                    <a:pt x="13" y="22"/>
                    <a:pt x="0" y="33"/>
                  </a:cubicBezTo>
                  <a:cubicBezTo>
                    <a:pt x="2" y="52"/>
                    <a:pt x="3" y="71"/>
                    <a:pt x="5" y="92"/>
                  </a:cubicBezTo>
                  <a:cubicBezTo>
                    <a:pt x="21" y="80"/>
                    <a:pt x="37" y="67"/>
                    <a:pt x="53" y="54"/>
                  </a:cubicBezTo>
                  <a:cubicBezTo>
                    <a:pt x="48" y="35"/>
                    <a:pt x="44" y="17"/>
                    <a:pt x="39" y="0"/>
                  </a:cubicBezTo>
                </a:path>
              </a:pathLst>
            </a:custGeom>
            <a:solidFill>
              <a:srgbClr val="4FD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4" name="Freeform 104"/>
            <p:cNvSpPr/>
            <p:nvPr/>
          </p:nvSpPr>
          <p:spPr bwMode="auto">
            <a:xfrm>
              <a:off x="2881313" y="4603750"/>
              <a:ext cx="430212" cy="555625"/>
            </a:xfrm>
            <a:custGeom>
              <a:avLst/>
              <a:gdLst>
                <a:gd name="T0" fmla="*/ 88 w 88"/>
                <a:gd name="T1" fmla="*/ 0 h 114"/>
                <a:gd name="T2" fmla="*/ 18 w 88"/>
                <a:gd name="T3" fmla="*/ 44 h 114"/>
                <a:gd name="T4" fmla="*/ 0 w 88"/>
                <a:gd name="T5" fmla="*/ 114 h 114"/>
                <a:gd name="T6" fmla="*/ 81 w 88"/>
                <a:gd name="T7" fmla="*/ 66 h 114"/>
                <a:gd name="T8" fmla="*/ 88 w 88"/>
                <a:gd name="T9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8" h="114">
                  <a:moveTo>
                    <a:pt x="88" y="0"/>
                  </a:moveTo>
                  <a:cubicBezTo>
                    <a:pt x="64" y="17"/>
                    <a:pt x="41" y="32"/>
                    <a:pt x="18" y="44"/>
                  </a:cubicBezTo>
                  <a:cubicBezTo>
                    <a:pt x="12" y="67"/>
                    <a:pt x="6" y="90"/>
                    <a:pt x="0" y="114"/>
                  </a:cubicBezTo>
                  <a:cubicBezTo>
                    <a:pt x="25" y="101"/>
                    <a:pt x="52" y="85"/>
                    <a:pt x="81" y="66"/>
                  </a:cubicBezTo>
                  <a:cubicBezTo>
                    <a:pt x="83" y="43"/>
                    <a:pt x="86" y="21"/>
                    <a:pt x="88" y="0"/>
                  </a:cubicBezTo>
                </a:path>
              </a:pathLst>
            </a:custGeom>
            <a:solidFill>
              <a:srgbClr val="46C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5" name="Freeform 105"/>
            <p:cNvSpPr>
              <a:spLocks noEditPoints="1"/>
            </p:cNvSpPr>
            <p:nvPr/>
          </p:nvSpPr>
          <p:spPr bwMode="auto">
            <a:xfrm>
              <a:off x="4148138" y="2565400"/>
              <a:ext cx="1727200" cy="1604962"/>
            </a:xfrm>
            <a:custGeom>
              <a:avLst/>
              <a:gdLst>
                <a:gd name="T0" fmla="*/ 136 w 353"/>
                <a:gd name="T1" fmla="*/ 215 h 329"/>
                <a:gd name="T2" fmla="*/ 91 w 353"/>
                <a:gd name="T3" fmla="*/ 186 h 329"/>
                <a:gd name="T4" fmla="*/ 201 w 353"/>
                <a:gd name="T5" fmla="*/ 59 h 329"/>
                <a:gd name="T6" fmla="*/ 268 w 353"/>
                <a:gd name="T7" fmla="*/ 62 h 329"/>
                <a:gd name="T8" fmla="*/ 136 w 353"/>
                <a:gd name="T9" fmla="*/ 215 h 329"/>
                <a:gd name="T10" fmla="*/ 353 w 353"/>
                <a:gd name="T11" fmla="*/ 0 h 329"/>
                <a:gd name="T12" fmla="*/ 204 w 353"/>
                <a:gd name="T13" fmla="*/ 15 h 329"/>
                <a:gd name="T14" fmla="*/ 0 w 353"/>
                <a:gd name="T15" fmla="*/ 245 h 329"/>
                <a:gd name="T16" fmla="*/ 13 w 353"/>
                <a:gd name="T17" fmla="*/ 267 h 329"/>
                <a:gd name="T18" fmla="*/ 16 w 353"/>
                <a:gd name="T19" fmla="*/ 264 h 329"/>
                <a:gd name="T20" fmla="*/ 44 w 353"/>
                <a:gd name="T21" fmla="*/ 306 h 329"/>
                <a:gd name="T22" fmla="*/ 40 w 353"/>
                <a:gd name="T23" fmla="*/ 309 h 329"/>
                <a:gd name="T24" fmla="*/ 53 w 353"/>
                <a:gd name="T25" fmla="*/ 329 h 329"/>
                <a:gd name="T26" fmla="*/ 98 w 353"/>
                <a:gd name="T27" fmla="*/ 286 h 329"/>
                <a:gd name="T28" fmla="*/ 104 w 353"/>
                <a:gd name="T29" fmla="*/ 293 h 329"/>
                <a:gd name="T30" fmla="*/ 126 w 353"/>
                <a:gd name="T31" fmla="*/ 271 h 329"/>
                <a:gd name="T32" fmla="*/ 120 w 353"/>
                <a:gd name="T33" fmla="*/ 265 h 329"/>
                <a:gd name="T34" fmla="*/ 328 w 353"/>
                <a:gd name="T35" fmla="*/ 23 h 329"/>
                <a:gd name="T36" fmla="*/ 339 w 353"/>
                <a:gd name="T37" fmla="*/ 22 h 329"/>
                <a:gd name="T38" fmla="*/ 353 w 353"/>
                <a:gd name="T39" fmla="*/ 4 h 329"/>
                <a:gd name="T40" fmla="*/ 353 w 353"/>
                <a:gd name="T4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53" h="329">
                  <a:moveTo>
                    <a:pt x="136" y="215"/>
                  </a:moveTo>
                  <a:cubicBezTo>
                    <a:pt x="121" y="205"/>
                    <a:pt x="106" y="195"/>
                    <a:pt x="91" y="186"/>
                  </a:cubicBezTo>
                  <a:cubicBezTo>
                    <a:pt x="130" y="145"/>
                    <a:pt x="167" y="102"/>
                    <a:pt x="201" y="59"/>
                  </a:cubicBezTo>
                  <a:cubicBezTo>
                    <a:pt x="222" y="60"/>
                    <a:pt x="245" y="61"/>
                    <a:pt x="268" y="62"/>
                  </a:cubicBezTo>
                  <a:cubicBezTo>
                    <a:pt x="228" y="114"/>
                    <a:pt x="184" y="165"/>
                    <a:pt x="136" y="215"/>
                  </a:cubicBezTo>
                  <a:moveTo>
                    <a:pt x="353" y="0"/>
                  </a:moveTo>
                  <a:cubicBezTo>
                    <a:pt x="298" y="6"/>
                    <a:pt x="248" y="11"/>
                    <a:pt x="204" y="15"/>
                  </a:cubicBezTo>
                  <a:cubicBezTo>
                    <a:pt x="145" y="94"/>
                    <a:pt x="74" y="174"/>
                    <a:pt x="0" y="245"/>
                  </a:cubicBezTo>
                  <a:cubicBezTo>
                    <a:pt x="4" y="252"/>
                    <a:pt x="8" y="259"/>
                    <a:pt x="13" y="267"/>
                  </a:cubicBezTo>
                  <a:cubicBezTo>
                    <a:pt x="14" y="266"/>
                    <a:pt x="15" y="265"/>
                    <a:pt x="16" y="264"/>
                  </a:cubicBezTo>
                  <a:cubicBezTo>
                    <a:pt x="25" y="277"/>
                    <a:pt x="34" y="291"/>
                    <a:pt x="44" y="306"/>
                  </a:cubicBezTo>
                  <a:cubicBezTo>
                    <a:pt x="43" y="307"/>
                    <a:pt x="41" y="308"/>
                    <a:pt x="40" y="309"/>
                  </a:cubicBezTo>
                  <a:cubicBezTo>
                    <a:pt x="44" y="316"/>
                    <a:pt x="48" y="322"/>
                    <a:pt x="53" y="329"/>
                  </a:cubicBezTo>
                  <a:cubicBezTo>
                    <a:pt x="68" y="315"/>
                    <a:pt x="83" y="301"/>
                    <a:pt x="98" y="286"/>
                  </a:cubicBezTo>
                  <a:cubicBezTo>
                    <a:pt x="100" y="288"/>
                    <a:pt x="102" y="290"/>
                    <a:pt x="104" y="293"/>
                  </a:cubicBezTo>
                  <a:cubicBezTo>
                    <a:pt x="112" y="286"/>
                    <a:pt x="119" y="278"/>
                    <a:pt x="126" y="271"/>
                  </a:cubicBezTo>
                  <a:cubicBezTo>
                    <a:pt x="124" y="269"/>
                    <a:pt x="122" y="267"/>
                    <a:pt x="120" y="265"/>
                  </a:cubicBezTo>
                  <a:cubicBezTo>
                    <a:pt x="196" y="188"/>
                    <a:pt x="267" y="105"/>
                    <a:pt x="328" y="23"/>
                  </a:cubicBezTo>
                  <a:cubicBezTo>
                    <a:pt x="331" y="23"/>
                    <a:pt x="335" y="23"/>
                    <a:pt x="339" y="22"/>
                  </a:cubicBezTo>
                  <a:cubicBezTo>
                    <a:pt x="344" y="16"/>
                    <a:pt x="348" y="10"/>
                    <a:pt x="353" y="4"/>
                  </a:cubicBezTo>
                  <a:cubicBezTo>
                    <a:pt x="353" y="0"/>
                    <a:pt x="353" y="0"/>
                    <a:pt x="353" y="0"/>
                  </a:cubicBezTo>
                </a:path>
              </a:pathLst>
            </a:custGeom>
            <a:solidFill>
              <a:srgbClr val="99D5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6" name="Freeform 106"/>
            <p:cNvSpPr/>
            <p:nvPr/>
          </p:nvSpPr>
          <p:spPr bwMode="auto">
            <a:xfrm>
              <a:off x="4735513" y="2671763"/>
              <a:ext cx="1071562" cy="1214437"/>
            </a:xfrm>
            <a:custGeom>
              <a:avLst/>
              <a:gdLst>
                <a:gd name="T0" fmla="*/ 219 w 219"/>
                <a:gd name="T1" fmla="*/ 0 h 249"/>
                <a:gd name="T2" fmla="*/ 208 w 219"/>
                <a:gd name="T3" fmla="*/ 1 h 249"/>
                <a:gd name="T4" fmla="*/ 0 w 219"/>
                <a:gd name="T5" fmla="*/ 243 h 249"/>
                <a:gd name="T6" fmla="*/ 6 w 219"/>
                <a:gd name="T7" fmla="*/ 249 h 249"/>
                <a:gd name="T8" fmla="*/ 219 w 219"/>
                <a:gd name="T9" fmla="*/ 0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9" h="249">
                  <a:moveTo>
                    <a:pt x="219" y="0"/>
                  </a:moveTo>
                  <a:cubicBezTo>
                    <a:pt x="215" y="1"/>
                    <a:pt x="211" y="1"/>
                    <a:pt x="208" y="1"/>
                  </a:cubicBezTo>
                  <a:cubicBezTo>
                    <a:pt x="147" y="83"/>
                    <a:pt x="76" y="166"/>
                    <a:pt x="0" y="243"/>
                  </a:cubicBezTo>
                  <a:cubicBezTo>
                    <a:pt x="2" y="245"/>
                    <a:pt x="4" y="247"/>
                    <a:pt x="6" y="249"/>
                  </a:cubicBezTo>
                  <a:cubicBezTo>
                    <a:pt x="84" y="170"/>
                    <a:pt x="157" y="85"/>
                    <a:pt x="219" y="0"/>
                  </a:cubicBezTo>
                </a:path>
              </a:pathLst>
            </a:custGeom>
            <a:solidFill>
              <a:srgbClr val="008F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7" name="Freeform 107"/>
            <p:cNvSpPr/>
            <p:nvPr/>
          </p:nvSpPr>
          <p:spPr bwMode="auto">
            <a:xfrm>
              <a:off x="4406900" y="3959225"/>
              <a:ext cx="249237" cy="249237"/>
            </a:xfrm>
            <a:custGeom>
              <a:avLst/>
              <a:gdLst>
                <a:gd name="T0" fmla="*/ 45 w 51"/>
                <a:gd name="T1" fmla="*/ 0 h 51"/>
                <a:gd name="T2" fmla="*/ 0 w 51"/>
                <a:gd name="T3" fmla="*/ 43 h 51"/>
                <a:gd name="T4" fmla="*/ 5 w 51"/>
                <a:gd name="T5" fmla="*/ 51 h 51"/>
                <a:gd name="T6" fmla="*/ 51 w 51"/>
                <a:gd name="T7" fmla="*/ 7 h 51"/>
                <a:gd name="T8" fmla="*/ 45 w 51"/>
                <a:gd name="T9" fmla="*/ 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1" h="51">
                  <a:moveTo>
                    <a:pt x="45" y="0"/>
                  </a:moveTo>
                  <a:cubicBezTo>
                    <a:pt x="30" y="15"/>
                    <a:pt x="15" y="29"/>
                    <a:pt x="0" y="43"/>
                  </a:cubicBezTo>
                  <a:cubicBezTo>
                    <a:pt x="1" y="46"/>
                    <a:pt x="3" y="48"/>
                    <a:pt x="5" y="51"/>
                  </a:cubicBezTo>
                  <a:cubicBezTo>
                    <a:pt x="20" y="37"/>
                    <a:pt x="36" y="22"/>
                    <a:pt x="51" y="7"/>
                  </a:cubicBezTo>
                  <a:cubicBezTo>
                    <a:pt x="49" y="4"/>
                    <a:pt x="47" y="2"/>
                    <a:pt x="45" y="0"/>
                  </a:cubicBezTo>
                </a:path>
              </a:pathLst>
            </a:custGeom>
            <a:solidFill>
              <a:srgbClr val="008F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8" name="Freeform 108"/>
            <p:cNvSpPr/>
            <p:nvPr/>
          </p:nvSpPr>
          <p:spPr bwMode="auto">
            <a:xfrm>
              <a:off x="4592638" y="2852738"/>
              <a:ext cx="866775" cy="760412"/>
            </a:xfrm>
            <a:custGeom>
              <a:avLst/>
              <a:gdLst>
                <a:gd name="T0" fmla="*/ 110 w 177"/>
                <a:gd name="T1" fmla="*/ 0 h 156"/>
                <a:gd name="T2" fmla="*/ 0 w 177"/>
                <a:gd name="T3" fmla="*/ 127 h 156"/>
                <a:gd name="T4" fmla="*/ 45 w 177"/>
                <a:gd name="T5" fmla="*/ 156 h 156"/>
                <a:gd name="T6" fmla="*/ 177 w 177"/>
                <a:gd name="T7" fmla="*/ 3 h 156"/>
                <a:gd name="T8" fmla="*/ 110 w 177"/>
                <a:gd name="T9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7" h="156">
                  <a:moveTo>
                    <a:pt x="110" y="0"/>
                  </a:moveTo>
                  <a:cubicBezTo>
                    <a:pt x="76" y="43"/>
                    <a:pt x="39" y="86"/>
                    <a:pt x="0" y="127"/>
                  </a:cubicBezTo>
                  <a:cubicBezTo>
                    <a:pt x="15" y="136"/>
                    <a:pt x="30" y="146"/>
                    <a:pt x="45" y="156"/>
                  </a:cubicBezTo>
                  <a:cubicBezTo>
                    <a:pt x="93" y="106"/>
                    <a:pt x="137" y="55"/>
                    <a:pt x="177" y="3"/>
                  </a:cubicBezTo>
                  <a:cubicBezTo>
                    <a:pt x="154" y="2"/>
                    <a:pt x="131" y="1"/>
                    <a:pt x="110" y="0"/>
                  </a:cubicBezTo>
                </a:path>
              </a:pathLst>
            </a:custGeom>
            <a:solidFill>
              <a:srgbClr val="30B9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9" name="Freeform 109"/>
            <p:cNvSpPr/>
            <p:nvPr/>
          </p:nvSpPr>
          <p:spPr bwMode="auto">
            <a:xfrm>
              <a:off x="4211638" y="3852863"/>
              <a:ext cx="152400" cy="219075"/>
            </a:xfrm>
            <a:custGeom>
              <a:avLst/>
              <a:gdLst>
                <a:gd name="T0" fmla="*/ 3 w 31"/>
                <a:gd name="T1" fmla="*/ 0 h 45"/>
                <a:gd name="T2" fmla="*/ 0 w 31"/>
                <a:gd name="T3" fmla="*/ 3 h 45"/>
                <a:gd name="T4" fmla="*/ 27 w 31"/>
                <a:gd name="T5" fmla="*/ 45 h 45"/>
                <a:gd name="T6" fmla="*/ 31 w 31"/>
                <a:gd name="T7" fmla="*/ 42 h 45"/>
                <a:gd name="T8" fmla="*/ 3 w 31"/>
                <a:gd name="T9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45">
                  <a:moveTo>
                    <a:pt x="3" y="0"/>
                  </a:moveTo>
                  <a:cubicBezTo>
                    <a:pt x="2" y="1"/>
                    <a:pt x="1" y="2"/>
                    <a:pt x="0" y="3"/>
                  </a:cubicBezTo>
                  <a:cubicBezTo>
                    <a:pt x="9" y="16"/>
                    <a:pt x="18" y="30"/>
                    <a:pt x="27" y="45"/>
                  </a:cubicBezTo>
                  <a:cubicBezTo>
                    <a:pt x="28" y="44"/>
                    <a:pt x="30" y="43"/>
                    <a:pt x="31" y="42"/>
                  </a:cubicBezTo>
                  <a:cubicBezTo>
                    <a:pt x="21" y="27"/>
                    <a:pt x="12" y="13"/>
                    <a:pt x="3" y="0"/>
                  </a:cubicBezTo>
                </a:path>
              </a:pathLst>
            </a:custGeom>
            <a:solidFill>
              <a:srgbClr val="3ABC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0" name="Freeform 110"/>
            <p:cNvSpPr/>
            <p:nvPr/>
          </p:nvSpPr>
          <p:spPr bwMode="auto">
            <a:xfrm>
              <a:off x="5356225" y="1433513"/>
              <a:ext cx="519112" cy="931862"/>
            </a:xfrm>
            <a:custGeom>
              <a:avLst/>
              <a:gdLst>
                <a:gd name="T0" fmla="*/ 106 w 106"/>
                <a:gd name="T1" fmla="*/ 0 h 191"/>
                <a:gd name="T2" fmla="*/ 101 w 106"/>
                <a:gd name="T3" fmla="*/ 3 h 191"/>
                <a:gd name="T4" fmla="*/ 0 w 106"/>
                <a:gd name="T5" fmla="*/ 191 h 191"/>
                <a:gd name="T6" fmla="*/ 24 w 106"/>
                <a:gd name="T7" fmla="*/ 186 h 191"/>
                <a:gd name="T8" fmla="*/ 85 w 106"/>
                <a:gd name="T9" fmla="*/ 85 h 191"/>
                <a:gd name="T10" fmla="*/ 106 w 106"/>
                <a:gd name="T11" fmla="*/ 75 h 191"/>
                <a:gd name="T12" fmla="*/ 106 w 106"/>
                <a:gd name="T13" fmla="*/ 166 h 191"/>
                <a:gd name="T14" fmla="*/ 106 w 106"/>
                <a:gd name="T15" fmla="*/ 166 h 191"/>
                <a:gd name="T16" fmla="*/ 106 w 106"/>
                <a:gd name="T17" fmla="*/ 0 h 1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6" h="191">
                  <a:moveTo>
                    <a:pt x="106" y="0"/>
                  </a:moveTo>
                  <a:cubicBezTo>
                    <a:pt x="104" y="1"/>
                    <a:pt x="102" y="2"/>
                    <a:pt x="101" y="3"/>
                  </a:cubicBezTo>
                  <a:cubicBezTo>
                    <a:pt x="82" y="56"/>
                    <a:pt x="48" y="120"/>
                    <a:pt x="0" y="191"/>
                  </a:cubicBezTo>
                  <a:cubicBezTo>
                    <a:pt x="8" y="189"/>
                    <a:pt x="16" y="188"/>
                    <a:pt x="24" y="186"/>
                  </a:cubicBezTo>
                  <a:cubicBezTo>
                    <a:pt x="48" y="150"/>
                    <a:pt x="68" y="116"/>
                    <a:pt x="85" y="85"/>
                  </a:cubicBezTo>
                  <a:cubicBezTo>
                    <a:pt x="92" y="82"/>
                    <a:pt x="99" y="78"/>
                    <a:pt x="106" y="75"/>
                  </a:cubicBezTo>
                  <a:cubicBezTo>
                    <a:pt x="106" y="166"/>
                    <a:pt x="106" y="166"/>
                    <a:pt x="106" y="166"/>
                  </a:cubicBezTo>
                  <a:cubicBezTo>
                    <a:pt x="106" y="166"/>
                    <a:pt x="106" y="166"/>
                    <a:pt x="106" y="166"/>
                  </a:cubicBezTo>
                  <a:cubicBezTo>
                    <a:pt x="106" y="0"/>
                    <a:pt x="106" y="0"/>
                    <a:pt x="106" y="0"/>
                  </a:cubicBezTo>
                </a:path>
              </a:pathLst>
            </a:custGeom>
            <a:solidFill>
              <a:srgbClr val="99DE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1" name="Freeform 111"/>
            <p:cNvSpPr/>
            <p:nvPr/>
          </p:nvSpPr>
          <p:spPr bwMode="auto">
            <a:xfrm>
              <a:off x="5473700" y="1800225"/>
              <a:ext cx="401637" cy="541337"/>
            </a:xfrm>
            <a:custGeom>
              <a:avLst/>
              <a:gdLst>
                <a:gd name="T0" fmla="*/ 82 w 82"/>
                <a:gd name="T1" fmla="*/ 0 h 111"/>
                <a:gd name="T2" fmla="*/ 61 w 82"/>
                <a:gd name="T3" fmla="*/ 10 h 111"/>
                <a:gd name="T4" fmla="*/ 0 w 82"/>
                <a:gd name="T5" fmla="*/ 111 h 111"/>
                <a:gd name="T6" fmla="*/ 82 w 82"/>
                <a:gd name="T7" fmla="*/ 91 h 111"/>
                <a:gd name="T8" fmla="*/ 82 w 82"/>
                <a:gd name="T9" fmla="*/ 0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1">
                  <a:moveTo>
                    <a:pt x="82" y="0"/>
                  </a:moveTo>
                  <a:cubicBezTo>
                    <a:pt x="75" y="3"/>
                    <a:pt x="68" y="7"/>
                    <a:pt x="61" y="10"/>
                  </a:cubicBezTo>
                  <a:cubicBezTo>
                    <a:pt x="44" y="41"/>
                    <a:pt x="24" y="75"/>
                    <a:pt x="0" y="111"/>
                  </a:cubicBezTo>
                  <a:cubicBezTo>
                    <a:pt x="26" y="104"/>
                    <a:pt x="53" y="98"/>
                    <a:pt x="82" y="91"/>
                  </a:cubicBezTo>
                  <a:cubicBezTo>
                    <a:pt x="82" y="0"/>
                    <a:pt x="82" y="0"/>
                    <a:pt x="82" y="0"/>
                  </a:cubicBezTo>
                </a:path>
              </a:pathLst>
            </a:custGeom>
            <a:solidFill>
              <a:srgbClr val="00B2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2" name="Freeform 112"/>
            <p:cNvSpPr>
              <a:spLocks noEditPoints="1"/>
            </p:cNvSpPr>
            <p:nvPr/>
          </p:nvSpPr>
          <p:spPr bwMode="auto">
            <a:xfrm>
              <a:off x="4979988" y="882651"/>
              <a:ext cx="136525" cy="77787"/>
            </a:xfrm>
            <a:custGeom>
              <a:avLst/>
              <a:gdLst>
                <a:gd name="T0" fmla="*/ 23 w 28"/>
                <a:gd name="T1" fmla="*/ 0 h 16"/>
                <a:gd name="T2" fmla="*/ 23 w 28"/>
                <a:gd name="T3" fmla="*/ 0 h 16"/>
                <a:gd name="T4" fmla="*/ 8 w 28"/>
                <a:gd name="T5" fmla="*/ 9 h 16"/>
                <a:gd name="T6" fmla="*/ 13 w 28"/>
                <a:gd name="T7" fmla="*/ 0 h 16"/>
                <a:gd name="T8" fmla="*/ 23 w 28"/>
                <a:gd name="T9" fmla="*/ 0 h 16"/>
                <a:gd name="T10" fmla="*/ 28 w 28"/>
                <a:gd name="T11" fmla="*/ 0 h 16"/>
                <a:gd name="T12" fmla="*/ 9 w 28"/>
                <a:gd name="T13" fmla="*/ 0 h 16"/>
                <a:gd name="T14" fmla="*/ 0 w 28"/>
                <a:gd name="T15" fmla="*/ 16 h 16"/>
                <a:gd name="T16" fmla="*/ 28 w 28"/>
                <a:gd name="T17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8" h="16">
                  <a:moveTo>
                    <a:pt x="23" y="0"/>
                  </a:moveTo>
                  <a:cubicBezTo>
                    <a:pt x="23" y="0"/>
                    <a:pt x="23" y="0"/>
                    <a:pt x="23" y="0"/>
                  </a:cubicBezTo>
                  <a:cubicBezTo>
                    <a:pt x="18" y="3"/>
                    <a:pt x="13" y="6"/>
                    <a:pt x="8" y="9"/>
                  </a:cubicBezTo>
                  <a:cubicBezTo>
                    <a:pt x="9" y="6"/>
                    <a:pt x="11" y="3"/>
                    <a:pt x="13" y="0"/>
                  </a:cubicBezTo>
                  <a:cubicBezTo>
                    <a:pt x="23" y="0"/>
                    <a:pt x="23" y="0"/>
                    <a:pt x="23" y="0"/>
                  </a:cubicBezTo>
                  <a:moveTo>
                    <a:pt x="28" y="0"/>
                  </a:moveTo>
                  <a:cubicBezTo>
                    <a:pt x="9" y="0"/>
                    <a:pt x="9" y="0"/>
                    <a:pt x="9" y="0"/>
                  </a:cubicBezTo>
                  <a:cubicBezTo>
                    <a:pt x="6" y="5"/>
                    <a:pt x="3" y="11"/>
                    <a:pt x="0" y="16"/>
                  </a:cubicBezTo>
                  <a:cubicBezTo>
                    <a:pt x="9" y="10"/>
                    <a:pt x="19" y="5"/>
                    <a:pt x="28" y="0"/>
                  </a:cubicBezTo>
                </a:path>
              </a:pathLst>
            </a:custGeom>
            <a:solidFill>
              <a:srgbClr val="C0E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3" name="Freeform 113"/>
            <p:cNvSpPr/>
            <p:nvPr/>
          </p:nvSpPr>
          <p:spPr bwMode="auto">
            <a:xfrm>
              <a:off x="5019675" y="882651"/>
              <a:ext cx="73025" cy="44450"/>
            </a:xfrm>
            <a:custGeom>
              <a:avLst/>
              <a:gdLst>
                <a:gd name="T0" fmla="*/ 15 w 15"/>
                <a:gd name="T1" fmla="*/ 0 h 9"/>
                <a:gd name="T2" fmla="*/ 5 w 15"/>
                <a:gd name="T3" fmla="*/ 0 h 9"/>
                <a:gd name="T4" fmla="*/ 0 w 15"/>
                <a:gd name="T5" fmla="*/ 9 h 9"/>
                <a:gd name="T6" fmla="*/ 15 w 1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" h="9">
                  <a:moveTo>
                    <a:pt x="15" y="0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3" y="3"/>
                    <a:pt x="1" y="6"/>
                    <a:pt x="0" y="9"/>
                  </a:cubicBezTo>
                  <a:cubicBezTo>
                    <a:pt x="5" y="6"/>
                    <a:pt x="10" y="3"/>
                    <a:pt x="15" y="0"/>
                  </a:cubicBezTo>
                </a:path>
              </a:pathLst>
            </a:custGeom>
            <a:solidFill>
              <a:srgbClr val="32C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4" name="Freeform 114"/>
            <p:cNvSpPr/>
            <p:nvPr/>
          </p:nvSpPr>
          <p:spPr bwMode="auto">
            <a:xfrm>
              <a:off x="4416425" y="960438"/>
              <a:ext cx="392112" cy="423862"/>
            </a:xfrm>
            <a:custGeom>
              <a:avLst/>
              <a:gdLst>
                <a:gd name="T0" fmla="*/ 80 w 80"/>
                <a:gd name="T1" fmla="*/ 0 h 87"/>
                <a:gd name="T2" fmla="*/ 1 w 80"/>
                <a:gd name="T3" fmla="*/ 65 h 87"/>
                <a:gd name="T4" fmla="*/ 1 w 80"/>
                <a:gd name="T5" fmla="*/ 66 h 87"/>
                <a:gd name="T6" fmla="*/ 33 w 80"/>
                <a:gd name="T7" fmla="*/ 39 h 87"/>
                <a:gd name="T8" fmla="*/ 33 w 80"/>
                <a:gd name="T9" fmla="*/ 39 h 87"/>
                <a:gd name="T10" fmla="*/ 33 w 80"/>
                <a:gd name="T11" fmla="*/ 39 h 87"/>
                <a:gd name="T12" fmla="*/ 27 w 80"/>
                <a:gd name="T13" fmla="*/ 63 h 87"/>
                <a:gd name="T14" fmla="*/ 0 w 80"/>
                <a:gd name="T15" fmla="*/ 86 h 87"/>
                <a:gd name="T16" fmla="*/ 0 w 80"/>
                <a:gd name="T17" fmla="*/ 87 h 87"/>
                <a:gd name="T18" fmla="*/ 67 w 80"/>
                <a:gd name="T19" fmla="*/ 33 h 87"/>
                <a:gd name="T20" fmla="*/ 69 w 80"/>
                <a:gd name="T21" fmla="*/ 27 h 87"/>
                <a:gd name="T22" fmla="*/ 52 w 80"/>
                <a:gd name="T23" fmla="*/ 40 h 87"/>
                <a:gd name="T24" fmla="*/ 58 w 80"/>
                <a:gd name="T25" fmla="*/ 21 h 87"/>
                <a:gd name="T26" fmla="*/ 77 w 80"/>
                <a:gd name="T27" fmla="*/ 6 h 87"/>
                <a:gd name="T28" fmla="*/ 80 w 80"/>
                <a:gd name="T29" fmla="*/ 0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0" h="87">
                  <a:moveTo>
                    <a:pt x="80" y="0"/>
                  </a:moveTo>
                  <a:cubicBezTo>
                    <a:pt x="53" y="20"/>
                    <a:pt x="27" y="42"/>
                    <a:pt x="1" y="65"/>
                  </a:cubicBezTo>
                  <a:cubicBezTo>
                    <a:pt x="1" y="65"/>
                    <a:pt x="1" y="66"/>
                    <a:pt x="1" y="66"/>
                  </a:cubicBezTo>
                  <a:cubicBezTo>
                    <a:pt x="12" y="57"/>
                    <a:pt x="22" y="48"/>
                    <a:pt x="33" y="39"/>
                  </a:cubicBezTo>
                  <a:cubicBezTo>
                    <a:pt x="33" y="39"/>
                    <a:pt x="33" y="39"/>
                    <a:pt x="33" y="39"/>
                  </a:cubicBezTo>
                  <a:cubicBezTo>
                    <a:pt x="33" y="39"/>
                    <a:pt x="33" y="39"/>
                    <a:pt x="33" y="39"/>
                  </a:cubicBezTo>
                  <a:cubicBezTo>
                    <a:pt x="31" y="47"/>
                    <a:pt x="29" y="55"/>
                    <a:pt x="27" y="63"/>
                  </a:cubicBezTo>
                  <a:cubicBezTo>
                    <a:pt x="18" y="70"/>
                    <a:pt x="9" y="78"/>
                    <a:pt x="0" y="86"/>
                  </a:cubicBezTo>
                  <a:cubicBezTo>
                    <a:pt x="0" y="86"/>
                    <a:pt x="0" y="86"/>
                    <a:pt x="0" y="87"/>
                  </a:cubicBezTo>
                  <a:cubicBezTo>
                    <a:pt x="22" y="67"/>
                    <a:pt x="45" y="49"/>
                    <a:pt x="67" y="33"/>
                  </a:cubicBezTo>
                  <a:cubicBezTo>
                    <a:pt x="67" y="31"/>
                    <a:pt x="68" y="29"/>
                    <a:pt x="69" y="27"/>
                  </a:cubicBezTo>
                  <a:cubicBezTo>
                    <a:pt x="63" y="31"/>
                    <a:pt x="57" y="36"/>
                    <a:pt x="52" y="40"/>
                  </a:cubicBezTo>
                  <a:cubicBezTo>
                    <a:pt x="54" y="34"/>
                    <a:pt x="56" y="27"/>
                    <a:pt x="58" y="21"/>
                  </a:cubicBezTo>
                  <a:cubicBezTo>
                    <a:pt x="64" y="16"/>
                    <a:pt x="71" y="11"/>
                    <a:pt x="77" y="6"/>
                  </a:cubicBezTo>
                  <a:cubicBezTo>
                    <a:pt x="78" y="4"/>
                    <a:pt x="79" y="2"/>
                    <a:pt x="80" y="0"/>
                  </a:cubicBezTo>
                </a:path>
              </a:pathLst>
            </a:custGeom>
            <a:solidFill>
              <a:srgbClr val="BAE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5" name="Freeform 115"/>
            <p:cNvSpPr/>
            <p:nvPr/>
          </p:nvSpPr>
          <p:spPr bwMode="auto">
            <a:xfrm>
              <a:off x="4416425" y="1150938"/>
              <a:ext cx="161925" cy="228600"/>
            </a:xfrm>
            <a:custGeom>
              <a:avLst/>
              <a:gdLst>
                <a:gd name="T0" fmla="*/ 33 w 33"/>
                <a:gd name="T1" fmla="*/ 0 h 47"/>
                <a:gd name="T2" fmla="*/ 1 w 33"/>
                <a:gd name="T3" fmla="*/ 27 h 47"/>
                <a:gd name="T4" fmla="*/ 0 w 33"/>
                <a:gd name="T5" fmla="*/ 47 h 47"/>
                <a:gd name="T6" fmla="*/ 27 w 33"/>
                <a:gd name="T7" fmla="*/ 24 h 47"/>
                <a:gd name="T8" fmla="*/ 33 w 33"/>
                <a:gd name="T9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47">
                  <a:moveTo>
                    <a:pt x="33" y="0"/>
                  </a:moveTo>
                  <a:cubicBezTo>
                    <a:pt x="22" y="9"/>
                    <a:pt x="12" y="18"/>
                    <a:pt x="1" y="27"/>
                  </a:cubicBezTo>
                  <a:cubicBezTo>
                    <a:pt x="1" y="33"/>
                    <a:pt x="1" y="40"/>
                    <a:pt x="0" y="47"/>
                  </a:cubicBezTo>
                  <a:cubicBezTo>
                    <a:pt x="9" y="39"/>
                    <a:pt x="18" y="31"/>
                    <a:pt x="27" y="24"/>
                  </a:cubicBezTo>
                  <a:cubicBezTo>
                    <a:pt x="29" y="16"/>
                    <a:pt x="31" y="8"/>
                    <a:pt x="33" y="0"/>
                  </a:cubicBezTo>
                </a:path>
              </a:pathLst>
            </a:custGeom>
            <a:solidFill>
              <a:srgbClr val="21ACD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6" name="Freeform 116"/>
            <p:cNvSpPr/>
            <p:nvPr/>
          </p:nvSpPr>
          <p:spPr bwMode="auto">
            <a:xfrm>
              <a:off x="4672013" y="990600"/>
              <a:ext cx="122237" cy="165100"/>
            </a:xfrm>
            <a:custGeom>
              <a:avLst/>
              <a:gdLst>
                <a:gd name="T0" fmla="*/ 25 w 25"/>
                <a:gd name="T1" fmla="*/ 0 h 34"/>
                <a:gd name="T2" fmla="*/ 6 w 25"/>
                <a:gd name="T3" fmla="*/ 15 h 34"/>
                <a:gd name="T4" fmla="*/ 0 w 25"/>
                <a:gd name="T5" fmla="*/ 34 h 34"/>
                <a:gd name="T6" fmla="*/ 17 w 25"/>
                <a:gd name="T7" fmla="*/ 21 h 34"/>
                <a:gd name="T8" fmla="*/ 25 w 25"/>
                <a:gd name="T9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34">
                  <a:moveTo>
                    <a:pt x="25" y="0"/>
                  </a:moveTo>
                  <a:cubicBezTo>
                    <a:pt x="19" y="5"/>
                    <a:pt x="12" y="10"/>
                    <a:pt x="6" y="15"/>
                  </a:cubicBezTo>
                  <a:cubicBezTo>
                    <a:pt x="4" y="21"/>
                    <a:pt x="2" y="28"/>
                    <a:pt x="0" y="34"/>
                  </a:cubicBezTo>
                  <a:cubicBezTo>
                    <a:pt x="5" y="30"/>
                    <a:pt x="11" y="25"/>
                    <a:pt x="17" y="21"/>
                  </a:cubicBezTo>
                  <a:cubicBezTo>
                    <a:pt x="20" y="14"/>
                    <a:pt x="23" y="7"/>
                    <a:pt x="25" y="0"/>
                  </a:cubicBezTo>
                </a:path>
              </a:pathLst>
            </a:custGeom>
            <a:solidFill>
              <a:srgbClr val="60D5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7" name="Freeform 117"/>
            <p:cNvSpPr>
              <a:spLocks noEditPoints="1"/>
            </p:cNvSpPr>
            <p:nvPr/>
          </p:nvSpPr>
          <p:spPr bwMode="auto">
            <a:xfrm>
              <a:off x="3795713" y="1443038"/>
              <a:ext cx="465137" cy="477837"/>
            </a:xfrm>
            <a:custGeom>
              <a:avLst/>
              <a:gdLst>
                <a:gd name="T0" fmla="*/ 30 w 95"/>
                <a:gd name="T1" fmla="*/ 85 h 98"/>
                <a:gd name="T2" fmla="*/ 15 w 95"/>
                <a:gd name="T3" fmla="*/ 80 h 98"/>
                <a:gd name="T4" fmla="*/ 79 w 95"/>
                <a:gd name="T5" fmla="*/ 13 h 98"/>
                <a:gd name="T6" fmla="*/ 85 w 95"/>
                <a:gd name="T7" fmla="*/ 27 h 98"/>
                <a:gd name="T8" fmla="*/ 30 w 95"/>
                <a:gd name="T9" fmla="*/ 85 h 98"/>
                <a:gd name="T10" fmla="*/ 89 w 95"/>
                <a:gd name="T11" fmla="*/ 0 h 98"/>
                <a:gd name="T12" fmla="*/ 79 w 95"/>
                <a:gd name="T13" fmla="*/ 10 h 98"/>
                <a:gd name="T14" fmla="*/ 79 w 95"/>
                <a:gd name="T15" fmla="*/ 10 h 98"/>
                <a:gd name="T16" fmla="*/ 12 w 95"/>
                <a:gd name="T17" fmla="*/ 81 h 98"/>
                <a:gd name="T18" fmla="*/ 11 w 95"/>
                <a:gd name="T19" fmla="*/ 81 h 98"/>
                <a:gd name="T20" fmla="*/ 2 w 95"/>
                <a:gd name="T21" fmla="*/ 92 h 98"/>
                <a:gd name="T22" fmla="*/ 2 w 95"/>
                <a:gd name="T23" fmla="*/ 92 h 98"/>
                <a:gd name="T24" fmla="*/ 0 w 95"/>
                <a:gd name="T25" fmla="*/ 95 h 98"/>
                <a:gd name="T26" fmla="*/ 3 w 95"/>
                <a:gd name="T27" fmla="*/ 95 h 98"/>
                <a:gd name="T28" fmla="*/ 4 w 95"/>
                <a:gd name="T29" fmla="*/ 94 h 98"/>
                <a:gd name="T30" fmla="*/ 18 w 95"/>
                <a:gd name="T31" fmla="*/ 97 h 98"/>
                <a:gd name="T32" fmla="*/ 18 w 95"/>
                <a:gd name="T33" fmla="*/ 97 h 98"/>
                <a:gd name="T34" fmla="*/ 22 w 95"/>
                <a:gd name="T35" fmla="*/ 98 h 98"/>
                <a:gd name="T36" fmla="*/ 24 w 95"/>
                <a:gd name="T37" fmla="*/ 95 h 98"/>
                <a:gd name="T38" fmla="*/ 24 w 95"/>
                <a:gd name="T39" fmla="*/ 95 h 98"/>
                <a:gd name="T40" fmla="*/ 95 w 95"/>
                <a:gd name="T41" fmla="*/ 21 h 98"/>
                <a:gd name="T42" fmla="*/ 89 w 95"/>
                <a:gd name="T43" fmla="*/ 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95" h="98">
                  <a:moveTo>
                    <a:pt x="30" y="85"/>
                  </a:moveTo>
                  <a:cubicBezTo>
                    <a:pt x="24" y="83"/>
                    <a:pt x="20" y="82"/>
                    <a:pt x="15" y="80"/>
                  </a:cubicBezTo>
                  <a:cubicBezTo>
                    <a:pt x="35" y="58"/>
                    <a:pt x="57" y="35"/>
                    <a:pt x="79" y="13"/>
                  </a:cubicBezTo>
                  <a:cubicBezTo>
                    <a:pt x="81" y="18"/>
                    <a:pt x="83" y="22"/>
                    <a:pt x="85" y="27"/>
                  </a:cubicBezTo>
                  <a:cubicBezTo>
                    <a:pt x="65" y="46"/>
                    <a:pt x="47" y="65"/>
                    <a:pt x="30" y="85"/>
                  </a:cubicBezTo>
                  <a:moveTo>
                    <a:pt x="89" y="0"/>
                  </a:moveTo>
                  <a:cubicBezTo>
                    <a:pt x="85" y="3"/>
                    <a:pt x="82" y="7"/>
                    <a:pt x="79" y="10"/>
                  </a:cubicBezTo>
                  <a:cubicBezTo>
                    <a:pt x="79" y="10"/>
                    <a:pt x="79" y="10"/>
                    <a:pt x="79" y="10"/>
                  </a:cubicBezTo>
                  <a:cubicBezTo>
                    <a:pt x="56" y="33"/>
                    <a:pt x="33" y="57"/>
                    <a:pt x="12" y="81"/>
                  </a:cubicBezTo>
                  <a:cubicBezTo>
                    <a:pt x="12" y="81"/>
                    <a:pt x="12" y="81"/>
                    <a:pt x="11" y="81"/>
                  </a:cubicBezTo>
                  <a:cubicBezTo>
                    <a:pt x="8" y="84"/>
                    <a:pt x="5" y="88"/>
                    <a:pt x="2" y="92"/>
                  </a:cubicBezTo>
                  <a:cubicBezTo>
                    <a:pt x="2" y="92"/>
                    <a:pt x="2" y="92"/>
                    <a:pt x="2" y="92"/>
                  </a:cubicBezTo>
                  <a:cubicBezTo>
                    <a:pt x="1" y="93"/>
                    <a:pt x="0" y="94"/>
                    <a:pt x="0" y="95"/>
                  </a:cubicBezTo>
                  <a:cubicBezTo>
                    <a:pt x="1" y="95"/>
                    <a:pt x="2" y="95"/>
                    <a:pt x="3" y="95"/>
                  </a:cubicBezTo>
                  <a:cubicBezTo>
                    <a:pt x="3" y="95"/>
                    <a:pt x="3" y="95"/>
                    <a:pt x="4" y="94"/>
                  </a:cubicBezTo>
                  <a:cubicBezTo>
                    <a:pt x="8" y="95"/>
                    <a:pt x="13" y="96"/>
                    <a:pt x="18" y="97"/>
                  </a:cubicBezTo>
                  <a:cubicBezTo>
                    <a:pt x="18" y="97"/>
                    <a:pt x="18" y="97"/>
                    <a:pt x="18" y="97"/>
                  </a:cubicBezTo>
                  <a:cubicBezTo>
                    <a:pt x="19" y="97"/>
                    <a:pt x="20" y="98"/>
                    <a:pt x="22" y="98"/>
                  </a:cubicBezTo>
                  <a:cubicBezTo>
                    <a:pt x="22" y="97"/>
                    <a:pt x="23" y="96"/>
                    <a:pt x="24" y="95"/>
                  </a:cubicBezTo>
                  <a:cubicBezTo>
                    <a:pt x="24" y="95"/>
                    <a:pt x="24" y="95"/>
                    <a:pt x="24" y="95"/>
                  </a:cubicBezTo>
                  <a:cubicBezTo>
                    <a:pt x="45" y="70"/>
                    <a:pt x="70" y="45"/>
                    <a:pt x="95" y="21"/>
                  </a:cubicBezTo>
                  <a:cubicBezTo>
                    <a:pt x="93" y="14"/>
                    <a:pt x="91" y="7"/>
                    <a:pt x="89" y="0"/>
                  </a:cubicBezTo>
                </a:path>
              </a:pathLst>
            </a:custGeom>
            <a:solidFill>
              <a:srgbClr val="99DE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8" name="Freeform 118"/>
            <p:cNvSpPr/>
            <p:nvPr/>
          </p:nvSpPr>
          <p:spPr bwMode="auto">
            <a:xfrm>
              <a:off x="3790950" y="1892300"/>
              <a:ext cx="14287" cy="14287"/>
            </a:xfrm>
            <a:custGeom>
              <a:avLst/>
              <a:gdLst>
                <a:gd name="T0" fmla="*/ 3 w 3"/>
                <a:gd name="T1" fmla="*/ 0 h 3"/>
                <a:gd name="T2" fmla="*/ 0 w 3"/>
                <a:gd name="T3" fmla="*/ 2 h 3"/>
                <a:gd name="T4" fmla="*/ 1 w 3"/>
                <a:gd name="T5" fmla="*/ 3 h 3"/>
                <a:gd name="T6" fmla="*/ 3 w 3"/>
                <a:gd name="T7" fmla="*/ 0 h 3"/>
                <a:gd name="T8" fmla="*/ 3 w 3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3">
                  <a:moveTo>
                    <a:pt x="3" y="0"/>
                  </a:moveTo>
                  <a:cubicBezTo>
                    <a:pt x="2" y="1"/>
                    <a:pt x="1" y="2"/>
                    <a:pt x="0" y="2"/>
                  </a:cubicBezTo>
                  <a:cubicBezTo>
                    <a:pt x="0" y="2"/>
                    <a:pt x="1" y="3"/>
                    <a:pt x="1" y="3"/>
                  </a:cubicBezTo>
                  <a:cubicBezTo>
                    <a:pt x="1" y="2"/>
                    <a:pt x="2" y="1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</a:path>
              </a:pathLst>
            </a:custGeom>
            <a:solidFill>
              <a:srgbClr val="009E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9" name="Freeform 119"/>
            <p:cNvSpPr/>
            <p:nvPr/>
          </p:nvSpPr>
          <p:spPr bwMode="auto">
            <a:xfrm>
              <a:off x="3849688" y="1492250"/>
              <a:ext cx="333375" cy="346075"/>
            </a:xfrm>
            <a:custGeom>
              <a:avLst/>
              <a:gdLst>
                <a:gd name="T0" fmla="*/ 68 w 68"/>
                <a:gd name="T1" fmla="*/ 0 h 71"/>
                <a:gd name="T2" fmla="*/ 0 w 68"/>
                <a:gd name="T3" fmla="*/ 71 h 71"/>
                <a:gd name="T4" fmla="*/ 1 w 68"/>
                <a:gd name="T5" fmla="*/ 71 h 71"/>
                <a:gd name="T6" fmla="*/ 68 w 68"/>
                <a:gd name="T7" fmla="*/ 0 h 71"/>
                <a:gd name="T8" fmla="*/ 68 w 68"/>
                <a:gd name="T9" fmla="*/ 0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8" h="71">
                  <a:moveTo>
                    <a:pt x="68" y="0"/>
                  </a:moveTo>
                  <a:cubicBezTo>
                    <a:pt x="44" y="23"/>
                    <a:pt x="21" y="47"/>
                    <a:pt x="0" y="71"/>
                  </a:cubicBezTo>
                  <a:cubicBezTo>
                    <a:pt x="1" y="71"/>
                    <a:pt x="1" y="71"/>
                    <a:pt x="1" y="71"/>
                  </a:cubicBezTo>
                  <a:cubicBezTo>
                    <a:pt x="22" y="47"/>
                    <a:pt x="45" y="23"/>
                    <a:pt x="68" y="0"/>
                  </a:cubicBezTo>
                  <a:cubicBezTo>
                    <a:pt x="68" y="0"/>
                    <a:pt x="68" y="0"/>
                    <a:pt x="68" y="0"/>
                  </a:cubicBezTo>
                </a:path>
              </a:pathLst>
            </a:custGeom>
            <a:solidFill>
              <a:srgbClr val="0090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0" name="Freeform 120"/>
            <p:cNvSpPr/>
            <p:nvPr/>
          </p:nvSpPr>
          <p:spPr bwMode="auto">
            <a:xfrm>
              <a:off x="3810000" y="1901825"/>
              <a:ext cx="74612" cy="14287"/>
            </a:xfrm>
            <a:custGeom>
              <a:avLst/>
              <a:gdLst>
                <a:gd name="T0" fmla="*/ 1 w 15"/>
                <a:gd name="T1" fmla="*/ 0 h 3"/>
                <a:gd name="T2" fmla="*/ 0 w 15"/>
                <a:gd name="T3" fmla="*/ 1 h 3"/>
                <a:gd name="T4" fmla="*/ 15 w 15"/>
                <a:gd name="T5" fmla="*/ 3 h 3"/>
                <a:gd name="T6" fmla="*/ 15 w 15"/>
                <a:gd name="T7" fmla="*/ 3 h 3"/>
                <a:gd name="T8" fmla="*/ 1 w 15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3">
                  <a:moveTo>
                    <a:pt x="1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2"/>
                    <a:pt x="10" y="2"/>
                    <a:pt x="15" y="3"/>
                  </a:cubicBezTo>
                  <a:cubicBezTo>
                    <a:pt x="15" y="3"/>
                    <a:pt x="15" y="3"/>
                    <a:pt x="15" y="3"/>
                  </a:cubicBezTo>
                  <a:cubicBezTo>
                    <a:pt x="10" y="2"/>
                    <a:pt x="5" y="1"/>
                    <a:pt x="1" y="0"/>
                  </a:cubicBezTo>
                </a:path>
              </a:pathLst>
            </a:custGeom>
            <a:solidFill>
              <a:srgbClr val="00A8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1" name="Freeform 121"/>
            <p:cNvSpPr/>
            <p:nvPr/>
          </p:nvSpPr>
          <p:spPr bwMode="auto">
            <a:xfrm>
              <a:off x="3868738" y="1506538"/>
              <a:ext cx="342900" cy="350837"/>
            </a:xfrm>
            <a:custGeom>
              <a:avLst/>
              <a:gdLst>
                <a:gd name="T0" fmla="*/ 64 w 70"/>
                <a:gd name="T1" fmla="*/ 0 h 72"/>
                <a:gd name="T2" fmla="*/ 0 w 70"/>
                <a:gd name="T3" fmla="*/ 67 h 72"/>
                <a:gd name="T4" fmla="*/ 15 w 70"/>
                <a:gd name="T5" fmla="*/ 72 h 72"/>
                <a:gd name="T6" fmla="*/ 70 w 70"/>
                <a:gd name="T7" fmla="*/ 14 h 72"/>
                <a:gd name="T8" fmla="*/ 64 w 70"/>
                <a:gd name="T9" fmla="*/ 0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0" h="72">
                  <a:moveTo>
                    <a:pt x="64" y="0"/>
                  </a:moveTo>
                  <a:cubicBezTo>
                    <a:pt x="42" y="22"/>
                    <a:pt x="20" y="45"/>
                    <a:pt x="0" y="67"/>
                  </a:cubicBezTo>
                  <a:cubicBezTo>
                    <a:pt x="5" y="69"/>
                    <a:pt x="9" y="70"/>
                    <a:pt x="15" y="72"/>
                  </a:cubicBezTo>
                  <a:cubicBezTo>
                    <a:pt x="32" y="52"/>
                    <a:pt x="50" y="33"/>
                    <a:pt x="70" y="14"/>
                  </a:cubicBezTo>
                  <a:cubicBezTo>
                    <a:pt x="68" y="9"/>
                    <a:pt x="66" y="5"/>
                    <a:pt x="64" y="0"/>
                  </a:cubicBezTo>
                </a:path>
              </a:pathLst>
            </a:custGeom>
            <a:solidFill>
              <a:srgbClr val="0093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2" name="Freeform 122"/>
            <p:cNvSpPr/>
            <p:nvPr/>
          </p:nvSpPr>
          <p:spPr bwMode="auto">
            <a:xfrm>
              <a:off x="3903663" y="1906588"/>
              <a:ext cx="9525" cy="14287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3 h 3"/>
                <a:gd name="T4" fmla="*/ 0 w 2"/>
                <a:gd name="T5" fmla="*/ 3 h 3"/>
                <a:gd name="T6" fmla="*/ 2 w 2"/>
                <a:gd name="T7" fmla="*/ 0 h 3"/>
                <a:gd name="T8" fmla="*/ 2 w 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cubicBezTo>
                    <a:pt x="1" y="1"/>
                    <a:pt x="0" y="2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1" y="2"/>
                    <a:pt x="1" y="1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</a:path>
              </a:pathLst>
            </a:custGeom>
            <a:solidFill>
              <a:srgbClr val="009C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3" name="Freeform 123"/>
            <p:cNvSpPr/>
            <p:nvPr/>
          </p:nvSpPr>
          <p:spPr bwMode="auto">
            <a:xfrm>
              <a:off x="3325813" y="1998663"/>
              <a:ext cx="509587" cy="531812"/>
            </a:xfrm>
            <a:custGeom>
              <a:avLst/>
              <a:gdLst>
                <a:gd name="T0" fmla="*/ 104 w 104"/>
                <a:gd name="T1" fmla="*/ 0 h 109"/>
                <a:gd name="T2" fmla="*/ 99 w 104"/>
                <a:gd name="T3" fmla="*/ 1 h 109"/>
                <a:gd name="T4" fmla="*/ 71 w 104"/>
                <a:gd name="T5" fmla="*/ 36 h 109"/>
                <a:gd name="T6" fmla="*/ 50 w 104"/>
                <a:gd name="T7" fmla="*/ 42 h 109"/>
                <a:gd name="T8" fmla="*/ 82 w 104"/>
                <a:gd name="T9" fmla="*/ 1 h 109"/>
                <a:gd name="T10" fmla="*/ 78 w 104"/>
                <a:gd name="T11" fmla="*/ 1 h 109"/>
                <a:gd name="T12" fmla="*/ 44 w 104"/>
                <a:gd name="T13" fmla="*/ 45 h 109"/>
                <a:gd name="T14" fmla="*/ 42 w 104"/>
                <a:gd name="T15" fmla="*/ 45 h 109"/>
                <a:gd name="T16" fmla="*/ 32 w 104"/>
                <a:gd name="T17" fmla="*/ 59 h 109"/>
                <a:gd name="T18" fmla="*/ 34 w 104"/>
                <a:gd name="T19" fmla="*/ 58 h 109"/>
                <a:gd name="T20" fmla="*/ 34 w 104"/>
                <a:gd name="T21" fmla="*/ 58 h 109"/>
                <a:gd name="T22" fmla="*/ 34 w 104"/>
                <a:gd name="T23" fmla="*/ 58 h 109"/>
                <a:gd name="T24" fmla="*/ 0 w 104"/>
                <a:gd name="T25" fmla="*/ 109 h 109"/>
                <a:gd name="T26" fmla="*/ 6 w 104"/>
                <a:gd name="T27" fmla="*/ 106 h 109"/>
                <a:gd name="T28" fmla="*/ 38 w 104"/>
                <a:gd name="T29" fmla="*/ 58 h 109"/>
                <a:gd name="T30" fmla="*/ 61 w 104"/>
                <a:gd name="T31" fmla="*/ 51 h 109"/>
                <a:gd name="T32" fmla="*/ 61 w 104"/>
                <a:gd name="T33" fmla="*/ 51 h 109"/>
                <a:gd name="T34" fmla="*/ 61 w 104"/>
                <a:gd name="T35" fmla="*/ 51 h 109"/>
                <a:gd name="T36" fmla="*/ 34 w 104"/>
                <a:gd name="T37" fmla="*/ 92 h 109"/>
                <a:gd name="T38" fmla="*/ 41 w 104"/>
                <a:gd name="T39" fmla="*/ 89 h 109"/>
                <a:gd name="T40" fmla="*/ 68 w 104"/>
                <a:gd name="T41" fmla="*/ 47 h 109"/>
                <a:gd name="T42" fmla="*/ 71 w 104"/>
                <a:gd name="T43" fmla="*/ 47 h 109"/>
                <a:gd name="T44" fmla="*/ 78 w 104"/>
                <a:gd name="T45" fmla="*/ 36 h 109"/>
                <a:gd name="T46" fmla="*/ 76 w 104"/>
                <a:gd name="T47" fmla="*/ 37 h 109"/>
                <a:gd name="T48" fmla="*/ 104 w 104"/>
                <a:gd name="T49" fmla="*/ 0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04" h="109">
                  <a:moveTo>
                    <a:pt x="104" y="0"/>
                  </a:moveTo>
                  <a:cubicBezTo>
                    <a:pt x="102" y="0"/>
                    <a:pt x="101" y="0"/>
                    <a:pt x="99" y="1"/>
                  </a:cubicBezTo>
                  <a:cubicBezTo>
                    <a:pt x="89" y="13"/>
                    <a:pt x="80" y="25"/>
                    <a:pt x="71" y="36"/>
                  </a:cubicBezTo>
                  <a:cubicBezTo>
                    <a:pt x="64" y="38"/>
                    <a:pt x="57" y="40"/>
                    <a:pt x="50" y="42"/>
                  </a:cubicBezTo>
                  <a:cubicBezTo>
                    <a:pt x="60" y="28"/>
                    <a:pt x="71" y="14"/>
                    <a:pt x="82" y="1"/>
                  </a:cubicBezTo>
                  <a:cubicBezTo>
                    <a:pt x="81" y="1"/>
                    <a:pt x="80" y="1"/>
                    <a:pt x="78" y="1"/>
                  </a:cubicBezTo>
                  <a:cubicBezTo>
                    <a:pt x="66" y="16"/>
                    <a:pt x="55" y="30"/>
                    <a:pt x="44" y="45"/>
                  </a:cubicBezTo>
                  <a:cubicBezTo>
                    <a:pt x="43" y="45"/>
                    <a:pt x="42" y="45"/>
                    <a:pt x="42" y="45"/>
                  </a:cubicBezTo>
                  <a:cubicBezTo>
                    <a:pt x="38" y="50"/>
                    <a:pt x="35" y="54"/>
                    <a:pt x="32" y="59"/>
                  </a:cubicBezTo>
                  <a:cubicBezTo>
                    <a:pt x="32" y="59"/>
                    <a:pt x="33" y="58"/>
                    <a:pt x="34" y="58"/>
                  </a:cubicBezTo>
                  <a:cubicBezTo>
                    <a:pt x="34" y="58"/>
                    <a:pt x="34" y="58"/>
                    <a:pt x="34" y="58"/>
                  </a:cubicBezTo>
                  <a:cubicBezTo>
                    <a:pt x="34" y="58"/>
                    <a:pt x="34" y="58"/>
                    <a:pt x="34" y="58"/>
                  </a:cubicBezTo>
                  <a:cubicBezTo>
                    <a:pt x="22" y="75"/>
                    <a:pt x="10" y="92"/>
                    <a:pt x="0" y="109"/>
                  </a:cubicBezTo>
                  <a:cubicBezTo>
                    <a:pt x="2" y="108"/>
                    <a:pt x="4" y="107"/>
                    <a:pt x="6" y="106"/>
                  </a:cubicBezTo>
                  <a:cubicBezTo>
                    <a:pt x="16" y="90"/>
                    <a:pt x="26" y="74"/>
                    <a:pt x="38" y="58"/>
                  </a:cubicBezTo>
                  <a:cubicBezTo>
                    <a:pt x="45" y="56"/>
                    <a:pt x="53" y="54"/>
                    <a:pt x="61" y="51"/>
                  </a:cubicBezTo>
                  <a:cubicBezTo>
                    <a:pt x="61" y="51"/>
                    <a:pt x="61" y="51"/>
                    <a:pt x="61" y="51"/>
                  </a:cubicBezTo>
                  <a:cubicBezTo>
                    <a:pt x="61" y="51"/>
                    <a:pt x="61" y="51"/>
                    <a:pt x="61" y="51"/>
                  </a:cubicBezTo>
                  <a:cubicBezTo>
                    <a:pt x="51" y="65"/>
                    <a:pt x="42" y="79"/>
                    <a:pt x="34" y="92"/>
                  </a:cubicBezTo>
                  <a:cubicBezTo>
                    <a:pt x="36" y="91"/>
                    <a:pt x="39" y="90"/>
                    <a:pt x="41" y="89"/>
                  </a:cubicBezTo>
                  <a:cubicBezTo>
                    <a:pt x="49" y="76"/>
                    <a:pt x="58" y="62"/>
                    <a:pt x="68" y="47"/>
                  </a:cubicBezTo>
                  <a:cubicBezTo>
                    <a:pt x="69" y="47"/>
                    <a:pt x="70" y="47"/>
                    <a:pt x="71" y="47"/>
                  </a:cubicBezTo>
                  <a:cubicBezTo>
                    <a:pt x="73" y="43"/>
                    <a:pt x="76" y="40"/>
                    <a:pt x="78" y="36"/>
                  </a:cubicBezTo>
                  <a:cubicBezTo>
                    <a:pt x="77" y="36"/>
                    <a:pt x="76" y="37"/>
                    <a:pt x="76" y="37"/>
                  </a:cubicBezTo>
                  <a:cubicBezTo>
                    <a:pt x="84" y="25"/>
                    <a:pt x="94" y="13"/>
                    <a:pt x="104" y="0"/>
                  </a:cubicBezTo>
                </a:path>
              </a:pathLst>
            </a:custGeom>
            <a:solidFill>
              <a:srgbClr val="99C7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4" name="Freeform 124"/>
            <p:cNvSpPr/>
            <p:nvPr/>
          </p:nvSpPr>
          <p:spPr bwMode="auto">
            <a:xfrm>
              <a:off x="3311525" y="2282825"/>
              <a:ext cx="180975" cy="252412"/>
            </a:xfrm>
            <a:custGeom>
              <a:avLst/>
              <a:gdLst>
                <a:gd name="T0" fmla="*/ 37 w 37"/>
                <a:gd name="T1" fmla="*/ 0 h 52"/>
                <a:gd name="T2" fmla="*/ 35 w 37"/>
                <a:gd name="T3" fmla="*/ 1 h 52"/>
                <a:gd name="T4" fmla="*/ 0 w 37"/>
                <a:gd name="T5" fmla="*/ 52 h 52"/>
                <a:gd name="T6" fmla="*/ 3 w 37"/>
                <a:gd name="T7" fmla="*/ 51 h 52"/>
                <a:gd name="T8" fmla="*/ 37 w 37"/>
                <a:gd name="T9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52">
                  <a:moveTo>
                    <a:pt x="37" y="0"/>
                  </a:moveTo>
                  <a:cubicBezTo>
                    <a:pt x="36" y="0"/>
                    <a:pt x="35" y="1"/>
                    <a:pt x="35" y="1"/>
                  </a:cubicBezTo>
                  <a:cubicBezTo>
                    <a:pt x="22" y="18"/>
                    <a:pt x="10" y="36"/>
                    <a:pt x="0" y="52"/>
                  </a:cubicBezTo>
                  <a:cubicBezTo>
                    <a:pt x="1" y="52"/>
                    <a:pt x="2" y="51"/>
                    <a:pt x="3" y="51"/>
                  </a:cubicBezTo>
                  <a:cubicBezTo>
                    <a:pt x="13" y="34"/>
                    <a:pt x="25" y="17"/>
                    <a:pt x="37" y="0"/>
                  </a:cubicBezTo>
                </a:path>
              </a:pathLst>
            </a:custGeom>
            <a:solidFill>
              <a:srgbClr val="0087B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5" name="Freeform 125"/>
            <p:cNvSpPr/>
            <p:nvPr/>
          </p:nvSpPr>
          <p:spPr bwMode="auto">
            <a:xfrm>
              <a:off x="3532188" y="2005013"/>
              <a:ext cx="176212" cy="214312"/>
            </a:xfrm>
            <a:custGeom>
              <a:avLst/>
              <a:gdLst>
                <a:gd name="T0" fmla="*/ 36 w 36"/>
                <a:gd name="T1" fmla="*/ 0 h 44"/>
                <a:gd name="T2" fmla="*/ 35 w 36"/>
                <a:gd name="T3" fmla="*/ 0 h 44"/>
                <a:gd name="T4" fmla="*/ 0 w 36"/>
                <a:gd name="T5" fmla="*/ 44 h 44"/>
                <a:gd name="T6" fmla="*/ 2 w 36"/>
                <a:gd name="T7" fmla="*/ 44 h 44"/>
                <a:gd name="T8" fmla="*/ 36 w 36"/>
                <a:gd name="T9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44">
                  <a:moveTo>
                    <a:pt x="36" y="0"/>
                  </a:moveTo>
                  <a:cubicBezTo>
                    <a:pt x="36" y="0"/>
                    <a:pt x="35" y="0"/>
                    <a:pt x="35" y="0"/>
                  </a:cubicBezTo>
                  <a:cubicBezTo>
                    <a:pt x="22" y="15"/>
                    <a:pt x="11" y="30"/>
                    <a:pt x="0" y="44"/>
                  </a:cubicBezTo>
                  <a:cubicBezTo>
                    <a:pt x="0" y="44"/>
                    <a:pt x="1" y="44"/>
                    <a:pt x="2" y="44"/>
                  </a:cubicBezTo>
                  <a:cubicBezTo>
                    <a:pt x="13" y="29"/>
                    <a:pt x="24" y="15"/>
                    <a:pt x="36" y="0"/>
                  </a:cubicBezTo>
                </a:path>
              </a:pathLst>
            </a:custGeom>
            <a:solidFill>
              <a:srgbClr val="0087B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6" name="Freeform 126"/>
            <p:cNvSpPr/>
            <p:nvPr/>
          </p:nvSpPr>
          <p:spPr bwMode="auto">
            <a:xfrm>
              <a:off x="3355975" y="2247900"/>
              <a:ext cx="268287" cy="268287"/>
            </a:xfrm>
            <a:custGeom>
              <a:avLst/>
              <a:gdLst>
                <a:gd name="T0" fmla="*/ 55 w 55"/>
                <a:gd name="T1" fmla="*/ 0 h 55"/>
                <a:gd name="T2" fmla="*/ 32 w 55"/>
                <a:gd name="T3" fmla="*/ 7 h 55"/>
                <a:gd name="T4" fmla="*/ 0 w 55"/>
                <a:gd name="T5" fmla="*/ 55 h 55"/>
                <a:gd name="T6" fmla="*/ 28 w 55"/>
                <a:gd name="T7" fmla="*/ 41 h 55"/>
                <a:gd name="T8" fmla="*/ 55 w 55"/>
                <a:gd name="T9" fmla="*/ 0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5" h="55">
                  <a:moveTo>
                    <a:pt x="55" y="0"/>
                  </a:moveTo>
                  <a:cubicBezTo>
                    <a:pt x="47" y="3"/>
                    <a:pt x="39" y="5"/>
                    <a:pt x="32" y="7"/>
                  </a:cubicBezTo>
                  <a:cubicBezTo>
                    <a:pt x="20" y="23"/>
                    <a:pt x="10" y="39"/>
                    <a:pt x="0" y="55"/>
                  </a:cubicBezTo>
                  <a:cubicBezTo>
                    <a:pt x="9" y="51"/>
                    <a:pt x="18" y="46"/>
                    <a:pt x="28" y="41"/>
                  </a:cubicBezTo>
                  <a:cubicBezTo>
                    <a:pt x="36" y="28"/>
                    <a:pt x="45" y="14"/>
                    <a:pt x="55" y="0"/>
                  </a:cubicBezTo>
                </a:path>
              </a:pathLst>
            </a:custGeom>
            <a:solidFill>
              <a:srgbClr val="0090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7" name="Freeform 127"/>
            <p:cNvSpPr/>
            <p:nvPr/>
          </p:nvSpPr>
          <p:spPr bwMode="auto">
            <a:xfrm>
              <a:off x="3570288" y="2005013"/>
              <a:ext cx="239712" cy="200025"/>
            </a:xfrm>
            <a:custGeom>
              <a:avLst/>
              <a:gdLst>
                <a:gd name="T0" fmla="*/ 49 w 49"/>
                <a:gd name="T1" fmla="*/ 0 h 41"/>
                <a:gd name="T2" fmla="*/ 32 w 49"/>
                <a:gd name="T3" fmla="*/ 0 h 41"/>
                <a:gd name="T4" fmla="*/ 0 w 49"/>
                <a:gd name="T5" fmla="*/ 41 h 41"/>
                <a:gd name="T6" fmla="*/ 21 w 49"/>
                <a:gd name="T7" fmla="*/ 35 h 41"/>
                <a:gd name="T8" fmla="*/ 49 w 49"/>
                <a:gd name="T9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9" h="41">
                  <a:moveTo>
                    <a:pt x="49" y="0"/>
                  </a:moveTo>
                  <a:cubicBezTo>
                    <a:pt x="43" y="0"/>
                    <a:pt x="38" y="0"/>
                    <a:pt x="32" y="0"/>
                  </a:cubicBezTo>
                  <a:cubicBezTo>
                    <a:pt x="21" y="13"/>
                    <a:pt x="10" y="27"/>
                    <a:pt x="0" y="41"/>
                  </a:cubicBezTo>
                  <a:cubicBezTo>
                    <a:pt x="7" y="39"/>
                    <a:pt x="14" y="37"/>
                    <a:pt x="21" y="35"/>
                  </a:cubicBezTo>
                  <a:cubicBezTo>
                    <a:pt x="30" y="24"/>
                    <a:pt x="39" y="12"/>
                    <a:pt x="49" y="0"/>
                  </a:cubicBezTo>
                </a:path>
              </a:pathLst>
            </a:custGeom>
            <a:solidFill>
              <a:srgbClr val="0090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8" name="Freeform 128"/>
            <p:cNvSpPr/>
            <p:nvPr/>
          </p:nvSpPr>
          <p:spPr bwMode="auto">
            <a:xfrm>
              <a:off x="3527425" y="2228850"/>
              <a:ext cx="146050" cy="204787"/>
            </a:xfrm>
            <a:custGeom>
              <a:avLst/>
              <a:gdLst>
                <a:gd name="T0" fmla="*/ 30 w 30"/>
                <a:gd name="T1" fmla="*/ 0 h 42"/>
                <a:gd name="T2" fmla="*/ 27 w 30"/>
                <a:gd name="T3" fmla="*/ 0 h 42"/>
                <a:gd name="T4" fmla="*/ 0 w 30"/>
                <a:gd name="T5" fmla="*/ 42 h 42"/>
                <a:gd name="T6" fmla="*/ 3 w 30"/>
                <a:gd name="T7" fmla="*/ 40 h 42"/>
                <a:gd name="T8" fmla="*/ 30 w 30"/>
                <a:gd name="T9" fmla="*/ 0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42">
                  <a:moveTo>
                    <a:pt x="30" y="0"/>
                  </a:moveTo>
                  <a:cubicBezTo>
                    <a:pt x="29" y="0"/>
                    <a:pt x="28" y="0"/>
                    <a:pt x="27" y="0"/>
                  </a:cubicBezTo>
                  <a:cubicBezTo>
                    <a:pt x="17" y="15"/>
                    <a:pt x="8" y="29"/>
                    <a:pt x="0" y="42"/>
                  </a:cubicBezTo>
                  <a:cubicBezTo>
                    <a:pt x="1" y="42"/>
                    <a:pt x="2" y="41"/>
                    <a:pt x="3" y="40"/>
                  </a:cubicBezTo>
                  <a:cubicBezTo>
                    <a:pt x="11" y="27"/>
                    <a:pt x="20" y="14"/>
                    <a:pt x="30" y="0"/>
                  </a:cubicBezTo>
                </a:path>
              </a:pathLst>
            </a:custGeom>
            <a:solidFill>
              <a:srgbClr val="0084B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9" name="Freeform 129"/>
            <p:cNvSpPr/>
            <p:nvPr/>
          </p:nvSpPr>
          <p:spPr bwMode="auto">
            <a:xfrm>
              <a:off x="3697288" y="1998663"/>
              <a:ext cx="147637" cy="180975"/>
            </a:xfrm>
            <a:custGeom>
              <a:avLst/>
              <a:gdLst>
                <a:gd name="T0" fmla="*/ 30 w 30"/>
                <a:gd name="T1" fmla="*/ 0 h 37"/>
                <a:gd name="T2" fmla="*/ 28 w 30"/>
                <a:gd name="T3" fmla="*/ 0 h 37"/>
                <a:gd name="T4" fmla="*/ 0 w 30"/>
                <a:gd name="T5" fmla="*/ 37 h 37"/>
                <a:gd name="T6" fmla="*/ 2 w 30"/>
                <a:gd name="T7" fmla="*/ 36 h 37"/>
                <a:gd name="T8" fmla="*/ 30 w 30"/>
                <a:gd name="T9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7">
                  <a:moveTo>
                    <a:pt x="30" y="0"/>
                  </a:moveTo>
                  <a:cubicBezTo>
                    <a:pt x="29" y="0"/>
                    <a:pt x="28" y="0"/>
                    <a:pt x="28" y="0"/>
                  </a:cubicBezTo>
                  <a:cubicBezTo>
                    <a:pt x="18" y="13"/>
                    <a:pt x="8" y="25"/>
                    <a:pt x="0" y="37"/>
                  </a:cubicBezTo>
                  <a:cubicBezTo>
                    <a:pt x="0" y="37"/>
                    <a:pt x="1" y="36"/>
                    <a:pt x="2" y="36"/>
                  </a:cubicBezTo>
                  <a:cubicBezTo>
                    <a:pt x="11" y="24"/>
                    <a:pt x="20" y="12"/>
                    <a:pt x="30" y="0"/>
                  </a:cubicBezTo>
                </a:path>
              </a:pathLst>
            </a:custGeom>
            <a:solidFill>
              <a:srgbClr val="0084B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30" name="Freeform 130"/>
            <p:cNvSpPr/>
            <p:nvPr/>
          </p:nvSpPr>
          <p:spPr bwMode="auto">
            <a:xfrm>
              <a:off x="3346450" y="5027613"/>
              <a:ext cx="884237" cy="585787"/>
            </a:xfrm>
            <a:custGeom>
              <a:avLst/>
              <a:gdLst>
                <a:gd name="T0" fmla="*/ 171 w 181"/>
                <a:gd name="T1" fmla="*/ 0 h 120"/>
                <a:gd name="T2" fmla="*/ 37 w 181"/>
                <a:gd name="T3" fmla="*/ 98 h 120"/>
                <a:gd name="T4" fmla="*/ 37 w 181"/>
                <a:gd name="T5" fmla="*/ 23 h 120"/>
                <a:gd name="T6" fmla="*/ 15 w 181"/>
                <a:gd name="T7" fmla="*/ 38 h 120"/>
                <a:gd name="T8" fmla="*/ 11 w 181"/>
                <a:gd name="T9" fmla="*/ 112 h 120"/>
                <a:gd name="T10" fmla="*/ 0 w 181"/>
                <a:gd name="T11" fmla="*/ 120 h 120"/>
                <a:gd name="T12" fmla="*/ 94 w 181"/>
                <a:gd name="T13" fmla="*/ 120 h 120"/>
                <a:gd name="T14" fmla="*/ 93 w 181"/>
                <a:gd name="T15" fmla="*/ 101 h 120"/>
                <a:gd name="T16" fmla="*/ 181 w 181"/>
                <a:gd name="T17" fmla="*/ 36 h 120"/>
                <a:gd name="T18" fmla="*/ 171 w 181"/>
                <a:gd name="T19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1" h="120">
                  <a:moveTo>
                    <a:pt x="171" y="0"/>
                  </a:moveTo>
                  <a:cubicBezTo>
                    <a:pt x="125" y="37"/>
                    <a:pt x="80" y="69"/>
                    <a:pt x="37" y="98"/>
                  </a:cubicBezTo>
                  <a:cubicBezTo>
                    <a:pt x="37" y="72"/>
                    <a:pt x="37" y="47"/>
                    <a:pt x="37" y="23"/>
                  </a:cubicBezTo>
                  <a:cubicBezTo>
                    <a:pt x="29" y="28"/>
                    <a:pt x="22" y="33"/>
                    <a:pt x="15" y="38"/>
                  </a:cubicBezTo>
                  <a:cubicBezTo>
                    <a:pt x="14" y="62"/>
                    <a:pt x="13" y="86"/>
                    <a:pt x="11" y="112"/>
                  </a:cubicBezTo>
                  <a:cubicBezTo>
                    <a:pt x="7" y="115"/>
                    <a:pt x="3" y="117"/>
                    <a:pt x="0" y="120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4" y="113"/>
                    <a:pt x="93" y="107"/>
                    <a:pt x="93" y="101"/>
                  </a:cubicBezTo>
                  <a:cubicBezTo>
                    <a:pt x="122" y="81"/>
                    <a:pt x="151" y="59"/>
                    <a:pt x="181" y="36"/>
                  </a:cubicBezTo>
                  <a:cubicBezTo>
                    <a:pt x="178" y="23"/>
                    <a:pt x="174" y="12"/>
                    <a:pt x="171" y="0"/>
                  </a:cubicBezTo>
                </a:path>
              </a:pathLst>
            </a:custGeom>
            <a:solidFill>
              <a:srgbClr val="99E2F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31" name="Freeform 131"/>
            <p:cNvSpPr/>
            <p:nvPr/>
          </p:nvSpPr>
          <p:spPr bwMode="auto">
            <a:xfrm>
              <a:off x="3800475" y="5203825"/>
              <a:ext cx="519112" cy="409575"/>
            </a:xfrm>
            <a:custGeom>
              <a:avLst/>
              <a:gdLst>
                <a:gd name="T0" fmla="*/ 88 w 106"/>
                <a:gd name="T1" fmla="*/ 0 h 84"/>
                <a:gd name="T2" fmla="*/ 0 w 106"/>
                <a:gd name="T3" fmla="*/ 65 h 84"/>
                <a:gd name="T4" fmla="*/ 1 w 106"/>
                <a:gd name="T5" fmla="*/ 84 h 84"/>
                <a:gd name="T6" fmla="*/ 74 w 106"/>
                <a:gd name="T7" fmla="*/ 84 h 84"/>
                <a:gd name="T8" fmla="*/ 106 w 106"/>
                <a:gd name="T9" fmla="*/ 60 h 84"/>
                <a:gd name="T10" fmla="*/ 88 w 106"/>
                <a:gd name="T11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6" h="84">
                  <a:moveTo>
                    <a:pt x="88" y="0"/>
                  </a:moveTo>
                  <a:cubicBezTo>
                    <a:pt x="58" y="23"/>
                    <a:pt x="29" y="45"/>
                    <a:pt x="0" y="65"/>
                  </a:cubicBezTo>
                  <a:cubicBezTo>
                    <a:pt x="0" y="71"/>
                    <a:pt x="1" y="77"/>
                    <a:pt x="1" y="84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85" y="76"/>
                    <a:pt x="95" y="68"/>
                    <a:pt x="106" y="60"/>
                  </a:cubicBezTo>
                  <a:cubicBezTo>
                    <a:pt x="100" y="39"/>
                    <a:pt x="94" y="19"/>
                    <a:pt x="88" y="0"/>
                  </a:cubicBezTo>
                </a:path>
              </a:pathLst>
            </a:custGeom>
            <a:solidFill>
              <a:srgbClr val="3BC9F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32" name="Freeform 132"/>
            <p:cNvSpPr/>
            <p:nvPr/>
          </p:nvSpPr>
          <p:spPr bwMode="auto">
            <a:xfrm>
              <a:off x="3527425" y="4716463"/>
              <a:ext cx="655637" cy="788987"/>
            </a:xfrm>
            <a:custGeom>
              <a:avLst/>
              <a:gdLst>
                <a:gd name="T0" fmla="*/ 115 w 134"/>
                <a:gd name="T1" fmla="*/ 0 h 162"/>
                <a:gd name="T2" fmla="*/ 0 w 134"/>
                <a:gd name="T3" fmla="*/ 87 h 162"/>
                <a:gd name="T4" fmla="*/ 0 w 134"/>
                <a:gd name="T5" fmla="*/ 162 h 162"/>
                <a:gd name="T6" fmla="*/ 134 w 134"/>
                <a:gd name="T7" fmla="*/ 64 h 162"/>
                <a:gd name="T8" fmla="*/ 115 w 134"/>
                <a:gd name="T9" fmla="*/ 0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4" h="162">
                  <a:moveTo>
                    <a:pt x="115" y="0"/>
                  </a:moveTo>
                  <a:cubicBezTo>
                    <a:pt x="75" y="32"/>
                    <a:pt x="37" y="61"/>
                    <a:pt x="0" y="87"/>
                  </a:cubicBezTo>
                  <a:cubicBezTo>
                    <a:pt x="0" y="111"/>
                    <a:pt x="0" y="136"/>
                    <a:pt x="0" y="162"/>
                  </a:cubicBezTo>
                  <a:cubicBezTo>
                    <a:pt x="43" y="133"/>
                    <a:pt x="88" y="101"/>
                    <a:pt x="134" y="64"/>
                  </a:cubicBezTo>
                  <a:cubicBezTo>
                    <a:pt x="127" y="42"/>
                    <a:pt x="121" y="20"/>
                    <a:pt x="115" y="0"/>
                  </a:cubicBezTo>
                </a:path>
              </a:pathLst>
            </a:custGeom>
            <a:solidFill>
              <a:srgbClr val="009BD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33" name="Freeform 133"/>
            <p:cNvSpPr/>
            <p:nvPr/>
          </p:nvSpPr>
          <p:spPr bwMode="auto">
            <a:xfrm>
              <a:off x="2709863" y="5213350"/>
              <a:ext cx="709612" cy="400050"/>
            </a:xfrm>
            <a:custGeom>
              <a:avLst/>
              <a:gdLst>
                <a:gd name="T0" fmla="*/ 145 w 145"/>
                <a:gd name="T1" fmla="*/ 0 h 82"/>
                <a:gd name="T2" fmla="*/ 0 w 145"/>
                <a:gd name="T3" fmla="*/ 81 h 82"/>
                <a:gd name="T4" fmla="*/ 0 w 145"/>
                <a:gd name="T5" fmla="*/ 82 h 82"/>
                <a:gd name="T6" fmla="*/ 130 w 145"/>
                <a:gd name="T7" fmla="*/ 82 h 82"/>
                <a:gd name="T8" fmla="*/ 141 w 145"/>
                <a:gd name="T9" fmla="*/ 74 h 82"/>
                <a:gd name="T10" fmla="*/ 145 w 145"/>
                <a:gd name="T11" fmla="*/ 0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5" h="82">
                  <a:moveTo>
                    <a:pt x="145" y="0"/>
                  </a:moveTo>
                  <a:cubicBezTo>
                    <a:pt x="93" y="34"/>
                    <a:pt x="44" y="61"/>
                    <a:pt x="0" y="81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130" y="82"/>
                    <a:pt x="130" y="82"/>
                    <a:pt x="130" y="82"/>
                  </a:cubicBezTo>
                  <a:cubicBezTo>
                    <a:pt x="133" y="79"/>
                    <a:pt x="137" y="77"/>
                    <a:pt x="141" y="74"/>
                  </a:cubicBezTo>
                  <a:cubicBezTo>
                    <a:pt x="143" y="48"/>
                    <a:pt x="144" y="24"/>
                    <a:pt x="145" y="0"/>
                  </a:cubicBezTo>
                </a:path>
              </a:pathLst>
            </a:custGeom>
            <a:solidFill>
              <a:srgbClr val="009CD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34" name="Freeform 134"/>
            <p:cNvSpPr/>
            <p:nvPr/>
          </p:nvSpPr>
          <p:spPr bwMode="auto">
            <a:xfrm>
              <a:off x="4545013" y="882651"/>
              <a:ext cx="209550" cy="200025"/>
            </a:xfrm>
            <a:custGeom>
              <a:avLst/>
              <a:gdLst>
                <a:gd name="T0" fmla="*/ 43 w 43"/>
                <a:gd name="T1" fmla="*/ 0 h 41"/>
                <a:gd name="T2" fmla="*/ 38 w 43"/>
                <a:gd name="T3" fmla="*/ 0 h 41"/>
                <a:gd name="T4" fmla="*/ 1 w 43"/>
                <a:gd name="T5" fmla="*/ 32 h 41"/>
                <a:gd name="T6" fmla="*/ 0 w 43"/>
                <a:gd name="T7" fmla="*/ 41 h 41"/>
                <a:gd name="T8" fmla="*/ 41 w 43"/>
                <a:gd name="T9" fmla="*/ 6 h 41"/>
                <a:gd name="T10" fmla="*/ 43 w 43"/>
                <a:gd name="T11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41">
                  <a:moveTo>
                    <a:pt x="43" y="0"/>
                  </a:moveTo>
                  <a:cubicBezTo>
                    <a:pt x="38" y="0"/>
                    <a:pt x="38" y="0"/>
                    <a:pt x="38" y="0"/>
                  </a:cubicBezTo>
                  <a:cubicBezTo>
                    <a:pt x="26" y="10"/>
                    <a:pt x="13" y="21"/>
                    <a:pt x="1" y="32"/>
                  </a:cubicBezTo>
                  <a:cubicBezTo>
                    <a:pt x="1" y="35"/>
                    <a:pt x="0" y="38"/>
                    <a:pt x="0" y="41"/>
                  </a:cubicBezTo>
                  <a:cubicBezTo>
                    <a:pt x="13" y="29"/>
                    <a:pt x="27" y="18"/>
                    <a:pt x="41" y="6"/>
                  </a:cubicBezTo>
                  <a:cubicBezTo>
                    <a:pt x="41" y="4"/>
                    <a:pt x="42" y="2"/>
                    <a:pt x="43" y="0"/>
                  </a:cubicBezTo>
                </a:path>
              </a:pathLst>
            </a:custGeom>
            <a:solidFill>
              <a:srgbClr val="C7F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35" name="Freeform 135"/>
            <p:cNvSpPr/>
            <p:nvPr/>
          </p:nvSpPr>
          <p:spPr bwMode="auto">
            <a:xfrm>
              <a:off x="3863975" y="1541463"/>
              <a:ext cx="171450" cy="174625"/>
            </a:xfrm>
            <a:custGeom>
              <a:avLst/>
              <a:gdLst>
                <a:gd name="T0" fmla="*/ 32 w 35"/>
                <a:gd name="T1" fmla="*/ 0 h 36"/>
                <a:gd name="T2" fmla="*/ 0 w 35"/>
                <a:gd name="T3" fmla="*/ 34 h 36"/>
                <a:gd name="T4" fmla="*/ 4 w 35"/>
                <a:gd name="T5" fmla="*/ 36 h 36"/>
                <a:gd name="T6" fmla="*/ 35 w 35"/>
                <a:gd name="T7" fmla="*/ 3 h 36"/>
                <a:gd name="T8" fmla="*/ 32 w 35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36">
                  <a:moveTo>
                    <a:pt x="32" y="0"/>
                  </a:moveTo>
                  <a:cubicBezTo>
                    <a:pt x="22" y="12"/>
                    <a:pt x="11" y="23"/>
                    <a:pt x="0" y="34"/>
                  </a:cubicBezTo>
                  <a:cubicBezTo>
                    <a:pt x="2" y="35"/>
                    <a:pt x="3" y="35"/>
                    <a:pt x="4" y="36"/>
                  </a:cubicBezTo>
                  <a:cubicBezTo>
                    <a:pt x="14" y="25"/>
                    <a:pt x="24" y="14"/>
                    <a:pt x="35" y="3"/>
                  </a:cubicBezTo>
                  <a:cubicBezTo>
                    <a:pt x="34" y="2"/>
                    <a:pt x="33" y="1"/>
                    <a:pt x="32" y="0"/>
                  </a:cubicBezTo>
                </a:path>
              </a:pathLst>
            </a:custGeom>
            <a:solidFill>
              <a:srgbClr val="C7F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36" name="Freeform 136"/>
            <p:cNvSpPr/>
            <p:nvPr/>
          </p:nvSpPr>
          <p:spPr bwMode="auto">
            <a:xfrm>
              <a:off x="3884613" y="1555750"/>
              <a:ext cx="155575" cy="165100"/>
            </a:xfrm>
            <a:custGeom>
              <a:avLst/>
              <a:gdLst>
                <a:gd name="T0" fmla="*/ 31 w 32"/>
                <a:gd name="T1" fmla="*/ 0 h 34"/>
                <a:gd name="T2" fmla="*/ 0 w 32"/>
                <a:gd name="T3" fmla="*/ 33 h 34"/>
                <a:gd name="T4" fmla="*/ 1 w 32"/>
                <a:gd name="T5" fmla="*/ 34 h 34"/>
                <a:gd name="T6" fmla="*/ 32 w 32"/>
                <a:gd name="T7" fmla="*/ 1 h 34"/>
                <a:gd name="T8" fmla="*/ 31 w 32"/>
                <a:gd name="T9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34">
                  <a:moveTo>
                    <a:pt x="31" y="0"/>
                  </a:moveTo>
                  <a:cubicBezTo>
                    <a:pt x="20" y="11"/>
                    <a:pt x="10" y="22"/>
                    <a:pt x="0" y="33"/>
                  </a:cubicBezTo>
                  <a:cubicBezTo>
                    <a:pt x="0" y="33"/>
                    <a:pt x="1" y="33"/>
                    <a:pt x="1" y="34"/>
                  </a:cubicBezTo>
                  <a:cubicBezTo>
                    <a:pt x="11" y="23"/>
                    <a:pt x="21" y="12"/>
                    <a:pt x="32" y="1"/>
                  </a:cubicBezTo>
                  <a:cubicBezTo>
                    <a:pt x="31" y="1"/>
                    <a:pt x="31" y="0"/>
                    <a:pt x="31" y="0"/>
                  </a:cubicBezTo>
                </a:path>
              </a:pathLst>
            </a:custGeom>
            <a:solidFill>
              <a:srgbClr val="2EA2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37" name="Freeform 137"/>
            <p:cNvSpPr/>
            <p:nvPr/>
          </p:nvSpPr>
          <p:spPr bwMode="auto">
            <a:xfrm>
              <a:off x="3365500" y="2278063"/>
              <a:ext cx="49212" cy="47625"/>
            </a:xfrm>
            <a:custGeom>
              <a:avLst/>
              <a:gdLst>
                <a:gd name="T0" fmla="*/ 10 w 10"/>
                <a:gd name="T1" fmla="*/ 0 h 10"/>
                <a:gd name="T2" fmla="*/ 7 w 10"/>
                <a:gd name="T3" fmla="*/ 1 h 10"/>
                <a:gd name="T4" fmla="*/ 0 w 10"/>
                <a:gd name="T5" fmla="*/ 10 h 10"/>
                <a:gd name="T6" fmla="*/ 2 w 10"/>
                <a:gd name="T7" fmla="*/ 9 h 10"/>
                <a:gd name="T8" fmla="*/ 10 w 10"/>
                <a:gd name="T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0">
                  <a:moveTo>
                    <a:pt x="10" y="0"/>
                  </a:moveTo>
                  <a:cubicBezTo>
                    <a:pt x="9" y="0"/>
                    <a:pt x="8" y="0"/>
                    <a:pt x="7" y="1"/>
                  </a:cubicBezTo>
                  <a:cubicBezTo>
                    <a:pt x="5" y="4"/>
                    <a:pt x="2" y="7"/>
                    <a:pt x="0" y="10"/>
                  </a:cubicBezTo>
                  <a:cubicBezTo>
                    <a:pt x="1" y="10"/>
                    <a:pt x="2" y="10"/>
                    <a:pt x="2" y="9"/>
                  </a:cubicBezTo>
                  <a:cubicBezTo>
                    <a:pt x="5" y="6"/>
                    <a:pt x="7" y="3"/>
                    <a:pt x="10" y="0"/>
                  </a:cubicBezTo>
                </a:path>
              </a:pathLst>
            </a:custGeom>
            <a:solidFill>
              <a:srgbClr val="C7F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sp>
        <p:nvSpPr>
          <p:cNvPr id="138" name="文本框 23"/>
          <p:cNvSpPr txBox="1">
            <a:spLocks noChangeArrowheads="1"/>
          </p:cNvSpPr>
          <p:nvPr/>
        </p:nvSpPr>
        <p:spPr bwMode="auto">
          <a:xfrm>
            <a:off x="92075" y="796290"/>
            <a:ext cx="9298305" cy="23069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4800" b="1" i="0" u="none" strike="noStrike" kern="0" cap="none" spc="0" normalizeH="0" baseline="0" noProof="0" dirty="0">
                <a:ln>
                  <a:noFill/>
                </a:ln>
                <a:solidFill>
                  <a:srgbClr val="19627C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Contrast between </a:t>
            </a:r>
            <a:endParaRPr kumimoji="0" lang="en-US" altLang="zh-CN" sz="4800" b="1" i="0" u="none" strike="noStrike" kern="0" cap="none" spc="0" normalizeH="0" baseline="0" noProof="0" dirty="0">
              <a:ln>
                <a:noFill/>
              </a:ln>
              <a:solidFill>
                <a:srgbClr val="19627C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4800" b="1" i="0" u="none" strike="noStrike" kern="0" cap="none" spc="0" normalizeH="0" baseline="0" noProof="0" dirty="0">
                <a:ln>
                  <a:noFill/>
                </a:ln>
                <a:solidFill>
                  <a:srgbClr val="19627C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Chinese and Western </a:t>
            </a:r>
            <a:endParaRPr kumimoji="0" lang="en-US" altLang="zh-CN" sz="4800" b="1" i="0" u="none" strike="noStrike" kern="0" cap="none" spc="0" normalizeH="0" baseline="0" noProof="0" dirty="0">
              <a:ln>
                <a:noFill/>
              </a:ln>
              <a:solidFill>
                <a:srgbClr val="19627C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4800" b="1" i="0" u="none" strike="noStrike" kern="0" cap="none" spc="0" normalizeH="0" baseline="0" noProof="0" dirty="0">
                <a:ln>
                  <a:noFill/>
                </a:ln>
                <a:solidFill>
                  <a:srgbClr val="19627C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Early Translation Theories</a:t>
            </a:r>
            <a:endParaRPr kumimoji="0" lang="en-US" altLang="zh-CN" sz="4800" b="1" i="0" u="none" strike="noStrike" kern="0" cap="none" spc="0" normalizeH="0" baseline="0" noProof="0" dirty="0">
              <a:ln>
                <a:noFill/>
              </a:ln>
              <a:solidFill>
                <a:srgbClr val="19627C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9" name="文本框 24"/>
          <p:cNvSpPr txBox="1">
            <a:spLocks noChangeArrowheads="1"/>
          </p:cNvSpPr>
          <p:nvPr/>
        </p:nvSpPr>
        <p:spPr bwMode="auto">
          <a:xfrm>
            <a:off x="325216" y="3282445"/>
            <a:ext cx="5421134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zh-CN" sz="4400" b="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</a:rPr>
              <a:t>中西方早期译论对比</a:t>
            </a:r>
            <a:endParaRPr kumimoji="0" lang="zh-CN" altLang="zh-CN" sz="4400" b="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25120" y="4924425"/>
            <a:ext cx="574548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Group Members: </a:t>
            </a:r>
            <a:r>
              <a:rPr lang="zh-CN" altLang="zh-CN" sz="32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康浩宇 漆凯</a:t>
            </a:r>
            <a:endParaRPr lang="zh-CN" altLang="zh-CN" sz="32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6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矩形 140"/>
          <p:cNvSpPr/>
          <p:nvPr/>
        </p:nvSpPr>
        <p:spPr>
          <a:xfrm rot="5400000">
            <a:off x="22" y="391911"/>
            <a:ext cx="645841" cy="645885"/>
          </a:xfrm>
          <a:prstGeom prst="rect">
            <a:avLst/>
          </a:prstGeom>
          <a:solidFill>
            <a:srgbClr val="0099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42" name="矩形 141"/>
          <p:cNvSpPr/>
          <p:nvPr/>
        </p:nvSpPr>
        <p:spPr>
          <a:xfrm rot="5400000">
            <a:off x="489879" y="620511"/>
            <a:ext cx="645841" cy="188686"/>
          </a:xfrm>
          <a:prstGeom prst="rect">
            <a:avLst/>
          </a:prstGeom>
          <a:solidFill>
            <a:srgbClr val="0099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2430" y="2150398"/>
            <a:ext cx="4267200" cy="4336127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367665" y="1148715"/>
            <a:ext cx="11177270" cy="1691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1AAEE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Evolution</a:t>
            </a:r>
            <a:endParaRPr lang="en-US" altLang="zh-CN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2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Practices → Theories</a:t>
            </a:r>
            <a:endParaRPr lang="en-US" altLang="zh-CN" sz="2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2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Problems solving&amp;Disscusion  </a:t>
            </a:r>
            <a:r>
              <a:rPr lang="en-US" altLang="zh-CN" sz="2000" b="1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→ Conscious critique → Systmatic study</a:t>
            </a:r>
            <a:r>
              <a:rPr lang="en-US" altLang="zh-CN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en-US" altLang="zh-CN" sz="2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07365" y="3779520"/>
            <a:ext cx="11177270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 dirty="0">
                <a:solidFill>
                  <a:srgbClr val="1AAEE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Contents</a:t>
            </a:r>
            <a:endParaRPr lang="en-US" altLang="zh-CN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2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Translation methods: Literal translation vs. Free Translation</a:t>
            </a:r>
            <a:endParaRPr lang="en-US" altLang="zh-CN" sz="2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2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Central topic: Loyalty &amp; Faithfulness</a:t>
            </a:r>
            <a:endParaRPr lang="en-US" altLang="zh-CN" sz="2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2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Generalization and Summary</a:t>
            </a:r>
            <a:endParaRPr lang="en-US" altLang="zh-CN" sz="2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6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 rot="10800000">
            <a:off x="-50444" y="0"/>
            <a:ext cx="5387764" cy="6873088"/>
            <a:chOff x="2166938" y="882651"/>
            <a:chExt cx="3708400" cy="4730749"/>
          </a:xfrm>
        </p:grpSpPr>
        <p:sp>
          <p:nvSpPr>
            <p:cNvPr id="5" name="Freeform 5"/>
            <p:cNvSpPr/>
            <p:nvPr/>
          </p:nvSpPr>
          <p:spPr bwMode="auto">
            <a:xfrm>
              <a:off x="3800475" y="4740275"/>
              <a:ext cx="1233487" cy="873125"/>
            </a:xfrm>
            <a:custGeom>
              <a:avLst/>
              <a:gdLst>
                <a:gd name="T0" fmla="*/ 127 w 252"/>
                <a:gd name="T1" fmla="*/ 179 h 179"/>
                <a:gd name="T2" fmla="*/ 252 w 252"/>
                <a:gd name="T3" fmla="*/ 77 h 179"/>
                <a:gd name="T4" fmla="*/ 202 w 252"/>
                <a:gd name="T5" fmla="*/ 0 h 179"/>
                <a:gd name="T6" fmla="*/ 0 w 252"/>
                <a:gd name="T7" fmla="*/ 160 h 179"/>
                <a:gd name="T8" fmla="*/ 1 w 252"/>
                <a:gd name="T9" fmla="*/ 179 h 179"/>
                <a:gd name="T10" fmla="*/ 127 w 252"/>
                <a:gd name="T11" fmla="*/ 179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2" h="179">
                  <a:moveTo>
                    <a:pt x="127" y="179"/>
                  </a:moveTo>
                  <a:cubicBezTo>
                    <a:pt x="168" y="148"/>
                    <a:pt x="210" y="114"/>
                    <a:pt x="252" y="77"/>
                  </a:cubicBezTo>
                  <a:cubicBezTo>
                    <a:pt x="234" y="50"/>
                    <a:pt x="218" y="24"/>
                    <a:pt x="202" y="0"/>
                  </a:cubicBezTo>
                  <a:cubicBezTo>
                    <a:pt x="134" y="60"/>
                    <a:pt x="65" y="114"/>
                    <a:pt x="0" y="160"/>
                  </a:cubicBezTo>
                  <a:cubicBezTo>
                    <a:pt x="0" y="166"/>
                    <a:pt x="1" y="172"/>
                    <a:pt x="1" y="179"/>
                  </a:cubicBezTo>
                  <a:cubicBezTo>
                    <a:pt x="127" y="179"/>
                    <a:pt x="127" y="179"/>
                    <a:pt x="127" y="179"/>
                  </a:cubicBezTo>
                </a:path>
              </a:pathLst>
            </a:custGeom>
            <a:solidFill>
              <a:srgbClr val="63D5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" name="Freeform 6"/>
            <p:cNvSpPr/>
            <p:nvPr/>
          </p:nvSpPr>
          <p:spPr bwMode="auto">
            <a:xfrm>
              <a:off x="3140075" y="2282825"/>
              <a:ext cx="352425" cy="395287"/>
            </a:xfrm>
            <a:custGeom>
              <a:avLst/>
              <a:gdLst>
                <a:gd name="T0" fmla="*/ 28 w 72"/>
                <a:gd name="T1" fmla="*/ 67 h 81"/>
                <a:gd name="T2" fmla="*/ 72 w 72"/>
                <a:gd name="T3" fmla="*/ 0 h 81"/>
                <a:gd name="T4" fmla="*/ 51 w 72"/>
                <a:gd name="T5" fmla="*/ 7 h 81"/>
                <a:gd name="T6" fmla="*/ 0 w 72"/>
                <a:gd name="T7" fmla="*/ 81 h 81"/>
                <a:gd name="T8" fmla="*/ 28 w 72"/>
                <a:gd name="T9" fmla="*/ 6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81">
                  <a:moveTo>
                    <a:pt x="28" y="67"/>
                  </a:moveTo>
                  <a:cubicBezTo>
                    <a:pt x="41" y="45"/>
                    <a:pt x="56" y="23"/>
                    <a:pt x="72" y="0"/>
                  </a:cubicBezTo>
                  <a:cubicBezTo>
                    <a:pt x="65" y="3"/>
                    <a:pt x="57" y="5"/>
                    <a:pt x="51" y="7"/>
                  </a:cubicBezTo>
                  <a:cubicBezTo>
                    <a:pt x="32" y="32"/>
                    <a:pt x="15" y="57"/>
                    <a:pt x="0" y="81"/>
                  </a:cubicBezTo>
                  <a:cubicBezTo>
                    <a:pt x="9" y="77"/>
                    <a:pt x="18" y="72"/>
                    <a:pt x="28" y="67"/>
                  </a:cubicBezTo>
                </a:path>
              </a:pathLst>
            </a:custGeom>
            <a:solidFill>
              <a:srgbClr val="0094C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" name="Freeform 7"/>
            <p:cNvSpPr/>
            <p:nvPr/>
          </p:nvSpPr>
          <p:spPr bwMode="auto">
            <a:xfrm>
              <a:off x="3443288" y="1882775"/>
              <a:ext cx="361950" cy="360362"/>
            </a:xfrm>
            <a:custGeom>
              <a:avLst/>
              <a:gdLst>
                <a:gd name="T0" fmla="*/ 20 w 74"/>
                <a:gd name="T1" fmla="*/ 69 h 74"/>
                <a:gd name="T2" fmla="*/ 74 w 74"/>
                <a:gd name="T3" fmla="*/ 2 h 74"/>
                <a:gd name="T4" fmla="*/ 60 w 74"/>
                <a:gd name="T5" fmla="*/ 0 h 74"/>
                <a:gd name="T6" fmla="*/ 0 w 74"/>
                <a:gd name="T7" fmla="*/ 74 h 74"/>
                <a:gd name="T8" fmla="*/ 20 w 74"/>
                <a:gd name="T9" fmla="*/ 6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4" h="74">
                  <a:moveTo>
                    <a:pt x="20" y="69"/>
                  </a:moveTo>
                  <a:cubicBezTo>
                    <a:pt x="36" y="47"/>
                    <a:pt x="55" y="24"/>
                    <a:pt x="74" y="2"/>
                  </a:cubicBezTo>
                  <a:cubicBezTo>
                    <a:pt x="69" y="1"/>
                    <a:pt x="65" y="0"/>
                    <a:pt x="60" y="0"/>
                  </a:cubicBezTo>
                  <a:cubicBezTo>
                    <a:pt x="39" y="24"/>
                    <a:pt x="18" y="49"/>
                    <a:pt x="0" y="74"/>
                  </a:cubicBezTo>
                  <a:cubicBezTo>
                    <a:pt x="6" y="72"/>
                    <a:pt x="13" y="70"/>
                    <a:pt x="20" y="69"/>
                  </a:cubicBezTo>
                </a:path>
              </a:pathLst>
            </a:custGeom>
            <a:solidFill>
              <a:srgbClr val="0094C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" name="Freeform 8"/>
            <p:cNvSpPr/>
            <p:nvPr/>
          </p:nvSpPr>
          <p:spPr bwMode="auto">
            <a:xfrm>
              <a:off x="3790950" y="1433513"/>
              <a:ext cx="392112" cy="404812"/>
            </a:xfrm>
            <a:custGeom>
              <a:avLst/>
              <a:gdLst>
                <a:gd name="T0" fmla="*/ 13 w 80"/>
                <a:gd name="T1" fmla="*/ 83 h 83"/>
                <a:gd name="T2" fmla="*/ 80 w 80"/>
                <a:gd name="T3" fmla="*/ 12 h 83"/>
                <a:gd name="T4" fmla="*/ 75 w 80"/>
                <a:gd name="T5" fmla="*/ 0 h 83"/>
                <a:gd name="T6" fmla="*/ 0 w 80"/>
                <a:gd name="T7" fmla="*/ 79 h 83"/>
                <a:gd name="T8" fmla="*/ 13 w 80"/>
                <a:gd name="T9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0" h="83">
                  <a:moveTo>
                    <a:pt x="13" y="83"/>
                  </a:moveTo>
                  <a:cubicBezTo>
                    <a:pt x="34" y="59"/>
                    <a:pt x="57" y="35"/>
                    <a:pt x="80" y="12"/>
                  </a:cubicBezTo>
                  <a:cubicBezTo>
                    <a:pt x="78" y="8"/>
                    <a:pt x="76" y="4"/>
                    <a:pt x="75" y="0"/>
                  </a:cubicBezTo>
                  <a:cubicBezTo>
                    <a:pt x="48" y="26"/>
                    <a:pt x="23" y="53"/>
                    <a:pt x="0" y="79"/>
                  </a:cubicBezTo>
                  <a:cubicBezTo>
                    <a:pt x="4" y="80"/>
                    <a:pt x="8" y="82"/>
                    <a:pt x="13" y="83"/>
                  </a:cubicBezTo>
                </a:path>
              </a:pathLst>
            </a:custGeom>
            <a:solidFill>
              <a:srgbClr val="007D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" name="Freeform 9"/>
            <p:cNvSpPr/>
            <p:nvPr/>
          </p:nvSpPr>
          <p:spPr bwMode="auto">
            <a:xfrm>
              <a:off x="4324350" y="1141413"/>
              <a:ext cx="166687" cy="190500"/>
            </a:xfrm>
            <a:custGeom>
              <a:avLst/>
              <a:gdLst>
                <a:gd name="T0" fmla="*/ 0 w 34"/>
                <a:gd name="T1" fmla="*/ 39 h 39"/>
                <a:gd name="T2" fmla="*/ 33 w 34"/>
                <a:gd name="T3" fmla="*/ 9 h 39"/>
                <a:gd name="T4" fmla="*/ 34 w 34"/>
                <a:gd name="T5" fmla="*/ 0 h 39"/>
                <a:gd name="T6" fmla="*/ 0 w 34"/>
                <a:gd name="T7" fmla="*/ 32 h 39"/>
                <a:gd name="T8" fmla="*/ 0 w 34"/>
                <a:gd name="T9" fmla="*/ 39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39">
                  <a:moveTo>
                    <a:pt x="0" y="39"/>
                  </a:moveTo>
                  <a:cubicBezTo>
                    <a:pt x="11" y="29"/>
                    <a:pt x="22" y="19"/>
                    <a:pt x="33" y="9"/>
                  </a:cubicBezTo>
                  <a:cubicBezTo>
                    <a:pt x="34" y="6"/>
                    <a:pt x="34" y="3"/>
                    <a:pt x="34" y="0"/>
                  </a:cubicBezTo>
                  <a:cubicBezTo>
                    <a:pt x="23" y="11"/>
                    <a:pt x="11" y="21"/>
                    <a:pt x="0" y="32"/>
                  </a:cubicBezTo>
                  <a:cubicBezTo>
                    <a:pt x="0" y="34"/>
                    <a:pt x="0" y="36"/>
                    <a:pt x="0" y="39"/>
                  </a:cubicBezTo>
                  <a:close/>
                </a:path>
              </a:pathLst>
            </a:custGeom>
            <a:solidFill>
              <a:srgbClr val="73D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" name="Freeform 10"/>
            <p:cNvSpPr/>
            <p:nvPr/>
          </p:nvSpPr>
          <p:spPr bwMode="auto">
            <a:xfrm>
              <a:off x="4735513" y="2671763"/>
              <a:ext cx="1139825" cy="1527175"/>
            </a:xfrm>
            <a:custGeom>
              <a:avLst/>
              <a:gdLst>
                <a:gd name="T0" fmla="*/ 233 w 233"/>
                <a:gd name="T1" fmla="*/ 0 h 313"/>
                <a:gd name="T2" fmla="*/ 208 w 233"/>
                <a:gd name="T3" fmla="*/ 1 h 313"/>
                <a:gd name="T4" fmla="*/ 0 w 233"/>
                <a:gd name="T5" fmla="*/ 243 h 313"/>
                <a:gd name="T6" fmla="*/ 77 w 233"/>
                <a:gd name="T7" fmla="*/ 313 h 313"/>
                <a:gd name="T8" fmla="*/ 233 w 233"/>
                <a:gd name="T9" fmla="*/ 144 h 313"/>
                <a:gd name="T10" fmla="*/ 233 w 233"/>
                <a:gd name="T11" fmla="*/ 0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33" h="313">
                  <a:moveTo>
                    <a:pt x="233" y="0"/>
                  </a:moveTo>
                  <a:cubicBezTo>
                    <a:pt x="224" y="0"/>
                    <a:pt x="216" y="1"/>
                    <a:pt x="208" y="1"/>
                  </a:cubicBezTo>
                  <a:cubicBezTo>
                    <a:pt x="147" y="83"/>
                    <a:pt x="76" y="166"/>
                    <a:pt x="0" y="243"/>
                  </a:cubicBezTo>
                  <a:cubicBezTo>
                    <a:pt x="23" y="264"/>
                    <a:pt x="49" y="287"/>
                    <a:pt x="77" y="313"/>
                  </a:cubicBezTo>
                  <a:cubicBezTo>
                    <a:pt x="132" y="258"/>
                    <a:pt x="184" y="202"/>
                    <a:pt x="233" y="144"/>
                  </a:cubicBezTo>
                  <a:cubicBezTo>
                    <a:pt x="233" y="0"/>
                    <a:pt x="233" y="0"/>
                    <a:pt x="233" y="0"/>
                  </a:cubicBezTo>
                </a:path>
              </a:pathLst>
            </a:custGeom>
            <a:solidFill>
              <a:srgbClr val="0089B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" name="Freeform 11"/>
            <p:cNvSpPr/>
            <p:nvPr/>
          </p:nvSpPr>
          <p:spPr bwMode="auto">
            <a:xfrm>
              <a:off x="3527425" y="3959225"/>
              <a:ext cx="1452562" cy="1546225"/>
            </a:xfrm>
            <a:custGeom>
              <a:avLst/>
              <a:gdLst>
                <a:gd name="T0" fmla="*/ 225 w 297"/>
                <a:gd name="T1" fmla="*/ 0 h 317"/>
                <a:gd name="T2" fmla="*/ 0 w 297"/>
                <a:gd name="T3" fmla="*/ 191 h 317"/>
                <a:gd name="T4" fmla="*/ 0 w 297"/>
                <a:gd name="T5" fmla="*/ 317 h 317"/>
                <a:gd name="T6" fmla="*/ 297 w 297"/>
                <a:gd name="T7" fmla="*/ 77 h 317"/>
                <a:gd name="T8" fmla="*/ 225 w 297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7" h="317">
                  <a:moveTo>
                    <a:pt x="225" y="0"/>
                  </a:moveTo>
                  <a:cubicBezTo>
                    <a:pt x="149" y="74"/>
                    <a:pt x="73" y="139"/>
                    <a:pt x="0" y="191"/>
                  </a:cubicBezTo>
                  <a:cubicBezTo>
                    <a:pt x="0" y="230"/>
                    <a:pt x="0" y="271"/>
                    <a:pt x="0" y="317"/>
                  </a:cubicBezTo>
                  <a:cubicBezTo>
                    <a:pt x="95" y="255"/>
                    <a:pt x="196" y="173"/>
                    <a:pt x="297" y="77"/>
                  </a:cubicBezTo>
                  <a:cubicBezTo>
                    <a:pt x="271" y="49"/>
                    <a:pt x="247" y="23"/>
                    <a:pt x="225" y="0"/>
                  </a:cubicBezTo>
                </a:path>
              </a:pathLst>
            </a:custGeom>
            <a:solidFill>
              <a:srgbClr val="0089B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" name="Freeform 12"/>
            <p:cNvSpPr/>
            <p:nvPr/>
          </p:nvSpPr>
          <p:spPr bwMode="auto">
            <a:xfrm>
              <a:off x="2505075" y="4964113"/>
              <a:ext cx="923925" cy="649287"/>
            </a:xfrm>
            <a:custGeom>
              <a:avLst/>
              <a:gdLst>
                <a:gd name="T0" fmla="*/ 172 w 189"/>
                <a:gd name="T1" fmla="*/ 133 h 133"/>
                <a:gd name="T2" fmla="*/ 183 w 189"/>
                <a:gd name="T3" fmla="*/ 125 h 133"/>
                <a:gd name="T4" fmla="*/ 189 w 189"/>
                <a:gd name="T5" fmla="*/ 0 h 133"/>
                <a:gd name="T6" fmla="*/ 13 w 189"/>
                <a:gd name="T7" fmla="*/ 97 h 133"/>
                <a:gd name="T8" fmla="*/ 0 w 189"/>
                <a:gd name="T9" fmla="*/ 133 h 133"/>
                <a:gd name="T10" fmla="*/ 172 w 189"/>
                <a:gd name="T11" fmla="*/ 13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9" h="133">
                  <a:moveTo>
                    <a:pt x="172" y="133"/>
                  </a:moveTo>
                  <a:cubicBezTo>
                    <a:pt x="175" y="130"/>
                    <a:pt x="179" y="128"/>
                    <a:pt x="183" y="125"/>
                  </a:cubicBezTo>
                  <a:cubicBezTo>
                    <a:pt x="185" y="80"/>
                    <a:pt x="187" y="38"/>
                    <a:pt x="189" y="0"/>
                  </a:cubicBezTo>
                  <a:cubicBezTo>
                    <a:pt x="123" y="45"/>
                    <a:pt x="64" y="77"/>
                    <a:pt x="13" y="97"/>
                  </a:cubicBezTo>
                  <a:cubicBezTo>
                    <a:pt x="8" y="109"/>
                    <a:pt x="4" y="121"/>
                    <a:pt x="0" y="133"/>
                  </a:cubicBezTo>
                  <a:cubicBezTo>
                    <a:pt x="172" y="133"/>
                    <a:pt x="172" y="133"/>
                    <a:pt x="172" y="133"/>
                  </a:cubicBezTo>
                </a:path>
              </a:pathLst>
            </a:custGeom>
            <a:solidFill>
              <a:srgbClr val="008AB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3" name="Freeform 13"/>
            <p:cNvSpPr/>
            <p:nvPr/>
          </p:nvSpPr>
          <p:spPr bwMode="auto">
            <a:xfrm>
              <a:off x="2166938" y="5453063"/>
              <a:ext cx="338137" cy="160337"/>
            </a:xfrm>
            <a:custGeom>
              <a:avLst/>
              <a:gdLst>
                <a:gd name="T0" fmla="*/ 57 w 69"/>
                <a:gd name="T1" fmla="*/ 33 h 33"/>
                <a:gd name="T2" fmla="*/ 69 w 69"/>
                <a:gd name="T3" fmla="*/ 0 h 33"/>
                <a:gd name="T4" fmla="*/ 0 w 69"/>
                <a:gd name="T5" fmla="*/ 17 h 33"/>
                <a:gd name="T6" fmla="*/ 0 w 69"/>
                <a:gd name="T7" fmla="*/ 33 h 33"/>
                <a:gd name="T8" fmla="*/ 57 w 69"/>
                <a:gd name="T9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3">
                  <a:moveTo>
                    <a:pt x="57" y="33"/>
                  </a:moveTo>
                  <a:cubicBezTo>
                    <a:pt x="61" y="22"/>
                    <a:pt x="65" y="11"/>
                    <a:pt x="69" y="0"/>
                  </a:cubicBezTo>
                  <a:cubicBezTo>
                    <a:pt x="43" y="9"/>
                    <a:pt x="20" y="15"/>
                    <a:pt x="0" y="17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57" y="33"/>
                    <a:pt x="57" y="33"/>
                    <a:pt x="57" y="33"/>
                  </a:cubicBezTo>
                </a:path>
              </a:pathLst>
            </a:custGeom>
            <a:solidFill>
              <a:srgbClr val="0089B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4" name="Freeform 14"/>
            <p:cNvSpPr/>
            <p:nvPr/>
          </p:nvSpPr>
          <p:spPr bwMode="auto">
            <a:xfrm>
              <a:off x="3316288" y="2247900"/>
              <a:ext cx="307975" cy="331787"/>
            </a:xfrm>
            <a:custGeom>
              <a:avLst/>
              <a:gdLst>
                <a:gd name="T0" fmla="*/ 29 w 63"/>
                <a:gd name="T1" fmla="*/ 53 h 68"/>
                <a:gd name="T2" fmla="*/ 63 w 63"/>
                <a:gd name="T3" fmla="*/ 0 h 68"/>
                <a:gd name="T4" fmla="*/ 40 w 63"/>
                <a:gd name="T5" fmla="*/ 7 h 68"/>
                <a:gd name="T6" fmla="*/ 0 w 63"/>
                <a:gd name="T7" fmla="*/ 68 h 68"/>
                <a:gd name="T8" fmla="*/ 29 w 63"/>
                <a:gd name="T9" fmla="*/ 53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68">
                  <a:moveTo>
                    <a:pt x="29" y="53"/>
                  </a:moveTo>
                  <a:cubicBezTo>
                    <a:pt x="39" y="36"/>
                    <a:pt x="50" y="18"/>
                    <a:pt x="63" y="0"/>
                  </a:cubicBezTo>
                  <a:cubicBezTo>
                    <a:pt x="55" y="3"/>
                    <a:pt x="47" y="5"/>
                    <a:pt x="40" y="7"/>
                  </a:cubicBezTo>
                  <a:cubicBezTo>
                    <a:pt x="25" y="28"/>
                    <a:pt x="12" y="49"/>
                    <a:pt x="0" y="68"/>
                  </a:cubicBezTo>
                  <a:cubicBezTo>
                    <a:pt x="9" y="64"/>
                    <a:pt x="19" y="58"/>
                    <a:pt x="29" y="53"/>
                  </a:cubicBezTo>
                </a:path>
              </a:pathLst>
            </a:custGeom>
            <a:solidFill>
              <a:srgbClr val="00A4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5" name="Freeform 15"/>
            <p:cNvSpPr/>
            <p:nvPr/>
          </p:nvSpPr>
          <p:spPr bwMode="auto">
            <a:xfrm>
              <a:off x="3570288" y="1901825"/>
              <a:ext cx="314325" cy="303212"/>
            </a:xfrm>
            <a:custGeom>
              <a:avLst/>
              <a:gdLst>
                <a:gd name="T0" fmla="*/ 21 w 64"/>
                <a:gd name="T1" fmla="*/ 56 h 62"/>
                <a:gd name="T2" fmla="*/ 64 w 64"/>
                <a:gd name="T3" fmla="*/ 3 h 62"/>
                <a:gd name="T4" fmla="*/ 50 w 64"/>
                <a:gd name="T5" fmla="*/ 0 h 62"/>
                <a:gd name="T6" fmla="*/ 0 w 64"/>
                <a:gd name="T7" fmla="*/ 62 h 62"/>
                <a:gd name="T8" fmla="*/ 21 w 64"/>
                <a:gd name="T9" fmla="*/ 56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4" h="62">
                  <a:moveTo>
                    <a:pt x="21" y="56"/>
                  </a:moveTo>
                  <a:cubicBezTo>
                    <a:pt x="34" y="39"/>
                    <a:pt x="49" y="21"/>
                    <a:pt x="64" y="3"/>
                  </a:cubicBezTo>
                  <a:cubicBezTo>
                    <a:pt x="59" y="2"/>
                    <a:pt x="54" y="1"/>
                    <a:pt x="50" y="0"/>
                  </a:cubicBezTo>
                  <a:cubicBezTo>
                    <a:pt x="32" y="21"/>
                    <a:pt x="15" y="41"/>
                    <a:pt x="0" y="62"/>
                  </a:cubicBezTo>
                  <a:cubicBezTo>
                    <a:pt x="7" y="60"/>
                    <a:pt x="14" y="58"/>
                    <a:pt x="21" y="56"/>
                  </a:cubicBezTo>
                </a:path>
              </a:pathLst>
            </a:custGeom>
            <a:solidFill>
              <a:srgbClr val="00A4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6" name="Freeform 16"/>
            <p:cNvSpPr/>
            <p:nvPr/>
          </p:nvSpPr>
          <p:spPr bwMode="auto">
            <a:xfrm>
              <a:off x="3868738" y="1506538"/>
              <a:ext cx="342900" cy="350837"/>
            </a:xfrm>
            <a:custGeom>
              <a:avLst/>
              <a:gdLst>
                <a:gd name="T0" fmla="*/ 15 w 70"/>
                <a:gd name="T1" fmla="*/ 72 h 72"/>
                <a:gd name="T2" fmla="*/ 70 w 70"/>
                <a:gd name="T3" fmla="*/ 14 h 72"/>
                <a:gd name="T4" fmla="*/ 64 w 70"/>
                <a:gd name="T5" fmla="*/ 0 h 72"/>
                <a:gd name="T6" fmla="*/ 0 w 70"/>
                <a:gd name="T7" fmla="*/ 67 h 72"/>
                <a:gd name="T8" fmla="*/ 15 w 70"/>
                <a:gd name="T9" fmla="*/ 7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0" h="72">
                  <a:moveTo>
                    <a:pt x="15" y="72"/>
                  </a:moveTo>
                  <a:cubicBezTo>
                    <a:pt x="32" y="52"/>
                    <a:pt x="50" y="33"/>
                    <a:pt x="70" y="14"/>
                  </a:cubicBezTo>
                  <a:cubicBezTo>
                    <a:pt x="68" y="9"/>
                    <a:pt x="66" y="5"/>
                    <a:pt x="64" y="0"/>
                  </a:cubicBezTo>
                  <a:cubicBezTo>
                    <a:pt x="42" y="22"/>
                    <a:pt x="20" y="45"/>
                    <a:pt x="0" y="67"/>
                  </a:cubicBezTo>
                  <a:cubicBezTo>
                    <a:pt x="5" y="69"/>
                    <a:pt x="9" y="70"/>
                    <a:pt x="15" y="72"/>
                  </a:cubicBezTo>
                </a:path>
              </a:pathLst>
            </a:custGeom>
            <a:solidFill>
              <a:srgbClr val="0081B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7" name="Freeform 17"/>
            <p:cNvSpPr/>
            <p:nvPr/>
          </p:nvSpPr>
          <p:spPr bwMode="auto">
            <a:xfrm>
              <a:off x="4241800" y="1150938"/>
              <a:ext cx="336550" cy="374650"/>
            </a:xfrm>
            <a:custGeom>
              <a:avLst/>
              <a:gdLst>
                <a:gd name="T0" fmla="*/ 4 w 69"/>
                <a:gd name="T1" fmla="*/ 77 h 77"/>
                <a:gd name="T2" fmla="*/ 63 w 69"/>
                <a:gd name="T3" fmla="*/ 24 h 77"/>
                <a:gd name="T4" fmla="*/ 69 w 69"/>
                <a:gd name="T5" fmla="*/ 0 h 77"/>
                <a:gd name="T6" fmla="*/ 0 w 69"/>
                <a:gd name="T7" fmla="*/ 62 h 77"/>
                <a:gd name="T8" fmla="*/ 4 w 69"/>
                <a:gd name="T9" fmla="*/ 77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77">
                  <a:moveTo>
                    <a:pt x="4" y="77"/>
                  </a:moveTo>
                  <a:cubicBezTo>
                    <a:pt x="23" y="58"/>
                    <a:pt x="43" y="40"/>
                    <a:pt x="63" y="24"/>
                  </a:cubicBezTo>
                  <a:cubicBezTo>
                    <a:pt x="65" y="16"/>
                    <a:pt x="67" y="8"/>
                    <a:pt x="69" y="0"/>
                  </a:cubicBezTo>
                  <a:cubicBezTo>
                    <a:pt x="45" y="19"/>
                    <a:pt x="22" y="40"/>
                    <a:pt x="0" y="62"/>
                  </a:cubicBezTo>
                  <a:cubicBezTo>
                    <a:pt x="1" y="67"/>
                    <a:pt x="2" y="72"/>
                    <a:pt x="4" y="77"/>
                  </a:cubicBezTo>
                </a:path>
              </a:pathLst>
            </a:custGeom>
            <a:solidFill>
              <a:srgbClr val="0094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8" name="Freeform 18"/>
            <p:cNvSpPr/>
            <p:nvPr/>
          </p:nvSpPr>
          <p:spPr bwMode="auto">
            <a:xfrm>
              <a:off x="4672013" y="882651"/>
              <a:ext cx="273050" cy="273050"/>
            </a:xfrm>
            <a:custGeom>
              <a:avLst/>
              <a:gdLst>
                <a:gd name="T0" fmla="*/ 0 w 56"/>
                <a:gd name="T1" fmla="*/ 56 h 56"/>
                <a:gd name="T2" fmla="*/ 44 w 56"/>
                <a:gd name="T3" fmla="*/ 24 h 56"/>
                <a:gd name="T4" fmla="*/ 56 w 56"/>
                <a:gd name="T5" fmla="*/ 0 h 56"/>
                <a:gd name="T6" fmla="*/ 6 w 56"/>
                <a:gd name="T7" fmla="*/ 37 h 56"/>
                <a:gd name="T8" fmla="*/ 0 w 56"/>
                <a:gd name="T9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6" h="56">
                  <a:moveTo>
                    <a:pt x="0" y="56"/>
                  </a:moveTo>
                  <a:cubicBezTo>
                    <a:pt x="14" y="45"/>
                    <a:pt x="29" y="34"/>
                    <a:pt x="44" y="24"/>
                  </a:cubicBezTo>
                  <a:cubicBezTo>
                    <a:pt x="48" y="16"/>
                    <a:pt x="52" y="8"/>
                    <a:pt x="56" y="0"/>
                  </a:cubicBezTo>
                  <a:cubicBezTo>
                    <a:pt x="39" y="12"/>
                    <a:pt x="22" y="24"/>
                    <a:pt x="6" y="37"/>
                  </a:cubicBezTo>
                  <a:cubicBezTo>
                    <a:pt x="4" y="43"/>
                    <a:pt x="2" y="50"/>
                    <a:pt x="0" y="56"/>
                  </a:cubicBezTo>
                </a:path>
              </a:pathLst>
            </a:custGeom>
            <a:solidFill>
              <a:srgbClr val="6AD7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9" name="Freeform 19"/>
            <p:cNvSpPr/>
            <p:nvPr/>
          </p:nvSpPr>
          <p:spPr bwMode="auto">
            <a:xfrm>
              <a:off x="5019675" y="882651"/>
              <a:ext cx="73025" cy="44450"/>
            </a:xfrm>
            <a:custGeom>
              <a:avLst/>
              <a:gdLst>
                <a:gd name="T0" fmla="*/ 5 w 15"/>
                <a:gd name="T1" fmla="*/ 0 h 9"/>
                <a:gd name="T2" fmla="*/ 0 w 15"/>
                <a:gd name="T3" fmla="*/ 9 h 9"/>
                <a:gd name="T4" fmla="*/ 15 w 15"/>
                <a:gd name="T5" fmla="*/ 0 h 9"/>
                <a:gd name="T6" fmla="*/ 5 w 1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" h="9">
                  <a:moveTo>
                    <a:pt x="5" y="0"/>
                  </a:moveTo>
                  <a:cubicBezTo>
                    <a:pt x="3" y="3"/>
                    <a:pt x="1" y="6"/>
                    <a:pt x="0" y="9"/>
                  </a:cubicBezTo>
                  <a:cubicBezTo>
                    <a:pt x="5" y="6"/>
                    <a:pt x="10" y="3"/>
                    <a:pt x="15" y="0"/>
                  </a:cubicBezTo>
                  <a:cubicBezTo>
                    <a:pt x="5" y="0"/>
                    <a:pt x="5" y="0"/>
                    <a:pt x="5" y="0"/>
                  </a:cubicBezTo>
                </a:path>
              </a:pathLst>
            </a:custGeom>
            <a:solidFill>
              <a:srgbClr val="12C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0" name="Freeform 20"/>
            <p:cNvSpPr/>
            <p:nvPr/>
          </p:nvSpPr>
          <p:spPr bwMode="auto">
            <a:xfrm>
              <a:off x="5327650" y="1800225"/>
              <a:ext cx="547687" cy="750887"/>
            </a:xfrm>
            <a:custGeom>
              <a:avLst/>
              <a:gdLst>
                <a:gd name="T0" fmla="*/ 112 w 112"/>
                <a:gd name="T1" fmla="*/ 0 h 154"/>
                <a:gd name="T2" fmla="*/ 91 w 112"/>
                <a:gd name="T3" fmla="*/ 10 h 154"/>
                <a:gd name="T4" fmla="*/ 0 w 112"/>
                <a:gd name="T5" fmla="*/ 154 h 154"/>
                <a:gd name="T6" fmla="*/ 95 w 112"/>
                <a:gd name="T7" fmla="*/ 140 h 154"/>
                <a:gd name="T8" fmla="*/ 112 w 112"/>
                <a:gd name="T9" fmla="*/ 115 h 154"/>
                <a:gd name="T10" fmla="*/ 112 w 112"/>
                <a:gd name="T11" fmla="*/ 0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2" h="154">
                  <a:moveTo>
                    <a:pt x="112" y="0"/>
                  </a:moveTo>
                  <a:cubicBezTo>
                    <a:pt x="105" y="3"/>
                    <a:pt x="98" y="7"/>
                    <a:pt x="91" y="10"/>
                  </a:cubicBezTo>
                  <a:cubicBezTo>
                    <a:pt x="67" y="54"/>
                    <a:pt x="37" y="103"/>
                    <a:pt x="0" y="154"/>
                  </a:cubicBezTo>
                  <a:cubicBezTo>
                    <a:pt x="29" y="150"/>
                    <a:pt x="61" y="145"/>
                    <a:pt x="95" y="140"/>
                  </a:cubicBezTo>
                  <a:cubicBezTo>
                    <a:pt x="101" y="132"/>
                    <a:pt x="106" y="123"/>
                    <a:pt x="112" y="115"/>
                  </a:cubicBezTo>
                  <a:cubicBezTo>
                    <a:pt x="112" y="0"/>
                    <a:pt x="112" y="0"/>
                    <a:pt x="112" y="0"/>
                  </a:cubicBezTo>
                </a:path>
              </a:pathLst>
            </a:custGeom>
            <a:solidFill>
              <a:srgbClr val="00B6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1" name="Freeform 21"/>
            <p:cNvSpPr/>
            <p:nvPr/>
          </p:nvSpPr>
          <p:spPr bwMode="auto">
            <a:xfrm>
              <a:off x="4592638" y="2852738"/>
              <a:ext cx="866775" cy="760412"/>
            </a:xfrm>
            <a:custGeom>
              <a:avLst/>
              <a:gdLst>
                <a:gd name="T0" fmla="*/ 110 w 177"/>
                <a:gd name="T1" fmla="*/ 0 h 156"/>
                <a:gd name="T2" fmla="*/ 0 w 177"/>
                <a:gd name="T3" fmla="*/ 127 h 156"/>
                <a:gd name="T4" fmla="*/ 45 w 177"/>
                <a:gd name="T5" fmla="*/ 156 h 156"/>
                <a:gd name="T6" fmla="*/ 177 w 177"/>
                <a:gd name="T7" fmla="*/ 3 h 156"/>
                <a:gd name="T8" fmla="*/ 110 w 177"/>
                <a:gd name="T9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7" h="156">
                  <a:moveTo>
                    <a:pt x="110" y="0"/>
                  </a:moveTo>
                  <a:cubicBezTo>
                    <a:pt x="76" y="43"/>
                    <a:pt x="39" y="86"/>
                    <a:pt x="0" y="127"/>
                  </a:cubicBezTo>
                  <a:cubicBezTo>
                    <a:pt x="15" y="136"/>
                    <a:pt x="30" y="146"/>
                    <a:pt x="45" y="156"/>
                  </a:cubicBezTo>
                  <a:cubicBezTo>
                    <a:pt x="93" y="106"/>
                    <a:pt x="137" y="55"/>
                    <a:pt x="177" y="3"/>
                  </a:cubicBezTo>
                  <a:cubicBezTo>
                    <a:pt x="154" y="2"/>
                    <a:pt x="131" y="1"/>
                    <a:pt x="110" y="0"/>
                  </a:cubicBezTo>
                </a:path>
              </a:pathLst>
            </a:custGeom>
            <a:solidFill>
              <a:srgbClr val="50D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2" name="Freeform 22"/>
            <p:cNvSpPr/>
            <p:nvPr/>
          </p:nvSpPr>
          <p:spPr bwMode="auto">
            <a:xfrm>
              <a:off x="3673475" y="3852863"/>
              <a:ext cx="690562" cy="769937"/>
            </a:xfrm>
            <a:custGeom>
              <a:avLst/>
              <a:gdLst>
                <a:gd name="T0" fmla="*/ 113 w 141"/>
                <a:gd name="T1" fmla="*/ 0 h 158"/>
                <a:gd name="T2" fmla="*/ 0 w 141"/>
                <a:gd name="T3" fmla="*/ 99 h 158"/>
                <a:gd name="T4" fmla="*/ 5 w 141"/>
                <a:gd name="T5" fmla="*/ 158 h 158"/>
                <a:gd name="T6" fmla="*/ 141 w 141"/>
                <a:gd name="T7" fmla="*/ 42 h 158"/>
                <a:gd name="T8" fmla="*/ 113 w 141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1" h="158">
                  <a:moveTo>
                    <a:pt x="113" y="0"/>
                  </a:moveTo>
                  <a:cubicBezTo>
                    <a:pt x="75" y="36"/>
                    <a:pt x="37" y="69"/>
                    <a:pt x="0" y="99"/>
                  </a:cubicBezTo>
                  <a:cubicBezTo>
                    <a:pt x="2" y="118"/>
                    <a:pt x="3" y="137"/>
                    <a:pt x="5" y="158"/>
                  </a:cubicBezTo>
                  <a:cubicBezTo>
                    <a:pt x="50" y="124"/>
                    <a:pt x="96" y="85"/>
                    <a:pt x="141" y="42"/>
                  </a:cubicBezTo>
                  <a:cubicBezTo>
                    <a:pt x="131" y="27"/>
                    <a:pt x="122" y="13"/>
                    <a:pt x="113" y="0"/>
                  </a:cubicBezTo>
                </a:path>
              </a:pathLst>
            </a:custGeom>
            <a:solidFill>
              <a:srgbClr val="61D5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3" name="Freeform 23"/>
            <p:cNvSpPr/>
            <p:nvPr/>
          </p:nvSpPr>
          <p:spPr bwMode="auto">
            <a:xfrm>
              <a:off x="2749550" y="4603750"/>
              <a:ext cx="561975" cy="619125"/>
            </a:xfrm>
            <a:custGeom>
              <a:avLst/>
              <a:gdLst>
                <a:gd name="T0" fmla="*/ 115 w 115"/>
                <a:gd name="T1" fmla="*/ 0 h 127"/>
                <a:gd name="T2" fmla="*/ 22 w 115"/>
                <a:gd name="T3" fmla="*/ 57 h 127"/>
                <a:gd name="T4" fmla="*/ 0 w 115"/>
                <a:gd name="T5" fmla="*/ 127 h 127"/>
                <a:gd name="T6" fmla="*/ 108 w 115"/>
                <a:gd name="T7" fmla="*/ 66 h 127"/>
                <a:gd name="T8" fmla="*/ 115 w 115"/>
                <a:gd name="T9" fmla="*/ 0 h 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" h="127">
                  <a:moveTo>
                    <a:pt x="115" y="0"/>
                  </a:moveTo>
                  <a:cubicBezTo>
                    <a:pt x="82" y="23"/>
                    <a:pt x="51" y="42"/>
                    <a:pt x="22" y="57"/>
                  </a:cubicBezTo>
                  <a:cubicBezTo>
                    <a:pt x="15" y="80"/>
                    <a:pt x="7" y="103"/>
                    <a:pt x="0" y="127"/>
                  </a:cubicBezTo>
                  <a:cubicBezTo>
                    <a:pt x="33" y="112"/>
                    <a:pt x="69" y="91"/>
                    <a:pt x="108" y="66"/>
                  </a:cubicBezTo>
                  <a:cubicBezTo>
                    <a:pt x="110" y="43"/>
                    <a:pt x="113" y="21"/>
                    <a:pt x="115" y="0"/>
                  </a:cubicBezTo>
                </a:path>
              </a:pathLst>
            </a:custGeom>
            <a:solidFill>
              <a:srgbClr val="52D1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4" name="Freeform 24"/>
            <p:cNvSpPr/>
            <p:nvPr/>
          </p:nvSpPr>
          <p:spPr bwMode="auto">
            <a:xfrm>
              <a:off x="2166938" y="4930775"/>
              <a:ext cx="498475" cy="527050"/>
            </a:xfrm>
            <a:custGeom>
              <a:avLst/>
              <a:gdLst>
                <a:gd name="T0" fmla="*/ 21 w 102"/>
                <a:gd name="T1" fmla="*/ 23 h 108"/>
                <a:gd name="T2" fmla="*/ 0 w 102"/>
                <a:gd name="T3" fmla="*/ 61 h 108"/>
                <a:gd name="T4" fmla="*/ 0 w 102"/>
                <a:gd name="T5" fmla="*/ 108 h 108"/>
                <a:gd name="T6" fmla="*/ 65 w 102"/>
                <a:gd name="T7" fmla="*/ 93 h 108"/>
                <a:gd name="T8" fmla="*/ 102 w 102"/>
                <a:gd name="T9" fmla="*/ 0 h 108"/>
                <a:gd name="T10" fmla="*/ 21 w 102"/>
                <a:gd name="T11" fmla="*/ 23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2" h="108">
                  <a:moveTo>
                    <a:pt x="21" y="23"/>
                  </a:moveTo>
                  <a:cubicBezTo>
                    <a:pt x="14" y="36"/>
                    <a:pt x="7" y="48"/>
                    <a:pt x="0" y="61"/>
                  </a:cubicBezTo>
                  <a:cubicBezTo>
                    <a:pt x="0" y="108"/>
                    <a:pt x="0" y="108"/>
                    <a:pt x="0" y="108"/>
                  </a:cubicBezTo>
                  <a:cubicBezTo>
                    <a:pt x="19" y="106"/>
                    <a:pt x="41" y="101"/>
                    <a:pt x="65" y="93"/>
                  </a:cubicBezTo>
                  <a:cubicBezTo>
                    <a:pt x="78" y="60"/>
                    <a:pt x="90" y="30"/>
                    <a:pt x="102" y="0"/>
                  </a:cubicBezTo>
                  <a:cubicBezTo>
                    <a:pt x="71" y="14"/>
                    <a:pt x="44" y="21"/>
                    <a:pt x="21" y="23"/>
                  </a:cubicBezTo>
                </a:path>
              </a:pathLst>
            </a:custGeom>
            <a:solidFill>
              <a:srgbClr val="00AD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5" name="Freeform 25"/>
            <p:cNvSpPr/>
            <p:nvPr/>
          </p:nvSpPr>
          <p:spPr bwMode="auto">
            <a:xfrm>
              <a:off x="2166938" y="5018088"/>
              <a:ext cx="53975" cy="93662"/>
            </a:xfrm>
            <a:custGeom>
              <a:avLst/>
              <a:gdLst>
                <a:gd name="T0" fmla="*/ 0 w 11"/>
                <a:gd name="T1" fmla="*/ 0 h 19"/>
                <a:gd name="T2" fmla="*/ 0 w 11"/>
                <a:gd name="T3" fmla="*/ 19 h 19"/>
                <a:gd name="T4" fmla="*/ 11 w 11"/>
                <a:gd name="T5" fmla="*/ 1 h 19"/>
                <a:gd name="T6" fmla="*/ 0 w 11"/>
                <a:gd name="T7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9">
                  <a:moveTo>
                    <a:pt x="0" y="0"/>
                  </a:moveTo>
                  <a:cubicBezTo>
                    <a:pt x="0" y="19"/>
                    <a:pt x="0" y="19"/>
                    <a:pt x="0" y="19"/>
                  </a:cubicBezTo>
                  <a:cubicBezTo>
                    <a:pt x="3" y="13"/>
                    <a:pt x="7" y="7"/>
                    <a:pt x="11" y="1"/>
                  </a:cubicBezTo>
                  <a:cubicBezTo>
                    <a:pt x="7" y="1"/>
                    <a:pt x="3" y="0"/>
                    <a:pt x="0" y="0"/>
                  </a:cubicBezTo>
                </a:path>
              </a:pathLst>
            </a:custGeom>
            <a:solidFill>
              <a:srgbClr val="0073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6" name="Freeform 26"/>
            <p:cNvSpPr/>
            <p:nvPr/>
          </p:nvSpPr>
          <p:spPr bwMode="auto">
            <a:xfrm>
              <a:off x="3487738" y="2189163"/>
              <a:ext cx="303212" cy="307975"/>
            </a:xfrm>
            <a:custGeom>
              <a:avLst/>
              <a:gdLst>
                <a:gd name="T0" fmla="*/ 36 w 62"/>
                <a:gd name="T1" fmla="*/ 45 h 63"/>
                <a:gd name="T2" fmla="*/ 62 w 62"/>
                <a:gd name="T3" fmla="*/ 0 h 63"/>
                <a:gd name="T4" fmla="*/ 35 w 62"/>
                <a:gd name="T5" fmla="*/ 8 h 63"/>
                <a:gd name="T6" fmla="*/ 0 w 62"/>
                <a:gd name="T7" fmla="*/ 63 h 63"/>
                <a:gd name="T8" fmla="*/ 36 w 62"/>
                <a:gd name="T9" fmla="*/ 45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2" h="63">
                  <a:moveTo>
                    <a:pt x="36" y="45"/>
                  </a:moveTo>
                  <a:cubicBezTo>
                    <a:pt x="43" y="30"/>
                    <a:pt x="52" y="15"/>
                    <a:pt x="62" y="0"/>
                  </a:cubicBezTo>
                  <a:cubicBezTo>
                    <a:pt x="53" y="3"/>
                    <a:pt x="44" y="6"/>
                    <a:pt x="35" y="8"/>
                  </a:cubicBezTo>
                  <a:cubicBezTo>
                    <a:pt x="22" y="27"/>
                    <a:pt x="10" y="46"/>
                    <a:pt x="0" y="63"/>
                  </a:cubicBezTo>
                  <a:cubicBezTo>
                    <a:pt x="12" y="57"/>
                    <a:pt x="24" y="51"/>
                    <a:pt x="36" y="45"/>
                  </a:cubicBezTo>
                </a:path>
              </a:pathLst>
            </a:custGeom>
            <a:solidFill>
              <a:srgbClr val="0090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7" name="Freeform 27"/>
            <p:cNvSpPr/>
            <p:nvPr/>
          </p:nvSpPr>
          <p:spPr bwMode="auto">
            <a:xfrm>
              <a:off x="3697288" y="1906588"/>
              <a:ext cx="298450" cy="273050"/>
            </a:xfrm>
            <a:custGeom>
              <a:avLst/>
              <a:gdLst>
                <a:gd name="T0" fmla="*/ 25 w 61"/>
                <a:gd name="T1" fmla="*/ 49 h 56"/>
                <a:gd name="T2" fmla="*/ 61 w 61"/>
                <a:gd name="T3" fmla="*/ 3 h 56"/>
                <a:gd name="T4" fmla="*/ 44 w 61"/>
                <a:gd name="T5" fmla="*/ 0 h 56"/>
                <a:gd name="T6" fmla="*/ 0 w 61"/>
                <a:gd name="T7" fmla="*/ 56 h 56"/>
                <a:gd name="T8" fmla="*/ 25 w 61"/>
                <a:gd name="T9" fmla="*/ 49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56">
                  <a:moveTo>
                    <a:pt x="25" y="49"/>
                  </a:moveTo>
                  <a:cubicBezTo>
                    <a:pt x="36" y="34"/>
                    <a:pt x="48" y="19"/>
                    <a:pt x="61" y="3"/>
                  </a:cubicBezTo>
                  <a:cubicBezTo>
                    <a:pt x="55" y="2"/>
                    <a:pt x="49" y="1"/>
                    <a:pt x="44" y="0"/>
                  </a:cubicBezTo>
                  <a:cubicBezTo>
                    <a:pt x="28" y="19"/>
                    <a:pt x="13" y="38"/>
                    <a:pt x="0" y="56"/>
                  </a:cubicBezTo>
                  <a:cubicBezTo>
                    <a:pt x="8" y="54"/>
                    <a:pt x="16" y="51"/>
                    <a:pt x="25" y="49"/>
                  </a:cubicBezTo>
                </a:path>
              </a:pathLst>
            </a:custGeom>
            <a:solidFill>
              <a:srgbClr val="0090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8" name="Freeform 28"/>
            <p:cNvSpPr/>
            <p:nvPr/>
          </p:nvSpPr>
          <p:spPr bwMode="auto">
            <a:xfrm>
              <a:off x="3981450" y="1619250"/>
              <a:ext cx="239712" cy="238125"/>
            </a:xfrm>
            <a:custGeom>
              <a:avLst/>
              <a:gdLst>
                <a:gd name="T0" fmla="*/ 13 w 49"/>
                <a:gd name="T1" fmla="*/ 49 h 49"/>
                <a:gd name="T2" fmla="*/ 49 w 49"/>
                <a:gd name="T3" fmla="*/ 11 h 49"/>
                <a:gd name="T4" fmla="*/ 43 w 49"/>
                <a:gd name="T5" fmla="*/ 0 h 49"/>
                <a:gd name="T6" fmla="*/ 0 w 49"/>
                <a:gd name="T7" fmla="*/ 45 h 49"/>
                <a:gd name="T8" fmla="*/ 13 w 49"/>
                <a:gd name="T9" fmla="*/ 49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9" h="49">
                  <a:moveTo>
                    <a:pt x="13" y="49"/>
                  </a:moveTo>
                  <a:cubicBezTo>
                    <a:pt x="24" y="37"/>
                    <a:pt x="37" y="24"/>
                    <a:pt x="49" y="11"/>
                  </a:cubicBezTo>
                  <a:cubicBezTo>
                    <a:pt x="47" y="7"/>
                    <a:pt x="45" y="3"/>
                    <a:pt x="43" y="0"/>
                  </a:cubicBezTo>
                  <a:cubicBezTo>
                    <a:pt x="28" y="14"/>
                    <a:pt x="14" y="30"/>
                    <a:pt x="0" y="45"/>
                  </a:cubicBezTo>
                  <a:cubicBezTo>
                    <a:pt x="4" y="46"/>
                    <a:pt x="8" y="48"/>
                    <a:pt x="13" y="49"/>
                  </a:cubicBezTo>
                </a:path>
              </a:pathLst>
            </a:custGeom>
            <a:solidFill>
              <a:srgbClr val="16C1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9" name="Freeform 29"/>
            <p:cNvSpPr/>
            <p:nvPr/>
          </p:nvSpPr>
          <p:spPr bwMode="auto">
            <a:xfrm>
              <a:off x="4300538" y="1336675"/>
              <a:ext cx="204787" cy="247650"/>
            </a:xfrm>
            <a:custGeom>
              <a:avLst/>
              <a:gdLst>
                <a:gd name="T0" fmla="*/ 3 w 42"/>
                <a:gd name="T1" fmla="*/ 51 h 51"/>
                <a:gd name="T2" fmla="*/ 39 w 42"/>
                <a:gd name="T3" fmla="*/ 19 h 51"/>
                <a:gd name="T4" fmla="*/ 42 w 42"/>
                <a:gd name="T5" fmla="*/ 0 h 51"/>
                <a:gd name="T6" fmla="*/ 0 w 42"/>
                <a:gd name="T7" fmla="*/ 37 h 51"/>
                <a:gd name="T8" fmla="*/ 3 w 42"/>
                <a:gd name="T9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1">
                  <a:moveTo>
                    <a:pt x="3" y="51"/>
                  </a:moveTo>
                  <a:cubicBezTo>
                    <a:pt x="14" y="40"/>
                    <a:pt x="27" y="29"/>
                    <a:pt x="39" y="19"/>
                  </a:cubicBezTo>
                  <a:cubicBezTo>
                    <a:pt x="40" y="13"/>
                    <a:pt x="41" y="7"/>
                    <a:pt x="42" y="0"/>
                  </a:cubicBezTo>
                  <a:cubicBezTo>
                    <a:pt x="28" y="12"/>
                    <a:pt x="14" y="25"/>
                    <a:pt x="0" y="37"/>
                  </a:cubicBezTo>
                  <a:cubicBezTo>
                    <a:pt x="1" y="42"/>
                    <a:pt x="2" y="46"/>
                    <a:pt x="3" y="51"/>
                  </a:cubicBezTo>
                </a:path>
              </a:pathLst>
            </a:custGeom>
            <a:solidFill>
              <a:srgbClr val="3AC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0" name="Freeform 30"/>
            <p:cNvSpPr/>
            <p:nvPr/>
          </p:nvSpPr>
          <p:spPr bwMode="auto">
            <a:xfrm>
              <a:off x="4613275" y="1092200"/>
              <a:ext cx="230187" cy="239712"/>
            </a:xfrm>
            <a:custGeom>
              <a:avLst/>
              <a:gdLst>
                <a:gd name="T0" fmla="*/ 0 w 47"/>
                <a:gd name="T1" fmla="*/ 49 h 49"/>
                <a:gd name="T2" fmla="*/ 34 w 47"/>
                <a:gd name="T3" fmla="*/ 25 h 49"/>
                <a:gd name="T4" fmla="*/ 47 w 47"/>
                <a:gd name="T5" fmla="*/ 0 h 49"/>
                <a:gd name="T6" fmla="*/ 6 w 47"/>
                <a:gd name="T7" fmla="*/ 29 h 49"/>
                <a:gd name="T8" fmla="*/ 0 w 47"/>
                <a:gd name="T9" fmla="*/ 49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9">
                  <a:moveTo>
                    <a:pt x="0" y="49"/>
                  </a:moveTo>
                  <a:cubicBezTo>
                    <a:pt x="11" y="41"/>
                    <a:pt x="23" y="33"/>
                    <a:pt x="34" y="25"/>
                  </a:cubicBezTo>
                  <a:cubicBezTo>
                    <a:pt x="38" y="17"/>
                    <a:pt x="43" y="8"/>
                    <a:pt x="47" y="0"/>
                  </a:cubicBezTo>
                  <a:cubicBezTo>
                    <a:pt x="34" y="8"/>
                    <a:pt x="20" y="18"/>
                    <a:pt x="6" y="29"/>
                  </a:cubicBezTo>
                  <a:cubicBezTo>
                    <a:pt x="4" y="35"/>
                    <a:pt x="2" y="42"/>
                    <a:pt x="0" y="49"/>
                  </a:cubicBezTo>
                </a:path>
              </a:pathLst>
            </a:custGeom>
            <a:solidFill>
              <a:srgbClr val="45C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1" name="Freeform 31"/>
            <p:cNvSpPr/>
            <p:nvPr/>
          </p:nvSpPr>
          <p:spPr bwMode="auto">
            <a:xfrm>
              <a:off x="4902200" y="882651"/>
              <a:ext cx="307975" cy="268287"/>
            </a:xfrm>
            <a:custGeom>
              <a:avLst/>
              <a:gdLst>
                <a:gd name="T0" fmla="*/ 63 w 63"/>
                <a:gd name="T1" fmla="*/ 0 h 55"/>
                <a:gd name="T2" fmla="*/ 18 w 63"/>
                <a:gd name="T3" fmla="*/ 23 h 55"/>
                <a:gd name="T4" fmla="*/ 0 w 63"/>
                <a:gd name="T5" fmla="*/ 55 h 55"/>
                <a:gd name="T6" fmla="*/ 36 w 63"/>
                <a:gd name="T7" fmla="*/ 38 h 55"/>
                <a:gd name="T8" fmla="*/ 63 w 63"/>
                <a:gd name="T9" fmla="*/ 0 h 55"/>
                <a:gd name="T10" fmla="*/ 63 w 63"/>
                <a:gd name="T11" fmla="*/ 0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55">
                  <a:moveTo>
                    <a:pt x="63" y="0"/>
                  </a:moveTo>
                  <a:cubicBezTo>
                    <a:pt x="48" y="6"/>
                    <a:pt x="34" y="14"/>
                    <a:pt x="18" y="23"/>
                  </a:cubicBezTo>
                  <a:cubicBezTo>
                    <a:pt x="12" y="33"/>
                    <a:pt x="6" y="44"/>
                    <a:pt x="0" y="55"/>
                  </a:cubicBezTo>
                  <a:cubicBezTo>
                    <a:pt x="12" y="48"/>
                    <a:pt x="24" y="42"/>
                    <a:pt x="36" y="38"/>
                  </a:cubicBezTo>
                  <a:cubicBezTo>
                    <a:pt x="45" y="25"/>
                    <a:pt x="54" y="12"/>
                    <a:pt x="63" y="0"/>
                  </a:cubicBezTo>
                  <a:cubicBezTo>
                    <a:pt x="63" y="0"/>
                    <a:pt x="63" y="0"/>
                    <a:pt x="63" y="0"/>
                  </a:cubicBezTo>
                </a:path>
              </a:pathLst>
            </a:custGeom>
            <a:solidFill>
              <a:srgbClr val="4AC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2" name="Freeform 32"/>
            <p:cNvSpPr/>
            <p:nvPr/>
          </p:nvSpPr>
          <p:spPr bwMode="auto">
            <a:xfrm>
              <a:off x="5146675" y="882651"/>
              <a:ext cx="322262" cy="176212"/>
            </a:xfrm>
            <a:custGeom>
              <a:avLst/>
              <a:gdLst>
                <a:gd name="T0" fmla="*/ 28 w 66"/>
                <a:gd name="T1" fmla="*/ 0 h 36"/>
                <a:gd name="T2" fmla="*/ 0 w 66"/>
                <a:gd name="T3" fmla="*/ 36 h 36"/>
                <a:gd name="T4" fmla="*/ 37 w 66"/>
                <a:gd name="T5" fmla="*/ 32 h 36"/>
                <a:gd name="T6" fmla="*/ 66 w 66"/>
                <a:gd name="T7" fmla="*/ 0 h 36"/>
                <a:gd name="T8" fmla="*/ 28 w 66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6" h="36">
                  <a:moveTo>
                    <a:pt x="28" y="0"/>
                  </a:moveTo>
                  <a:cubicBezTo>
                    <a:pt x="19" y="12"/>
                    <a:pt x="10" y="24"/>
                    <a:pt x="0" y="36"/>
                  </a:cubicBezTo>
                  <a:cubicBezTo>
                    <a:pt x="14" y="32"/>
                    <a:pt x="26" y="31"/>
                    <a:pt x="37" y="32"/>
                  </a:cubicBezTo>
                  <a:cubicBezTo>
                    <a:pt x="46" y="22"/>
                    <a:pt x="56" y="11"/>
                    <a:pt x="66" y="0"/>
                  </a:cubicBezTo>
                  <a:cubicBezTo>
                    <a:pt x="28" y="0"/>
                    <a:pt x="28" y="0"/>
                    <a:pt x="28" y="0"/>
                  </a:cubicBezTo>
                </a:path>
              </a:pathLst>
            </a:custGeom>
            <a:solidFill>
              <a:srgbClr val="06B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3" name="Freeform 33"/>
            <p:cNvSpPr/>
            <p:nvPr/>
          </p:nvSpPr>
          <p:spPr bwMode="auto">
            <a:xfrm>
              <a:off x="5370513" y="882651"/>
              <a:ext cx="406400" cy="268287"/>
            </a:xfrm>
            <a:custGeom>
              <a:avLst/>
              <a:gdLst>
                <a:gd name="T0" fmla="*/ 33 w 83"/>
                <a:gd name="T1" fmla="*/ 0 h 55"/>
                <a:gd name="T2" fmla="*/ 0 w 83"/>
                <a:gd name="T3" fmla="*/ 35 h 55"/>
                <a:gd name="T4" fmla="*/ 22 w 83"/>
                <a:gd name="T5" fmla="*/ 55 h 55"/>
                <a:gd name="T6" fmla="*/ 83 w 83"/>
                <a:gd name="T7" fmla="*/ 0 h 55"/>
                <a:gd name="T8" fmla="*/ 33 w 83"/>
                <a:gd name="T9" fmla="*/ 0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55">
                  <a:moveTo>
                    <a:pt x="33" y="0"/>
                  </a:moveTo>
                  <a:cubicBezTo>
                    <a:pt x="22" y="12"/>
                    <a:pt x="11" y="23"/>
                    <a:pt x="0" y="35"/>
                  </a:cubicBezTo>
                  <a:cubicBezTo>
                    <a:pt x="10" y="39"/>
                    <a:pt x="17" y="45"/>
                    <a:pt x="22" y="55"/>
                  </a:cubicBezTo>
                  <a:cubicBezTo>
                    <a:pt x="42" y="37"/>
                    <a:pt x="62" y="18"/>
                    <a:pt x="83" y="0"/>
                  </a:cubicBezTo>
                  <a:cubicBezTo>
                    <a:pt x="33" y="0"/>
                    <a:pt x="33" y="0"/>
                    <a:pt x="33" y="0"/>
                  </a:cubicBezTo>
                </a:path>
              </a:pathLst>
            </a:custGeom>
            <a:solidFill>
              <a:srgbClr val="00B7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4" name="Freeform 34"/>
            <p:cNvSpPr/>
            <p:nvPr/>
          </p:nvSpPr>
          <p:spPr bwMode="auto">
            <a:xfrm>
              <a:off x="5492750" y="887413"/>
              <a:ext cx="382587" cy="550862"/>
            </a:xfrm>
            <a:custGeom>
              <a:avLst/>
              <a:gdLst>
                <a:gd name="T0" fmla="*/ 78 w 78"/>
                <a:gd name="T1" fmla="*/ 56 h 113"/>
                <a:gd name="T2" fmla="*/ 78 w 78"/>
                <a:gd name="T3" fmla="*/ 4 h 113"/>
                <a:gd name="T4" fmla="*/ 76 w 78"/>
                <a:gd name="T5" fmla="*/ 0 h 113"/>
                <a:gd name="T6" fmla="*/ 2 w 78"/>
                <a:gd name="T7" fmla="*/ 64 h 113"/>
                <a:gd name="T8" fmla="*/ 0 w 78"/>
                <a:gd name="T9" fmla="*/ 113 h 113"/>
                <a:gd name="T10" fmla="*/ 78 w 78"/>
                <a:gd name="T11" fmla="*/ 56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113">
                  <a:moveTo>
                    <a:pt x="78" y="56"/>
                  </a:moveTo>
                  <a:cubicBezTo>
                    <a:pt x="78" y="4"/>
                    <a:pt x="78" y="4"/>
                    <a:pt x="78" y="4"/>
                  </a:cubicBezTo>
                  <a:cubicBezTo>
                    <a:pt x="77" y="2"/>
                    <a:pt x="77" y="1"/>
                    <a:pt x="76" y="0"/>
                  </a:cubicBezTo>
                  <a:cubicBezTo>
                    <a:pt x="51" y="22"/>
                    <a:pt x="26" y="43"/>
                    <a:pt x="2" y="64"/>
                  </a:cubicBezTo>
                  <a:cubicBezTo>
                    <a:pt x="5" y="77"/>
                    <a:pt x="4" y="93"/>
                    <a:pt x="0" y="113"/>
                  </a:cubicBezTo>
                  <a:cubicBezTo>
                    <a:pt x="25" y="95"/>
                    <a:pt x="51" y="75"/>
                    <a:pt x="78" y="56"/>
                  </a:cubicBezTo>
                </a:path>
              </a:pathLst>
            </a:custGeom>
            <a:solidFill>
              <a:srgbClr val="0FB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5" name="Freeform 35"/>
            <p:cNvSpPr/>
            <p:nvPr/>
          </p:nvSpPr>
          <p:spPr bwMode="auto">
            <a:xfrm>
              <a:off x="5259388" y="1252538"/>
              <a:ext cx="615950" cy="722312"/>
            </a:xfrm>
            <a:custGeom>
              <a:avLst/>
              <a:gdLst>
                <a:gd name="T0" fmla="*/ 126 w 126"/>
                <a:gd name="T1" fmla="*/ 0 h 148"/>
                <a:gd name="T2" fmla="*/ 38 w 126"/>
                <a:gd name="T3" fmla="*/ 60 h 148"/>
                <a:gd name="T4" fmla="*/ 0 w 126"/>
                <a:gd name="T5" fmla="*/ 148 h 148"/>
                <a:gd name="T6" fmla="*/ 95 w 126"/>
                <a:gd name="T7" fmla="*/ 101 h 148"/>
                <a:gd name="T8" fmla="*/ 126 w 126"/>
                <a:gd name="T9" fmla="*/ 23 h 148"/>
                <a:gd name="T10" fmla="*/ 126 w 126"/>
                <a:gd name="T11" fmla="*/ 0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6" h="148">
                  <a:moveTo>
                    <a:pt x="126" y="0"/>
                  </a:moveTo>
                  <a:cubicBezTo>
                    <a:pt x="96" y="21"/>
                    <a:pt x="66" y="41"/>
                    <a:pt x="38" y="60"/>
                  </a:cubicBezTo>
                  <a:cubicBezTo>
                    <a:pt x="30" y="86"/>
                    <a:pt x="17" y="115"/>
                    <a:pt x="0" y="148"/>
                  </a:cubicBezTo>
                  <a:cubicBezTo>
                    <a:pt x="30" y="133"/>
                    <a:pt x="61" y="117"/>
                    <a:pt x="95" y="101"/>
                  </a:cubicBezTo>
                  <a:cubicBezTo>
                    <a:pt x="109" y="72"/>
                    <a:pt x="119" y="46"/>
                    <a:pt x="126" y="23"/>
                  </a:cubicBezTo>
                  <a:cubicBezTo>
                    <a:pt x="126" y="0"/>
                    <a:pt x="126" y="0"/>
                    <a:pt x="126" y="0"/>
                  </a:cubicBezTo>
                </a:path>
              </a:pathLst>
            </a:custGeom>
            <a:solidFill>
              <a:srgbClr val="0099D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6" name="Freeform 36"/>
            <p:cNvSpPr/>
            <p:nvPr/>
          </p:nvSpPr>
          <p:spPr bwMode="auto">
            <a:xfrm>
              <a:off x="5083175" y="2155825"/>
              <a:ext cx="293687" cy="263525"/>
            </a:xfrm>
            <a:custGeom>
              <a:avLst/>
              <a:gdLst>
                <a:gd name="T0" fmla="*/ 29 w 60"/>
                <a:gd name="T1" fmla="*/ 11 h 54"/>
                <a:gd name="T2" fmla="*/ 0 w 60"/>
                <a:gd name="T3" fmla="*/ 54 h 54"/>
                <a:gd name="T4" fmla="*/ 29 w 60"/>
                <a:gd name="T5" fmla="*/ 46 h 54"/>
                <a:gd name="T6" fmla="*/ 60 w 60"/>
                <a:gd name="T7" fmla="*/ 0 h 54"/>
                <a:gd name="T8" fmla="*/ 29 w 60"/>
                <a:gd name="T9" fmla="*/ 1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54">
                  <a:moveTo>
                    <a:pt x="29" y="11"/>
                  </a:moveTo>
                  <a:cubicBezTo>
                    <a:pt x="20" y="25"/>
                    <a:pt x="10" y="39"/>
                    <a:pt x="0" y="54"/>
                  </a:cubicBezTo>
                  <a:cubicBezTo>
                    <a:pt x="10" y="51"/>
                    <a:pt x="20" y="49"/>
                    <a:pt x="29" y="46"/>
                  </a:cubicBezTo>
                  <a:cubicBezTo>
                    <a:pt x="40" y="31"/>
                    <a:pt x="50" y="15"/>
                    <a:pt x="60" y="0"/>
                  </a:cubicBezTo>
                  <a:cubicBezTo>
                    <a:pt x="49" y="4"/>
                    <a:pt x="39" y="8"/>
                    <a:pt x="29" y="11"/>
                  </a:cubicBezTo>
                  <a:close/>
                </a:path>
              </a:pathLst>
            </a:custGeom>
            <a:solidFill>
              <a:srgbClr val="73D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7" name="Freeform 37"/>
            <p:cNvSpPr/>
            <p:nvPr/>
          </p:nvSpPr>
          <p:spPr bwMode="auto">
            <a:xfrm>
              <a:off x="4475163" y="2979738"/>
              <a:ext cx="279400" cy="239712"/>
            </a:xfrm>
            <a:custGeom>
              <a:avLst/>
              <a:gdLst>
                <a:gd name="T0" fmla="*/ 37 w 57"/>
                <a:gd name="T1" fmla="*/ 0 h 49"/>
                <a:gd name="T2" fmla="*/ 0 w 57"/>
                <a:gd name="T3" fmla="*/ 42 h 49"/>
                <a:gd name="T4" fmla="*/ 17 w 57"/>
                <a:gd name="T5" fmla="*/ 49 h 49"/>
                <a:gd name="T6" fmla="*/ 57 w 57"/>
                <a:gd name="T7" fmla="*/ 3 h 49"/>
                <a:gd name="T8" fmla="*/ 37 w 57"/>
                <a:gd name="T9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" h="49">
                  <a:moveTo>
                    <a:pt x="37" y="0"/>
                  </a:moveTo>
                  <a:cubicBezTo>
                    <a:pt x="25" y="14"/>
                    <a:pt x="13" y="28"/>
                    <a:pt x="0" y="42"/>
                  </a:cubicBezTo>
                  <a:cubicBezTo>
                    <a:pt x="6" y="44"/>
                    <a:pt x="11" y="47"/>
                    <a:pt x="17" y="49"/>
                  </a:cubicBezTo>
                  <a:cubicBezTo>
                    <a:pt x="31" y="34"/>
                    <a:pt x="44" y="19"/>
                    <a:pt x="57" y="3"/>
                  </a:cubicBezTo>
                  <a:cubicBezTo>
                    <a:pt x="50" y="2"/>
                    <a:pt x="43" y="1"/>
                    <a:pt x="37" y="0"/>
                  </a:cubicBezTo>
                  <a:close/>
                </a:path>
              </a:pathLst>
            </a:custGeom>
            <a:solidFill>
              <a:srgbClr val="73D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8" name="Freeform 38"/>
            <p:cNvSpPr/>
            <p:nvPr/>
          </p:nvSpPr>
          <p:spPr bwMode="auto">
            <a:xfrm>
              <a:off x="3614738" y="3540125"/>
              <a:ext cx="561975" cy="649287"/>
            </a:xfrm>
            <a:custGeom>
              <a:avLst/>
              <a:gdLst>
                <a:gd name="T0" fmla="*/ 90 w 115"/>
                <a:gd name="T1" fmla="*/ 0 h 133"/>
                <a:gd name="T2" fmla="*/ 0 w 115"/>
                <a:gd name="T3" fmla="*/ 81 h 133"/>
                <a:gd name="T4" fmla="*/ 4 w 115"/>
                <a:gd name="T5" fmla="*/ 133 h 133"/>
                <a:gd name="T6" fmla="*/ 115 w 115"/>
                <a:gd name="T7" fmla="*/ 35 h 133"/>
                <a:gd name="T8" fmla="*/ 90 w 115"/>
                <a:gd name="T9" fmla="*/ 0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" h="133">
                  <a:moveTo>
                    <a:pt x="90" y="0"/>
                  </a:moveTo>
                  <a:cubicBezTo>
                    <a:pt x="60" y="29"/>
                    <a:pt x="30" y="56"/>
                    <a:pt x="0" y="81"/>
                  </a:cubicBezTo>
                  <a:cubicBezTo>
                    <a:pt x="1" y="98"/>
                    <a:pt x="2" y="115"/>
                    <a:pt x="4" y="133"/>
                  </a:cubicBezTo>
                  <a:cubicBezTo>
                    <a:pt x="40" y="104"/>
                    <a:pt x="78" y="71"/>
                    <a:pt x="115" y="35"/>
                  </a:cubicBezTo>
                  <a:cubicBezTo>
                    <a:pt x="106" y="22"/>
                    <a:pt x="98" y="11"/>
                    <a:pt x="90" y="0"/>
                  </a:cubicBezTo>
                </a:path>
              </a:pathLst>
            </a:custGeom>
            <a:solidFill>
              <a:srgbClr val="2EC7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9" name="Freeform 39"/>
            <p:cNvSpPr/>
            <p:nvPr/>
          </p:nvSpPr>
          <p:spPr bwMode="auto">
            <a:xfrm>
              <a:off x="3052763" y="4281488"/>
              <a:ext cx="200025" cy="244475"/>
            </a:xfrm>
            <a:custGeom>
              <a:avLst/>
              <a:gdLst>
                <a:gd name="T0" fmla="*/ 41 w 41"/>
                <a:gd name="T1" fmla="*/ 0 h 50"/>
                <a:gd name="T2" fmla="*/ 7 w 41"/>
                <a:gd name="T3" fmla="*/ 23 h 50"/>
                <a:gd name="T4" fmla="*/ 0 w 41"/>
                <a:gd name="T5" fmla="*/ 50 h 50"/>
                <a:gd name="T6" fmla="*/ 37 w 41"/>
                <a:gd name="T7" fmla="*/ 26 h 50"/>
                <a:gd name="T8" fmla="*/ 41 w 41"/>
                <a:gd name="T9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50">
                  <a:moveTo>
                    <a:pt x="41" y="0"/>
                  </a:moveTo>
                  <a:cubicBezTo>
                    <a:pt x="30" y="9"/>
                    <a:pt x="18" y="16"/>
                    <a:pt x="7" y="23"/>
                  </a:cubicBezTo>
                  <a:cubicBezTo>
                    <a:pt x="5" y="32"/>
                    <a:pt x="2" y="41"/>
                    <a:pt x="0" y="50"/>
                  </a:cubicBezTo>
                  <a:cubicBezTo>
                    <a:pt x="12" y="43"/>
                    <a:pt x="24" y="35"/>
                    <a:pt x="37" y="26"/>
                  </a:cubicBezTo>
                  <a:cubicBezTo>
                    <a:pt x="38" y="17"/>
                    <a:pt x="40" y="9"/>
                    <a:pt x="41" y="0"/>
                  </a:cubicBezTo>
                  <a:close/>
                </a:path>
              </a:pathLst>
            </a:custGeom>
            <a:solidFill>
              <a:srgbClr val="73D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0" name="Freeform 40"/>
            <p:cNvSpPr/>
            <p:nvPr/>
          </p:nvSpPr>
          <p:spPr bwMode="auto">
            <a:xfrm>
              <a:off x="2514600" y="4613275"/>
              <a:ext cx="171450" cy="161925"/>
            </a:xfrm>
            <a:custGeom>
              <a:avLst/>
              <a:gdLst>
                <a:gd name="T0" fmla="*/ 35 w 35"/>
                <a:gd name="T1" fmla="*/ 0 h 33"/>
                <a:gd name="T2" fmla="*/ 13 w 35"/>
                <a:gd name="T3" fmla="*/ 9 h 33"/>
                <a:gd name="T4" fmla="*/ 0 w 35"/>
                <a:gd name="T5" fmla="*/ 33 h 33"/>
                <a:gd name="T6" fmla="*/ 24 w 35"/>
                <a:gd name="T7" fmla="*/ 25 h 33"/>
                <a:gd name="T8" fmla="*/ 35 w 35"/>
                <a:gd name="T9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33">
                  <a:moveTo>
                    <a:pt x="35" y="0"/>
                  </a:moveTo>
                  <a:cubicBezTo>
                    <a:pt x="27" y="4"/>
                    <a:pt x="20" y="6"/>
                    <a:pt x="13" y="9"/>
                  </a:cubicBezTo>
                  <a:cubicBezTo>
                    <a:pt x="9" y="17"/>
                    <a:pt x="4" y="25"/>
                    <a:pt x="0" y="33"/>
                  </a:cubicBezTo>
                  <a:cubicBezTo>
                    <a:pt x="8" y="31"/>
                    <a:pt x="15" y="28"/>
                    <a:pt x="24" y="25"/>
                  </a:cubicBezTo>
                  <a:cubicBezTo>
                    <a:pt x="27" y="17"/>
                    <a:pt x="31" y="9"/>
                    <a:pt x="35" y="0"/>
                  </a:cubicBezTo>
                  <a:close/>
                </a:path>
              </a:pathLst>
            </a:custGeom>
            <a:solidFill>
              <a:srgbClr val="73D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1" name="Freeform 41"/>
            <p:cNvSpPr/>
            <p:nvPr/>
          </p:nvSpPr>
          <p:spPr bwMode="auto">
            <a:xfrm>
              <a:off x="2220913" y="4735513"/>
              <a:ext cx="38100" cy="33337"/>
            </a:xfrm>
            <a:custGeom>
              <a:avLst/>
              <a:gdLst>
                <a:gd name="T0" fmla="*/ 8 w 8"/>
                <a:gd name="T1" fmla="*/ 1 h 7"/>
                <a:gd name="T2" fmla="*/ 4 w 8"/>
                <a:gd name="T3" fmla="*/ 0 h 7"/>
                <a:gd name="T4" fmla="*/ 0 w 8"/>
                <a:gd name="T5" fmla="*/ 7 h 7"/>
                <a:gd name="T6" fmla="*/ 4 w 8"/>
                <a:gd name="T7" fmla="*/ 7 h 7"/>
                <a:gd name="T8" fmla="*/ 8 w 8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1"/>
                  </a:moveTo>
                  <a:cubicBezTo>
                    <a:pt x="7" y="1"/>
                    <a:pt x="6" y="0"/>
                    <a:pt x="4" y="0"/>
                  </a:cubicBezTo>
                  <a:cubicBezTo>
                    <a:pt x="3" y="2"/>
                    <a:pt x="2" y="4"/>
                    <a:pt x="0" y="7"/>
                  </a:cubicBezTo>
                  <a:cubicBezTo>
                    <a:pt x="1" y="7"/>
                    <a:pt x="3" y="7"/>
                    <a:pt x="4" y="7"/>
                  </a:cubicBezTo>
                  <a:cubicBezTo>
                    <a:pt x="5" y="5"/>
                    <a:pt x="7" y="3"/>
                    <a:pt x="8" y="1"/>
                  </a:cubicBezTo>
                  <a:close/>
                </a:path>
              </a:pathLst>
            </a:custGeom>
            <a:solidFill>
              <a:srgbClr val="73D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" name="Freeform 42"/>
            <p:cNvSpPr/>
            <p:nvPr/>
          </p:nvSpPr>
          <p:spPr bwMode="auto">
            <a:xfrm>
              <a:off x="3687763" y="2125663"/>
              <a:ext cx="293687" cy="273050"/>
            </a:xfrm>
            <a:custGeom>
              <a:avLst/>
              <a:gdLst>
                <a:gd name="T0" fmla="*/ 43 w 60"/>
                <a:gd name="T1" fmla="*/ 33 h 56"/>
                <a:gd name="T2" fmla="*/ 60 w 60"/>
                <a:gd name="T3" fmla="*/ 0 h 56"/>
                <a:gd name="T4" fmla="*/ 27 w 60"/>
                <a:gd name="T5" fmla="*/ 10 h 56"/>
                <a:gd name="T6" fmla="*/ 0 w 60"/>
                <a:gd name="T7" fmla="*/ 56 h 56"/>
                <a:gd name="T8" fmla="*/ 43 w 60"/>
                <a:gd name="T9" fmla="*/ 33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56">
                  <a:moveTo>
                    <a:pt x="43" y="33"/>
                  </a:moveTo>
                  <a:cubicBezTo>
                    <a:pt x="47" y="23"/>
                    <a:pt x="53" y="12"/>
                    <a:pt x="60" y="0"/>
                  </a:cubicBezTo>
                  <a:cubicBezTo>
                    <a:pt x="48" y="4"/>
                    <a:pt x="38" y="7"/>
                    <a:pt x="27" y="10"/>
                  </a:cubicBezTo>
                  <a:cubicBezTo>
                    <a:pt x="16" y="26"/>
                    <a:pt x="7" y="41"/>
                    <a:pt x="0" y="56"/>
                  </a:cubicBezTo>
                  <a:cubicBezTo>
                    <a:pt x="14" y="48"/>
                    <a:pt x="28" y="41"/>
                    <a:pt x="43" y="33"/>
                  </a:cubicBezTo>
                </a:path>
              </a:pathLst>
            </a:custGeom>
            <a:solidFill>
              <a:srgbClr val="007C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" name="Freeform 43"/>
            <p:cNvSpPr/>
            <p:nvPr/>
          </p:nvSpPr>
          <p:spPr bwMode="auto">
            <a:xfrm>
              <a:off x="3840163" y="1920875"/>
              <a:ext cx="279400" cy="225425"/>
            </a:xfrm>
            <a:custGeom>
              <a:avLst/>
              <a:gdLst>
                <a:gd name="T0" fmla="*/ 32 w 57"/>
                <a:gd name="T1" fmla="*/ 38 h 46"/>
                <a:gd name="T2" fmla="*/ 57 w 57"/>
                <a:gd name="T3" fmla="*/ 4 h 46"/>
                <a:gd name="T4" fmla="*/ 36 w 57"/>
                <a:gd name="T5" fmla="*/ 0 h 46"/>
                <a:gd name="T6" fmla="*/ 0 w 57"/>
                <a:gd name="T7" fmla="*/ 46 h 46"/>
                <a:gd name="T8" fmla="*/ 32 w 57"/>
                <a:gd name="T9" fmla="*/ 38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" h="46">
                  <a:moveTo>
                    <a:pt x="32" y="38"/>
                  </a:moveTo>
                  <a:cubicBezTo>
                    <a:pt x="39" y="27"/>
                    <a:pt x="48" y="15"/>
                    <a:pt x="57" y="4"/>
                  </a:cubicBezTo>
                  <a:cubicBezTo>
                    <a:pt x="50" y="2"/>
                    <a:pt x="43" y="1"/>
                    <a:pt x="36" y="0"/>
                  </a:cubicBezTo>
                  <a:cubicBezTo>
                    <a:pt x="23" y="15"/>
                    <a:pt x="11" y="31"/>
                    <a:pt x="0" y="46"/>
                  </a:cubicBezTo>
                  <a:cubicBezTo>
                    <a:pt x="10" y="44"/>
                    <a:pt x="21" y="41"/>
                    <a:pt x="32" y="38"/>
                  </a:cubicBezTo>
                </a:path>
              </a:pathLst>
            </a:custGeom>
            <a:solidFill>
              <a:srgbClr val="007C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" name="Freeform 44"/>
            <p:cNvSpPr/>
            <p:nvPr/>
          </p:nvSpPr>
          <p:spPr bwMode="auto">
            <a:xfrm>
              <a:off x="4049713" y="1677988"/>
              <a:ext cx="234950" cy="233362"/>
            </a:xfrm>
            <a:custGeom>
              <a:avLst/>
              <a:gdLst>
                <a:gd name="T0" fmla="*/ 18 w 48"/>
                <a:gd name="T1" fmla="*/ 48 h 48"/>
                <a:gd name="T2" fmla="*/ 48 w 48"/>
                <a:gd name="T3" fmla="*/ 17 h 48"/>
                <a:gd name="T4" fmla="*/ 41 w 48"/>
                <a:gd name="T5" fmla="*/ 0 h 48"/>
                <a:gd name="T6" fmla="*/ 0 w 48"/>
                <a:gd name="T7" fmla="*/ 42 h 48"/>
                <a:gd name="T8" fmla="*/ 18 w 48"/>
                <a:gd name="T9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48">
                  <a:moveTo>
                    <a:pt x="18" y="48"/>
                  </a:moveTo>
                  <a:cubicBezTo>
                    <a:pt x="27" y="37"/>
                    <a:pt x="38" y="27"/>
                    <a:pt x="48" y="17"/>
                  </a:cubicBezTo>
                  <a:cubicBezTo>
                    <a:pt x="46" y="11"/>
                    <a:pt x="43" y="5"/>
                    <a:pt x="41" y="0"/>
                  </a:cubicBezTo>
                  <a:cubicBezTo>
                    <a:pt x="27" y="14"/>
                    <a:pt x="13" y="28"/>
                    <a:pt x="0" y="42"/>
                  </a:cubicBezTo>
                  <a:cubicBezTo>
                    <a:pt x="6" y="44"/>
                    <a:pt x="12" y="46"/>
                    <a:pt x="18" y="48"/>
                  </a:cubicBezTo>
                </a:path>
              </a:pathLst>
            </a:custGeom>
            <a:solidFill>
              <a:srgbClr val="0095C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5" name="Freeform 45"/>
            <p:cNvSpPr/>
            <p:nvPr/>
          </p:nvSpPr>
          <p:spPr bwMode="auto">
            <a:xfrm>
              <a:off x="4294188" y="1457325"/>
              <a:ext cx="211137" cy="268287"/>
            </a:xfrm>
            <a:custGeom>
              <a:avLst/>
              <a:gdLst>
                <a:gd name="T0" fmla="*/ 5 w 43"/>
                <a:gd name="T1" fmla="*/ 55 h 55"/>
                <a:gd name="T2" fmla="*/ 37 w 43"/>
                <a:gd name="T3" fmla="*/ 28 h 55"/>
                <a:gd name="T4" fmla="*/ 43 w 43"/>
                <a:gd name="T5" fmla="*/ 0 h 55"/>
                <a:gd name="T6" fmla="*/ 0 w 43"/>
                <a:gd name="T7" fmla="*/ 36 h 55"/>
                <a:gd name="T8" fmla="*/ 5 w 43"/>
                <a:gd name="T9" fmla="*/ 55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55">
                  <a:moveTo>
                    <a:pt x="5" y="55"/>
                  </a:moveTo>
                  <a:cubicBezTo>
                    <a:pt x="16" y="45"/>
                    <a:pt x="26" y="36"/>
                    <a:pt x="37" y="28"/>
                  </a:cubicBezTo>
                  <a:cubicBezTo>
                    <a:pt x="39" y="18"/>
                    <a:pt x="41" y="9"/>
                    <a:pt x="43" y="0"/>
                  </a:cubicBezTo>
                  <a:cubicBezTo>
                    <a:pt x="29" y="11"/>
                    <a:pt x="14" y="24"/>
                    <a:pt x="0" y="36"/>
                  </a:cubicBezTo>
                  <a:cubicBezTo>
                    <a:pt x="2" y="42"/>
                    <a:pt x="3" y="48"/>
                    <a:pt x="5" y="55"/>
                  </a:cubicBezTo>
                </a:path>
              </a:pathLst>
            </a:custGeom>
            <a:solidFill>
              <a:srgbClr val="00A3D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6" name="Freeform 46"/>
            <p:cNvSpPr/>
            <p:nvPr/>
          </p:nvSpPr>
          <p:spPr bwMode="auto">
            <a:xfrm>
              <a:off x="4500563" y="1247775"/>
              <a:ext cx="298450" cy="336550"/>
            </a:xfrm>
            <a:custGeom>
              <a:avLst/>
              <a:gdLst>
                <a:gd name="T0" fmla="*/ 0 w 61"/>
                <a:gd name="T1" fmla="*/ 69 h 69"/>
                <a:gd name="T2" fmla="*/ 36 w 61"/>
                <a:gd name="T3" fmla="*/ 47 h 69"/>
                <a:gd name="T4" fmla="*/ 61 w 61"/>
                <a:gd name="T5" fmla="*/ 0 h 69"/>
                <a:gd name="T6" fmla="*/ 10 w 61"/>
                <a:gd name="T7" fmla="*/ 35 h 69"/>
                <a:gd name="T8" fmla="*/ 0 w 61"/>
                <a:gd name="T9" fmla="*/ 69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69">
                  <a:moveTo>
                    <a:pt x="0" y="69"/>
                  </a:moveTo>
                  <a:cubicBezTo>
                    <a:pt x="13" y="60"/>
                    <a:pt x="25" y="53"/>
                    <a:pt x="36" y="47"/>
                  </a:cubicBezTo>
                  <a:cubicBezTo>
                    <a:pt x="44" y="31"/>
                    <a:pt x="53" y="15"/>
                    <a:pt x="61" y="0"/>
                  </a:cubicBezTo>
                  <a:cubicBezTo>
                    <a:pt x="44" y="10"/>
                    <a:pt x="27" y="21"/>
                    <a:pt x="10" y="35"/>
                  </a:cubicBezTo>
                  <a:cubicBezTo>
                    <a:pt x="7" y="46"/>
                    <a:pt x="4" y="57"/>
                    <a:pt x="0" y="69"/>
                  </a:cubicBezTo>
                </a:path>
              </a:pathLst>
            </a:custGeom>
            <a:solidFill>
              <a:srgbClr val="0089B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7" name="Freeform 47"/>
            <p:cNvSpPr/>
            <p:nvPr/>
          </p:nvSpPr>
          <p:spPr bwMode="auto">
            <a:xfrm>
              <a:off x="4730750" y="1169988"/>
              <a:ext cx="282575" cy="263525"/>
            </a:xfrm>
            <a:custGeom>
              <a:avLst/>
              <a:gdLst>
                <a:gd name="T0" fmla="*/ 0 w 58"/>
                <a:gd name="T1" fmla="*/ 54 h 54"/>
                <a:gd name="T2" fmla="*/ 25 w 58"/>
                <a:gd name="T3" fmla="*/ 45 h 54"/>
                <a:gd name="T4" fmla="*/ 58 w 58"/>
                <a:gd name="T5" fmla="*/ 0 h 54"/>
                <a:gd name="T6" fmla="*/ 22 w 58"/>
                <a:gd name="T7" fmla="*/ 15 h 54"/>
                <a:gd name="T8" fmla="*/ 0 w 58"/>
                <a:gd name="T9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54">
                  <a:moveTo>
                    <a:pt x="0" y="54"/>
                  </a:moveTo>
                  <a:cubicBezTo>
                    <a:pt x="9" y="50"/>
                    <a:pt x="18" y="47"/>
                    <a:pt x="25" y="45"/>
                  </a:cubicBezTo>
                  <a:cubicBezTo>
                    <a:pt x="36" y="30"/>
                    <a:pt x="47" y="15"/>
                    <a:pt x="58" y="0"/>
                  </a:cubicBezTo>
                  <a:cubicBezTo>
                    <a:pt x="47" y="3"/>
                    <a:pt x="34" y="9"/>
                    <a:pt x="22" y="15"/>
                  </a:cubicBezTo>
                  <a:cubicBezTo>
                    <a:pt x="14" y="28"/>
                    <a:pt x="7" y="41"/>
                    <a:pt x="0" y="54"/>
                  </a:cubicBezTo>
                </a:path>
              </a:pathLst>
            </a:custGeom>
            <a:solidFill>
              <a:srgbClr val="24C5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8" name="Freeform 48"/>
            <p:cNvSpPr/>
            <p:nvPr/>
          </p:nvSpPr>
          <p:spPr bwMode="auto">
            <a:xfrm>
              <a:off x="4906963" y="1136650"/>
              <a:ext cx="317500" cy="268287"/>
            </a:xfrm>
            <a:custGeom>
              <a:avLst/>
              <a:gdLst>
                <a:gd name="T0" fmla="*/ 0 w 65"/>
                <a:gd name="T1" fmla="*/ 51 h 55"/>
                <a:gd name="T2" fmla="*/ 19 w 65"/>
                <a:gd name="T3" fmla="*/ 55 h 55"/>
                <a:gd name="T4" fmla="*/ 65 w 65"/>
                <a:gd name="T5" fmla="*/ 2 h 55"/>
                <a:gd name="T6" fmla="*/ 36 w 65"/>
                <a:gd name="T7" fmla="*/ 3 h 55"/>
                <a:gd name="T8" fmla="*/ 0 w 65"/>
                <a:gd name="T9" fmla="*/ 51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55">
                  <a:moveTo>
                    <a:pt x="0" y="51"/>
                  </a:moveTo>
                  <a:cubicBezTo>
                    <a:pt x="7" y="50"/>
                    <a:pt x="14" y="52"/>
                    <a:pt x="19" y="55"/>
                  </a:cubicBezTo>
                  <a:cubicBezTo>
                    <a:pt x="34" y="37"/>
                    <a:pt x="49" y="20"/>
                    <a:pt x="65" y="2"/>
                  </a:cubicBezTo>
                  <a:cubicBezTo>
                    <a:pt x="57" y="0"/>
                    <a:pt x="47" y="1"/>
                    <a:pt x="36" y="3"/>
                  </a:cubicBezTo>
                  <a:cubicBezTo>
                    <a:pt x="24" y="19"/>
                    <a:pt x="12" y="35"/>
                    <a:pt x="0" y="51"/>
                  </a:cubicBezTo>
                </a:path>
              </a:pathLst>
            </a:custGeom>
            <a:solidFill>
              <a:srgbClr val="2BC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9" name="Freeform 49"/>
            <p:cNvSpPr/>
            <p:nvPr/>
          </p:nvSpPr>
          <p:spPr bwMode="auto">
            <a:xfrm>
              <a:off x="5019675" y="1155700"/>
              <a:ext cx="341312" cy="381000"/>
            </a:xfrm>
            <a:custGeom>
              <a:avLst/>
              <a:gdLst>
                <a:gd name="T0" fmla="*/ 0 w 70"/>
                <a:gd name="T1" fmla="*/ 57 h 78"/>
                <a:gd name="T2" fmla="*/ 7 w 70"/>
                <a:gd name="T3" fmla="*/ 78 h 78"/>
                <a:gd name="T4" fmla="*/ 70 w 70"/>
                <a:gd name="T5" fmla="*/ 20 h 78"/>
                <a:gd name="T6" fmla="*/ 53 w 70"/>
                <a:gd name="T7" fmla="*/ 0 h 78"/>
                <a:gd name="T8" fmla="*/ 0 w 70"/>
                <a:gd name="T9" fmla="*/ 57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0" h="78">
                  <a:moveTo>
                    <a:pt x="0" y="57"/>
                  </a:moveTo>
                  <a:cubicBezTo>
                    <a:pt x="4" y="62"/>
                    <a:pt x="7" y="69"/>
                    <a:pt x="7" y="78"/>
                  </a:cubicBezTo>
                  <a:cubicBezTo>
                    <a:pt x="28" y="59"/>
                    <a:pt x="49" y="40"/>
                    <a:pt x="70" y="20"/>
                  </a:cubicBezTo>
                  <a:cubicBezTo>
                    <a:pt x="67" y="11"/>
                    <a:pt x="61" y="4"/>
                    <a:pt x="53" y="0"/>
                  </a:cubicBezTo>
                  <a:cubicBezTo>
                    <a:pt x="36" y="19"/>
                    <a:pt x="18" y="38"/>
                    <a:pt x="0" y="57"/>
                  </a:cubicBezTo>
                </a:path>
              </a:pathLst>
            </a:custGeom>
            <a:solidFill>
              <a:srgbClr val="14C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0" name="Freeform 50"/>
            <p:cNvSpPr/>
            <p:nvPr/>
          </p:nvSpPr>
          <p:spPr bwMode="auto">
            <a:xfrm>
              <a:off x="3917950" y="2062163"/>
              <a:ext cx="274637" cy="215900"/>
            </a:xfrm>
            <a:custGeom>
              <a:avLst/>
              <a:gdLst>
                <a:gd name="T0" fmla="*/ 51 w 56"/>
                <a:gd name="T1" fmla="*/ 17 h 44"/>
                <a:gd name="T2" fmla="*/ 56 w 56"/>
                <a:gd name="T3" fmla="*/ 0 h 44"/>
                <a:gd name="T4" fmla="*/ 17 w 56"/>
                <a:gd name="T5" fmla="*/ 11 h 44"/>
                <a:gd name="T6" fmla="*/ 0 w 56"/>
                <a:gd name="T7" fmla="*/ 44 h 44"/>
                <a:gd name="T8" fmla="*/ 51 w 56"/>
                <a:gd name="T9" fmla="*/ 17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6" h="44">
                  <a:moveTo>
                    <a:pt x="51" y="17"/>
                  </a:moveTo>
                  <a:cubicBezTo>
                    <a:pt x="51" y="12"/>
                    <a:pt x="53" y="6"/>
                    <a:pt x="56" y="0"/>
                  </a:cubicBezTo>
                  <a:cubicBezTo>
                    <a:pt x="43" y="4"/>
                    <a:pt x="30" y="8"/>
                    <a:pt x="17" y="11"/>
                  </a:cubicBezTo>
                  <a:cubicBezTo>
                    <a:pt x="10" y="23"/>
                    <a:pt x="4" y="34"/>
                    <a:pt x="0" y="44"/>
                  </a:cubicBezTo>
                  <a:cubicBezTo>
                    <a:pt x="17" y="35"/>
                    <a:pt x="33" y="26"/>
                    <a:pt x="51" y="17"/>
                  </a:cubicBezTo>
                  <a:close/>
                </a:path>
              </a:pathLst>
            </a:custGeom>
            <a:solidFill>
              <a:srgbClr val="0089B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1" name="Freeform 51"/>
            <p:cNvSpPr/>
            <p:nvPr/>
          </p:nvSpPr>
          <p:spPr bwMode="auto">
            <a:xfrm>
              <a:off x="4011613" y="1936750"/>
              <a:ext cx="244475" cy="165100"/>
            </a:xfrm>
            <a:custGeom>
              <a:avLst/>
              <a:gdLst>
                <a:gd name="T0" fmla="*/ 38 w 50"/>
                <a:gd name="T1" fmla="*/ 24 h 34"/>
                <a:gd name="T2" fmla="*/ 50 w 50"/>
                <a:gd name="T3" fmla="*/ 5 h 34"/>
                <a:gd name="T4" fmla="*/ 25 w 50"/>
                <a:gd name="T5" fmla="*/ 0 h 34"/>
                <a:gd name="T6" fmla="*/ 0 w 50"/>
                <a:gd name="T7" fmla="*/ 34 h 34"/>
                <a:gd name="T8" fmla="*/ 38 w 50"/>
                <a:gd name="T9" fmla="*/ 2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34">
                  <a:moveTo>
                    <a:pt x="38" y="24"/>
                  </a:moveTo>
                  <a:cubicBezTo>
                    <a:pt x="41" y="18"/>
                    <a:pt x="45" y="12"/>
                    <a:pt x="50" y="5"/>
                  </a:cubicBezTo>
                  <a:cubicBezTo>
                    <a:pt x="41" y="4"/>
                    <a:pt x="33" y="2"/>
                    <a:pt x="25" y="0"/>
                  </a:cubicBezTo>
                  <a:cubicBezTo>
                    <a:pt x="16" y="12"/>
                    <a:pt x="7" y="23"/>
                    <a:pt x="0" y="34"/>
                  </a:cubicBezTo>
                  <a:cubicBezTo>
                    <a:pt x="12" y="31"/>
                    <a:pt x="25" y="28"/>
                    <a:pt x="38" y="24"/>
                  </a:cubicBezTo>
                </a:path>
              </a:pathLst>
            </a:custGeom>
            <a:solidFill>
              <a:srgbClr val="0089B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2" name="Freeform 52"/>
            <p:cNvSpPr/>
            <p:nvPr/>
          </p:nvSpPr>
          <p:spPr bwMode="auto">
            <a:xfrm>
              <a:off x="4143375" y="1760538"/>
              <a:ext cx="200025" cy="195262"/>
            </a:xfrm>
            <a:custGeom>
              <a:avLst/>
              <a:gdLst>
                <a:gd name="T0" fmla="*/ 24 w 41"/>
                <a:gd name="T1" fmla="*/ 40 h 40"/>
                <a:gd name="T2" fmla="*/ 41 w 41"/>
                <a:gd name="T3" fmla="*/ 22 h 40"/>
                <a:gd name="T4" fmla="*/ 32 w 41"/>
                <a:gd name="T5" fmla="*/ 0 h 40"/>
                <a:gd name="T6" fmla="*/ 0 w 41"/>
                <a:gd name="T7" fmla="*/ 34 h 40"/>
                <a:gd name="T8" fmla="*/ 24 w 41"/>
                <a:gd name="T9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40">
                  <a:moveTo>
                    <a:pt x="24" y="40"/>
                  </a:moveTo>
                  <a:cubicBezTo>
                    <a:pt x="29" y="34"/>
                    <a:pt x="35" y="28"/>
                    <a:pt x="41" y="22"/>
                  </a:cubicBezTo>
                  <a:cubicBezTo>
                    <a:pt x="38" y="15"/>
                    <a:pt x="35" y="7"/>
                    <a:pt x="32" y="0"/>
                  </a:cubicBezTo>
                  <a:cubicBezTo>
                    <a:pt x="21" y="11"/>
                    <a:pt x="10" y="22"/>
                    <a:pt x="0" y="34"/>
                  </a:cubicBezTo>
                  <a:cubicBezTo>
                    <a:pt x="8" y="36"/>
                    <a:pt x="16" y="38"/>
                    <a:pt x="24" y="40"/>
                  </a:cubicBezTo>
                </a:path>
              </a:pathLst>
            </a:custGeom>
            <a:solidFill>
              <a:srgbClr val="0089B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3" name="Freeform 53"/>
            <p:cNvSpPr/>
            <p:nvPr/>
          </p:nvSpPr>
          <p:spPr bwMode="auto">
            <a:xfrm>
              <a:off x="4324350" y="1624013"/>
              <a:ext cx="146050" cy="228600"/>
            </a:xfrm>
            <a:custGeom>
              <a:avLst/>
              <a:gdLst>
                <a:gd name="T0" fmla="*/ 6 w 30"/>
                <a:gd name="T1" fmla="*/ 47 h 47"/>
                <a:gd name="T2" fmla="*/ 23 w 30"/>
                <a:gd name="T3" fmla="*/ 34 h 47"/>
                <a:gd name="T4" fmla="*/ 30 w 30"/>
                <a:gd name="T5" fmla="*/ 0 h 47"/>
                <a:gd name="T6" fmla="*/ 0 w 30"/>
                <a:gd name="T7" fmla="*/ 26 h 47"/>
                <a:gd name="T8" fmla="*/ 6 w 30"/>
                <a:gd name="T9" fmla="*/ 4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47">
                  <a:moveTo>
                    <a:pt x="6" y="47"/>
                  </a:moveTo>
                  <a:cubicBezTo>
                    <a:pt x="11" y="42"/>
                    <a:pt x="17" y="37"/>
                    <a:pt x="23" y="34"/>
                  </a:cubicBezTo>
                  <a:cubicBezTo>
                    <a:pt x="25" y="22"/>
                    <a:pt x="28" y="11"/>
                    <a:pt x="30" y="0"/>
                  </a:cubicBezTo>
                  <a:cubicBezTo>
                    <a:pt x="20" y="8"/>
                    <a:pt x="10" y="17"/>
                    <a:pt x="0" y="26"/>
                  </a:cubicBezTo>
                  <a:cubicBezTo>
                    <a:pt x="2" y="33"/>
                    <a:pt x="4" y="40"/>
                    <a:pt x="6" y="47"/>
                  </a:cubicBezTo>
                </a:path>
              </a:pathLst>
            </a:custGeom>
            <a:solidFill>
              <a:srgbClr val="0094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4" name="Freeform 54"/>
            <p:cNvSpPr/>
            <p:nvPr/>
          </p:nvSpPr>
          <p:spPr bwMode="auto">
            <a:xfrm>
              <a:off x="4460875" y="1536700"/>
              <a:ext cx="171450" cy="223837"/>
            </a:xfrm>
            <a:custGeom>
              <a:avLst/>
              <a:gdLst>
                <a:gd name="T0" fmla="*/ 0 w 35"/>
                <a:gd name="T1" fmla="*/ 46 h 46"/>
                <a:gd name="T2" fmla="*/ 15 w 35"/>
                <a:gd name="T3" fmla="*/ 39 h 46"/>
                <a:gd name="T4" fmla="*/ 35 w 35"/>
                <a:gd name="T5" fmla="*/ 0 h 46"/>
                <a:gd name="T6" fmla="*/ 10 w 35"/>
                <a:gd name="T7" fmla="*/ 15 h 46"/>
                <a:gd name="T8" fmla="*/ 0 w 35"/>
                <a:gd name="T9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46">
                  <a:moveTo>
                    <a:pt x="0" y="46"/>
                  </a:moveTo>
                  <a:cubicBezTo>
                    <a:pt x="6" y="43"/>
                    <a:pt x="11" y="41"/>
                    <a:pt x="15" y="39"/>
                  </a:cubicBezTo>
                  <a:cubicBezTo>
                    <a:pt x="22" y="26"/>
                    <a:pt x="28" y="13"/>
                    <a:pt x="35" y="0"/>
                  </a:cubicBezTo>
                  <a:cubicBezTo>
                    <a:pt x="27" y="4"/>
                    <a:pt x="18" y="9"/>
                    <a:pt x="10" y="15"/>
                  </a:cubicBezTo>
                  <a:cubicBezTo>
                    <a:pt x="7" y="25"/>
                    <a:pt x="4" y="35"/>
                    <a:pt x="0" y="46"/>
                  </a:cubicBezTo>
                </a:path>
              </a:pathLst>
            </a:custGeom>
            <a:solidFill>
              <a:srgbClr val="23C4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5" name="Freeform 55"/>
            <p:cNvSpPr/>
            <p:nvPr/>
          </p:nvSpPr>
          <p:spPr bwMode="auto">
            <a:xfrm>
              <a:off x="4549775" y="1468438"/>
              <a:ext cx="258762" cy="273050"/>
            </a:xfrm>
            <a:custGeom>
              <a:avLst/>
              <a:gdLst>
                <a:gd name="T0" fmla="*/ 0 w 53"/>
                <a:gd name="T1" fmla="*/ 55 h 56"/>
                <a:gd name="T2" fmla="*/ 12 w 53"/>
                <a:gd name="T3" fmla="*/ 56 h 56"/>
                <a:gd name="T4" fmla="*/ 53 w 53"/>
                <a:gd name="T5" fmla="*/ 0 h 56"/>
                <a:gd name="T6" fmla="*/ 27 w 53"/>
                <a:gd name="T7" fmla="*/ 8 h 56"/>
                <a:gd name="T8" fmla="*/ 0 w 53"/>
                <a:gd name="T9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56">
                  <a:moveTo>
                    <a:pt x="0" y="55"/>
                  </a:moveTo>
                  <a:cubicBezTo>
                    <a:pt x="5" y="54"/>
                    <a:pt x="9" y="54"/>
                    <a:pt x="12" y="56"/>
                  </a:cubicBezTo>
                  <a:cubicBezTo>
                    <a:pt x="26" y="37"/>
                    <a:pt x="39" y="18"/>
                    <a:pt x="53" y="0"/>
                  </a:cubicBezTo>
                  <a:cubicBezTo>
                    <a:pt x="45" y="1"/>
                    <a:pt x="36" y="3"/>
                    <a:pt x="27" y="8"/>
                  </a:cubicBezTo>
                  <a:cubicBezTo>
                    <a:pt x="18" y="23"/>
                    <a:pt x="9" y="39"/>
                    <a:pt x="0" y="55"/>
                  </a:cubicBezTo>
                </a:path>
              </a:pathLst>
            </a:custGeom>
            <a:solidFill>
              <a:srgbClr val="0099D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6" name="Freeform 56"/>
            <p:cNvSpPr/>
            <p:nvPr/>
          </p:nvSpPr>
          <p:spPr bwMode="auto">
            <a:xfrm>
              <a:off x="4533900" y="1468438"/>
              <a:ext cx="279400" cy="296862"/>
            </a:xfrm>
            <a:custGeom>
              <a:avLst/>
              <a:gdLst>
                <a:gd name="T0" fmla="*/ 57 w 57"/>
                <a:gd name="T1" fmla="*/ 0 h 61"/>
                <a:gd name="T2" fmla="*/ 55 w 57"/>
                <a:gd name="T3" fmla="*/ 1 h 61"/>
                <a:gd name="T4" fmla="*/ 15 w 57"/>
                <a:gd name="T5" fmla="*/ 56 h 61"/>
                <a:gd name="T6" fmla="*/ 8 w 57"/>
                <a:gd name="T7" fmla="*/ 54 h 61"/>
                <a:gd name="T8" fmla="*/ 3 w 57"/>
                <a:gd name="T9" fmla="*/ 55 h 61"/>
                <a:gd name="T10" fmla="*/ 29 w 57"/>
                <a:gd name="T11" fmla="*/ 8 h 61"/>
                <a:gd name="T12" fmla="*/ 29 w 57"/>
                <a:gd name="T13" fmla="*/ 8 h 61"/>
                <a:gd name="T14" fmla="*/ 0 w 57"/>
                <a:gd name="T15" fmla="*/ 59 h 61"/>
                <a:gd name="T16" fmla="*/ 5 w 57"/>
                <a:gd name="T17" fmla="*/ 59 h 61"/>
                <a:gd name="T18" fmla="*/ 13 w 57"/>
                <a:gd name="T19" fmla="*/ 61 h 61"/>
                <a:gd name="T20" fmla="*/ 57 w 57"/>
                <a:gd name="T21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7" h="61">
                  <a:moveTo>
                    <a:pt x="57" y="0"/>
                  </a:moveTo>
                  <a:cubicBezTo>
                    <a:pt x="56" y="0"/>
                    <a:pt x="56" y="0"/>
                    <a:pt x="55" y="1"/>
                  </a:cubicBezTo>
                  <a:cubicBezTo>
                    <a:pt x="42" y="19"/>
                    <a:pt x="29" y="37"/>
                    <a:pt x="15" y="56"/>
                  </a:cubicBezTo>
                  <a:cubicBezTo>
                    <a:pt x="13" y="55"/>
                    <a:pt x="11" y="54"/>
                    <a:pt x="8" y="54"/>
                  </a:cubicBezTo>
                  <a:cubicBezTo>
                    <a:pt x="7" y="54"/>
                    <a:pt x="5" y="55"/>
                    <a:pt x="3" y="55"/>
                  </a:cubicBezTo>
                  <a:cubicBezTo>
                    <a:pt x="12" y="39"/>
                    <a:pt x="21" y="23"/>
                    <a:pt x="29" y="8"/>
                  </a:cubicBezTo>
                  <a:cubicBezTo>
                    <a:pt x="29" y="8"/>
                    <a:pt x="29" y="8"/>
                    <a:pt x="29" y="8"/>
                  </a:cubicBezTo>
                  <a:cubicBezTo>
                    <a:pt x="20" y="25"/>
                    <a:pt x="10" y="42"/>
                    <a:pt x="0" y="59"/>
                  </a:cubicBezTo>
                  <a:cubicBezTo>
                    <a:pt x="2" y="59"/>
                    <a:pt x="3" y="59"/>
                    <a:pt x="5" y="59"/>
                  </a:cubicBezTo>
                  <a:cubicBezTo>
                    <a:pt x="8" y="59"/>
                    <a:pt x="10" y="59"/>
                    <a:pt x="13" y="61"/>
                  </a:cubicBezTo>
                  <a:cubicBezTo>
                    <a:pt x="27" y="40"/>
                    <a:pt x="42" y="20"/>
                    <a:pt x="57" y="0"/>
                  </a:cubicBezTo>
                </a:path>
              </a:pathLst>
            </a:custGeom>
            <a:solidFill>
              <a:srgbClr val="C1E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7" name="Freeform 57"/>
            <p:cNvSpPr/>
            <p:nvPr/>
          </p:nvSpPr>
          <p:spPr bwMode="auto">
            <a:xfrm>
              <a:off x="4549775" y="1473200"/>
              <a:ext cx="254000" cy="268287"/>
            </a:xfrm>
            <a:custGeom>
              <a:avLst/>
              <a:gdLst>
                <a:gd name="T0" fmla="*/ 52 w 52"/>
                <a:gd name="T1" fmla="*/ 0 h 55"/>
                <a:gd name="T2" fmla="*/ 26 w 52"/>
                <a:gd name="T3" fmla="*/ 7 h 55"/>
                <a:gd name="T4" fmla="*/ 0 w 52"/>
                <a:gd name="T5" fmla="*/ 54 h 55"/>
                <a:gd name="T6" fmla="*/ 5 w 52"/>
                <a:gd name="T7" fmla="*/ 53 h 55"/>
                <a:gd name="T8" fmla="*/ 12 w 52"/>
                <a:gd name="T9" fmla="*/ 55 h 55"/>
                <a:gd name="T10" fmla="*/ 52 w 52"/>
                <a:gd name="T11" fmla="*/ 0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2" h="55">
                  <a:moveTo>
                    <a:pt x="52" y="0"/>
                  </a:moveTo>
                  <a:cubicBezTo>
                    <a:pt x="45" y="0"/>
                    <a:pt x="36" y="3"/>
                    <a:pt x="26" y="7"/>
                  </a:cubicBezTo>
                  <a:cubicBezTo>
                    <a:pt x="18" y="22"/>
                    <a:pt x="9" y="38"/>
                    <a:pt x="0" y="54"/>
                  </a:cubicBezTo>
                  <a:cubicBezTo>
                    <a:pt x="2" y="54"/>
                    <a:pt x="4" y="53"/>
                    <a:pt x="5" y="53"/>
                  </a:cubicBezTo>
                  <a:cubicBezTo>
                    <a:pt x="8" y="53"/>
                    <a:pt x="10" y="54"/>
                    <a:pt x="12" y="55"/>
                  </a:cubicBezTo>
                  <a:cubicBezTo>
                    <a:pt x="26" y="36"/>
                    <a:pt x="39" y="18"/>
                    <a:pt x="52" y="0"/>
                  </a:cubicBezTo>
                </a:path>
              </a:pathLst>
            </a:custGeom>
            <a:solidFill>
              <a:srgbClr val="28B1E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8" name="Freeform 58"/>
            <p:cNvSpPr/>
            <p:nvPr/>
          </p:nvSpPr>
          <p:spPr bwMode="auto">
            <a:xfrm>
              <a:off x="4378325" y="1516063"/>
              <a:ext cx="230187" cy="341312"/>
            </a:xfrm>
            <a:custGeom>
              <a:avLst/>
              <a:gdLst>
                <a:gd name="T0" fmla="*/ 47 w 47"/>
                <a:gd name="T1" fmla="*/ 0 h 70"/>
                <a:gd name="T2" fmla="*/ 25 w 47"/>
                <a:gd name="T3" fmla="*/ 14 h 70"/>
                <a:gd name="T4" fmla="*/ 25 w 47"/>
                <a:gd name="T5" fmla="*/ 14 h 70"/>
                <a:gd name="T6" fmla="*/ 0 w 47"/>
                <a:gd name="T7" fmla="*/ 33 h 70"/>
                <a:gd name="T8" fmla="*/ 0 w 47"/>
                <a:gd name="T9" fmla="*/ 37 h 70"/>
                <a:gd name="T10" fmla="*/ 19 w 47"/>
                <a:gd name="T11" fmla="*/ 22 h 70"/>
                <a:gd name="T12" fmla="*/ 19 w 47"/>
                <a:gd name="T13" fmla="*/ 22 h 70"/>
                <a:gd name="T14" fmla="*/ 19 w 47"/>
                <a:gd name="T15" fmla="*/ 22 h 70"/>
                <a:gd name="T16" fmla="*/ 12 w 47"/>
                <a:gd name="T17" fmla="*/ 56 h 70"/>
                <a:gd name="T18" fmla="*/ 1 w 47"/>
                <a:gd name="T19" fmla="*/ 63 h 70"/>
                <a:gd name="T20" fmla="*/ 1 w 47"/>
                <a:gd name="T21" fmla="*/ 70 h 70"/>
                <a:gd name="T22" fmla="*/ 20 w 47"/>
                <a:gd name="T23" fmla="*/ 60 h 70"/>
                <a:gd name="T24" fmla="*/ 27 w 47"/>
                <a:gd name="T25" fmla="*/ 45 h 70"/>
                <a:gd name="T26" fmla="*/ 17 w 47"/>
                <a:gd name="T27" fmla="*/ 50 h 70"/>
                <a:gd name="T28" fmla="*/ 27 w 47"/>
                <a:gd name="T29" fmla="*/ 19 h 70"/>
                <a:gd name="T30" fmla="*/ 42 w 47"/>
                <a:gd name="T31" fmla="*/ 9 h 70"/>
                <a:gd name="T32" fmla="*/ 47 w 47"/>
                <a:gd name="T33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7" h="70">
                  <a:moveTo>
                    <a:pt x="47" y="0"/>
                  </a:moveTo>
                  <a:cubicBezTo>
                    <a:pt x="40" y="4"/>
                    <a:pt x="33" y="9"/>
                    <a:pt x="25" y="14"/>
                  </a:cubicBezTo>
                  <a:cubicBezTo>
                    <a:pt x="25" y="14"/>
                    <a:pt x="25" y="14"/>
                    <a:pt x="25" y="14"/>
                  </a:cubicBezTo>
                  <a:cubicBezTo>
                    <a:pt x="17" y="20"/>
                    <a:pt x="9" y="26"/>
                    <a:pt x="0" y="33"/>
                  </a:cubicBezTo>
                  <a:cubicBezTo>
                    <a:pt x="0" y="35"/>
                    <a:pt x="0" y="36"/>
                    <a:pt x="0" y="37"/>
                  </a:cubicBezTo>
                  <a:cubicBezTo>
                    <a:pt x="7" y="32"/>
                    <a:pt x="13" y="27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7" y="33"/>
                    <a:pt x="14" y="44"/>
                    <a:pt x="12" y="56"/>
                  </a:cubicBezTo>
                  <a:cubicBezTo>
                    <a:pt x="8" y="58"/>
                    <a:pt x="5" y="61"/>
                    <a:pt x="1" y="63"/>
                  </a:cubicBezTo>
                  <a:cubicBezTo>
                    <a:pt x="1" y="66"/>
                    <a:pt x="1" y="68"/>
                    <a:pt x="1" y="70"/>
                  </a:cubicBezTo>
                  <a:cubicBezTo>
                    <a:pt x="8" y="65"/>
                    <a:pt x="15" y="61"/>
                    <a:pt x="20" y="60"/>
                  </a:cubicBezTo>
                  <a:cubicBezTo>
                    <a:pt x="23" y="55"/>
                    <a:pt x="25" y="50"/>
                    <a:pt x="27" y="45"/>
                  </a:cubicBezTo>
                  <a:cubicBezTo>
                    <a:pt x="24" y="47"/>
                    <a:pt x="21" y="48"/>
                    <a:pt x="17" y="50"/>
                  </a:cubicBezTo>
                  <a:cubicBezTo>
                    <a:pt x="21" y="39"/>
                    <a:pt x="24" y="29"/>
                    <a:pt x="27" y="19"/>
                  </a:cubicBezTo>
                  <a:cubicBezTo>
                    <a:pt x="32" y="16"/>
                    <a:pt x="37" y="12"/>
                    <a:pt x="42" y="9"/>
                  </a:cubicBezTo>
                  <a:cubicBezTo>
                    <a:pt x="44" y="6"/>
                    <a:pt x="45" y="3"/>
                    <a:pt x="47" y="0"/>
                  </a:cubicBezTo>
                </a:path>
              </a:pathLst>
            </a:custGeom>
            <a:solidFill>
              <a:srgbClr val="99DF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9" name="Freeform 59"/>
            <p:cNvSpPr/>
            <p:nvPr/>
          </p:nvSpPr>
          <p:spPr bwMode="auto">
            <a:xfrm>
              <a:off x="4500563" y="1516063"/>
              <a:ext cx="107950" cy="68262"/>
            </a:xfrm>
            <a:custGeom>
              <a:avLst/>
              <a:gdLst>
                <a:gd name="T0" fmla="*/ 22 w 22"/>
                <a:gd name="T1" fmla="*/ 0 h 14"/>
                <a:gd name="T2" fmla="*/ 0 w 22"/>
                <a:gd name="T3" fmla="*/ 14 h 14"/>
                <a:gd name="T4" fmla="*/ 0 w 22"/>
                <a:gd name="T5" fmla="*/ 14 h 14"/>
                <a:gd name="T6" fmla="*/ 22 w 22"/>
                <a:gd name="T7" fmla="*/ 0 h 14"/>
                <a:gd name="T8" fmla="*/ 22 w 22"/>
                <a:gd name="T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14">
                  <a:moveTo>
                    <a:pt x="22" y="0"/>
                  </a:moveTo>
                  <a:cubicBezTo>
                    <a:pt x="15" y="4"/>
                    <a:pt x="8" y="8"/>
                    <a:pt x="0" y="14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8" y="9"/>
                    <a:pt x="15" y="4"/>
                    <a:pt x="22" y="0"/>
                  </a:cubicBezTo>
                  <a:cubicBezTo>
                    <a:pt x="22" y="0"/>
                    <a:pt x="22" y="0"/>
                    <a:pt x="22" y="0"/>
                  </a:cubicBezTo>
                </a:path>
              </a:pathLst>
            </a:custGeom>
            <a:solidFill>
              <a:srgbClr val="0098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0" name="Freeform 60"/>
            <p:cNvSpPr/>
            <p:nvPr/>
          </p:nvSpPr>
          <p:spPr bwMode="auto">
            <a:xfrm>
              <a:off x="4378325" y="1624013"/>
              <a:ext cx="92075" cy="200025"/>
            </a:xfrm>
            <a:custGeom>
              <a:avLst/>
              <a:gdLst>
                <a:gd name="T0" fmla="*/ 19 w 19"/>
                <a:gd name="T1" fmla="*/ 0 h 41"/>
                <a:gd name="T2" fmla="*/ 0 w 19"/>
                <a:gd name="T3" fmla="*/ 15 h 41"/>
                <a:gd name="T4" fmla="*/ 1 w 19"/>
                <a:gd name="T5" fmla="*/ 41 h 41"/>
                <a:gd name="T6" fmla="*/ 12 w 19"/>
                <a:gd name="T7" fmla="*/ 34 h 41"/>
                <a:gd name="T8" fmla="*/ 19 w 19"/>
                <a:gd name="T9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" h="41">
                  <a:moveTo>
                    <a:pt x="19" y="0"/>
                  </a:moveTo>
                  <a:cubicBezTo>
                    <a:pt x="13" y="5"/>
                    <a:pt x="7" y="10"/>
                    <a:pt x="0" y="15"/>
                  </a:cubicBezTo>
                  <a:cubicBezTo>
                    <a:pt x="1" y="24"/>
                    <a:pt x="1" y="32"/>
                    <a:pt x="1" y="41"/>
                  </a:cubicBezTo>
                  <a:cubicBezTo>
                    <a:pt x="5" y="39"/>
                    <a:pt x="8" y="36"/>
                    <a:pt x="12" y="34"/>
                  </a:cubicBezTo>
                  <a:cubicBezTo>
                    <a:pt x="14" y="22"/>
                    <a:pt x="17" y="11"/>
                    <a:pt x="19" y="0"/>
                  </a:cubicBezTo>
                </a:path>
              </a:pathLst>
            </a:custGeom>
            <a:solidFill>
              <a:srgbClr val="009E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1" name="Freeform 61"/>
            <p:cNvSpPr/>
            <p:nvPr/>
          </p:nvSpPr>
          <p:spPr bwMode="auto">
            <a:xfrm>
              <a:off x="4460875" y="1560513"/>
              <a:ext cx="122237" cy="200025"/>
            </a:xfrm>
            <a:custGeom>
              <a:avLst/>
              <a:gdLst>
                <a:gd name="T0" fmla="*/ 25 w 25"/>
                <a:gd name="T1" fmla="*/ 0 h 41"/>
                <a:gd name="T2" fmla="*/ 10 w 25"/>
                <a:gd name="T3" fmla="*/ 10 h 41"/>
                <a:gd name="T4" fmla="*/ 0 w 25"/>
                <a:gd name="T5" fmla="*/ 41 h 41"/>
                <a:gd name="T6" fmla="*/ 10 w 25"/>
                <a:gd name="T7" fmla="*/ 36 h 41"/>
                <a:gd name="T8" fmla="*/ 25 w 25"/>
                <a:gd name="T9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41">
                  <a:moveTo>
                    <a:pt x="25" y="0"/>
                  </a:moveTo>
                  <a:cubicBezTo>
                    <a:pt x="20" y="3"/>
                    <a:pt x="15" y="7"/>
                    <a:pt x="10" y="10"/>
                  </a:cubicBezTo>
                  <a:cubicBezTo>
                    <a:pt x="7" y="20"/>
                    <a:pt x="4" y="30"/>
                    <a:pt x="0" y="41"/>
                  </a:cubicBezTo>
                  <a:cubicBezTo>
                    <a:pt x="4" y="39"/>
                    <a:pt x="7" y="38"/>
                    <a:pt x="10" y="36"/>
                  </a:cubicBezTo>
                  <a:cubicBezTo>
                    <a:pt x="15" y="24"/>
                    <a:pt x="20" y="12"/>
                    <a:pt x="25" y="0"/>
                  </a:cubicBezTo>
                </a:path>
              </a:pathLst>
            </a:custGeom>
            <a:solidFill>
              <a:srgbClr val="15BB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2" name="Freeform 62"/>
            <p:cNvSpPr>
              <a:spLocks noEditPoints="1"/>
            </p:cNvSpPr>
            <p:nvPr/>
          </p:nvSpPr>
          <p:spPr bwMode="auto">
            <a:xfrm>
              <a:off x="4119563" y="1741488"/>
              <a:ext cx="233362" cy="228600"/>
            </a:xfrm>
            <a:custGeom>
              <a:avLst/>
              <a:gdLst>
                <a:gd name="T0" fmla="*/ 29 w 48"/>
                <a:gd name="T1" fmla="*/ 44 h 47"/>
                <a:gd name="T2" fmla="*/ 5 w 48"/>
                <a:gd name="T3" fmla="*/ 38 h 47"/>
                <a:gd name="T4" fmla="*/ 37 w 48"/>
                <a:gd name="T5" fmla="*/ 4 h 47"/>
                <a:gd name="T6" fmla="*/ 46 w 48"/>
                <a:gd name="T7" fmla="*/ 26 h 47"/>
                <a:gd name="T8" fmla="*/ 29 w 48"/>
                <a:gd name="T9" fmla="*/ 44 h 47"/>
                <a:gd name="T10" fmla="*/ 39 w 48"/>
                <a:gd name="T11" fmla="*/ 0 h 47"/>
                <a:gd name="T12" fmla="*/ 0 w 48"/>
                <a:gd name="T13" fmla="*/ 42 h 47"/>
                <a:gd name="T14" fmla="*/ 2 w 48"/>
                <a:gd name="T15" fmla="*/ 42 h 47"/>
                <a:gd name="T16" fmla="*/ 3 w 48"/>
                <a:gd name="T17" fmla="*/ 40 h 47"/>
                <a:gd name="T18" fmla="*/ 28 w 48"/>
                <a:gd name="T19" fmla="*/ 45 h 47"/>
                <a:gd name="T20" fmla="*/ 27 w 48"/>
                <a:gd name="T21" fmla="*/ 46 h 47"/>
                <a:gd name="T22" fmla="*/ 31 w 48"/>
                <a:gd name="T23" fmla="*/ 47 h 47"/>
                <a:gd name="T24" fmla="*/ 48 w 48"/>
                <a:gd name="T25" fmla="*/ 29 h 47"/>
                <a:gd name="T26" fmla="*/ 39 w 48"/>
                <a:gd name="T27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8" h="47">
                  <a:moveTo>
                    <a:pt x="29" y="44"/>
                  </a:moveTo>
                  <a:cubicBezTo>
                    <a:pt x="21" y="42"/>
                    <a:pt x="13" y="40"/>
                    <a:pt x="5" y="38"/>
                  </a:cubicBezTo>
                  <a:cubicBezTo>
                    <a:pt x="15" y="26"/>
                    <a:pt x="26" y="15"/>
                    <a:pt x="37" y="4"/>
                  </a:cubicBezTo>
                  <a:cubicBezTo>
                    <a:pt x="40" y="11"/>
                    <a:pt x="43" y="19"/>
                    <a:pt x="46" y="26"/>
                  </a:cubicBezTo>
                  <a:cubicBezTo>
                    <a:pt x="40" y="32"/>
                    <a:pt x="34" y="38"/>
                    <a:pt x="29" y="44"/>
                  </a:cubicBezTo>
                  <a:moveTo>
                    <a:pt x="39" y="0"/>
                  </a:moveTo>
                  <a:cubicBezTo>
                    <a:pt x="25" y="13"/>
                    <a:pt x="12" y="28"/>
                    <a:pt x="0" y="42"/>
                  </a:cubicBezTo>
                  <a:cubicBezTo>
                    <a:pt x="0" y="42"/>
                    <a:pt x="1" y="42"/>
                    <a:pt x="2" y="42"/>
                  </a:cubicBezTo>
                  <a:cubicBezTo>
                    <a:pt x="2" y="42"/>
                    <a:pt x="3" y="41"/>
                    <a:pt x="3" y="40"/>
                  </a:cubicBezTo>
                  <a:cubicBezTo>
                    <a:pt x="11" y="42"/>
                    <a:pt x="19" y="44"/>
                    <a:pt x="28" y="45"/>
                  </a:cubicBezTo>
                  <a:cubicBezTo>
                    <a:pt x="28" y="46"/>
                    <a:pt x="27" y="46"/>
                    <a:pt x="27" y="46"/>
                  </a:cubicBezTo>
                  <a:cubicBezTo>
                    <a:pt x="29" y="47"/>
                    <a:pt x="30" y="47"/>
                    <a:pt x="31" y="47"/>
                  </a:cubicBezTo>
                  <a:cubicBezTo>
                    <a:pt x="36" y="41"/>
                    <a:pt x="42" y="34"/>
                    <a:pt x="48" y="29"/>
                  </a:cubicBezTo>
                  <a:cubicBezTo>
                    <a:pt x="45" y="19"/>
                    <a:pt x="42" y="9"/>
                    <a:pt x="39" y="0"/>
                  </a:cubicBezTo>
                </a:path>
              </a:pathLst>
            </a:custGeom>
            <a:solidFill>
              <a:srgbClr val="9BE4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3" name="Freeform 63"/>
            <p:cNvSpPr/>
            <p:nvPr/>
          </p:nvSpPr>
          <p:spPr bwMode="auto">
            <a:xfrm>
              <a:off x="4129088" y="1936750"/>
              <a:ext cx="127000" cy="28575"/>
            </a:xfrm>
            <a:custGeom>
              <a:avLst/>
              <a:gdLst>
                <a:gd name="T0" fmla="*/ 1 w 26"/>
                <a:gd name="T1" fmla="*/ 0 h 6"/>
                <a:gd name="T2" fmla="*/ 0 w 26"/>
                <a:gd name="T3" fmla="*/ 2 h 6"/>
                <a:gd name="T4" fmla="*/ 25 w 26"/>
                <a:gd name="T5" fmla="*/ 6 h 6"/>
                <a:gd name="T6" fmla="*/ 26 w 26"/>
                <a:gd name="T7" fmla="*/ 5 h 6"/>
                <a:gd name="T8" fmla="*/ 1 w 26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1" y="0"/>
                  </a:moveTo>
                  <a:cubicBezTo>
                    <a:pt x="1" y="1"/>
                    <a:pt x="0" y="2"/>
                    <a:pt x="0" y="2"/>
                  </a:cubicBezTo>
                  <a:cubicBezTo>
                    <a:pt x="8" y="4"/>
                    <a:pt x="16" y="5"/>
                    <a:pt x="25" y="6"/>
                  </a:cubicBezTo>
                  <a:cubicBezTo>
                    <a:pt x="25" y="6"/>
                    <a:pt x="26" y="6"/>
                    <a:pt x="26" y="5"/>
                  </a:cubicBezTo>
                  <a:cubicBezTo>
                    <a:pt x="17" y="4"/>
                    <a:pt x="9" y="2"/>
                    <a:pt x="1" y="0"/>
                  </a:cubicBezTo>
                </a:path>
              </a:pathLst>
            </a:custGeom>
            <a:solidFill>
              <a:srgbClr val="029D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4" name="Freeform 64"/>
            <p:cNvSpPr/>
            <p:nvPr/>
          </p:nvSpPr>
          <p:spPr bwMode="auto">
            <a:xfrm>
              <a:off x="4143375" y="1760538"/>
              <a:ext cx="200025" cy="195262"/>
            </a:xfrm>
            <a:custGeom>
              <a:avLst/>
              <a:gdLst>
                <a:gd name="T0" fmla="*/ 32 w 41"/>
                <a:gd name="T1" fmla="*/ 0 h 40"/>
                <a:gd name="T2" fmla="*/ 0 w 41"/>
                <a:gd name="T3" fmla="*/ 34 h 40"/>
                <a:gd name="T4" fmla="*/ 24 w 41"/>
                <a:gd name="T5" fmla="*/ 40 h 40"/>
                <a:gd name="T6" fmla="*/ 41 w 41"/>
                <a:gd name="T7" fmla="*/ 22 h 40"/>
                <a:gd name="T8" fmla="*/ 32 w 41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40">
                  <a:moveTo>
                    <a:pt x="32" y="0"/>
                  </a:moveTo>
                  <a:cubicBezTo>
                    <a:pt x="21" y="11"/>
                    <a:pt x="10" y="22"/>
                    <a:pt x="0" y="34"/>
                  </a:cubicBezTo>
                  <a:cubicBezTo>
                    <a:pt x="8" y="36"/>
                    <a:pt x="16" y="38"/>
                    <a:pt x="24" y="40"/>
                  </a:cubicBezTo>
                  <a:cubicBezTo>
                    <a:pt x="29" y="34"/>
                    <a:pt x="35" y="28"/>
                    <a:pt x="41" y="22"/>
                  </a:cubicBezTo>
                  <a:cubicBezTo>
                    <a:pt x="38" y="15"/>
                    <a:pt x="35" y="7"/>
                    <a:pt x="32" y="0"/>
                  </a:cubicBezTo>
                </a:path>
              </a:pathLst>
            </a:custGeom>
            <a:solidFill>
              <a:srgbClr val="029D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5" name="Freeform 65"/>
            <p:cNvSpPr/>
            <p:nvPr/>
          </p:nvSpPr>
          <p:spPr bwMode="auto">
            <a:xfrm>
              <a:off x="2592388" y="4398963"/>
              <a:ext cx="152400" cy="141287"/>
            </a:xfrm>
            <a:custGeom>
              <a:avLst/>
              <a:gdLst>
                <a:gd name="T0" fmla="*/ 31 w 31"/>
                <a:gd name="T1" fmla="*/ 0 h 29"/>
                <a:gd name="T2" fmla="*/ 12 w 31"/>
                <a:gd name="T3" fmla="*/ 7 h 29"/>
                <a:gd name="T4" fmla="*/ 0 w 31"/>
                <a:gd name="T5" fmla="*/ 29 h 29"/>
                <a:gd name="T6" fmla="*/ 20 w 31"/>
                <a:gd name="T7" fmla="*/ 22 h 29"/>
                <a:gd name="T8" fmla="*/ 31 w 31"/>
                <a:gd name="T9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9">
                  <a:moveTo>
                    <a:pt x="31" y="0"/>
                  </a:moveTo>
                  <a:cubicBezTo>
                    <a:pt x="24" y="3"/>
                    <a:pt x="18" y="5"/>
                    <a:pt x="12" y="7"/>
                  </a:cubicBezTo>
                  <a:cubicBezTo>
                    <a:pt x="8" y="15"/>
                    <a:pt x="4" y="22"/>
                    <a:pt x="0" y="29"/>
                  </a:cubicBezTo>
                  <a:cubicBezTo>
                    <a:pt x="6" y="28"/>
                    <a:pt x="13" y="25"/>
                    <a:pt x="20" y="22"/>
                  </a:cubicBezTo>
                  <a:cubicBezTo>
                    <a:pt x="23" y="15"/>
                    <a:pt x="27" y="7"/>
                    <a:pt x="31" y="0"/>
                  </a:cubicBezTo>
                </a:path>
              </a:pathLst>
            </a:custGeom>
            <a:solidFill>
              <a:srgbClr val="C7F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6" name="Freeform 66"/>
            <p:cNvSpPr/>
            <p:nvPr/>
          </p:nvSpPr>
          <p:spPr bwMode="auto">
            <a:xfrm>
              <a:off x="3243263" y="3775075"/>
              <a:ext cx="371475" cy="477837"/>
            </a:xfrm>
            <a:custGeom>
              <a:avLst/>
              <a:gdLst>
                <a:gd name="T0" fmla="*/ 73 w 76"/>
                <a:gd name="T1" fmla="*/ 0 h 98"/>
                <a:gd name="T2" fmla="*/ 10 w 76"/>
                <a:gd name="T3" fmla="*/ 50 h 98"/>
                <a:gd name="T4" fmla="*/ 0 w 76"/>
                <a:gd name="T5" fmla="*/ 98 h 98"/>
                <a:gd name="T6" fmla="*/ 76 w 76"/>
                <a:gd name="T7" fmla="*/ 40 h 98"/>
                <a:gd name="T8" fmla="*/ 73 w 76"/>
                <a:gd name="T9" fmla="*/ 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6" h="98">
                  <a:moveTo>
                    <a:pt x="73" y="0"/>
                  </a:moveTo>
                  <a:cubicBezTo>
                    <a:pt x="51" y="18"/>
                    <a:pt x="30" y="35"/>
                    <a:pt x="10" y="50"/>
                  </a:cubicBezTo>
                  <a:cubicBezTo>
                    <a:pt x="7" y="65"/>
                    <a:pt x="4" y="81"/>
                    <a:pt x="0" y="98"/>
                  </a:cubicBezTo>
                  <a:cubicBezTo>
                    <a:pt x="25" y="81"/>
                    <a:pt x="50" y="62"/>
                    <a:pt x="76" y="40"/>
                  </a:cubicBezTo>
                  <a:cubicBezTo>
                    <a:pt x="75" y="26"/>
                    <a:pt x="74" y="13"/>
                    <a:pt x="73" y="0"/>
                  </a:cubicBezTo>
                </a:path>
              </a:pathLst>
            </a:custGeom>
            <a:solidFill>
              <a:srgbClr val="C7F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7" name="Freeform 67"/>
            <p:cNvSpPr/>
            <p:nvPr/>
          </p:nvSpPr>
          <p:spPr bwMode="auto">
            <a:xfrm>
              <a:off x="4148138" y="2901950"/>
              <a:ext cx="508000" cy="447675"/>
            </a:xfrm>
            <a:custGeom>
              <a:avLst/>
              <a:gdLst>
                <a:gd name="T0" fmla="*/ 64 w 104"/>
                <a:gd name="T1" fmla="*/ 0 h 92"/>
                <a:gd name="T2" fmla="*/ 0 w 104"/>
                <a:gd name="T3" fmla="*/ 72 h 92"/>
                <a:gd name="T4" fmla="*/ 27 w 104"/>
                <a:gd name="T5" fmla="*/ 92 h 92"/>
                <a:gd name="T6" fmla="*/ 104 w 104"/>
                <a:gd name="T7" fmla="*/ 5 h 92"/>
                <a:gd name="T8" fmla="*/ 64 w 104"/>
                <a:gd name="T9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" h="92">
                  <a:moveTo>
                    <a:pt x="64" y="0"/>
                  </a:moveTo>
                  <a:cubicBezTo>
                    <a:pt x="44" y="25"/>
                    <a:pt x="22" y="49"/>
                    <a:pt x="0" y="72"/>
                  </a:cubicBezTo>
                  <a:cubicBezTo>
                    <a:pt x="8" y="79"/>
                    <a:pt x="17" y="85"/>
                    <a:pt x="27" y="92"/>
                  </a:cubicBezTo>
                  <a:cubicBezTo>
                    <a:pt x="54" y="64"/>
                    <a:pt x="80" y="35"/>
                    <a:pt x="104" y="5"/>
                  </a:cubicBezTo>
                  <a:cubicBezTo>
                    <a:pt x="90" y="3"/>
                    <a:pt x="77" y="2"/>
                    <a:pt x="64" y="0"/>
                  </a:cubicBezTo>
                </a:path>
              </a:pathLst>
            </a:custGeom>
            <a:solidFill>
              <a:srgbClr val="C7F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8" name="Freeform 68"/>
            <p:cNvSpPr/>
            <p:nvPr/>
          </p:nvSpPr>
          <p:spPr bwMode="auto">
            <a:xfrm>
              <a:off x="5013325" y="1970088"/>
              <a:ext cx="260350" cy="254000"/>
            </a:xfrm>
            <a:custGeom>
              <a:avLst/>
              <a:gdLst>
                <a:gd name="T0" fmla="*/ 53 w 53"/>
                <a:gd name="T1" fmla="*/ 0 h 52"/>
                <a:gd name="T2" fmla="*/ 21 w 53"/>
                <a:gd name="T3" fmla="*/ 16 h 52"/>
                <a:gd name="T4" fmla="*/ 0 w 53"/>
                <a:gd name="T5" fmla="*/ 52 h 52"/>
                <a:gd name="T6" fmla="*/ 31 w 53"/>
                <a:gd name="T7" fmla="*/ 39 h 52"/>
                <a:gd name="T8" fmla="*/ 53 w 53"/>
                <a:gd name="T9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52">
                  <a:moveTo>
                    <a:pt x="53" y="0"/>
                  </a:moveTo>
                  <a:cubicBezTo>
                    <a:pt x="43" y="5"/>
                    <a:pt x="32" y="11"/>
                    <a:pt x="21" y="16"/>
                  </a:cubicBezTo>
                  <a:cubicBezTo>
                    <a:pt x="15" y="28"/>
                    <a:pt x="8" y="39"/>
                    <a:pt x="0" y="52"/>
                  </a:cubicBezTo>
                  <a:cubicBezTo>
                    <a:pt x="10" y="48"/>
                    <a:pt x="20" y="44"/>
                    <a:pt x="31" y="39"/>
                  </a:cubicBezTo>
                  <a:cubicBezTo>
                    <a:pt x="39" y="26"/>
                    <a:pt x="47" y="13"/>
                    <a:pt x="53" y="0"/>
                  </a:cubicBezTo>
                </a:path>
              </a:pathLst>
            </a:custGeom>
            <a:solidFill>
              <a:srgbClr val="C7F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9" name="Freeform 69"/>
            <p:cNvSpPr/>
            <p:nvPr/>
          </p:nvSpPr>
          <p:spPr bwMode="auto">
            <a:xfrm>
              <a:off x="5048250" y="946150"/>
              <a:ext cx="714375" cy="901700"/>
            </a:xfrm>
            <a:custGeom>
              <a:avLst/>
              <a:gdLst>
                <a:gd name="T0" fmla="*/ 136 w 146"/>
                <a:gd name="T1" fmla="*/ 0 h 185"/>
                <a:gd name="T2" fmla="*/ 19 w 146"/>
                <a:gd name="T3" fmla="*/ 107 h 185"/>
                <a:gd name="T4" fmla="*/ 0 w 146"/>
                <a:gd name="T5" fmla="*/ 185 h 185"/>
                <a:gd name="T6" fmla="*/ 78 w 146"/>
                <a:gd name="T7" fmla="*/ 133 h 185"/>
                <a:gd name="T8" fmla="*/ 81 w 146"/>
                <a:gd name="T9" fmla="*/ 123 h 185"/>
                <a:gd name="T10" fmla="*/ 142 w 146"/>
                <a:gd name="T11" fmla="*/ 82 h 185"/>
                <a:gd name="T12" fmla="*/ 146 w 146"/>
                <a:gd name="T13" fmla="*/ 61 h 185"/>
                <a:gd name="T14" fmla="*/ 91 w 146"/>
                <a:gd name="T15" fmla="*/ 101 h 185"/>
                <a:gd name="T16" fmla="*/ 93 w 146"/>
                <a:gd name="T17" fmla="*/ 52 h 185"/>
                <a:gd name="T18" fmla="*/ 142 w 146"/>
                <a:gd name="T19" fmla="*/ 10 h 185"/>
                <a:gd name="T20" fmla="*/ 136 w 146"/>
                <a:gd name="T21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6" h="185">
                  <a:moveTo>
                    <a:pt x="136" y="0"/>
                  </a:moveTo>
                  <a:cubicBezTo>
                    <a:pt x="96" y="37"/>
                    <a:pt x="57" y="73"/>
                    <a:pt x="19" y="107"/>
                  </a:cubicBezTo>
                  <a:cubicBezTo>
                    <a:pt x="21" y="126"/>
                    <a:pt x="15" y="152"/>
                    <a:pt x="0" y="185"/>
                  </a:cubicBezTo>
                  <a:cubicBezTo>
                    <a:pt x="25" y="168"/>
                    <a:pt x="51" y="151"/>
                    <a:pt x="78" y="133"/>
                  </a:cubicBezTo>
                  <a:cubicBezTo>
                    <a:pt x="79" y="130"/>
                    <a:pt x="80" y="127"/>
                    <a:pt x="81" y="123"/>
                  </a:cubicBezTo>
                  <a:cubicBezTo>
                    <a:pt x="101" y="110"/>
                    <a:pt x="121" y="96"/>
                    <a:pt x="142" y="82"/>
                  </a:cubicBezTo>
                  <a:cubicBezTo>
                    <a:pt x="143" y="74"/>
                    <a:pt x="145" y="67"/>
                    <a:pt x="146" y="61"/>
                  </a:cubicBezTo>
                  <a:cubicBezTo>
                    <a:pt x="127" y="75"/>
                    <a:pt x="109" y="88"/>
                    <a:pt x="91" y="101"/>
                  </a:cubicBezTo>
                  <a:cubicBezTo>
                    <a:pt x="95" y="81"/>
                    <a:pt x="96" y="65"/>
                    <a:pt x="93" y="52"/>
                  </a:cubicBezTo>
                  <a:cubicBezTo>
                    <a:pt x="109" y="38"/>
                    <a:pt x="125" y="24"/>
                    <a:pt x="142" y="10"/>
                  </a:cubicBezTo>
                  <a:cubicBezTo>
                    <a:pt x="140" y="6"/>
                    <a:pt x="139" y="3"/>
                    <a:pt x="136" y="0"/>
                  </a:cubicBezTo>
                </a:path>
              </a:pathLst>
            </a:custGeom>
            <a:solidFill>
              <a:srgbClr val="99D1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0" name="Freeform 70"/>
            <p:cNvSpPr/>
            <p:nvPr/>
          </p:nvSpPr>
          <p:spPr bwMode="auto">
            <a:xfrm>
              <a:off x="5492750" y="995363"/>
              <a:ext cx="284162" cy="442912"/>
            </a:xfrm>
            <a:custGeom>
              <a:avLst/>
              <a:gdLst>
                <a:gd name="T0" fmla="*/ 51 w 58"/>
                <a:gd name="T1" fmla="*/ 0 h 91"/>
                <a:gd name="T2" fmla="*/ 2 w 58"/>
                <a:gd name="T3" fmla="*/ 42 h 91"/>
                <a:gd name="T4" fmla="*/ 0 w 58"/>
                <a:gd name="T5" fmla="*/ 91 h 91"/>
                <a:gd name="T6" fmla="*/ 55 w 58"/>
                <a:gd name="T7" fmla="*/ 51 h 91"/>
                <a:gd name="T8" fmla="*/ 51 w 58"/>
                <a:gd name="T9" fmla="*/ 0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91">
                  <a:moveTo>
                    <a:pt x="51" y="0"/>
                  </a:moveTo>
                  <a:cubicBezTo>
                    <a:pt x="34" y="14"/>
                    <a:pt x="18" y="28"/>
                    <a:pt x="2" y="42"/>
                  </a:cubicBezTo>
                  <a:cubicBezTo>
                    <a:pt x="5" y="55"/>
                    <a:pt x="4" y="71"/>
                    <a:pt x="0" y="91"/>
                  </a:cubicBezTo>
                  <a:cubicBezTo>
                    <a:pt x="18" y="78"/>
                    <a:pt x="36" y="65"/>
                    <a:pt x="55" y="51"/>
                  </a:cubicBezTo>
                  <a:cubicBezTo>
                    <a:pt x="58" y="30"/>
                    <a:pt x="56" y="13"/>
                    <a:pt x="51" y="0"/>
                  </a:cubicBezTo>
                </a:path>
              </a:pathLst>
            </a:custGeom>
            <a:solidFill>
              <a:srgbClr val="09AA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1" name="Freeform 71"/>
            <p:cNvSpPr/>
            <p:nvPr/>
          </p:nvSpPr>
          <p:spPr bwMode="auto">
            <a:xfrm>
              <a:off x="5429250" y="1346200"/>
              <a:ext cx="314325" cy="247650"/>
            </a:xfrm>
            <a:custGeom>
              <a:avLst/>
              <a:gdLst>
                <a:gd name="T0" fmla="*/ 64 w 64"/>
                <a:gd name="T1" fmla="*/ 0 h 51"/>
                <a:gd name="T2" fmla="*/ 3 w 64"/>
                <a:gd name="T3" fmla="*/ 41 h 51"/>
                <a:gd name="T4" fmla="*/ 0 w 64"/>
                <a:gd name="T5" fmla="*/ 51 h 51"/>
                <a:gd name="T6" fmla="*/ 61 w 64"/>
                <a:gd name="T7" fmla="*/ 10 h 51"/>
                <a:gd name="T8" fmla="*/ 64 w 64"/>
                <a:gd name="T9" fmla="*/ 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4" h="51">
                  <a:moveTo>
                    <a:pt x="64" y="0"/>
                  </a:moveTo>
                  <a:cubicBezTo>
                    <a:pt x="43" y="14"/>
                    <a:pt x="23" y="28"/>
                    <a:pt x="3" y="41"/>
                  </a:cubicBezTo>
                  <a:cubicBezTo>
                    <a:pt x="2" y="45"/>
                    <a:pt x="1" y="48"/>
                    <a:pt x="0" y="51"/>
                  </a:cubicBezTo>
                  <a:cubicBezTo>
                    <a:pt x="20" y="38"/>
                    <a:pt x="40" y="24"/>
                    <a:pt x="61" y="10"/>
                  </a:cubicBezTo>
                  <a:cubicBezTo>
                    <a:pt x="62" y="7"/>
                    <a:pt x="63" y="3"/>
                    <a:pt x="64" y="0"/>
                  </a:cubicBezTo>
                </a:path>
              </a:pathLst>
            </a:custGeom>
            <a:solidFill>
              <a:srgbClr val="0093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2" name="Freeform 72"/>
            <p:cNvSpPr/>
            <p:nvPr/>
          </p:nvSpPr>
          <p:spPr bwMode="auto">
            <a:xfrm>
              <a:off x="5043488" y="882651"/>
              <a:ext cx="650875" cy="492125"/>
            </a:xfrm>
            <a:custGeom>
              <a:avLst/>
              <a:gdLst>
                <a:gd name="T0" fmla="*/ 133 w 133"/>
                <a:gd name="T1" fmla="*/ 0 h 101"/>
                <a:gd name="T2" fmla="*/ 60 w 133"/>
                <a:gd name="T3" fmla="*/ 0 h 101"/>
                <a:gd name="T4" fmla="*/ 60 w 133"/>
                <a:gd name="T5" fmla="*/ 0 h 101"/>
                <a:gd name="T6" fmla="*/ 87 w 133"/>
                <a:gd name="T7" fmla="*/ 0 h 101"/>
                <a:gd name="T8" fmla="*/ 87 w 133"/>
                <a:gd name="T9" fmla="*/ 0 h 101"/>
                <a:gd name="T10" fmla="*/ 58 w 133"/>
                <a:gd name="T11" fmla="*/ 32 h 101"/>
                <a:gd name="T12" fmla="*/ 50 w 133"/>
                <a:gd name="T13" fmla="*/ 32 h 101"/>
                <a:gd name="T14" fmla="*/ 33 w 133"/>
                <a:gd name="T15" fmla="*/ 34 h 101"/>
                <a:gd name="T16" fmla="*/ 17 w 133"/>
                <a:gd name="T17" fmla="*/ 54 h 101"/>
                <a:gd name="T18" fmla="*/ 26 w 133"/>
                <a:gd name="T19" fmla="*/ 53 h 101"/>
                <a:gd name="T20" fmla="*/ 37 w 133"/>
                <a:gd name="T21" fmla="*/ 54 h 101"/>
                <a:gd name="T22" fmla="*/ 0 w 133"/>
                <a:gd name="T23" fmla="*/ 96 h 101"/>
                <a:gd name="T24" fmla="*/ 6 w 133"/>
                <a:gd name="T25" fmla="*/ 101 h 101"/>
                <a:gd name="T26" fmla="*/ 48 w 133"/>
                <a:gd name="T27" fmla="*/ 56 h 101"/>
                <a:gd name="T28" fmla="*/ 63 w 133"/>
                <a:gd name="T29" fmla="*/ 71 h 101"/>
                <a:gd name="T30" fmla="*/ 86 w 133"/>
                <a:gd name="T31" fmla="*/ 49 h 101"/>
                <a:gd name="T32" fmla="*/ 67 w 133"/>
                <a:gd name="T33" fmla="*/ 35 h 101"/>
                <a:gd name="T34" fmla="*/ 100 w 133"/>
                <a:gd name="T35" fmla="*/ 0 h 101"/>
                <a:gd name="T36" fmla="*/ 133 w 133"/>
                <a:gd name="T37" fmla="*/ 0 h 101"/>
                <a:gd name="T38" fmla="*/ 133 w 133"/>
                <a:gd name="T39" fmla="*/ 0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33" h="101">
                  <a:moveTo>
                    <a:pt x="133" y="0"/>
                  </a:moveTo>
                  <a:cubicBezTo>
                    <a:pt x="60" y="0"/>
                    <a:pt x="60" y="0"/>
                    <a:pt x="60" y="0"/>
                  </a:cubicBezTo>
                  <a:cubicBezTo>
                    <a:pt x="60" y="0"/>
                    <a:pt x="60" y="0"/>
                    <a:pt x="60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77" y="11"/>
                    <a:pt x="67" y="22"/>
                    <a:pt x="58" y="32"/>
                  </a:cubicBezTo>
                  <a:cubicBezTo>
                    <a:pt x="55" y="32"/>
                    <a:pt x="52" y="32"/>
                    <a:pt x="50" y="32"/>
                  </a:cubicBezTo>
                  <a:cubicBezTo>
                    <a:pt x="44" y="32"/>
                    <a:pt x="39" y="33"/>
                    <a:pt x="33" y="34"/>
                  </a:cubicBezTo>
                  <a:cubicBezTo>
                    <a:pt x="27" y="40"/>
                    <a:pt x="22" y="47"/>
                    <a:pt x="17" y="54"/>
                  </a:cubicBezTo>
                  <a:cubicBezTo>
                    <a:pt x="20" y="53"/>
                    <a:pt x="23" y="53"/>
                    <a:pt x="26" y="53"/>
                  </a:cubicBezTo>
                  <a:cubicBezTo>
                    <a:pt x="30" y="53"/>
                    <a:pt x="34" y="53"/>
                    <a:pt x="37" y="54"/>
                  </a:cubicBezTo>
                  <a:cubicBezTo>
                    <a:pt x="25" y="68"/>
                    <a:pt x="12" y="82"/>
                    <a:pt x="0" y="96"/>
                  </a:cubicBezTo>
                  <a:cubicBezTo>
                    <a:pt x="2" y="98"/>
                    <a:pt x="4" y="99"/>
                    <a:pt x="6" y="101"/>
                  </a:cubicBezTo>
                  <a:cubicBezTo>
                    <a:pt x="20" y="86"/>
                    <a:pt x="34" y="71"/>
                    <a:pt x="48" y="56"/>
                  </a:cubicBezTo>
                  <a:cubicBezTo>
                    <a:pt x="55" y="59"/>
                    <a:pt x="60" y="64"/>
                    <a:pt x="63" y="71"/>
                  </a:cubicBezTo>
                  <a:cubicBezTo>
                    <a:pt x="71" y="64"/>
                    <a:pt x="78" y="57"/>
                    <a:pt x="86" y="49"/>
                  </a:cubicBezTo>
                  <a:cubicBezTo>
                    <a:pt x="81" y="43"/>
                    <a:pt x="75" y="38"/>
                    <a:pt x="67" y="35"/>
                  </a:cubicBezTo>
                  <a:cubicBezTo>
                    <a:pt x="78" y="23"/>
                    <a:pt x="89" y="12"/>
                    <a:pt x="100" y="0"/>
                  </a:cubicBezTo>
                  <a:cubicBezTo>
                    <a:pt x="133" y="0"/>
                    <a:pt x="133" y="0"/>
                    <a:pt x="133" y="0"/>
                  </a:cubicBezTo>
                  <a:cubicBezTo>
                    <a:pt x="133" y="0"/>
                    <a:pt x="133" y="0"/>
                    <a:pt x="133" y="0"/>
                  </a:cubicBezTo>
                </a:path>
              </a:pathLst>
            </a:custGeom>
            <a:solidFill>
              <a:srgbClr val="99D0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3" name="Freeform 73"/>
            <p:cNvSpPr/>
            <p:nvPr/>
          </p:nvSpPr>
          <p:spPr bwMode="auto">
            <a:xfrm>
              <a:off x="5205413" y="882651"/>
              <a:ext cx="263525" cy="165100"/>
            </a:xfrm>
            <a:custGeom>
              <a:avLst/>
              <a:gdLst>
                <a:gd name="T0" fmla="*/ 54 w 54"/>
                <a:gd name="T1" fmla="*/ 0 h 34"/>
                <a:gd name="T2" fmla="*/ 27 w 54"/>
                <a:gd name="T3" fmla="*/ 0 h 34"/>
                <a:gd name="T4" fmla="*/ 0 w 54"/>
                <a:gd name="T5" fmla="*/ 34 h 34"/>
                <a:gd name="T6" fmla="*/ 17 w 54"/>
                <a:gd name="T7" fmla="*/ 32 h 34"/>
                <a:gd name="T8" fmla="*/ 25 w 54"/>
                <a:gd name="T9" fmla="*/ 32 h 34"/>
                <a:gd name="T10" fmla="*/ 54 w 54"/>
                <a:gd name="T11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" h="34">
                  <a:moveTo>
                    <a:pt x="54" y="0"/>
                  </a:moveTo>
                  <a:cubicBezTo>
                    <a:pt x="27" y="0"/>
                    <a:pt x="27" y="0"/>
                    <a:pt x="27" y="0"/>
                  </a:cubicBezTo>
                  <a:cubicBezTo>
                    <a:pt x="18" y="11"/>
                    <a:pt x="9" y="22"/>
                    <a:pt x="0" y="34"/>
                  </a:cubicBezTo>
                  <a:cubicBezTo>
                    <a:pt x="6" y="33"/>
                    <a:pt x="11" y="32"/>
                    <a:pt x="17" y="32"/>
                  </a:cubicBezTo>
                  <a:cubicBezTo>
                    <a:pt x="19" y="32"/>
                    <a:pt x="22" y="32"/>
                    <a:pt x="25" y="32"/>
                  </a:cubicBezTo>
                  <a:cubicBezTo>
                    <a:pt x="34" y="22"/>
                    <a:pt x="44" y="11"/>
                    <a:pt x="54" y="0"/>
                  </a:cubicBezTo>
                </a:path>
              </a:pathLst>
            </a:custGeom>
            <a:solidFill>
              <a:srgbClr val="04A8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4" name="Freeform 74"/>
            <p:cNvSpPr/>
            <p:nvPr/>
          </p:nvSpPr>
          <p:spPr bwMode="auto">
            <a:xfrm>
              <a:off x="5370513" y="882651"/>
              <a:ext cx="338137" cy="238125"/>
            </a:xfrm>
            <a:custGeom>
              <a:avLst/>
              <a:gdLst>
                <a:gd name="T0" fmla="*/ 66 w 69"/>
                <a:gd name="T1" fmla="*/ 0 h 49"/>
                <a:gd name="T2" fmla="*/ 33 w 69"/>
                <a:gd name="T3" fmla="*/ 0 h 49"/>
                <a:gd name="T4" fmla="*/ 0 w 69"/>
                <a:gd name="T5" fmla="*/ 35 h 49"/>
                <a:gd name="T6" fmla="*/ 19 w 69"/>
                <a:gd name="T7" fmla="*/ 49 h 49"/>
                <a:gd name="T8" fmla="*/ 69 w 69"/>
                <a:gd name="T9" fmla="*/ 2 h 49"/>
                <a:gd name="T10" fmla="*/ 66 w 69"/>
                <a:gd name="T1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9" h="49">
                  <a:moveTo>
                    <a:pt x="66" y="0"/>
                  </a:moveTo>
                  <a:cubicBezTo>
                    <a:pt x="33" y="0"/>
                    <a:pt x="33" y="0"/>
                    <a:pt x="33" y="0"/>
                  </a:cubicBezTo>
                  <a:cubicBezTo>
                    <a:pt x="22" y="12"/>
                    <a:pt x="11" y="23"/>
                    <a:pt x="0" y="35"/>
                  </a:cubicBezTo>
                  <a:cubicBezTo>
                    <a:pt x="8" y="38"/>
                    <a:pt x="14" y="43"/>
                    <a:pt x="19" y="49"/>
                  </a:cubicBezTo>
                  <a:cubicBezTo>
                    <a:pt x="35" y="34"/>
                    <a:pt x="52" y="18"/>
                    <a:pt x="69" y="2"/>
                  </a:cubicBezTo>
                  <a:cubicBezTo>
                    <a:pt x="68" y="1"/>
                    <a:pt x="67" y="0"/>
                    <a:pt x="66" y="0"/>
                  </a:cubicBezTo>
                </a:path>
              </a:pathLst>
            </a:custGeom>
            <a:solidFill>
              <a:srgbClr val="00A5D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5" name="Freeform 75"/>
            <p:cNvSpPr/>
            <p:nvPr/>
          </p:nvSpPr>
          <p:spPr bwMode="auto">
            <a:xfrm>
              <a:off x="4970463" y="1141413"/>
              <a:ext cx="254000" cy="209550"/>
            </a:xfrm>
            <a:custGeom>
              <a:avLst/>
              <a:gdLst>
                <a:gd name="T0" fmla="*/ 41 w 52"/>
                <a:gd name="T1" fmla="*/ 0 h 43"/>
                <a:gd name="T2" fmla="*/ 32 w 52"/>
                <a:gd name="T3" fmla="*/ 1 h 43"/>
                <a:gd name="T4" fmla="*/ 0 w 52"/>
                <a:gd name="T5" fmla="*/ 40 h 43"/>
                <a:gd name="T6" fmla="*/ 15 w 52"/>
                <a:gd name="T7" fmla="*/ 43 h 43"/>
                <a:gd name="T8" fmla="*/ 52 w 52"/>
                <a:gd name="T9" fmla="*/ 1 h 43"/>
                <a:gd name="T10" fmla="*/ 41 w 52"/>
                <a:gd name="T11" fmla="*/ 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2" h="43">
                  <a:moveTo>
                    <a:pt x="41" y="0"/>
                  </a:moveTo>
                  <a:cubicBezTo>
                    <a:pt x="38" y="0"/>
                    <a:pt x="35" y="0"/>
                    <a:pt x="32" y="1"/>
                  </a:cubicBezTo>
                  <a:cubicBezTo>
                    <a:pt x="21" y="14"/>
                    <a:pt x="11" y="27"/>
                    <a:pt x="0" y="40"/>
                  </a:cubicBezTo>
                  <a:cubicBezTo>
                    <a:pt x="6" y="40"/>
                    <a:pt x="11" y="41"/>
                    <a:pt x="15" y="43"/>
                  </a:cubicBezTo>
                  <a:cubicBezTo>
                    <a:pt x="27" y="29"/>
                    <a:pt x="40" y="15"/>
                    <a:pt x="52" y="1"/>
                  </a:cubicBezTo>
                  <a:cubicBezTo>
                    <a:pt x="49" y="0"/>
                    <a:pt x="45" y="0"/>
                    <a:pt x="41" y="0"/>
                  </a:cubicBezTo>
                </a:path>
              </a:pathLst>
            </a:custGeom>
            <a:solidFill>
              <a:srgbClr val="1AAE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6" name="Freeform 76"/>
            <p:cNvSpPr/>
            <p:nvPr/>
          </p:nvSpPr>
          <p:spPr bwMode="auto">
            <a:xfrm>
              <a:off x="5072063" y="1155700"/>
              <a:ext cx="279400" cy="296862"/>
            </a:xfrm>
            <a:custGeom>
              <a:avLst/>
              <a:gdLst>
                <a:gd name="T0" fmla="*/ 42 w 57"/>
                <a:gd name="T1" fmla="*/ 0 h 61"/>
                <a:gd name="T2" fmla="*/ 0 w 57"/>
                <a:gd name="T3" fmla="*/ 45 h 61"/>
                <a:gd name="T4" fmla="*/ 9 w 57"/>
                <a:gd name="T5" fmla="*/ 61 h 61"/>
                <a:gd name="T6" fmla="*/ 57 w 57"/>
                <a:gd name="T7" fmla="*/ 15 h 61"/>
                <a:gd name="T8" fmla="*/ 42 w 57"/>
                <a:gd name="T9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" h="61">
                  <a:moveTo>
                    <a:pt x="42" y="0"/>
                  </a:moveTo>
                  <a:cubicBezTo>
                    <a:pt x="28" y="15"/>
                    <a:pt x="14" y="30"/>
                    <a:pt x="0" y="45"/>
                  </a:cubicBezTo>
                  <a:cubicBezTo>
                    <a:pt x="4" y="49"/>
                    <a:pt x="7" y="54"/>
                    <a:pt x="9" y="61"/>
                  </a:cubicBezTo>
                  <a:cubicBezTo>
                    <a:pt x="25" y="46"/>
                    <a:pt x="41" y="31"/>
                    <a:pt x="57" y="15"/>
                  </a:cubicBezTo>
                  <a:cubicBezTo>
                    <a:pt x="54" y="8"/>
                    <a:pt x="49" y="3"/>
                    <a:pt x="42" y="0"/>
                  </a:cubicBezTo>
                </a:path>
              </a:pathLst>
            </a:custGeom>
            <a:solidFill>
              <a:srgbClr val="0CAA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7" name="Freeform 77"/>
            <p:cNvSpPr/>
            <p:nvPr/>
          </p:nvSpPr>
          <p:spPr bwMode="auto">
            <a:xfrm>
              <a:off x="4705350" y="882651"/>
              <a:ext cx="596900" cy="536575"/>
            </a:xfrm>
            <a:custGeom>
              <a:avLst/>
              <a:gdLst>
                <a:gd name="T0" fmla="*/ 122 w 122"/>
                <a:gd name="T1" fmla="*/ 0 h 110"/>
                <a:gd name="T2" fmla="*/ 116 w 122"/>
                <a:gd name="T3" fmla="*/ 0 h 110"/>
                <a:gd name="T4" fmla="*/ 97 w 122"/>
                <a:gd name="T5" fmla="*/ 7 h 110"/>
                <a:gd name="T6" fmla="*/ 76 w 122"/>
                <a:gd name="T7" fmla="*/ 38 h 110"/>
                <a:gd name="T8" fmla="*/ 40 w 122"/>
                <a:gd name="T9" fmla="*/ 55 h 110"/>
                <a:gd name="T10" fmla="*/ 55 w 122"/>
                <a:gd name="T11" fmla="*/ 29 h 110"/>
                <a:gd name="T12" fmla="*/ 28 w 122"/>
                <a:gd name="T13" fmla="*/ 46 h 110"/>
                <a:gd name="T14" fmla="*/ 11 w 122"/>
                <a:gd name="T15" fmla="*/ 80 h 110"/>
                <a:gd name="T16" fmla="*/ 19 w 122"/>
                <a:gd name="T17" fmla="*/ 75 h 110"/>
                <a:gd name="T18" fmla="*/ 19 w 122"/>
                <a:gd name="T19" fmla="*/ 75 h 110"/>
                <a:gd name="T20" fmla="*/ 19 w 122"/>
                <a:gd name="T21" fmla="*/ 75 h 110"/>
                <a:gd name="T22" fmla="*/ 0 w 122"/>
                <a:gd name="T23" fmla="*/ 110 h 110"/>
                <a:gd name="T24" fmla="*/ 9 w 122"/>
                <a:gd name="T25" fmla="*/ 106 h 110"/>
                <a:gd name="T26" fmla="*/ 27 w 122"/>
                <a:gd name="T27" fmla="*/ 74 h 110"/>
                <a:gd name="T28" fmla="*/ 63 w 122"/>
                <a:gd name="T29" fmla="*/ 59 h 110"/>
                <a:gd name="T30" fmla="*/ 63 w 122"/>
                <a:gd name="T31" fmla="*/ 59 h 110"/>
                <a:gd name="T32" fmla="*/ 63 w 122"/>
                <a:gd name="T33" fmla="*/ 59 h 110"/>
                <a:gd name="T34" fmla="*/ 37 w 122"/>
                <a:gd name="T35" fmla="*/ 96 h 110"/>
                <a:gd name="T36" fmla="*/ 48 w 122"/>
                <a:gd name="T37" fmla="*/ 94 h 110"/>
                <a:gd name="T38" fmla="*/ 77 w 122"/>
                <a:gd name="T39" fmla="*/ 55 h 110"/>
                <a:gd name="T40" fmla="*/ 80 w 122"/>
                <a:gd name="T41" fmla="*/ 55 h 110"/>
                <a:gd name="T42" fmla="*/ 95 w 122"/>
                <a:gd name="T43" fmla="*/ 35 h 110"/>
                <a:gd name="T44" fmla="*/ 90 w 122"/>
                <a:gd name="T45" fmla="*/ 36 h 110"/>
                <a:gd name="T46" fmla="*/ 118 w 122"/>
                <a:gd name="T47" fmla="*/ 0 h 110"/>
                <a:gd name="T48" fmla="*/ 122 w 122"/>
                <a:gd name="T49" fmla="*/ 0 h 110"/>
                <a:gd name="T50" fmla="*/ 122 w 122"/>
                <a:gd name="T51" fmla="*/ 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2" h="110">
                  <a:moveTo>
                    <a:pt x="122" y="0"/>
                  </a:moveTo>
                  <a:cubicBezTo>
                    <a:pt x="116" y="0"/>
                    <a:pt x="116" y="0"/>
                    <a:pt x="116" y="0"/>
                  </a:cubicBezTo>
                  <a:cubicBezTo>
                    <a:pt x="110" y="2"/>
                    <a:pt x="104" y="4"/>
                    <a:pt x="97" y="7"/>
                  </a:cubicBezTo>
                  <a:cubicBezTo>
                    <a:pt x="90" y="17"/>
                    <a:pt x="83" y="27"/>
                    <a:pt x="76" y="38"/>
                  </a:cubicBezTo>
                  <a:cubicBezTo>
                    <a:pt x="64" y="42"/>
                    <a:pt x="52" y="48"/>
                    <a:pt x="40" y="55"/>
                  </a:cubicBezTo>
                  <a:cubicBezTo>
                    <a:pt x="45" y="46"/>
                    <a:pt x="50" y="37"/>
                    <a:pt x="55" y="29"/>
                  </a:cubicBezTo>
                  <a:cubicBezTo>
                    <a:pt x="46" y="34"/>
                    <a:pt x="37" y="40"/>
                    <a:pt x="28" y="46"/>
                  </a:cubicBezTo>
                  <a:cubicBezTo>
                    <a:pt x="22" y="57"/>
                    <a:pt x="17" y="68"/>
                    <a:pt x="11" y="80"/>
                  </a:cubicBezTo>
                  <a:cubicBezTo>
                    <a:pt x="14" y="78"/>
                    <a:pt x="16" y="77"/>
                    <a:pt x="19" y="75"/>
                  </a:cubicBezTo>
                  <a:cubicBezTo>
                    <a:pt x="19" y="75"/>
                    <a:pt x="19" y="75"/>
                    <a:pt x="19" y="75"/>
                  </a:cubicBezTo>
                  <a:cubicBezTo>
                    <a:pt x="19" y="75"/>
                    <a:pt x="19" y="75"/>
                    <a:pt x="19" y="75"/>
                  </a:cubicBezTo>
                  <a:cubicBezTo>
                    <a:pt x="13" y="86"/>
                    <a:pt x="7" y="98"/>
                    <a:pt x="0" y="110"/>
                  </a:cubicBezTo>
                  <a:cubicBezTo>
                    <a:pt x="3" y="108"/>
                    <a:pt x="6" y="107"/>
                    <a:pt x="9" y="106"/>
                  </a:cubicBezTo>
                  <a:cubicBezTo>
                    <a:pt x="15" y="95"/>
                    <a:pt x="21" y="85"/>
                    <a:pt x="27" y="74"/>
                  </a:cubicBezTo>
                  <a:cubicBezTo>
                    <a:pt x="39" y="68"/>
                    <a:pt x="52" y="62"/>
                    <a:pt x="63" y="59"/>
                  </a:cubicBezTo>
                  <a:cubicBezTo>
                    <a:pt x="63" y="59"/>
                    <a:pt x="63" y="59"/>
                    <a:pt x="63" y="59"/>
                  </a:cubicBezTo>
                  <a:cubicBezTo>
                    <a:pt x="63" y="59"/>
                    <a:pt x="63" y="59"/>
                    <a:pt x="63" y="59"/>
                  </a:cubicBezTo>
                  <a:cubicBezTo>
                    <a:pt x="54" y="71"/>
                    <a:pt x="45" y="83"/>
                    <a:pt x="37" y="96"/>
                  </a:cubicBezTo>
                  <a:cubicBezTo>
                    <a:pt x="40" y="95"/>
                    <a:pt x="44" y="94"/>
                    <a:pt x="48" y="94"/>
                  </a:cubicBezTo>
                  <a:cubicBezTo>
                    <a:pt x="57" y="81"/>
                    <a:pt x="67" y="68"/>
                    <a:pt x="77" y="55"/>
                  </a:cubicBezTo>
                  <a:cubicBezTo>
                    <a:pt x="78" y="55"/>
                    <a:pt x="79" y="55"/>
                    <a:pt x="80" y="55"/>
                  </a:cubicBezTo>
                  <a:cubicBezTo>
                    <a:pt x="85" y="48"/>
                    <a:pt x="90" y="42"/>
                    <a:pt x="95" y="35"/>
                  </a:cubicBezTo>
                  <a:cubicBezTo>
                    <a:pt x="93" y="35"/>
                    <a:pt x="92" y="36"/>
                    <a:pt x="90" y="36"/>
                  </a:cubicBezTo>
                  <a:cubicBezTo>
                    <a:pt x="100" y="24"/>
                    <a:pt x="109" y="12"/>
                    <a:pt x="118" y="0"/>
                  </a:cubicBezTo>
                  <a:cubicBezTo>
                    <a:pt x="122" y="0"/>
                    <a:pt x="122" y="0"/>
                    <a:pt x="122" y="0"/>
                  </a:cubicBezTo>
                  <a:cubicBezTo>
                    <a:pt x="122" y="0"/>
                    <a:pt x="122" y="0"/>
                    <a:pt x="122" y="0"/>
                  </a:cubicBezTo>
                </a:path>
              </a:pathLst>
            </a:custGeom>
            <a:solidFill>
              <a:srgbClr val="99D0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8" name="Freeform 78"/>
            <p:cNvSpPr/>
            <p:nvPr/>
          </p:nvSpPr>
          <p:spPr bwMode="auto">
            <a:xfrm>
              <a:off x="4902200" y="915988"/>
              <a:ext cx="277812" cy="234950"/>
            </a:xfrm>
            <a:custGeom>
              <a:avLst/>
              <a:gdLst>
                <a:gd name="T0" fmla="*/ 57 w 57"/>
                <a:gd name="T1" fmla="*/ 0 h 48"/>
                <a:gd name="T2" fmla="*/ 15 w 57"/>
                <a:gd name="T3" fmla="*/ 22 h 48"/>
                <a:gd name="T4" fmla="*/ 0 w 57"/>
                <a:gd name="T5" fmla="*/ 48 h 48"/>
                <a:gd name="T6" fmla="*/ 36 w 57"/>
                <a:gd name="T7" fmla="*/ 31 h 48"/>
                <a:gd name="T8" fmla="*/ 57 w 57"/>
                <a:gd name="T9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" h="48">
                  <a:moveTo>
                    <a:pt x="57" y="0"/>
                  </a:moveTo>
                  <a:cubicBezTo>
                    <a:pt x="44" y="6"/>
                    <a:pt x="29" y="14"/>
                    <a:pt x="15" y="22"/>
                  </a:cubicBezTo>
                  <a:cubicBezTo>
                    <a:pt x="10" y="30"/>
                    <a:pt x="5" y="39"/>
                    <a:pt x="0" y="48"/>
                  </a:cubicBezTo>
                  <a:cubicBezTo>
                    <a:pt x="12" y="41"/>
                    <a:pt x="24" y="35"/>
                    <a:pt x="36" y="31"/>
                  </a:cubicBezTo>
                  <a:cubicBezTo>
                    <a:pt x="43" y="20"/>
                    <a:pt x="50" y="10"/>
                    <a:pt x="57" y="0"/>
                  </a:cubicBezTo>
                </a:path>
              </a:pathLst>
            </a:custGeom>
            <a:solidFill>
              <a:srgbClr val="2CB3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9" name="Freeform 79"/>
            <p:cNvSpPr/>
            <p:nvPr/>
          </p:nvSpPr>
          <p:spPr bwMode="auto">
            <a:xfrm>
              <a:off x="5146675" y="882651"/>
              <a:ext cx="155575" cy="176212"/>
            </a:xfrm>
            <a:custGeom>
              <a:avLst/>
              <a:gdLst>
                <a:gd name="T0" fmla="*/ 32 w 32"/>
                <a:gd name="T1" fmla="*/ 0 h 36"/>
                <a:gd name="T2" fmla="*/ 28 w 32"/>
                <a:gd name="T3" fmla="*/ 0 h 36"/>
                <a:gd name="T4" fmla="*/ 0 w 32"/>
                <a:gd name="T5" fmla="*/ 36 h 36"/>
                <a:gd name="T6" fmla="*/ 5 w 32"/>
                <a:gd name="T7" fmla="*/ 35 h 36"/>
                <a:gd name="T8" fmla="*/ 32 w 32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36">
                  <a:moveTo>
                    <a:pt x="32" y="0"/>
                  </a:moveTo>
                  <a:cubicBezTo>
                    <a:pt x="28" y="0"/>
                    <a:pt x="28" y="0"/>
                    <a:pt x="28" y="0"/>
                  </a:cubicBezTo>
                  <a:cubicBezTo>
                    <a:pt x="19" y="12"/>
                    <a:pt x="10" y="24"/>
                    <a:pt x="0" y="36"/>
                  </a:cubicBezTo>
                  <a:cubicBezTo>
                    <a:pt x="2" y="36"/>
                    <a:pt x="3" y="35"/>
                    <a:pt x="5" y="35"/>
                  </a:cubicBezTo>
                  <a:cubicBezTo>
                    <a:pt x="14" y="23"/>
                    <a:pt x="23" y="11"/>
                    <a:pt x="32" y="0"/>
                  </a:cubicBezTo>
                </a:path>
              </a:pathLst>
            </a:custGeom>
            <a:solidFill>
              <a:srgbClr val="04A8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0" name="Freeform 80"/>
            <p:cNvSpPr/>
            <p:nvPr/>
          </p:nvSpPr>
          <p:spPr bwMode="auto">
            <a:xfrm>
              <a:off x="4676775" y="1247775"/>
              <a:ext cx="122237" cy="185737"/>
            </a:xfrm>
            <a:custGeom>
              <a:avLst/>
              <a:gdLst>
                <a:gd name="T0" fmla="*/ 25 w 25"/>
                <a:gd name="T1" fmla="*/ 0 h 38"/>
                <a:gd name="T2" fmla="*/ 17 w 25"/>
                <a:gd name="T3" fmla="*/ 5 h 38"/>
                <a:gd name="T4" fmla="*/ 0 w 25"/>
                <a:gd name="T5" fmla="*/ 38 h 38"/>
                <a:gd name="T6" fmla="*/ 6 w 25"/>
                <a:gd name="T7" fmla="*/ 35 h 38"/>
                <a:gd name="T8" fmla="*/ 25 w 25"/>
                <a:gd name="T9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38">
                  <a:moveTo>
                    <a:pt x="25" y="0"/>
                  </a:moveTo>
                  <a:cubicBezTo>
                    <a:pt x="22" y="2"/>
                    <a:pt x="20" y="3"/>
                    <a:pt x="17" y="5"/>
                  </a:cubicBezTo>
                  <a:cubicBezTo>
                    <a:pt x="12" y="16"/>
                    <a:pt x="6" y="27"/>
                    <a:pt x="0" y="38"/>
                  </a:cubicBezTo>
                  <a:cubicBezTo>
                    <a:pt x="2" y="37"/>
                    <a:pt x="4" y="36"/>
                    <a:pt x="6" y="35"/>
                  </a:cubicBezTo>
                  <a:cubicBezTo>
                    <a:pt x="13" y="23"/>
                    <a:pt x="19" y="11"/>
                    <a:pt x="25" y="0"/>
                  </a:cubicBezTo>
                </a:path>
              </a:pathLst>
            </a:custGeom>
            <a:solidFill>
              <a:srgbClr val="0089B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1" name="Freeform 81"/>
            <p:cNvSpPr/>
            <p:nvPr/>
          </p:nvSpPr>
          <p:spPr bwMode="auto">
            <a:xfrm>
              <a:off x="4749800" y="1169988"/>
              <a:ext cx="263525" cy="230187"/>
            </a:xfrm>
            <a:custGeom>
              <a:avLst/>
              <a:gdLst>
                <a:gd name="T0" fmla="*/ 54 w 54"/>
                <a:gd name="T1" fmla="*/ 0 h 47"/>
                <a:gd name="T2" fmla="*/ 18 w 54"/>
                <a:gd name="T3" fmla="*/ 15 h 47"/>
                <a:gd name="T4" fmla="*/ 0 w 54"/>
                <a:gd name="T5" fmla="*/ 47 h 47"/>
                <a:gd name="T6" fmla="*/ 28 w 54"/>
                <a:gd name="T7" fmla="*/ 37 h 47"/>
                <a:gd name="T8" fmla="*/ 54 w 54"/>
                <a:gd name="T9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7">
                  <a:moveTo>
                    <a:pt x="54" y="0"/>
                  </a:moveTo>
                  <a:cubicBezTo>
                    <a:pt x="43" y="3"/>
                    <a:pt x="30" y="9"/>
                    <a:pt x="18" y="15"/>
                  </a:cubicBezTo>
                  <a:cubicBezTo>
                    <a:pt x="12" y="26"/>
                    <a:pt x="6" y="36"/>
                    <a:pt x="0" y="47"/>
                  </a:cubicBezTo>
                  <a:cubicBezTo>
                    <a:pt x="10" y="42"/>
                    <a:pt x="19" y="38"/>
                    <a:pt x="28" y="37"/>
                  </a:cubicBezTo>
                  <a:cubicBezTo>
                    <a:pt x="36" y="24"/>
                    <a:pt x="45" y="12"/>
                    <a:pt x="54" y="0"/>
                  </a:cubicBezTo>
                </a:path>
              </a:pathLst>
            </a:custGeom>
            <a:solidFill>
              <a:srgbClr val="16AD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2" name="Freeform 82"/>
            <p:cNvSpPr/>
            <p:nvPr/>
          </p:nvSpPr>
          <p:spPr bwMode="auto">
            <a:xfrm>
              <a:off x="4940300" y="1150938"/>
              <a:ext cx="157162" cy="190500"/>
            </a:xfrm>
            <a:custGeom>
              <a:avLst/>
              <a:gdLst>
                <a:gd name="T0" fmla="*/ 32 w 32"/>
                <a:gd name="T1" fmla="*/ 0 h 39"/>
                <a:gd name="T2" fmla="*/ 29 w 32"/>
                <a:gd name="T3" fmla="*/ 0 h 39"/>
                <a:gd name="T4" fmla="*/ 0 w 32"/>
                <a:gd name="T5" fmla="*/ 39 h 39"/>
                <a:gd name="T6" fmla="*/ 1 w 32"/>
                <a:gd name="T7" fmla="*/ 39 h 39"/>
                <a:gd name="T8" fmla="*/ 32 w 32"/>
                <a:gd name="T9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39">
                  <a:moveTo>
                    <a:pt x="32" y="0"/>
                  </a:moveTo>
                  <a:cubicBezTo>
                    <a:pt x="31" y="0"/>
                    <a:pt x="30" y="0"/>
                    <a:pt x="29" y="0"/>
                  </a:cubicBezTo>
                  <a:cubicBezTo>
                    <a:pt x="19" y="13"/>
                    <a:pt x="9" y="26"/>
                    <a:pt x="0" y="39"/>
                  </a:cubicBezTo>
                  <a:cubicBezTo>
                    <a:pt x="0" y="39"/>
                    <a:pt x="1" y="39"/>
                    <a:pt x="1" y="39"/>
                  </a:cubicBezTo>
                  <a:cubicBezTo>
                    <a:pt x="12" y="26"/>
                    <a:pt x="22" y="13"/>
                    <a:pt x="32" y="0"/>
                  </a:cubicBezTo>
                </a:path>
              </a:pathLst>
            </a:custGeom>
            <a:solidFill>
              <a:srgbClr val="1AAE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3" name="Freeform 83"/>
            <p:cNvSpPr/>
            <p:nvPr/>
          </p:nvSpPr>
          <p:spPr bwMode="auto">
            <a:xfrm>
              <a:off x="4343400" y="1233488"/>
              <a:ext cx="406400" cy="355600"/>
            </a:xfrm>
            <a:custGeom>
              <a:avLst/>
              <a:gdLst>
                <a:gd name="T0" fmla="*/ 83 w 83"/>
                <a:gd name="T1" fmla="*/ 0 h 73"/>
                <a:gd name="T2" fmla="*/ 55 w 83"/>
                <a:gd name="T3" fmla="*/ 20 h 73"/>
                <a:gd name="T4" fmla="*/ 60 w 83"/>
                <a:gd name="T5" fmla="*/ 4 h 73"/>
                <a:gd name="T6" fmla="*/ 32 w 83"/>
                <a:gd name="T7" fmla="*/ 26 h 73"/>
                <a:gd name="T8" fmla="*/ 30 w 83"/>
                <a:gd name="T9" fmla="*/ 40 h 73"/>
                <a:gd name="T10" fmla="*/ 0 w 83"/>
                <a:gd name="T11" fmla="*/ 66 h 73"/>
                <a:gd name="T12" fmla="*/ 1 w 83"/>
                <a:gd name="T13" fmla="*/ 73 h 73"/>
                <a:gd name="T14" fmla="*/ 33 w 83"/>
                <a:gd name="T15" fmla="*/ 46 h 73"/>
                <a:gd name="T16" fmla="*/ 33 w 83"/>
                <a:gd name="T17" fmla="*/ 46 h 73"/>
                <a:gd name="T18" fmla="*/ 33 w 83"/>
                <a:gd name="T19" fmla="*/ 46 h 73"/>
                <a:gd name="T20" fmla="*/ 28 w 83"/>
                <a:gd name="T21" fmla="*/ 67 h 73"/>
                <a:gd name="T22" fmla="*/ 35 w 83"/>
                <a:gd name="T23" fmla="*/ 62 h 73"/>
                <a:gd name="T24" fmla="*/ 42 w 83"/>
                <a:gd name="T25" fmla="*/ 38 h 73"/>
                <a:gd name="T26" fmla="*/ 77 w 83"/>
                <a:gd name="T27" fmla="*/ 12 h 73"/>
                <a:gd name="T28" fmla="*/ 83 w 83"/>
                <a:gd name="T29" fmla="*/ 0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3" h="73">
                  <a:moveTo>
                    <a:pt x="83" y="0"/>
                  </a:moveTo>
                  <a:cubicBezTo>
                    <a:pt x="74" y="7"/>
                    <a:pt x="64" y="13"/>
                    <a:pt x="55" y="20"/>
                  </a:cubicBezTo>
                  <a:cubicBezTo>
                    <a:pt x="56" y="15"/>
                    <a:pt x="58" y="9"/>
                    <a:pt x="60" y="4"/>
                  </a:cubicBezTo>
                  <a:cubicBezTo>
                    <a:pt x="51" y="11"/>
                    <a:pt x="42" y="18"/>
                    <a:pt x="32" y="26"/>
                  </a:cubicBezTo>
                  <a:cubicBezTo>
                    <a:pt x="32" y="30"/>
                    <a:pt x="31" y="35"/>
                    <a:pt x="30" y="40"/>
                  </a:cubicBezTo>
                  <a:cubicBezTo>
                    <a:pt x="20" y="48"/>
                    <a:pt x="10" y="57"/>
                    <a:pt x="0" y="66"/>
                  </a:cubicBezTo>
                  <a:cubicBezTo>
                    <a:pt x="1" y="68"/>
                    <a:pt x="1" y="70"/>
                    <a:pt x="1" y="73"/>
                  </a:cubicBezTo>
                  <a:cubicBezTo>
                    <a:pt x="12" y="63"/>
                    <a:pt x="22" y="54"/>
                    <a:pt x="33" y="46"/>
                  </a:cubicBezTo>
                  <a:cubicBezTo>
                    <a:pt x="33" y="46"/>
                    <a:pt x="33" y="46"/>
                    <a:pt x="33" y="46"/>
                  </a:cubicBezTo>
                  <a:cubicBezTo>
                    <a:pt x="33" y="46"/>
                    <a:pt x="33" y="46"/>
                    <a:pt x="33" y="46"/>
                  </a:cubicBezTo>
                  <a:cubicBezTo>
                    <a:pt x="31" y="53"/>
                    <a:pt x="30" y="60"/>
                    <a:pt x="28" y="67"/>
                  </a:cubicBezTo>
                  <a:cubicBezTo>
                    <a:pt x="31" y="65"/>
                    <a:pt x="33" y="64"/>
                    <a:pt x="35" y="62"/>
                  </a:cubicBezTo>
                  <a:cubicBezTo>
                    <a:pt x="37" y="54"/>
                    <a:pt x="39" y="46"/>
                    <a:pt x="42" y="38"/>
                  </a:cubicBezTo>
                  <a:cubicBezTo>
                    <a:pt x="54" y="28"/>
                    <a:pt x="66" y="20"/>
                    <a:pt x="77" y="12"/>
                  </a:cubicBezTo>
                  <a:cubicBezTo>
                    <a:pt x="79" y="8"/>
                    <a:pt x="81" y="4"/>
                    <a:pt x="83" y="0"/>
                  </a:cubicBezTo>
                </a:path>
              </a:pathLst>
            </a:custGeom>
            <a:solidFill>
              <a:srgbClr val="99D0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4" name="Freeform 84"/>
            <p:cNvSpPr/>
            <p:nvPr/>
          </p:nvSpPr>
          <p:spPr bwMode="auto">
            <a:xfrm>
              <a:off x="4338638" y="1360488"/>
              <a:ext cx="161925" cy="195262"/>
            </a:xfrm>
            <a:custGeom>
              <a:avLst/>
              <a:gdLst>
                <a:gd name="T0" fmla="*/ 33 w 33"/>
                <a:gd name="T1" fmla="*/ 0 h 40"/>
                <a:gd name="T2" fmla="*/ 0 w 33"/>
                <a:gd name="T3" fmla="*/ 28 h 40"/>
                <a:gd name="T4" fmla="*/ 1 w 33"/>
                <a:gd name="T5" fmla="*/ 40 h 40"/>
                <a:gd name="T6" fmla="*/ 31 w 33"/>
                <a:gd name="T7" fmla="*/ 14 h 40"/>
                <a:gd name="T8" fmla="*/ 33 w 33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40">
                  <a:moveTo>
                    <a:pt x="33" y="0"/>
                  </a:moveTo>
                  <a:cubicBezTo>
                    <a:pt x="22" y="9"/>
                    <a:pt x="11" y="19"/>
                    <a:pt x="0" y="28"/>
                  </a:cubicBezTo>
                  <a:cubicBezTo>
                    <a:pt x="1" y="32"/>
                    <a:pt x="1" y="36"/>
                    <a:pt x="1" y="40"/>
                  </a:cubicBezTo>
                  <a:cubicBezTo>
                    <a:pt x="11" y="31"/>
                    <a:pt x="21" y="22"/>
                    <a:pt x="31" y="14"/>
                  </a:cubicBezTo>
                  <a:cubicBezTo>
                    <a:pt x="32" y="9"/>
                    <a:pt x="33" y="4"/>
                    <a:pt x="33" y="0"/>
                  </a:cubicBezTo>
                </a:path>
              </a:pathLst>
            </a:custGeom>
            <a:solidFill>
              <a:srgbClr val="23B0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5" name="Freeform 85"/>
            <p:cNvSpPr/>
            <p:nvPr/>
          </p:nvSpPr>
          <p:spPr bwMode="auto">
            <a:xfrm>
              <a:off x="4613275" y="1136650"/>
              <a:ext cx="180975" cy="195262"/>
            </a:xfrm>
            <a:custGeom>
              <a:avLst/>
              <a:gdLst>
                <a:gd name="T0" fmla="*/ 37 w 37"/>
                <a:gd name="T1" fmla="*/ 0 h 40"/>
                <a:gd name="T2" fmla="*/ 5 w 37"/>
                <a:gd name="T3" fmla="*/ 24 h 40"/>
                <a:gd name="T4" fmla="*/ 0 w 37"/>
                <a:gd name="T5" fmla="*/ 40 h 40"/>
                <a:gd name="T6" fmla="*/ 28 w 37"/>
                <a:gd name="T7" fmla="*/ 20 h 40"/>
                <a:gd name="T8" fmla="*/ 37 w 37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40">
                  <a:moveTo>
                    <a:pt x="37" y="0"/>
                  </a:moveTo>
                  <a:cubicBezTo>
                    <a:pt x="27" y="7"/>
                    <a:pt x="16" y="15"/>
                    <a:pt x="5" y="24"/>
                  </a:cubicBezTo>
                  <a:cubicBezTo>
                    <a:pt x="3" y="29"/>
                    <a:pt x="1" y="35"/>
                    <a:pt x="0" y="40"/>
                  </a:cubicBezTo>
                  <a:cubicBezTo>
                    <a:pt x="9" y="33"/>
                    <a:pt x="19" y="27"/>
                    <a:pt x="28" y="20"/>
                  </a:cubicBezTo>
                  <a:cubicBezTo>
                    <a:pt x="31" y="14"/>
                    <a:pt x="34" y="7"/>
                    <a:pt x="37" y="0"/>
                  </a:cubicBezTo>
                </a:path>
              </a:pathLst>
            </a:custGeom>
            <a:solidFill>
              <a:srgbClr val="29B2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6" name="Freeform 86"/>
            <p:cNvSpPr/>
            <p:nvPr/>
          </p:nvSpPr>
          <p:spPr bwMode="auto">
            <a:xfrm>
              <a:off x="4348163" y="1457325"/>
              <a:ext cx="157162" cy="204787"/>
            </a:xfrm>
            <a:custGeom>
              <a:avLst/>
              <a:gdLst>
                <a:gd name="T0" fmla="*/ 32 w 32"/>
                <a:gd name="T1" fmla="*/ 0 h 42"/>
                <a:gd name="T2" fmla="*/ 0 w 32"/>
                <a:gd name="T3" fmla="*/ 27 h 42"/>
                <a:gd name="T4" fmla="*/ 2 w 32"/>
                <a:gd name="T5" fmla="*/ 42 h 42"/>
                <a:gd name="T6" fmla="*/ 27 w 32"/>
                <a:gd name="T7" fmla="*/ 21 h 42"/>
                <a:gd name="T8" fmla="*/ 32 w 32"/>
                <a:gd name="T9" fmla="*/ 0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42">
                  <a:moveTo>
                    <a:pt x="32" y="0"/>
                  </a:moveTo>
                  <a:cubicBezTo>
                    <a:pt x="21" y="8"/>
                    <a:pt x="11" y="17"/>
                    <a:pt x="0" y="27"/>
                  </a:cubicBezTo>
                  <a:cubicBezTo>
                    <a:pt x="1" y="32"/>
                    <a:pt x="1" y="37"/>
                    <a:pt x="2" y="42"/>
                  </a:cubicBezTo>
                  <a:cubicBezTo>
                    <a:pt x="10" y="35"/>
                    <a:pt x="19" y="28"/>
                    <a:pt x="27" y="21"/>
                  </a:cubicBezTo>
                  <a:cubicBezTo>
                    <a:pt x="29" y="14"/>
                    <a:pt x="30" y="7"/>
                    <a:pt x="32" y="0"/>
                  </a:cubicBezTo>
                </a:path>
              </a:pathLst>
            </a:custGeom>
            <a:solidFill>
              <a:srgbClr val="0099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7" name="Freeform 87"/>
            <p:cNvSpPr/>
            <p:nvPr/>
          </p:nvSpPr>
          <p:spPr bwMode="auto">
            <a:xfrm>
              <a:off x="4514850" y="1292225"/>
              <a:ext cx="206375" cy="244475"/>
            </a:xfrm>
            <a:custGeom>
              <a:avLst/>
              <a:gdLst>
                <a:gd name="T0" fmla="*/ 42 w 42"/>
                <a:gd name="T1" fmla="*/ 0 h 50"/>
                <a:gd name="T2" fmla="*/ 7 w 42"/>
                <a:gd name="T3" fmla="*/ 26 h 50"/>
                <a:gd name="T4" fmla="*/ 0 w 42"/>
                <a:gd name="T5" fmla="*/ 50 h 50"/>
                <a:gd name="T6" fmla="*/ 28 w 42"/>
                <a:gd name="T7" fmla="*/ 32 h 50"/>
                <a:gd name="T8" fmla="*/ 42 w 42"/>
                <a:gd name="T9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0">
                  <a:moveTo>
                    <a:pt x="42" y="0"/>
                  </a:moveTo>
                  <a:cubicBezTo>
                    <a:pt x="31" y="8"/>
                    <a:pt x="19" y="16"/>
                    <a:pt x="7" y="26"/>
                  </a:cubicBezTo>
                  <a:cubicBezTo>
                    <a:pt x="4" y="34"/>
                    <a:pt x="2" y="42"/>
                    <a:pt x="0" y="50"/>
                  </a:cubicBezTo>
                  <a:cubicBezTo>
                    <a:pt x="10" y="43"/>
                    <a:pt x="19" y="37"/>
                    <a:pt x="28" y="32"/>
                  </a:cubicBezTo>
                  <a:cubicBezTo>
                    <a:pt x="33" y="21"/>
                    <a:pt x="38" y="11"/>
                    <a:pt x="42" y="0"/>
                  </a:cubicBezTo>
                </a:path>
              </a:pathLst>
            </a:custGeom>
            <a:solidFill>
              <a:srgbClr val="0089B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8" name="Freeform 88"/>
            <p:cNvSpPr/>
            <p:nvPr/>
          </p:nvSpPr>
          <p:spPr bwMode="auto">
            <a:xfrm>
              <a:off x="3932238" y="1531938"/>
              <a:ext cx="387350" cy="433387"/>
            </a:xfrm>
            <a:custGeom>
              <a:avLst/>
              <a:gdLst>
                <a:gd name="T0" fmla="*/ 75 w 79"/>
                <a:gd name="T1" fmla="*/ 0 h 89"/>
                <a:gd name="T2" fmla="*/ 54 w 79"/>
                <a:gd name="T3" fmla="*/ 20 h 89"/>
                <a:gd name="T4" fmla="*/ 59 w 79"/>
                <a:gd name="T5" fmla="*/ 29 h 89"/>
                <a:gd name="T6" fmla="*/ 23 w 79"/>
                <a:gd name="T7" fmla="*/ 67 h 89"/>
                <a:gd name="T8" fmla="*/ 13 w 79"/>
                <a:gd name="T9" fmla="*/ 64 h 89"/>
                <a:gd name="T10" fmla="*/ 0 w 79"/>
                <a:gd name="T11" fmla="*/ 78 h 89"/>
                <a:gd name="T12" fmla="*/ 13 w 79"/>
                <a:gd name="T13" fmla="*/ 80 h 89"/>
                <a:gd name="T14" fmla="*/ 6 w 79"/>
                <a:gd name="T15" fmla="*/ 88 h 89"/>
                <a:gd name="T16" fmla="*/ 10 w 79"/>
                <a:gd name="T17" fmla="*/ 89 h 89"/>
                <a:gd name="T18" fmla="*/ 17 w 79"/>
                <a:gd name="T19" fmla="*/ 80 h 89"/>
                <a:gd name="T20" fmla="*/ 33 w 79"/>
                <a:gd name="T21" fmla="*/ 83 h 89"/>
                <a:gd name="T22" fmla="*/ 38 w 79"/>
                <a:gd name="T23" fmla="*/ 77 h 89"/>
                <a:gd name="T24" fmla="*/ 24 w 79"/>
                <a:gd name="T25" fmla="*/ 72 h 89"/>
                <a:gd name="T26" fmla="*/ 65 w 79"/>
                <a:gd name="T27" fmla="*/ 30 h 89"/>
                <a:gd name="T28" fmla="*/ 70 w 79"/>
                <a:gd name="T29" fmla="*/ 43 h 89"/>
                <a:gd name="T30" fmla="*/ 78 w 79"/>
                <a:gd name="T31" fmla="*/ 35 h 89"/>
                <a:gd name="T32" fmla="*/ 74 w 79"/>
                <a:gd name="T33" fmla="*/ 21 h 89"/>
                <a:gd name="T34" fmla="*/ 79 w 79"/>
                <a:gd name="T35" fmla="*/ 18 h 89"/>
                <a:gd name="T36" fmla="*/ 75 w 79"/>
                <a:gd name="T37" fmla="*/ 0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79" h="89">
                  <a:moveTo>
                    <a:pt x="75" y="0"/>
                  </a:moveTo>
                  <a:cubicBezTo>
                    <a:pt x="68" y="7"/>
                    <a:pt x="61" y="14"/>
                    <a:pt x="54" y="20"/>
                  </a:cubicBezTo>
                  <a:cubicBezTo>
                    <a:pt x="56" y="23"/>
                    <a:pt x="58" y="26"/>
                    <a:pt x="59" y="29"/>
                  </a:cubicBezTo>
                  <a:cubicBezTo>
                    <a:pt x="47" y="42"/>
                    <a:pt x="34" y="55"/>
                    <a:pt x="23" y="67"/>
                  </a:cubicBezTo>
                  <a:cubicBezTo>
                    <a:pt x="19" y="66"/>
                    <a:pt x="16" y="65"/>
                    <a:pt x="13" y="64"/>
                  </a:cubicBezTo>
                  <a:cubicBezTo>
                    <a:pt x="9" y="68"/>
                    <a:pt x="4" y="73"/>
                    <a:pt x="0" y="78"/>
                  </a:cubicBezTo>
                  <a:cubicBezTo>
                    <a:pt x="5" y="79"/>
                    <a:pt x="9" y="80"/>
                    <a:pt x="13" y="80"/>
                  </a:cubicBezTo>
                  <a:cubicBezTo>
                    <a:pt x="11" y="83"/>
                    <a:pt x="9" y="86"/>
                    <a:pt x="6" y="88"/>
                  </a:cubicBezTo>
                  <a:cubicBezTo>
                    <a:pt x="8" y="89"/>
                    <a:pt x="9" y="89"/>
                    <a:pt x="10" y="89"/>
                  </a:cubicBezTo>
                  <a:cubicBezTo>
                    <a:pt x="12" y="86"/>
                    <a:pt x="15" y="83"/>
                    <a:pt x="17" y="80"/>
                  </a:cubicBezTo>
                  <a:cubicBezTo>
                    <a:pt x="22" y="81"/>
                    <a:pt x="28" y="82"/>
                    <a:pt x="33" y="83"/>
                  </a:cubicBezTo>
                  <a:cubicBezTo>
                    <a:pt x="35" y="81"/>
                    <a:pt x="36" y="79"/>
                    <a:pt x="38" y="77"/>
                  </a:cubicBezTo>
                  <a:cubicBezTo>
                    <a:pt x="33" y="75"/>
                    <a:pt x="29" y="74"/>
                    <a:pt x="24" y="72"/>
                  </a:cubicBezTo>
                  <a:cubicBezTo>
                    <a:pt x="37" y="58"/>
                    <a:pt x="51" y="44"/>
                    <a:pt x="65" y="30"/>
                  </a:cubicBezTo>
                  <a:cubicBezTo>
                    <a:pt x="67" y="34"/>
                    <a:pt x="68" y="38"/>
                    <a:pt x="70" y="43"/>
                  </a:cubicBezTo>
                  <a:cubicBezTo>
                    <a:pt x="73" y="40"/>
                    <a:pt x="76" y="38"/>
                    <a:pt x="78" y="35"/>
                  </a:cubicBezTo>
                  <a:cubicBezTo>
                    <a:pt x="77" y="31"/>
                    <a:pt x="76" y="26"/>
                    <a:pt x="74" y="21"/>
                  </a:cubicBezTo>
                  <a:cubicBezTo>
                    <a:pt x="76" y="20"/>
                    <a:pt x="77" y="19"/>
                    <a:pt x="79" y="18"/>
                  </a:cubicBezTo>
                  <a:cubicBezTo>
                    <a:pt x="77" y="12"/>
                    <a:pt x="76" y="6"/>
                    <a:pt x="75" y="0"/>
                  </a:cubicBezTo>
                </a:path>
              </a:pathLst>
            </a:custGeom>
            <a:solidFill>
              <a:srgbClr val="99D0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9" name="Freeform 89"/>
            <p:cNvSpPr/>
            <p:nvPr/>
          </p:nvSpPr>
          <p:spPr bwMode="auto">
            <a:xfrm>
              <a:off x="3894138" y="1911350"/>
              <a:ext cx="101600" cy="49212"/>
            </a:xfrm>
            <a:custGeom>
              <a:avLst/>
              <a:gdLst>
                <a:gd name="T0" fmla="*/ 8 w 21"/>
                <a:gd name="T1" fmla="*/ 0 h 10"/>
                <a:gd name="T2" fmla="*/ 0 w 21"/>
                <a:gd name="T3" fmla="*/ 10 h 10"/>
                <a:gd name="T4" fmla="*/ 14 w 21"/>
                <a:gd name="T5" fmla="*/ 10 h 10"/>
                <a:gd name="T6" fmla="*/ 21 w 21"/>
                <a:gd name="T7" fmla="*/ 2 h 10"/>
                <a:gd name="T8" fmla="*/ 8 w 21"/>
                <a:gd name="T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0">
                  <a:moveTo>
                    <a:pt x="8" y="0"/>
                  </a:moveTo>
                  <a:cubicBezTo>
                    <a:pt x="6" y="3"/>
                    <a:pt x="3" y="6"/>
                    <a:pt x="0" y="10"/>
                  </a:cubicBezTo>
                  <a:cubicBezTo>
                    <a:pt x="5" y="10"/>
                    <a:pt x="10" y="10"/>
                    <a:pt x="14" y="10"/>
                  </a:cubicBezTo>
                  <a:cubicBezTo>
                    <a:pt x="17" y="8"/>
                    <a:pt x="19" y="5"/>
                    <a:pt x="21" y="2"/>
                  </a:cubicBezTo>
                  <a:cubicBezTo>
                    <a:pt x="17" y="2"/>
                    <a:pt x="13" y="1"/>
                    <a:pt x="8" y="0"/>
                  </a:cubicBezTo>
                </a:path>
              </a:pathLst>
            </a:custGeom>
            <a:solidFill>
              <a:srgbClr val="008D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0" name="Freeform 90"/>
            <p:cNvSpPr/>
            <p:nvPr/>
          </p:nvSpPr>
          <p:spPr bwMode="auto">
            <a:xfrm>
              <a:off x="3995738" y="1628775"/>
              <a:ext cx="225425" cy="228600"/>
            </a:xfrm>
            <a:custGeom>
              <a:avLst/>
              <a:gdLst>
                <a:gd name="T0" fmla="*/ 41 w 46"/>
                <a:gd name="T1" fmla="*/ 0 h 47"/>
                <a:gd name="T2" fmla="*/ 0 w 46"/>
                <a:gd name="T3" fmla="*/ 44 h 47"/>
                <a:gd name="T4" fmla="*/ 10 w 46"/>
                <a:gd name="T5" fmla="*/ 47 h 47"/>
                <a:gd name="T6" fmla="*/ 46 w 46"/>
                <a:gd name="T7" fmla="*/ 9 h 47"/>
                <a:gd name="T8" fmla="*/ 41 w 46"/>
                <a:gd name="T9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47">
                  <a:moveTo>
                    <a:pt x="41" y="0"/>
                  </a:moveTo>
                  <a:cubicBezTo>
                    <a:pt x="27" y="14"/>
                    <a:pt x="13" y="29"/>
                    <a:pt x="0" y="44"/>
                  </a:cubicBezTo>
                  <a:cubicBezTo>
                    <a:pt x="3" y="45"/>
                    <a:pt x="6" y="46"/>
                    <a:pt x="10" y="47"/>
                  </a:cubicBezTo>
                  <a:cubicBezTo>
                    <a:pt x="21" y="35"/>
                    <a:pt x="34" y="22"/>
                    <a:pt x="46" y="9"/>
                  </a:cubicBezTo>
                  <a:cubicBezTo>
                    <a:pt x="45" y="6"/>
                    <a:pt x="43" y="3"/>
                    <a:pt x="41" y="0"/>
                  </a:cubicBezTo>
                </a:path>
              </a:pathLst>
            </a:custGeom>
            <a:solidFill>
              <a:srgbClr val="0DAB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1" name="Freeform 91"/>
            <p:cNvSpPr/>
            <p:nvPr/>
          </p:nvSpPr>
          <p:spPr bwMode="auto">
            <a:xfrm>
              <a:off x="3981450" y="1920875"/>
              <a:ext cx="112712" cy="49212"/>
            </a:xfrm>
            <a:custGeom>
              <a:avLst/>
              <a:gdLst>
                <a:gd name="T0" fmla="*/ 7 w 23"/>
                <a:gd name="T1" fmla="*/ 0 h 10"/>
                <a:gd name="T2" fmla="*/ 0 w 23"/>
                <a:gd name="T3" fmla="*/ 9 h 10"/>
                <a:gd name="T4" fmla="*/ 17 w 23"/>
                <a:gd name="T5" fmla="*/ 10 h 10"/>
                <a:gd name="T6" fmla="*/ 23 w 23"/>
                <a:gd name="T7" fmla="*/ 3 h 10"/>
                <a:gd name="T8" fmla="*/ 7 w 23"/>
                <a:gd name="T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10">
                  <a:moveTo>
                    <a:pt x="7" y="0"/>
                  </a:moveTo>
                  <a:cubicBezTo>
                    <a:pt x="5" y="3"/>
                    <a:pt x="2" y="6"/>
                    <a:pt x="0" y="9"/>
                  </a:cubicBezTo>
                  <a:cubicBezTo>
                    <a:pt x="5" y="9"/>
                    <a:pt x="11" y="9"/>
                    <a:pt x="17" y="10"/>
                  </a:cubicBezTo>
                  <a:cubicBezTo>
                    <a:pt x="19" y="7"/>
                    <a:pt x="21" y="5"/>
                    <a:pt x="23" y="3"/>
                  </a:cubicBezTo>
                  <a:cubicBezTo>
                    <a:pt x="18" y="2"/>
                    <a:pt x="12" y="1"/>
                    <a:pt x="7" y="0"/>
                  </a:cubicBezTo>
                </a:path>
              </a:pathLst>
            </a:custGeom>
            <a:solidFill>
              <a:srgbClr val="0081A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2" name="Freeform 92"/>
            <p:cNvSpPr/>
            <p:nvPr/>
          </p:nvSpPr>
          <p:spPr bwMode="auto">
            <a:xfrm>
              <a:off x="4049713" y="1677988"/>
              <a:ext cx="225425" cy="228600"/>
            </a:xfrm>
            <a:custGeom>
              <a:avLst/>
              <a:gdLst>
                <a:gd name="T0" fmla="*/ 41 w 46"/>
                <a:gd name="T1" fmla="*/ 0 h 47"/>
                <a:gd name="T2" fmla="*/ 0 w 46"/>
                <a:gd name="T3" fmla="*/ 42 h 47"/>
                <a:gd name="T4" fmla="*/ 14 w 46"/>
                <a:gd name="T5" fmla="*/ 47 h 47"/>
                <a:gd name="T6" fmla="*/ 46 w 46"/>
                <a:gd name="T7" fmla="*/ 13 h 47"/>
                <a:gd name="T8" fmla="*/ 41 w 46"/>
                <a:gd name="T9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47">
                  <a:moveTo>
                    <a:pt x="41" y="0"/>
                  </a:moveTo>
                  <a:cubicBezTo>
                    <a:pt x="27" y="14"/>
                    <a:pt x="13" y="28"/>
                    <a:pt x="0" y="42"/>
                  </a:cubicBezTo>
                  <a:cubicBezTo>
                    <a:pt x="5" y="44"/>
                    <a:pt x="9" y="45"/>
                    <a:pt x="14" y="47"/>
                  </a:cubicBezTo>
                  <a:cubicBezTo>
                    <a:pt x="24" y="35"/>
                    <a:pt x="35" y="24"/>
                    <a:pt x="46" y="13"/>
                  </a:cubicBezTo>
                  <a:cubicBezTo>
                    <a:pt x="44" y="8"/>
                    <a:pt x="43" y="4"/>
                    <a:pt x="41" y="0"/>
                  </a:cubicBezTo>
                </a:path>
              </a:pathLst>
            </a:custGeom>
            <a:solidFill>
              <a:srgbClr val="0090C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3" name="Freeform 93"/>
            <p:cNvSpPr/>
            <p:nvPr/>
          </p:nvSpPr>
          <p:spPr bwMode="auto">
            <a:xfrm>
              <a:off x="4294188" y="1619250"/>
              <a:ext cx="34925" cy="82550"/>
            </a:xfrm>
            <a:custGeom>
              <a:avLst/>
              <a:gdLst>
                <a:gd name="T0" fmla="*/ 5 w 7"/>
                <a:gd name="T1" fmla="*/ 0 h 17"/>
                <a:gd name="T2" fmla="*/ 0 w 7"/>
                <a:gd name="T3" fmla="*/ 3 h 17"/>
                <a:gd name="T4" fmla="*/ 4 w 7"/>
                <a:gd name="T5" fmla="*/ 17 h 17"/>
                <a:gd name="T6" fmla="*/ 7 w 7"/>
                <a:gd name="T7" fmla="*/ 14 h 17"/>
                <a:gd name="T8" fmla="*/ 5 w 7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17">
                  <a:moveTo>
                    <a:pt x="5" y="0"/>
                  </a:moveTo>
                  <a:cubicBezTo>
                    <a:pt x="3" y="1"/>
                    <a:pt x="2" y="2"/>
                    <a:pt x="0" y="3"/>
                  </a:cubicBezTo>
                  <a:cubicBezTo>
                    <a:pt x="2" y="8"/>
                    <a:pt x="3" y="13"/>
                    <a:pt x="4" y="17"/>
                  </a:cubicBezTo>
                  <a:cubicBezTo>
                    <a:pt x="5" y="16"/>
                    <a:pt x="6" y="15"/>
                    <a:pt x="7" y="14"/>
                  </a:cubicBezTo>
                  <a:cubicBezTo>
                    <a:pt x="6" y="9"/>
                    <a:pt x="5" y="4"/>
                    <a:pt x="5" y="0"/>
                  </a:cubicBezTo>
                </a:path>
              </a:pathLst>
            </a:custGeom>
            <a:solidFill>
              <a:srgbClr val="0099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4" name="Freeform 94"/>
            <p:cNvSpPr/>
            <p:nvPr/>
          </p:nvSpPr>
          <p:spPr bwMode="auto">
            <a:xfrm>
              <a:off x="3717925" y="2047875"/>
              <a:ext cx="200025" cy="258762"/>
            </a:xfrm>
            <a:custGeom>
              <a:avLst/>
              <a:gdLst>
                <a:gd name="T0" fmla="*/ 40 w 41"/>
                <a:gd name="T1" fmla="*/ 0 h 53"/>
                <a:gd name="T2" fmla="*/ 36 w 41"/>
                <a:gd name="T3" fmla="*/ 0 h 53"/>
                <a:gd name="T4" fmla="*/ 21 w 41"/>
                <a:gd name="T5" fmla="*/ 20 h 53"/>
                <a:gd name="T6" fmla="*/ 9 w 41"/>
                <a:gd name="T7" fmla="*/ 23 h 53"/>
                <a:gd name="T8" fmla="*/ 2 w 41"/>
                <a:gd name="T9" fmla="*/ 33 h 53"/>
                <a:gd name="T10" fmla="*/ 15 w 41"/>
                <a:gd name="T11" fmla="*/ 29 h 53"/>
                <a:gd name="T12" fmla="*/ 15 w 41"/>
                <a:gd name="T13" fmla="*/ 29 h 53"/>
                <a:gd name="T14" fmla="*/ 15 w 41"/>
                <a:gd name="T15" fmla="*/ 29 h 53"/>
                <a:gd name="T16" fmla="*/ 0 w 41"/>
                <a:gd name="T17" fmla="*/ 53 h 53"/>
                <a:gd name="T18" fmla="*/ 5 w 41"/>
                <a:gd name="T19" fmla="*/ 51 h 53"/>
                <a:gd name="T20" fmla="*/ 21 w 41"/>
                <a:gd name="T21" fmla="*/ 26 h 53"/>
                <a:gd name="T22" fmla="*/ 37 w 41"/>
                <a:gd name="T23" fmla="*/ 21 h 53"/>
                <a:gd name="T24" fmla="*/ 41 w 41"/>
                <a:gd name="T25" fmla="*/ 16 h 53"/>
                <a:gd name="T26" fmla="*/ 25 w 41"/>
                <a:gd name="T27" fmla="*/ 20 h 53"/>
                <a:gd name="T28" fmla="*/ 40 w 41"/>
                <a:gd name="T29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1" h="53">
                  <a:moveTo>
                    <a:pt x="40" y="0"/>
                  </a:moveTo>
                  <a:cubicBezTo>
                    <a:pt x="39" y="0"/>
                    <a:pt x="38" y="0"/>
                    <a:pt x="36" y="0"/>
                  </a:cubicBezTo>
                  <a:cubicBezTo>
                    <a:pt x="31" y="7"/>
                    <a:pt x="26" y="14"/>
                    <a:pt x="21" y="20"/>
                  </a:cubicBezTo>
                  <a:cubicBezTo>
                    <a:pt x="17" y="21"/>
                    <a:pt x="13" y="22"/>
                    <a:pt x="9" y="23"/>
                  </a:cubicBezTo>
                  <a:cubicBezTo>
                    <a:pt x="7" y="27"/>
                    <a:pt x="4" y="30"/>
                    <a:pt x="2" y="33"/>
                  </a:cubicBezTo>
                  <a:cubicBezTo>
                    <a:pt x="6" y="32"/>
                    <a:pt x="11" y="30"/>
                    <a:pt x="15" y="29"/>
                  </a:cubicBezTo>
                  <a:cubicBezTo>
                    <a:pt x="15" y="29"/>
                    <a:pt x="15" y="29"/>
                    <a:pt x="15" y="29"/>
                  </a:cubicBezTo>
                  <a:cubicBezTo>
                    <a:pt x="15" y="29"/>
                    <a:pt x="15" y="29"/>
                    <a:pt x="15" y="29"/>
                  </a:cubicBezTo>
                  <a:cubicBezTo>
                    <a:pt x="10" y="37"/>
                    <a:pt x="5" y="45"/>
                    <a:pt x="0" y="53"/>
                  </a:cubicBezTo>
                  <a:cubicBezTo>
                    <a:pt x="2" y="53"/>
                    <a:pt x="4" y="52"/>
                    <a:pt x="5" y="51"/>
                  </a:cubicBezTo>
                  <a:cubicBezTo>
                    <a:pt x="10" y="43"/>
                    <a:pt x="15" y="35"/>
                    <a:pt x="21" y="26"/>
                  </a:cubicBezTo>
                  <a:cubicBezTo>
                    <a:pt x="26" y="25"/>
                    <a:pt x="32" y="23"/>
                    <a:pt x="37" y="21"/>
                  </a:cubicBezTo>
                  <a:cubicBezTo>
                    <a:pt x="38" y="19"/>
                    <a:pt x="40" y="18"/>
                    <a:pt x="41" y="16"/>
                  </a:cubicBezTo>
                  <a:cubicBezTo>
                    <a:pt x="35" y="17"/>
                    <a:pt x="30" y="19"/>
                    <a:pt x="25" y="20"/>
                  </a:cubicBezTo>
                  <a:cubicBezTo>
                    <a:pt x="30" y="13"/>
                    <a:pt x="35" y="7"/>
                    <a:pt x="40" y="0"/>
                  </a:cubicBezTo>
                </a:path>
              </a:pathLst>
            </a:custGeom>
            <a:solidFill>
              <a:srgbClr val="AFE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5" name="Freeform 95"/>
            <p:cNvSpPr/>
            <p:nvPr/>
          </p:nvSpPr>
          <p:spPr bwMode="auto">
            <a:xfrm>
              <a:off x="3638550" y="2189163"/>
              <a:ext cx="152400" cy="152400"/>
            </a:xfrm>
            <a:custGeom>
              <a:avLst/>
              <a:gdLst>
                <a:gd name="T0" fmla="*/ 31 w 31"/>
                <a:gd name="T1" fmla="*/ 0 h 31"/>
                <a:gd name="T2" fmla="*/ 18 w 31"/>
                <a:gd name="T3" fmla="*/ 4 h 31"/>
                <a:gd name="T4" fmla="*/ 0 w 31"/>
                <a:gd name="T5" fmla="*/ 31 h 31"/>
                <a:gd name="T6" fmla="*/ 16 w 31"/>
                <a:gd name="T7" fmla="*/ 24 h 31"/>
                <a:gd name="T8" fmla="*/ 31 w 31"/>
                <a:gd name="T9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1">
                  <a:moveTo>
                    <a:pt x="31" y="0"/>
                  </a:moveTo>
                  <a:cubicBezTo>
                    <a:pt x="27" y="1"/>
                    <a:pt x="22" y="3"/>
                    <a:pt x="18" y="4"/>
                  </a:cubicBezTo>
                  <a:cubicBezTo>
                    <a:pt x="12" y="13"/>
                    <a:pt x="6" y="22"/>
                    <a:pt x="0" y="31"/>
                  </a:cubicBezTo>
                  <a:cubicBezTo>
                    <a:pt x="6" y="29"/>
                    <a:pt x="11" y="27"/>
                    <a:pt x="16" y="24"/>
                  </a:cubicBezTo>
                  <a:cubicBezTo>
                    <a:pt x="21" y="16"/>
                    <a:pt x="26" y="8"/>
                    <a:pt x="31" y="0"/>
                  </a:cubicBezTo>
                </a:path>
              </a:pathLst>
            </a:custGeom>
            <a:solidFill>
              <a:srgbClr val="16A7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6" name="Freeform 96"/>
            <p:cNvSpPr/>
            <p:nvPr/>
          </p:nvSpPr>
          <p:spPr bwMode="auto">
            <a:xfrm>
              <a:off x="3762375" y="2047875"/>
              <a:ext cx="131762" cy="112712"/>
            </a:xfrm>
            <a:custGeom>
              <a:avLst/>
              <a:gdLst>
                <a:gd name="T0" fmla="*/ 27 w 27"/>
                <a:gd name="T1" fmla="*/ 0 h 23"/>
                <a:gd name="T2" fmla="*/ 17 w 27"/>
                <a:gd name="T3" fmla="*/ 1 h 23"/>
                <a:gd name="T4" fmla="*/ 0 w 27"/>
                <a:gd name="T5" fmla="*/ 23 h 23"/>
                <a:gd name="T6" fmla="*/ 12 w 27"/>
                <a:gd name="T7" fmla="*/ 20 h 23"/>
                <a:gd name="T8" fmla="*/ 27 w 27"/>
                <a:gd name="T9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23">
                  <a:moveTo>
                    <a:pt x="27" y="0"/>
                  </a:moveTo>
                  <a:cubicBezTo>
                    <a:pt x="24" y="0"/>
                    <a:pt x="20" y="1"/>
                    <a:pt x="17" y="1"/>
                  </a:cubicBezTo>
                  <a:cubicBezTo>
                    <a:pt x="11" y="9"/>
                    <a:pt x="5" y="16"/>
                    <a:pt x="0" y="23"/>
                  </a:cubicBezTo>
                  <a:cubicBezTo>
                    <a:pt x="4" y="22"/>
                    <a:pt x="8" y="21"/>
                    <a:pt x="12" y="20"/>
                  </a:cubicBezTo>
                  <a:cubicBezTo>
                    <a:pt x="17" y="14"/>
                    <a:pt x="22" y="7"/>
                    <a:pt x="27" y="0"/>
                  </a:cubicBezTo>
                </a:path>
              </a:pathLst>
            </a:custGeom>
            <a:solidFill>
              <a:srgbClr val="16A7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7" name="Freeform 97"/>
            <p:cNvSpPr/>
            <p:nvPr/>
          </p:nvSpPr>
          <p:spPr bwMode="auto">
            <a:xfrm>
              <a:off x="3741738" y="2151063"/>
              <a:ext cx="157162" cy="146050"/>
            </a:xfrm>
            <a:custGeom>
              <a:avLst/>
              <a:gdLst>
                <a:gd name="T0" fmla="*/ 32 w 32"/>
                <a:gd name="T1" fmla="*/ 0 h 30"/>
                <a:gd name="T2" fmla="*/ 16 w 32"/>
                <a:gd name="T3" fmla="*/ 5 h 30"/>
                <a:gd name="T4" fmla="*/ 0 w 32"/>
                <a:gd name="T5" fmla="*/ 30 h 30"/>
                <a:gd name="T6" fmla="*/ 19 w 32"/>
                <a:gd name="T7" fmla="*/ 22 h 30"/>
                <a:gd name="T8" fmla="*/ 32 w 32"/>
                <a:gd name="T9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30">
                  <a:moveTo>
                    <a:pt x="32" y="0"/>
                  </a:moveTo>
                  <a:cubicBezTo>
                    <a:pt x="27" y="2"/>
                    <a:pt x="21" y="4"/>
                    <a:pt x="16" y="5"/>
                  </a:cubicBezTo>
                  <a:cubicBezTo>
                    <a:pt x="10" y="14"/>
                    <a:pt x="5" y="22"/>
                    <a:pt x="0" y="30"/>
                  </a:cubicBezTo>
                  <a:cubicBezTo>
                    <a:pt x="7" y="27"/>
                    <a:pt x="13" y="24"/>
                    <a:pt x="19" y="22"/>
                  </a:cubicBezTo>
                  <a:cubicBezTo>
                    <a:pt x="23" y="15"/>
                    <a:pt x="27" y="8"/>
                    <a:pt x="32" y="0"/>
                  </a:cubicBezTo>
                </a:path>
              </a:pathLst>
            </a:custGeom>
            <a:solidFill>
              <a:srgbClr val="169BC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8" name="Freeform 98"/>
            <p:cNvSpPr/>
            <p:nvPr/>
          </p:nvSpPr>
          <p:spPr bwMode="auto">
            <a:xfrm>
              <a:off x="3840163" y="2038350"/>
              <a:ext cx="141287" cy="107950"/>
            </a:xfrm>
            <a:custGeom>
              <a:avLst/>
              <a:gdLst>
                <a:gd name="T0" fmla="*/ 29 w 29"/>
                <a:gd name="T1" fmla="*/ 0 h 22"/>
                <a:gd name="T2" fmla="*/ 15 w 29"/>
                <a:gd name="T3" fmla="*/ 2 h 22"/>
                <a:gd name="T4" fmla="*/ 0 w 29"/>
                <a:gd name="T5" fmla="*/ 22 h 22"/>
                <a:gd name="T6" fmla="*/ 16 w 29"/>
                <a:gd name="T7" fmla="*/ 18 h 22"/>
                <a:gd name="T8" fmla="*/ 29 w 29"/>
                <a:gd name="T9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22">
                  <a:moveTo>
                    <a:pt x="29" y="0"/>
                  </a:moveTo>
                  <a:cubicBezTo>
                    <a:pt x="24" y="1"/>
                    <a:pt x="20" y="1"/>
                    <a:pt x="15" y="2"/>
                  </a:cubicBezTo>
                  <a:cubicBezTo>
                    <a:pt x="10" y="9"/>
                    <a:pt x="5" y="15"/>
                    <a:pt x="0" y="22"/>
                  </a:cubicBezTo>
                  <a:cubicBezTo>
                    <a:pt x="5" y="21"/>
                    <a:pt x="10" y="19"/>
                    <a:pt x="16" y="18"/>
                  </a:cubicBezTo>
                  <a:cubicBezTo>
                    <a:pt x="20" y="12"/>
                    <a:pt x="24" y="6"/>
                    <a:pt x="29" y="0"/>
                  </a:cubicBezTo>
                </a:path>
              </a:pathLst>
            </a:custGeom>
            <a:solidFill>
              <a:srgbClr val="169BC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9" name="Freeform 99"/>
            <p:cNvSpPr>
              <a:spLocks noEditPoints="1"/>
            </p:cNvSpPr>
            <p:nvPr/>
          </p:nvSpPr>
          <p:spPr bwMode="auto">
            <a:xfrm>
              <a:off x="2166938" y="4886325"/>
              <a:ext cx="503237" cy="623887"/>
            </a:xfrm>
            <a:custGeom>
              <a:avLst/>
              <a:gdLst>
                <a:gd name="T0" fmla="*/ 61 w 103"/>
                <a:gd name="T1" fmla="*/ 103 h 128"/>
                <a:gd name="T2" fmla="*/ 0 w 103"/>
                <a:gd name="T3" fmla="*/ 117 h 128"/>
                <a:gd name="T4" fmla="*/ 0 w 103"/>
                <a:gd name="T5" fmla="*/ 128 h 128"/>
                <a:gd name="T6" fmla="*/ 56 w 103"/>
                <a:gd name="T7" fmla="*/ 116 h 128"/>
                <a:gd name="T8" fmla="*/ 61 w 103"/>
                <a:gd name="T9" fmla="*/ 103 h 128"/>
                <a:gd name="T10" fmla="*/ 103 w 103"/>
                <a:gd name="T11" fmla="*/ 0 h 128"/>
                <a:gd name="T12" fmla="*/ 11 w 103"/>
                <a:gd name="T13" fmla="*/ 23 h 128"/>
                <a:gd name="T14" fmla="*/ 9 w 103"/>
                <a:gd name="T15" fmla="*/ 23 h 128"/>
                <a:gd name="T16" fmla="*/ 6 w 103"/>
                <a:gd name="T17" fmla="*/ 27 h 128"/>
                <a:gd name="T18" fmla="*/ 10 w 103"/>
                <a:gd name="T19" fmla="*/ 28 h 128"/>
                <a:gd name="T20" fmla="*/ 11 w 103"/>
                <a:gd name="T21" fmla="*/ 28 h 128"/>
                <a:gd name="T22" fmla="*/ 11 w 103"/>
                <a:gd name="T23" fmla="*/ 28 h 128"/>
                <a:gd name="T24" fmla="*/ 11 w 103"/>
                <a:gd name="T25" fmla="*/ 28 h 128"/>
                <a:gd name="T26" fmla="*/ 0 w 103"/>
                <a:gd name="T27" fmla="*/ 46 h 128"/>
                <a:gd name="T28" fmla="*/ 0 w 103"/>
                <a:gd name="T29" fmla="*/ 70 h 128"/>
                <a:gd name="T30" fmla="*/ 21 w 103"/>
                <a:gd name="T31" fmla="*/ 32 h 128"/>
                <a:gd name="T32" fmla="*/ 99 w 103"/>
                <a:gd name="T33" fmla="*/ 11 h 128"/>
                <a:gd name="T34" fmla="*/ 103 w 103"/>
                <a:gd name="T35" fmla="*/ 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3" h="128">
                  <a:moveTo>
                    <a:pt x="61" y="103"/>
                  </a:moveTo>
                  <a:cubicBezTo>
                    <a:pt x="38" y="110"/>
                    <a:pt x="18" y="115"/>
                    <a:pt x="0" y="117"/>
                  </a:cubicBezTo>
                  <a:cubicBezTo>
                    <a:pt x="0" y="128"/>
                    <a:pt x="0" y="128"/>
                    <a:pt x="0" y="128"/>
                  </a:cubicBezTo>
                  <a:cubicBezTo>
                    <a:pt x="17" y="127"/>
                    <a:pt x="35" y="123"/>
                    <a:pt x="56" y="116"/>
                  </a:cubicBezTo>
                  <a:cubicBezTo>
                    <a:pt x="58" y="112"/>
                    <a:pt x="59" y="107"/>
                    <a:pt x="61" y="103"/>
                  </a:cubicBezTo>
                  <a:moveTo>
                    <a:pt x="103" y="0"/>
                  </a:moveTo>
                  <a:cubicBezTo>
                    <a:pt x="66" y="15"/>
                    <a:pt x="35" y="23"/>
                    <a:pt x="11" y="23"/>
                  </a:cubicBezTo>
                  <a:cubicBezTo>
                    <a:pt x="10" y="23"/>
                    <a:pt x="9" y="23"/>
                    <a:pt x="9" y="23"/>
                  </a:cubicBezTo>
                  <a:cubicBezTo>
                    <a:pt x="8" y="24"/>
                    <a:pt x="7" y="26"/>
                    <a:pt x="6" y="27"/>
                  </a:cubicBezTo>
                  <a:cubicBezTo>
                    <a:pt x="7" y="28"/>
                    <a:pt x="9" y="28"/>
                    <a:pt x="10" y="28"/>
                  </a:cubicBezTo>
                  <a:cubicBezTo>
                    <a:pt x="10" y="28"/>
                    <a:pt x="10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7" y="34"/>
                    <a:pt x="3" y="40"/>
                    <a:pt x="0" y="46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7" y="57"/>
                    <a:pt x="14" y="45"/>
                    <a:pt x="21" y="32"/>
                  </a:cubicBezTo>
                  <a:cubicBezTo>
                    <a:pt x="43" y="30"/>
                    <a:pt x="69" y="23"/>
                    <a:pt x="99" y="11"/>
                  </a:cubicBezTo>
                  <a:cubicBezTo>
                    <a:pt x="100" y="7"/>
                    <a:pt x="102" y="3"/>
                    <a:pt x="103" y="0"/>
                  </a:cubicBezTo>
                </a:path>
              </a:pathLst>
            </a:custGeom>
            <a:solidFill>
              <a:srgbClr val="B9E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0" name="Freeform 100"/>
            <p:cNvSpPr/>
            <p:nvPr/>
          </p:nvSpPr>
          <p:spPr bwMode="auto">
            <a:xfrm>
              <a:off x="2166938" y="4940300"/>
              <a:ext cx="484187" cy="517525"/>
            </a:xfrm>
            <a:custGeom>
              <a:avLst/>
              <a:gdLst>
                <a:gd name="T0" fmla="*/ 99 w 99"/>
                <a:gd name="T1" fmla="*/ 0 h 106"/>
                <a:gd name="T2" fmla="*/ 21 w 99"/>
                <a:gd name="T3" fmla="*/ 21 h 106"/>
                <a:gd name="T4" fmla="*/ 0 w 99"/>
                <a:gd name="T5" fmla="*/ 59 h 106"/>
                <a:gd name="T6" fmla="*/ 0 w 99"/>
                <a:gd name="T7" fmla="*/ 106 h 106"/>
                <a:gd name="T8" fmla="*/ 61 w 99"/>
                <a:gd name="T9" fmla="*/ 92 h 106"/>
                <a:gd name="T10" fmla="*/ 99 w 99"/>
                <a:gd name="T11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106">
                  <a:moveTo>
                    <a:pt x="99" y="0"/>
                  </a:moveTo>
                  <a:cubicBezTo>
                    <a:pt x="69" y="12"/>
                    <a:pt x="43" y="19"/>
                    <a:pt x="21" y="21"/>
                  </a:cubicBezTo>
                  <a:cubicBezTo>
                    <a:pt x="14" y="34"/>
                    <a:pt x="7" y="46"/>
                    <a:pt x="0" y="59"/>
                  </a:cubicBezTo>
                  <a:cubicBezTo>
                    <a:pt x="0" y="106"/>
                    <a:pt x="0" y="106"/>
                    <a:pt x="0" y="106"/>
                  </a:cubicBezTo>
                  <a:cubicBezTo>
                    <a:pt x="18" y="104"/>
                    <a:pt x="38" y="99"/>
                    <a:pt x="61" y="92"/>
                  </a:cubicBezTo>
                  <a:cubicBezTo>
                    <a:pt x="74" y="60"/>
                    <a:pt x="87" y="29"/>
                    <a:pt x="99" y="0"/>
                  </a:cubicBezTo>
                </a:path>
              </a:pathLst>
            </a:custGeom>
            <a:solidFill>
              <a:srgbClr val="20BB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1" name="Freeform 101"/>
            <p:cNvSpPr/>
            <p:nvPr/>
          </p:nvSpPr>
          <p:spPr bwMode="auto">
            <a:xfrm>
              <a:off x="2166938" y="5018088"/>
              <a:ext cx="53975" cy="93662"/>
            </a:xfrm>
            <a:custGeom>
              <a:avLst/>
              <a:gdLst>
                <a:gd name="T0" fmla="*/ 6 w 11"/>
                <a:gd name="T1" fmla="*/ 0 h 19"/>
                <a:gd name="T2" fmla="*/ 0 w 11"/>
                <a:gd name="T3" fmla="*/ 10 h 19"/>
                <a:gd name="T4" fmla="*/ 0 w 11"/>
                <a:gd name="T5" fmla="*/ 19 h 19"/>
                <a:gd name="T6" fmla="*/ 11 w 11"/>
                <a:gd name="T7" fmla="*/ 1 h 19"/>
                <a:gd name="T8" fmla="*/ 10 w 11"/>
                <a:gd name="T9" fmla="*/ 1 h 19"/>
                <a:gd name="T10" fmla="*/ 6 w 11"/>
                <a:gd name="T11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" h="19">
                  <a:moveTo>
                    <a:pt x="6" y="0"/>
                  </a:moveTo>
                  <a:cubicBezTo>
                    <a:pt x="4" y="4"/>
                    <a:pt x="2" y="7"/>
                    <a:pt x="0" y="1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3" y="13"/>
                    <a:pt x="7" y="7"/>
                    <a:pt x="11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9" y="1"/>
                    <a:pt x="7" y="1"/>
                    <a:pt x="6" y="0"/>
                  </a:cubicBezTo>
                </a:path>
              </a:pathLst>
            </a:custGeom>
            <a:solidFill>
              <a:srgbClr val="2098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2" name="Freeform 102"/>
            <p:cNvSpPr/>
            <p:nvPr/>
          </p:nvSpPr>
          <p:spPr bwMode="auto">
            <a:xfrm>
              <a:off x="2841625" y="4086225"/>
              <a:ext cx="1116012" cy="1219200"/>
            </a:xfrm>
            <a:custGeom>
              <a:avLst/>
              <a:gdLst>
                <a:gd name="T0" fmla="*/ 205 w 228"/>
                <a:gd name="T1" fmla="*/ 0 h 250"/>
                <a:gd name="T2" fmla="*/ 33 w 228"/>
                <a:gd name="T3" fmla="*/ 126 h 250"/>
                <a:gd name="T4" fmla="*/ 26 w 228"/>
                <a:gd name="T5" fmla="*/ 150 h 250"/>
                <a:gd name="T6" fmla="*/ 96 w 228"/>
                <a:gd name="T7" fmla="*/ 106 h 250"/>
                <a:gd name="T8" fmla="*/ 96 w 228"/>
                <a:gd name="T9" fmla="*/ 106 h 250"/>
                <a:gd name="T10" fmla="*/ 96 w 228"/>
                <a:gd name="T11" fmla="*/ 106 h 250"/>
                <a:gd name="T12" fmla="*/ 89 w 228"/>
                <a:gd name="T13" fmla="*/ 172 h 250"/>
                <a:gd name="T14" fmla="*/ 8 w 228"/>
                <a:gd name="T15" fmla="*/ 220 h 250"/>
                <a:gd name="T16" fmla="*/ 0 w 228"/>
                <a:gd name="T17" fmla="*/ 250 h 250"/>
                <a:gd name="T18" fmla="*/ 228 w 228"/>
                <a:gd name="T19" fmla="*/ 96 h 250"/>
                <a:gd name="T20" fmla="*/ 223 w 228"/>
                <a:gd name="T21" fmla="*/ 72 h 250"/>
                <a:gd name="T22" fmla="*/ 175 w 228"/>
                <a:gd name="T23" fmla="*/ 110 h 250"/>
                <a:gd name="T24" fmla="*/ 170 w 228"/>
                <a:gd name="T25" fmla="*/ 51 h 250"/>
                <a:gd name="T26" fmla="*/ 209 w 228"/>
                <a:gd name="T27" fmla="*/ 18 h 250"/>
                <a:gd name="T28" fmla="*/ 205 w 228"/>
                <a:gd name="T29" fmla="*/ 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28" h="250">
                  <a:moveTo>
                    <a:pt x="205" y="0"/>
                  </a:moveTo>
                  <a:cubicBezTo>
                    <a:pt x="144" y="52"/>
                    <a:pt x="86" y="95"/>
                    <a:pt x="33" y="126"/>
                  </a:cubicBezTo>
                  <a:cubicBezTo>
                    <a:pt x="31" y="134"/>
                    <a:pt x="29" y="142"/>
                    <a:pt x="26" y="150"/>
                  </a:cubicBezTo>
                  <a:cubicBezTo>
                    <a:pt x="49" y="138"/>
                    <a:pt x="72" y="123"/>
                    <a:pt x="96" y="106"/>
                  </a:cubicBezTo>
                  <a:cubicBezTo>
                    <a:pt x="96" y="106"/>
                    <a:pt x="96" y="106"/>
                    <a:pt x="96" y="106"/>
                  </a:cubicBezTo>
                  <a:cubicBezTo>
                    <a:pt x="96" y="106"/>
                    <a:pt x="96" y="106"/>
                    <a:pt x="96" y="106"/>
                  </a:cubicBezTo>
                  <a:cubicBezTo>
                    <a:pt x="94" y="127"/>
                    <a:pt x="91" y="149"/>
                    <a:pt x="89" y="172"/>
                  </a:cubicBezTo>
                  <a:cubicBezTo>
                    <a:pt x="60" y="191"/>
                    <a:pt x="33" y="207"/>
                    <a:pt x="8" y="220"/>
                  </a:cubicBezTo>
                  <a:cubicBezTo>
                    <a:pt x="5" y="230"/>
                    <a:pt x="2" y="240"/>
                    <a:pt x="0" y="250"/>
                  </a:cubicBezTo>
                  <a:cubicBezTo>
                    <a:pt x="67" y="216"/>
                    <a:pt x="146" y="163"/>
                    <a:pt x="228" y="96"/>
                  </a:cubicBezTo>
                  <a:cubicBezTo>
                    <a:pt x="226" y="88"/>
                    <a:pt x="224" y="80"/>
                    <a:pt x="223" y="72"/>
                  </a:cubicBezTo>
                  <a:cubicBezTo>
                    <a:pt x="207" y="85"/>
                    <a:pt x="191" y="98"/>
                    <a:pt x="175" y="110"/>
                  </a:cubicBezTo>
                  <a:cubicBezTo>
                    <a:pt x="173" y="89"/>
                    <a:pt x="172" y="70"/>
                    <a:pt x="170" y="51"/>
                  </a:cubicBezTo>
                  <a:cubicBezTo>
                    <a:pt x="183" y="40"/>
                    <a:pt x="196" y="30"/>
                    <a:pt x="209" y="18"/>
                  </a:cubicBezTo>
                  <a:cubicBezTo>
                    <a:pt x="208" y="12"/>
                    <a:pt x="206" y="6"/>
                    <a:pt x="205" y="0"/>
                  </a:cubicBezTo>
                </a:path>
              </a:pathLst>
            </a:custGeom>
            <a:solidFill>
              <a:srgbClr val="AEE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3" name="Freeform 103"/>
            <p:cNvSpPr/>
            <p:nvPr/>
          </p:nvSpPr>
          <p:spPr bwMode="auto">
            <a:xfrm>
              <a:off x="3673475" y="4175125"/>
              <a:ext cx="258762" cy="447675"/>
            </a:xfrm>
            <a:custGeom>
              <a:avLst/>
              <a:gdLst>
                <a:gd name="T0" fmla="*/ 39 w 53"/>
                <a:gd name="T1" fmla="*/ 0 h 92"/>
                <a:gd name="T2" fmla="*/ 0 w 53"/>
                <a:gd name="T3" fmla="*/ 33 h 92"/>
                <a:gd name="T4" fmla="*/ 5 w 53"/>
                <a:gd name="T5" fmla="*/ 92 h 92"/>
                <a:gd name="T6" fmla="*/ 53 w 53"/>
                <a:gd name="T7" fmla="*/ 54 h 92"/>
                <a:gd name="T8" fmla="*/ 39 w 53"/>
                <a:gd name="T9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92">
                  <a:moveTo>
                    <a:pt x="39" y="0"/>
                  </a:moveTo>
                  <a:cubicBezTo>
                    <a:pt x="26" y="12"/>
                    <a:pt x="13" y="22"/>
                    <a:pt x="0" y="33"/>
                  </a:cubicBezTo>
                  <a:cubicBezTo>
                    <a:pt x="2" y="52"/>
                    <a:pt x="3" y="71"/>
                    <a:pt x="5" y="92"/>
                  </a:cubicBezTo>
                  <a:cubicBezTo>
                    <a:pt x="21" y="80"/>
                    <a:pt x="37" y="67"/>
                    <a:pt x="53" y="54"/>
                  </a:cubicBezTo>
                  <a:cubicBezTo>
                    <a:pt x="48" y="35"/>
                    <a:pt x="44" y="17"/>
                    <a:pt x="39" y="0"/>
                  </a:cubicBezTo>
                </a:path>
              </a:pathLst>
            </a:custGeom>
            <a:solidFill>
              <a:srgbClr val="4FD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4" name="Freeform 104"/>
            <p:cNvSpPr/>
            <p:nvPr/>
          </p:nvSpPr>
          <p:spPr bwMode="auto">
            <a:xfrm>
              <a:off x="2881313" y="4603750"/>
              <a:ext cx="430212" cy="555625"/>
            </a:xfrm>
            <a:custGeom>
              <a:avLst/>
              <a:gdLst>
                <a:gd name="T0" fmla="*/ 88 w 88"/>
                <a:gd name="T1" fmla="*/ 0 h 114"/>
                <a:gd name="T2" fmla="*/ 18 w 88"/>
                <a:gd name="T3" fmla="*/ 44 h 114"/>
                <a:gd name="T4" fmla="*/ 0 w 88"/>
                <a:gd name="T5" fmla="*/ 114 h 114"/>
                <a:gd name="T6" fmla="*/ 81 w 88"/>
                <a:gd name="T7" fmla="*/ 66 h 114"/>
                <a:gd name="T8" fmla="*/ 88 w 88"/>
                <a:gd name="T9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8" h="114">
                  <a:moveTo>
                    <a:pt x="88" y="0"/>
                  </a:moveTo>
                  <a:cubicBezTo>
                    <a:pt x="64" y="17"/>
                    <a:pt x="41" y="32"/>
                    <a:pt x="18" y="44"/>
                  </a:cubicBezTo>
                  <a:cubicBezTo>
                    <a:pt x="12" y="67"/>
                    <a:pt x="6" y="90"/>
                    <a:pt x="0" y="114"/>
                  </a:cubicBezTo>
                  <a:cubicBezTo>
                    <a:pt x="25" y="101"/>
                    <a:pt x="52" y="85"/>
                    <a:pt x="81" y="66"/>
                  </a:cubicBezTo>
                  <a:cubicBezTo>
                    <a:pt x="83" y="43"/>
                    <a:pt x="86" y="21"/>
                    <a:pt x="88" y="0"/>
                  </a:cubicBezTo>
                </a:path>
              </a:pathLst>
            </a:custGeom>
            <a:solidFill>
              <a:srgbClr val="46C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5" name="Freeform 105"/>
            <p:cNvSpPr>
              <a:spLocks noEditPoints="1"/>
            </p:cNvSpPr>
            <p:nvPr/>
          </p:nvSpPr>
          <p:spPr bwMode="auto">
            <a:xfrm>
              <a:off x="4148138" y="2565400"/>
              <a:ext cx="1727200" cy="1604962"/>
            </a:xfrm>
            <a:custGeom>
              <a:avLst/>
              <a:gdLst>
                <a:gd name="T0" fmla="*/ 136 w 353"/>
                <a:gd name="T1" fmla="*/ 215 h 329"/>
                <a:gd name="T2" fmla="*/ 91 w 353"/>
                <a:gd name="T3" fmla="*/ 186 h 329"/>
                <a:gd name="T4" fmla="*/ 201 w 353"/>
                <a:gd name="T5" fmla="*/ 59 h 329"/>
                <a:gd name="T6" fmla="*/ 268 w 353"/>
                <a:gd name="T7" fmla="*/ 62 h 329"/>
                <a:gd name="T8" fmla="*/ 136 w 353"/>
                <a:gd name="T9" fmla="*/ 215 h 329"/>
                <a:gd name="T10" fmla="*/ 353 w 353"/>
                <a:gd name="T11" fmla="*/ 0 h 329"/>
                <a:gd name="T12" fmla="*/ 204 w 353"/>
                <a:gd name="T13" fmla="*/ 15 h 329"/>
                <a:gd name="T14" fmla="*/ 0 w 353"/>
                <a:gd name="T15" fmla="*/ 245 h 329"/>
                <a:gd name="T16" fmla="*/ 13 w 353"/>
                <a:gd name="T17" fmla="*/ 267 h 329"/>
                <a:gd name="T18" fmla="*/ 16 w 353"/>
                <a:gd name="T19" fmla="*/ 264 h 329"/>
                <a:gd name="T20" fmla="*/ 44 w 353"/>
                <a:gd name="T21" fmla="*/ 306 h 329"/>
                <a:gd name="T22" fmla="*/ 40 w 353"/>
                <a:gd name="T23" fmla="*/ 309 h 329"/>
                <a:gd name="T24" fmla="*/ 53 w 353"/>
                <a:gd name="T25" fmla="*/ 329 h 329"/>
                <a:gd name="T26" fmla="*/ 98 w 353"/>
                <a:gd name="T27" fmla="*/ 286 h 329"/>
                <a:gd name="T28" fmla="*/ 104 w 353"/>
                <a:gd name="T29" fmla="*/ 293 h 329"/>
                <a:gd name="T30" fmla="*/ 126 w 353"/>
                <a:gd name="T31" fmla="*/ 271 h 329"/>
                <a:gd name="T32" fmla="*/ 120 w 353"/>
                <a:gd name="T33" fmla="*/ 265 h 329"/>
                <a:gd name="T34" fmla="*/ 328 w 353"/>
                <a:gd name="T35" fmla="*/ 23 h 329"/>
                <a:gd name="T36" fmla="*/ 339 w 353"/>
                <a:gd name="T37" fmla="*/ 22 h 329"/>
                <a:gd name="T38" fmla="*/ 353 w 353"/>
                <a:gd name="T39" fmla="*/ 4 h 329"/>
                <a:gd name="T40" fmla="*/ 353 w 353"/>
                <a:gd name="T4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53" h="329">
                  <a:moveTo>
                    <a:pt x="136" y="215"/>
                  </a:moveTo>
                  <a:cubicBezTo>
                    <a:pt x="121" y="205"/>
                    <a:pt x="106" y="195"/>
                    <a:pt x="91" y="186"/>
                  </a:cubicBezTo>
                  <a:cubicBezTo>
                    <a:pt x="130" y="145"/>
                    <a:pt x="167" y="102"/>
                    <a:pt x="201" y="59"/>
                  </a:cubicBezTo>
                  <a:cubicBezTo>
                    <a:pt x="222" y="60"/>
                    <a:pt x="245" y="61"/>
                    <a:pt x="268" y="62"/>
                  </a:cubicBezTo>
                  <a:cubicBezTo>
                    <a:pt x="228" y="114"/>
                    <a:pt x="184" y="165"/>
                    <a:pt x="136" y="215"/>
                  </a:cubicBezTo>
                  <a:moveTo>
                    <a:pt x="353" y="0"/>
                  </a:moveTo>
                  <a:cubicBezTo>
                    <a:pt x="298" y="6"/>
                    <a:pt x="248" y="11"/>
                    <a:pt x="204" y="15"/>
                  </a:cubicBezTo>
                  <a:cubicBezTo>
                    <a:pt x="145" y="94"/>
                    <a:pt x="74" y="174"/>
                    <a:pt x="0" y="245"/>
                  </a:cubicBezTo>
                  <a:cubicBezTo>
                    <a:pt x="4" y="252"/>
                    <a:pt x="8" y="259"/>
                    <a:pt x="13" y="267"/>
                  </a:cubicBezTo>
                  <a:cubicBezTo>
                    <a:pt x="14" y="266"/>
                    <a:pt x="15" y="265"/>
                    <a:pt x="16" y="264"/>
                  </a:cubicBezTo>
                  <a:cubicBezTo>
                    <a:pt x="25" y="277"/>
                    <a:pt x="34" y="291"/>
                    <a:pt x="44" y="306"/>
                  </a:cubicBezTo>
                  <a:cubicBezTo>
                    <a:pt x="43" y="307"/>
                    <a:pt x="41" y="308"/>
                    <a:pt x="40" y="309"/>
                  </a:cubicBezTo>
                  <a:cubicBezTo>
                    <a:pt x="44" y="316"/>
                    <a:pt x="48" y="322"/>
                    <a:pt x="53" y="329"/>
                  </a:cubicBezTo>
                  <a:cubicBezTo>
                    <a:pt x="68" y="315"/>
                    <a:pt x="83" y="301"/>
                    <a:pt x="98" y="286"/>
                  </a:cubicBezTo>
                  <a:cubicBezTo>
                    <a:pt x="100" y="288"/>
                    <a:pt x="102" y="290"/>
                    <a:pt x="104" y="293"/>
                  </a:cubicBezTo>
                  <a:cubicBezTo>
                    <a:pt x="112" y="286"/>
                    <a:pt x="119" y="278"/>
                    <a:pt x="126" y="271"/>
                  </a:cubicBezTo>
                  <a:cubicBezTo>
                    <a:pt x="124" y="269"/>
                    <a:pt x="122" y="267"/>
                    <a:pt x="120" y="265"/>
                  </a:cubicBezTo>
                  <a:cubicBezTo>
                    <a:pt x="196" y="188"/>
                    <a:pt x="267" y="105"/>
                    <a:pt x="328" y="23"/>
                  </a:cubicBezTo>
                  <a:cubicBezTo>
                    <a:pt x="331" y="23"/>
                    <a:pt x="335" y="23"/>
                    <a:pt x="339" y="22"/>
                  </a:cubicBezTo>
                  <a:cubicBezTo>
                    <a:pt x="344" y="16"/>
                    <a:pt x="348" y="10"/>
                    <a:pt x="353" y="4"/>
                  </a:cubicBezTo>
                  <a:cubicBezTo>
                    <a:pt x="353" y="0"/>
                    <a:pt x="353" y="0"/>
                    <a:pt x="353" y="0"/>
                  </a:cubicBezTo>
                </a:path>
              </a:pathLst>
            </a:custGeom>
            <a:solidFill>
              <a:srgbClr val="99D5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6" name="Freeform 106"/>
            <p:cNvSpPr/>
            <p:nvPr/>
          </p:nvSpPr>
          <p:spPr bwMode="auto">
            <a:xfrm>
              <a:off x="4735513" y="2671763"/>
              <a:ext cx="1071562" cy="1214437"/>
            </a:xfrm>
            <a:custGeom>
              <a:avLst/>
              <a:gdLst>
                <a:gd name="T0" fmla="*/ 219 w 219"/>
                <a:gd name="T1" fmla="*/ 0 h 249"/>
                <a:gd name="T2" fmla="*/ 208 w 219"/>
                <a:gd name="T3" fmla="*/ 1 h 249"/>
                <a:gd name="T4" fmla="*/ 0 w 219"/>
                <a:gd name="T5" fmla="*/ 243 h 249"/>
                <a:gd name="T6" fmla="*/ 6 w 219"/>
                <a:gd name="T7" fmla="*/ 249 h 249"/>
                <a:gd name="T8" fmla="*/ 219 w 219"/>
                <a:gd name="T9" fmla="*/ 0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9" h="249">
                  <a:moveTo>
                    <a:pt x="219" y="0"/>
                  </a:moveTo>
                  <a:cubicBezTo>
                    <a:pt x="215" y="1"/>
                    <a:pt x="211" y="1"/>
                    <a:pt x="208" y="1"/>
                  </a:cubicBezTo>
                  <a:cubicBezTo>
                    <a:pt x="147" y="83"/>
                    <a:pt x="76" y="166"/>
                    <a:pt x="0" y="243"/>
                  </a:cubicBezTo>
                  <a:cubicBezTo>
                    <a:pt x="2" y="245"/>
                    <a:pt x="4" y="247"/>
                    <a:pt x="6" y="249"/>
                  </a:cubicBezTo>
                  <a:cubicBezTo>
                    <a:pt x="84" y="170"/>
                    <a:pt x="157" y="85"/>
                    <a:pt x="219" y="0"/>
                  </a:cubicBezTo>
                </a:path>
              </a:pathLst>
            </a:custGeom>
            <a:solidFill>
              <a:srgbClr val="008F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7" name="Freeform 107"/>
            <p:cNvSpPr/>
            <p:nvPr/>
          </p:nvSpPr>
          <p:spPr bwMode="auto">
            <a:xfrm>
              <a:off x="4406900" y="3959225"/>
              <a:ext cx="249237" cy="249237"/>
            </a:xfrm>
            <a:custGeom>
              <a:avLst/>
              <a:gdLst>
                <a:gd name="T0" fmla="*/ 45 w 51"/>
                <a:gd name="T1" fmla="*/ 0 h 51"/>
                <a:gd name="T2" fmla="*/ 0 w 51"/>
                <a:gd name="T3" fmla="*/ 43 h 51"/>
                <a:gd name="T4" fmla="*/ 5 w 51"/>
                <a:gd name="T5" fmla="*/ 51 h 51"/>
                <a:gd name="T6" fmla="*/ 51 w 51"/>
                <a:gd name="T7" fmla="*/ 7 h 51"/>
                <a:gd name="T8" fmla="*/ 45 w 51"/>
                <a:gd name="T9" fmla="*/ 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1" h="51">
                  <a:moveTo>
                    <a:pt x="45" y="0"/>
                  </a:moveTo>
                  <a:cubicBezTo>
                    <a:pt x="30" y="15"/>
                    <a:pt x="15" y="29"/>
                    <a:pt x="0" y="43"/>
                  </a:cubicBezTo>
                  <a:cubicBezTo>
                    <a:pt x="1" y="46"/>
                    <a:pt x="3" y="48"/>
                    <a:pt x="5" y="51"/>
                  </a:cubicBezTo>
                  <a:cubicBezTo>
                    <a:pt x="20" y="37"/>
                    <a:pt x="36" y="22"/>
                    <a:pt x="51" y="7"/>
                  </a:cubicBezTo>
                  <a:cubicBezTo>
                    <a:pt x="49" y="4"/>
                    <a:pt x="47" y="2"/>
                    <a:pt x="45" y="0"/>
                  </a:cubicBezTo>
                </a:path>
              </a:pathLst>
            </a:custGeom>
            <a:solidFill>
              <a:srgbClr val="008F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8" name="Freeform 108"/>
            <p:cNvSpPr/>
            <p:nvPr/>
          </p:nvSpPr>
          <p:spPr bwMode="auto">
            <a:xfrm>
              <a:off x="4592638" y="2852738"/>
              <a:ext cx="866775" cy="760412"/>
            </a:xfrm>
            <a:custGeom>
              <a:avLst/>
              <a:gdLst>
                <a:gd name="T0" fmla="*/ 110 w 177"/>
                <a:gd name="T1" fmla="*/ 0 h 156"/>
                <a:gd name="T2" fmla="*/ 0 w 177"/>
                <a:gd name="T3" fmla="*/ 127 h 156"/>
                <a:gd name="T4" fmla="*/ 45 w 177"/>
                <a:gd name="T5" fmla="*/ 156 h 156"/>
                <a:gd name="T6" fmla="*/ 177 w 177"/>
                <a:gd name="T7" fmla="*/ 3 h 156"/>
                <a:gd name="T8" fmla="*/ 110 w 177"/>
                <a:gd name="T9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7" h="156">
                  <a:moveTo>
                    <a:pt x="110" y="0"/>
                  </a:moveTo>
                  <a:cubicBezTo>
                    <a:pt x="76" y="43"/>
                    <a:pt x="39" y="86"/>
                    <a:pt x="0" y="127"/>
                  </a:cubicBezTo>
                  <a:cubicBezTo>
                    <a:pt x="15" y="136"/>
                    <a:pt x="30" y="146"/>
                    <a:pt x="45" y="156"/>
                  </a:cubicBezTo>
                  <a:cubicBezTo>
                    <a:pt x="93" y="106"/>
                    <a:pt x="137" y="55"/>
                    <a:pt x="177" y="3"/>
                  </a:cubicBezTo>
                  <a:cubicBezTo>
                    <a:pt x="154" y="2"/>
                    <a:pt x="131" y="1"/>
                    <a:pt x="110" y="0"/>
                  </a:cubicBezTo>
                </a:path>
              </a:pathLst>
            </a:custGeom>
            <a:solidFill>
              <a:srgbClr val="30B9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9" name="Freeform 109"/>
            <p:cNvSpPr/>
            <p:nvPr/>
          </p:nvSpPr>
          <p:spPr bwMode="auto">
            <a:xfrm>
              <a:off x="4211638" y="3852863"/>
              <a:ext cx="152400" cy="219075"/>
            </a:xfrm>
            <a:custGeom>
              <a:avLst/>
              <a:gdLst>
                <a:gd name="T0" fmla="*/ 3 w 31"/>
                <a:gd name="T1" fmla="*/ 0 h 45"/>
                <a:gd name="T2" fmla="*/ 0 w 31"/>
                <a:gd name="T3" fmla="*/ 3 h 45"/>
                <a:gd name="T4" fmla="*/ 27 w 31"/>
                <a:gd name="T5" fmla="*/ 45 h 45"/>
                <a:gd name="T6" fmla="*/ 31 w 31"/>
                <a:gd name="T7" fmla="*/ 42 h 45"/>
                <a:gd name="T8" fmla="*/ 3 w 31"/>
                <a:gd name="T9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45">
                  <a:moveTo>
                    <a:pt x="3" y="0"/>
                  </a:moveTo>
                  <a:cubicBezTo>
                    <a:pt x="2" y="1"/>
                    <a:pt x="1" y="2"/>
                    <a:pt x="0" y="3"/>
                  </a:cubicBezTo>
                  <a:cubicBezTo>
                    <a:pt x="9" y="16"/>
                    <a:pt x="18" y="30"/>
                    <a:pt x="27" y="45"/>
                  </a:cubicBezTo>
                  <a:cubicBezTo>
                    <a:pt x="28" y="44"/>
                    <a:pt x="30" y="43"/>
                    <a:pt x="31" y="42"/>
                  </a:cubicBezTo>
                  <a:cubicBezTo>
                    <a:pt x="21" y="27"/>
                    <a:pt x="12" y="13"/>
                    <a:pt x="3" y="0"/>
                  </a:cubicBezTo>
                </a:path>
              </a:pathLst>
            </a:custGeom>
            <a:solidFill>
              <a:srgbClr val="3ABC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0" name="Freeform 110"/>
            <p:cNvSpPr/>
            <p:nvPr/>
          </p:nvSpPr>
          <p:spPr bwMode="auto">
            <a:xfrm>
              <a:off x="5356225" y="1433513"/>
              <a:ext cx="519112" cy="931862"/>
            </a:xfrm>
            <a:custGeom>
              <a:avLst/>
              <a:gdLst>
                <a:gd name="T0" fmla="*/ 106 w 106"/>
                <a:gd name="T1" fmla="*/ 0 h 191"/>
                <a:gd name="T2" fmla="*/ 101 w 106"/>
                <a:gd name="T3" fmla="*/ 3 h 191"/>
                <a:gd name="T4" fmla="*/ 0 w 106"/>
                <a:gd name="T5" fmla="*/ 191 h 191"/>
                <a:gd name="T6" fmla="*/ 24 w 106"/>
                <a:gd name="T7" fmla="*/ 186 h 191"/>
                <a:gd name="T8" fmla="*/ 85 w 106"/>
                <a:gd name="T9" fmla="*/ 85 h 191"/>
                <a:gd name="T10" fmla="*/ 106 w 106"/>
                <a:gd name="T11" fmla="*/ 75 h 191"/>
                <a:gd name="T12" fmla="*/ 106 w 106"/>
                <a:gd name="T13" fmla="*/ 166 h 191"/>
                <a:gd name="T14" fmla="*/ 106 w 106"/>
                <a:gd name="T15" fmla="*/ 166 h 191"/>
                <a:gd name="T16" fmla="*/ 106 w 106"/>
                <a:gd name="T17" fmla="*/ 0 h 1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6" h="191">
                  <a:moveTo>
                    <a:pt x="106" y="0"/>
                  </a:moveTo>
                  <a:cubicBezTo>
                    <a:pt x="104" y="1"/>
                    <a:pt x="102" y="2"/>
                    <a:pt x="101" y="3"/>
                  </a:cubicBezTo>
                  <a:cubicBezTo>
                    <a:pt x="82" y="56"/>
                    <a:pt x="48" y="120"/>
                    <a:pt x="0" y="191"/>
                  </a:cubicBezTo>
                  <a:cubicBezTo>
                    <a:pt x="8" y="189"/>
                    <a:pt x="16" y="188"/>
                    <a:pt x="24" y="186"/>
                  </a:cubicBezTo>
                  <a:cubicBezTo>
                    <a:pt x="48" y="150"/>
                    <a:pt x="68" y="116"/>
                    <a:pt x="85" y="85"/>
                  </a:cubicBezTo>
                  <a:cubicBezTo>
                    <a:pt x="92" y="82"/>
                    <a:pt x="99" y="78"/>
                    <a:pt x="106" y="75"/>
                  </a:cubicBezTo>
                  <a:cubicBezTo>
                    <a:pt x="106" y="166"/>
                    <a:pt x="106" y="166"/>
                    <a:pt x="106" y="166"/>
                  </a:cubicBezTo>
                  <a:cubicBezTo>
                    <a:pt x="106" y="166"/>
                    <a:pt x="106" y="166"/>
                    <a:pt x="106" y="166"/>
                  </a:cubicBezTo>
                  <a:cubicBezTo>
                    <a:pt x="106" y="0"/>
                    <a:pt x="106" y="0"/>
                    <a:pt x="106" y="0"/>
                  </a:cubicBezTo>
                </a:path>
              </a:pathLst>
            </a:custGeom>
            <a:solidFill>
              <a:srgbClr val="99DE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1" name="Freeform 111"/>
            <p:cNvSpPr/>
            <p:nvPr/>
          </p:nvSpPr>
          <p:spPr bwMode="auto">
            <a:xfrm>
              <a:off x="5473700" y="1800225"/>
              <a:ext cx="401637" cy="541337"/>
            </a:xfrm>
            <a:custGeom>
              <a:avLst/>
              <a:gdLst>
                <a:gd name="T0" fmla="*/ 82 w 82"/>
                <a:gd name="T1" fmla="*/ 0 h 111"/>
                <a:gd name="T2" fmla="*/ 61 w 82"/>
                <a:gd name="T3" fmla="*/ 10 h 111"/>
                <a:gd name="T4" fmla="*/ 0 w 82"/>
                <a:gd name="T5" fmla="*/ 111 h 111"/>
                <a:gd name="T6" fmla="*/ 82 w 82"/>
                <a:gd name="T7" fmla="*/ 91 h 111"/>
                <a:gd name="T8" fmla="*/ 82 w 82"/>
                <a:gd name="T9" fmla="*/ 0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1">
                  <a:moveTo>
                    <a:pt x="82" y="0"/>
                  </a:moveTo>
                  <a:cubicBezTo>
                    <a:pt x="75" y="3"/>
                    <a:pt x="68" y="7"/>
                    <a:pt x="61" y="10"/>
                  </a:cubicBezTo>
                  <a:cubicBezTo>
                    <a:pt x="44" y="41"/>
                    <a:pt x="24" y="75"/>
                    <a:pt x="0" y="111"/>
                  </a:cubicBezTo>
                  <a:cubicBezTo>
                    <a:pt x="26" y="104"/>
                    <a:pt x="53" y="98"/>
                    <a:pt x="82" y="91"/>
                  </a:cubicBezTo>
                  <a:cubicBezTo>
                    <a:pt x="82" y="0"/>
                    <a:pt x="82" y="0"/>
                    <a:pt x="82" y="0"/>
                  </a:cubicBezTo>
                </a:path>
              </a:pathLst>
            </a:custGeom>
            <a:solidFill>
              <a:srgbClr val="00B2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2" name="Freeform 112"/>
            <p:cNvSpPr>
              <a:spLocks noEditPoints="1"/>
            </p:cNvSpPr>
            <p:nvPr/>
          </p:nvSpPr>
          <p:spPr bwMode="auto">
            <a:xfrm>
              <a:off x="4979988" y="882651"/>
              <a:ext cx="136525" cy="77787"/>
            </a:xfrm>
            <a:custGeom>
              <a:avLst/>
              <a:gdLst>
                <a:gd name="T0" fmla="*/ 23 w 28"/>
                <a:gd name="T1" fmla="*/ 0 h 16"/>
                <a:gd name="T2" fmla="*/ 23 w 28"/>
                <a:gd name="T3" fmla="*/ 0 h 16"/>
                <a:gd name="T4" fmla="*/ 8 w 28"/>
                <a:gd name="T5" fmla="*/ 9 h 16"/>
                <a:gd name="T6" fmla="*/ 13 w 28"/>
                <a:gd name="T7" fmla="*/ 0 h 16"/>
                <a:gd name="T8" fmla="*/ 23 w 28"/>
                <a:gd name="T9" fmla="*/ 0 h 16"/>
                <a:gd name="T10" fmla="*/ 28 w 28"/>
                <a:gd name="T11" fmla="*/ 0 h 16"/>
                <a:gd name="T12" fmla="*/ 9 w 28"/>
                <a:gd name="T13" fmla="*/ 0 h 16"/>
                <a:gd name="T14" fmla="*/ 0 w 28"/>
                <a:gd name="T15" fmla="*/ 16 h 16"/>
                <a:gd name="T16" fmla="*/ 28 w 28"/>
                <a:gd name="T17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8" h="16">
                  <a:moveTo>
                    <a:pt x="23" y="0"/>
                  </a:moveTo>
                  <a:cubicBezTo>
                    <a:pt x="23" y="0"/>
                    <a:pt x="23" y="0"/>
                    <a:pt x="23" y="0"/>
                  </a:cubicBezTo>
                  <a:cubicBezTo>
                    <a:pt x="18" y="3"/>
                    <a:pt x="13" y="6"/>
                    <a:pt x="8" y="9"/>
                  </a:cubicBezTo>
                  <a:cubicBezTo>
                    <a:pt x="9" y="6"/>
                    <a:pt x="11" y="3"/>
                    <a:pt x="13" y="0"/>
                  </a:cubicBezTo>
                  <a:cubicBezTo>
                    <a:pt x="23" y="0"/>
                    <a:pt x="23" y="0"/>
                    <a:pt x="23" y="0"/>
                  </a:cubicBezTo>
                  <a:moveTo>
                    <a:pt x="28" y="0"/>
                  </a:moveTo>
                  <a:cubicBezTo>
                    <a:pt x="9" y="0"/>
                    <a:pt x="9" y="0"/>
                    <a:pt x="9" y="0"/>
                  </a:cubicBezTo>
                  <a:cubicBezTo>
                    <a:pt x="6" y="5"/>
                    <a:pt x="3" y="11"/>
                    <a:pt x="0" y="16"/>
                  </a:cubicBezTo>
                  <a:cubicBezTo>
                    <a:pt x="9" y="10"/>
                    <a:pt x="19" y="5"/>
                    <a:pt x="28" y="0"/>
                  </a:cubicBezTo>
                </a:path>
              </a:pathLst>
            </a:custGeom>
            <a:solidFill>
              <a:srgbClr val="C0E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3" name="Freeform 113"/>
            <p:cNvSpPr/>
            <p:nvPr/>
          </p:nvSpPr>
          <p:spPr bwMode="auto">
            <a:xfrm>
              <a:off x="5019675" y="882651"/>
              <a:ext cx="73025" cy="44450"/>
            </a:xfrm>
            <a:custGeom>
              <a:avLst/>
              <a:gdLst>
                <a:gd name="T0" fmla="*/ 15 w 15"/>
                <a:gd name="T1" fmla="*/ 0 h 9"/>
                <a:gd name="T2" fmla="*/ 5 w 15"/>
                <a:gd name="T3" fmla="*/ 0 h 9"/>
                <a:gd name="T4" fmla="*/ 0 w 15"/>
                <a:gd name="T5" fmla="*/ 9 h 9"/>
                <a:gd name="T6" fmla="*/ 15 w 1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" h="9">
                  <a:moveTo>
                    <a:pt x="15" y="0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3" y="3"/>
                    <a:pt x="1" y="6"/>
                    <a:pt x="0" y="9"/>
                  </a:cubicBezTo>
                  <a:cubicBezTo>
                    <a:pt x="5" y="6"/>
                    <a:pt x="10" y="3"/>
                    <a:pt x="15" y="0"/>
                  </a:cubicBezTo>
                </a:path>
              </a:pathLst>
            </a:custGeom>
            <a:solidFill>
              <a:srgbClr val="32C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4" name="Freeform 114"/>
            <p:cNvSpPr/>
            <p:nvPr/>
          </p:nvSpPr>
          <p:spPr bwMode="auto">
            <a:xfrm>
              <a:off x="4416425" y="960438"/>
              <a:ext cx="392112" cy="423862"/>
            </a:xfrm>
            <a:custGeom>
              <a:avLst/>
              <a:gdLst>
                <a:gd name="T0" fmla="*/ 80 w 80"/>
                <a:gd name="T1" fmla="*/ 0 h 87"/>
                <a:gd name="T2" fmla="*/ 1 w 80"/>
                <a:gd name="T3" fmla="*/ 65 h 87"/>
                <a:gd name="T4" fmla="*/ 1 w 80"/>
                <a:gd name="T5" fmla="*/ 66 h 87"/>
                <a:gd name="T6" fmla="*/ 33 w 80"/>
                <a:gd name="T7" fmla="*/ 39 h 87"/>
                <a:gd name="T8" fmla="*/ 33 w 80"/>
                <a:gd name="T9" fmla="*/ 39 h 87"/>
                <a:gd name="T10" fmla="*/ 33 w 80"/>
                <a:gd name="T11" fmla="*/ 39 h 87"/>
                <a:gd name="T12" fmla="*/ 27 w 80"/>
                <a:gd name="T13" fmla="*/ 63 h 87"/>
                <a:gd name="T14" fmla="*/ 0 w 80"/>
                <a:gd name="T15" fmla="*/ 86 h 87"/>
                <a:gd name="T16" fmla="*/ 0 w 80"/>
                <a:gd name="T17" fmla="*/ 87 h 87"/>
                <a:gd name="T18" fmla="*/ 67 w 80"/>
                <a:gd name="T19" fmla="*/ 33 h 87"/>
                <a:gd name="T20" fmla="*/ 69 w 80"/>
                <a:gd name="T21" fmla="*/ 27 h 87"/>
                <a:gd name="T22" fmla="*/ 52 w 80"/>
                <a:gd name="T23" fmla="*/ 40 h 87"/>
                <a:gd name="T24" fmla="*/ 58 w 80"/>
                <a:gd name="T25" fmla="*/ 21 h 87"/>
                <a:gd name="T26" fmla="*/ 77 w 80"/>
                <a:gd name="T27" fmla="*/ 6 h 87"/>
                <a:gd name="T28" fmla="*/ 80 w 80"/>
                <a:gd name="T29" fmla="*/ 0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0" h="87">
                  <a:moveTo>
                    <a:pt x="80" y="0"/>
                  </a:moveTo>
                  <a:cubicBezTo>
                    <a:pt x="53" y="20"/>
                    <a:pt x="27" y="42"/>
                    <a:pt x="1" y="65"/>
                  </a:cubicBezTo>
                  <a:cubicBezTo>
                    <a:pt x="1" y="65"/>
                    <a:pt x="1" y="66"/>
                    <a:pt x="1" y="66"/>
                  </a:cubicBezTo>
                  <a:cubicBezTo>
                    <a:pt x="12" y="57"/>
                    <a:pt x="22" y="48"/>
                    <a:pt x="33" y="39"/>
                  </a:cubicBezTo>
                  <a:cubicBezTo>
                    <a:pt x="33" y="39"/>
                    <a:pt x="33" y="39"/>
                    <a:pt x="33" y="39"/>
                  </a:cubicBezTo>
                  <a:cubicBezTo>
                    <a:pt x="33" y="39"/>
                    <a:pt x="33" y="39"/>
                    <a:pt x="33" y="39"/>
                  </a:cubicBezTo>
                  <a:cubicBezTo>
                    <a:pt x="31" y="47"/>
                    <a:pt x="29" y="55"/>
                    <a:pt x="27" y="63"/>
                  </a:cubicBezTo>
                  <a:cubicBezTo>
                    <a:pt x="18" y="70"/>
                    <a:pt x="9" y="78"/>
                    <a:pt x="0" y="86"/>
                  </a:cubicBezTo>
                  <a:cubicBezTo>
                    <a:pt x="0" y="86"/>
                    <a:pt x="0" y="86"/>
                    <a:pt x="0" y="87"/>
                  </a:cubicBezTo>
                  <a:cubicBezTo>
                    <a:pt x="22" y="67"/>
                    <a:pt x="45" y="49"/>
                    <a:pt x="67" y="33"/>
                  </a:cubicBezTo>
                  <a:cubicBezTo>
                    <a:pt x="67" y="31"/>
                    <a:pt x="68" y="29"/>
                    <a:pt x="69" y="27"/>
                  </a:cubicBezTo>
                  <a:cubicBezTo>
                    <a:pt x="63" y="31"/>
                    <a:pt x="57" y="36"/>
                    <a:pt x="52" y="40"/>
                  </a:cubicBezTo>
                  <a:cubicBezTo>
                    <a:pt x="54" y="34"/>
                    <a:pt x="56" y="27"/>
                    <a:pt x="58" y="21"/>
                  </a:cubicBezTo>
                  <a:cubicBezTo>
                    <a:pt x="64" y="16"/>
                    <a:pt x="71" y="11"/>
                    <a:pt x="77" y="6"/>
                  </a:cubicBezTo>
                  <a:cubicBezTo>
                    <a:pt x="78" y="4"/>
                    <a:pt x="79" y="2"/>
                    <a:pt x="80" y="0"/>
                  </a:cubicBezTo>
                </a:path>
              </a:pathLst>
            </a:custGeom>
            <a:solidFill>
              <a:srgbClr val="BAE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5" name="Freeform 115"/>
            <p:cNvSpPr/>
            <p:nvPr/>
          </p:nvSpPr>
          <p:spPr bwMode="auto">
            <a:xfrm>
              <a:off x="4416425" y="1150938"/>
              <a:ext cx="161925" cy="228600"/>
            </a:xfrm>
            <a:custGeom>
              <a:avLst/>
              <a:gdLst>
                <a:gd name="T0" fmla="*/ 33 w 33"/>
                <a:gd name="T1" fmla="*/ 0 h 47"/>
                <a:gd name="T2" fmla="*/ 1 w 33"/>
                <a:gd name="T3" fmla="*/ 27 h 47"/>
                <a:gd name="T4" fmla="*/ 0 w 33"/>
                <a:gd name="T5" fmla="*/ 47 h 47"/>
                <a:gd name="T6" fmla="*/ 27 w 33"/>
                <a:gd name="T7" fmla="*/ 24 h 47"/>
                <a:gd name="T8" fmla="*/ 33 w 33"/>
                <a:gd name="T9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47">
                  <a:moveTo>
                    <a:pt x="33" y="0"/>
                  </a:moveTo>
                  <a:cubicBezTo>
                    <a:pt x="22" y="9"/>
                    <a:pt x="12" y="18"/>
                    <a:pt x="1" y="27"/>
                  </a:cubicBezTo>
                  <a:cubicBezTo>
                    <a:pt x="1" y="33"/>
                    <a:pt x="1" y="40"/>
                    <a:pt x="0" y="47"/>
                  </a:cubicBezTo>
                  <a:cubicBezTo>
                    <a:pt x="9" y="39"/>
                    <a:pt x="18" y="31"/>
                    <a:pt x="27" y="24"/>
                  </a:cubicBezTo>
                  <a:cubicBezTo>
                    <a:pt x="29" y="16"/>
                    <a:pt x="31" y="8"/>
                    <a:pt x="33" y="0"/>
                  </a:cubicBezTo>
                </a:path>
              </a:pathLst>
            </a:custGeom>
            <a:solidFill>
              <a:srgbClr val="21ACD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6" name="Freeform 116"/>
            <p:cNvSpPr/>
            <p:nvPr/>
          </p:nvSpPr>
          <p:spPr bwMode="auto">
            <a:xfrm>
              <a:off x="4672013" y="990600"/>
              <a:ext cx="122237" cy="165100"/>
            </a:xfrm>
            <a:custGeom>
              <a:avLst/>
              <a:gdLst>
                <a:gd name="T0" fmla="*/ 25 w 25"/>
                <a:gd name="T1" fmla="*/ 0 h 34"/>
                <a:gd name="T2" fmla="*/ 6 w 25"/>
                <a:gd name="T3" fmla="*/ 15 h 34"/>
                <a:gd name="T4" fmla="*/ 0 w 25"/>
                <a:gd name="T5" fmla="*/ 34 h 34"/>
                <a:gd name="T6" fmla="*/ 17 w 25"/>
                <a:gd name="T7" fmla="*/ 21 h 34"/>
                <a:gd name="T8" fmla="*/ 25 w 25"/>
                <a:gd name="T9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34">
                  <a:moveTo>
                    <a:pt x="25" y="0"/>
                  </a:moveTo>
                  <a:cubicBezTo>
                    <a:pt x="19" y="5"/>
                    <a:pt x="12" y="10"/>
                    <a:pt x="6" y="15"/>
                  </a:cubicBezTo>
                  <a:cubicBezTo>
                    <a:pt x="4" y="21"/>
                    <a:pt x="2" y="28"/>
                    <a:pt x="0" y="34"/>
                  </a:cubicBezTo>
                  <a:cubicBezTo>
                    <a:pt x="5" y="30"/>
                    <a:pt x="11" y="25"/>
                    <a:pt x="17" y="21"/>
                  </a:cubicBezTo>
                  <a:cubicBezTo>
                    <a:pt x="20" y="14"/>
                    <a:pt x="23" y="7"/>
                    <a:pt x="25" y="0"/>
                  </a:cubicBezTo>
                </a:path>
              </a:pathLst>
            </a:custGeom>
            <a:solidFill>
              <a:srgbClr val="60D5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7" name="Freeform 117"/>
            <p:cNvSpPr>
              <a:spLocks noEditPoints="1"/>
            </p:cNvSpPr>
            <p:nvPr/>
          </p:nvSpPr>
          <p:spPr bwMode="auto">
            <a:xfrm>
              <a:off x="3795713" y="1443038"/>
              <a:ext cx="465137" cy="477837"/>
            </a:xfrm>
            <a:custGeom>
              <a:avLst/>
              <a:gdLst>
                <a:gd name="T0" fmla="*/ 30 w 95"/>
                <a:gd name="T1" fmla="*/ 85 h 98"/>
                <a:gd name="T2" fmla="*/ 15 w 95"/>
                <a:gd name="T3" fmla="*/ 80 h 98"/>
                <a:gd name="T4" fmla="*/ 79 w 95"/>
                <a:gd name="T5" fmla="*/ 13 h 98"/>
                <a:gd name="T6" fmla="*/ 85 w 95"/>
                <a:gd name="T7" fmla="*/ 27 h 98"/>
                <a:gd name="T8" fmla="*/ 30 w 95"/>
                <a:gd name="T9" fmla="*/ 85 h 98"/>
                <a:gd name="T10" fmla="*/ 89 w 95"/>
                <a:gd name="T11" fmla="*/ 0 h 98"/>
                <a:gd name="T12" fmla="*/ 79 w 95"/>
                <a:gd name="T13" fmla="*/ 10 h 98"/>
                <a:gd name="T14" fmla="*/ 79 w 95"/>
                <a:gd name="T15" fmla="*/ 10 h 98"/>
                <a:gd name="T16" fmla="*/ 12 w 95"/>
                <a:gd name="T17" fmla="*/ 81 h 98"/>
                <a:gd name="T18" fmla="*/ 11 w 95"/>
                <a:gd name="T19" fmla="*/ 81 h 98"/>
                <a:gd name="T20" fmla="*/ 2 w 95"/>
                <a:gd name="T21" fmla="*/ 92 h 98"/>
                <a:gd name="T22" fmla="*/ 2 w 95"/>
                <a:gd name="T23" fmla="*/ 92 h 98"/>
                <a:gd name="T24" fmla="*/ 0 w 95"/>
                <a:gd name="T25" fmla="*/ 95 h 98"/>
                <a:gd name="T26" fmla="*/ 3 w 95"/>
                <a:gd name="T27" fmla="*/ 95 h 98"/>
                <a:gd name="T28" fmla="*/ 4 w 95"/>
                <a:gd name="T29" fmla="*/ 94 h 98"/>
                <a:gd name="T30" fmla="*/ 18 w 95"/>
                <a:gd name="T31" fmla="*/ 97 h 98"/>
                <a:gd name="T32" fmla="*/ 18 w 95"/>
                <a:gd name="T33" fmla="*/ 97 h 98"/>
                <a:gd name="T34" fmla="*/ 22 w 95"/>
                <a:gd name="T35" fmla="*/ 98 h 98"/>
                <a:gd name="T36" fmla="*/ 24 w 95"/>
                <a:gd name="T37" fmla="*/ 95 h 98"/>
                <a:gd name="T38" fmla="*/ 24 w 95"/>
                <a:gd name="T39" fmla="*/ 95 h 98"/>
                <a:gd name="T40" fmla="*/ 95 w 95"/>
                <a:gd name="T41" fmla="*/ 21 h 98"/>
                <a:gd name="T42" fmla="*/ 89 w 95"/>
                <a:gd name="T43" fmla="*/ 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95" h="98">
                  <a:moveTo>
                    <a:pt x="30" y="85"/>
                  </a:moveTo>
                  <a:cubicBezTo>
                    <a:pt x="24" y="83"/>
                    <a:pt x="20" y="82"/>
                    <a:pt x="15" y="80"/>
                  </a:cubicBezTo>
                  <a:cubicBezTo>
                    <a:pt x="35" y="58"/>
                    <a:pt x="57" y="35"/>
                    <a:pt x="79" y="13"/>
                  </a:cubicBezTo>
                  <a:cubicBezTo>
                    <a:pt x="81" y="18"/>
                    <a:pt x="83" y="22"/>
                    <a:pt x="85" y="27"/>
                  </a:cubicBezTo>
                  <a:cubicBezTo>
                    <a:pt x="65" y="46"/>
                    <a:pt x="47" y="65"/>
                    <a:pt x="30" y="85"/>
                  </a:cubicBezTo>
                  <a:moveTo>
                    <a:pt x="89" y="0"/>
                  </a:moveTo>
                  <a:cubicBezTo>
                    <a:pt x="85" y="3"/>
                    <a:pt x="82" y="7"/>
                    <a:pt x="79" y="10"/>
                  </a:cubicBezTo>
                  <a:cubicBezTo>
                    <a:pt x="79" y="10"/>
                    <a:pt x="79" y="10"/>
                    <a:pt x="79" y="10"/>
                  </a:cubicBezTo>
                  <a:cubicBezTo>
                    <a:pt x="56" y="33"/>
                    <a:pt x="33" y="57"/>
                    <a:pt x="12" y="81"/>
                  </a:cubicBezTo>
                  <a:cubicBezTo>
                    <a:pt x="12" y="81"/>
                    <a:pt x="12" y="81"/>
                    <a:pt x="11" y="81"/>
                  </a:cubicBezTo>
                  <a:cubicBezTo>
                    <a:pt x="8" y="84"/>
                    <a:pt x="5" y="88"/>
                    <a:pt x="2" y="92"/>
                  </a:cubicBezTo>
                  <a:cubicBezTo>
                    <a:pt x="2" y="92"/>
                    <a:pt x="2" y="92"/>
                    <a:pt x="2" y="92"/>
                  </a:cubicBezTo>
                  <a:cubicBezTo>
                    <a:pt x="1" y="93"/>
                    <a:pt x="0" y="94"/>
                    <a:pt x="0" y="95"/>
                  </a:cubicBezTo>
                  <a:cubicBezTo>
                    <a:pt x="1" y="95"/>
                    <a:pt x="2" y="95"/>
                    <a:pt x="3" y="95"/>
                  </a:cubicBezTo>
                  <a:cubicBezTo>
                    <a:pt x="3" y="95"/>
                    <a:pt x="3" y="95"/>
                    <a:pt x="4" y="94"/>
                  </a:cubicBezTo>
                  <a:cubicBezTo>
                    <a:pt x="8" y="95"/>
                    <a:pt x="13" y="96"/>
                    <a:pt x="18" y="97"/>
                  </a:cubicBezTo>
                  <a:cubicBezTo>
                    <a:pt x="18" y="97"/>
                    <a:pt x="18" y="97"/>
                    <a:pt x="18" y="97"/>
                  </a:cubicBezTo>
                  <a:cubicBezTo>
                    <a:pt x="19" y="97"/>
                    <a:pt x="20" y="98"/>
                    <a:pt x="22" y="98"/>
                  </a:cubicBezTo>
                  <a:cubicBezTo>
                    <a:pt x="22" y="97"/>
                    <a:pt x="23" y="96"/>
                    <a:pt x="24" y="95"/>
                  </a:cubicBezTo>
                  <a:cubicBezTo>
                    <a:pt x="24" y="95"/>
                    <a:pt x="24" y="95"/>
                    <a:pt x="24" y="95"/>
                  </a:cubicBezTo>
                  <a:cubicBezTo>
                    <a:pt x="45" y="70"/>
                    <a:pt x="70" y="45"/>
                    <a:pt x="95" y="21"/>
                  </a:cubicBezTo>
                  <a:cubicBezTo>
                    <a:pt x="93" y="14"/>
                    <a:pt x="91" y="7"/>
                    <a:pt x="89" y="0"/>
                  </a:cubicBezTo>
                </a:path>
              </a:pathLst>
            </a:custGeom>
            <a:solidFill>
              <a:srgbClr val="99DE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8" name="Freeform 118"/>
            <p:cNvSpPr/>
            <p:nvPr/>
          </p:nvSpPr>
          <p:spPr bwMode="auto">
            <a:xfrm>
              <a:off x="3790950" y="1892300"/>
              <a:ext cx="14287" cy="14287"/>
            </a:xfrm>
            <a:custGeom>
              <a:avLst/>
              <a:gdLst>
                <a:gd name="T0" fmla="*/ 3 w 3"/>
                <a:gd name="T1" fmla="*/ 0 h 3"/>
                <a:gd name="T2" fmla="*/ 0 w 3"/>
                <a:gd name="T3" fmla="*/ 2 h 3"/>
                <a:gd name="T4" fmla="*/ 1 w 3"/>
                <a:gd name="T5" fmla="*/ 3 h 3"/>
                <a:gd name="T6" fmla="*/ 3 w 3"/>
                <a:gd name="T7" fmla="*/ 0 h 3"/>
                <a:gd name="T8" fmla="*/ 3 w 3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3">
                  <a:moveTo>
                    <a:pt x="3" y="0"/>
                  </a:moveTo>
                  <a:cubicBezTo>
                    <a:pt x="2" y="1"/>
                    <a:pt x="1" y="2"/>
                    <a:pt x="0" y="2"/>
                  </a:cubicBezTo>
                  <a:cubicBezTo>
                    <a:pt x="0" y="2"/>
                    <a:pt x="1" y="3"/>
                    <a:pt x="1" y="3"/>
                  </a:cubicBezTo>
                  <a:cubicBezTo>
                    <a:pt x="1" y="2"/>
                    <a:pt x="2" y="1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</a:path>
              </a:pathLst>
            </a:custGeom>
            <a:solidFill>
              <a:srgbClr val="009E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9" name="Freeform 119"/>
            <p:cNvSpPr/>
            <p:nvPr/>
          </p:nvSpPr>
          <p:spPr bwMode="auto">
            <a:xfrm>
              <a:off x="3849688" y="1492250"/>
              <a:ext cx="333375" cy="346075"/>
            </a:xfrm>
            <a:custGeom>
              <a:avLst/>
              <a:gdLst>
                <a:gd name="T0" fmla="*/ 68 w 68"/>
                <a:gd name="T1" fmla="*/ 0 h 71"/>
                <a:gd name="T2" fmla="*/ 0 w 68"/>
                <a:gd name="T3" fmla="*/ 71 h 71"/>
                <a:gd name="T4" fmla="*/ 1 w 68"/>
                <a:gd name="T5" fmla="*/ 71 h 71"/>
                <a:gd name="T6" fmla="*/ 68 w 68"/>
                <a:gd name="T7" fmla="*/ 0 h 71"/>
                <a:gd name="T8" fmla="*/ 68 w 68"/>
                <a:gd name="T9" fmla="*/ 0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8" h="71">
                  <a:moveTo>
                    <a:pt x="68" y="0"/>
                  </a:moveTo>
                  <a:cubicBezTo>
                    <a:pt x="44" y="23"/>
                    <a:pt x="21" y="47"/>
                    <a:pt x="0" y="71"/>
                  </a:cubicBezTo>
                  <a:cubicBezTo>
                    <a:pt x="1" y="71"/>
                    <a:pt x="1" y="71"/>
                    <a:pt x="1" y="71"/>
                  </a:cubicBezTo>
                  <a:cubicBezTo>
                    <a:pt x="22" y="47"/>
                    <a:pt x="45" y="23"/>
                    <a:pt x="68" y="0"/>
                  </a:cubicBezTo>
                  <a:cubicBezTo>
                    <a:pt x="68" y="0"/>
                    <a:pt x="68" y="0"/>
                    <a:pt x="68" y="0"/>
                  </a:cubicBezTo>
                </a:path>
              </a:pathLst>
            </a:custGeom>
            <a:solidFill>
              <a:srgbClr val="0090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0" name="Freeform 120"/>
            <p:cNvSpPr/>
            <p:nvPr/>
          </p:nvSpPr>
          <p:spPr bwMode="auto">
            <a:xfrm>
              <a:off x="3810000" y="1901825"/>
              <a:ext cx="74612" cy="14287"/>
            </a:xfrm>
            <a:custGeom>
              <a:avLst/>
              <a:gdLst>
                <a:gd name="T0" fmla="*/ 1 w 15"/>
                <a:gd name="T1" fmla="*/ 0 h 3"/>
                <a:gd name="T2" fmla="*/ 0 w 15"/>
                <a:gd name="T3" fmla="*/ 1 h 3"/>
                <a:gd name="T4" fmla="*/ 15 w 15"/>
                <a:gd name="T5" fmla="*/ 3 h 3"/>
                <a:gd name="T6" fmla="*/ 15 w 15"/>
                <a:gd name="T7" fmla="*/ 3 h 3"/>
                <a:gd name="T8" fmla="*/ 1 w 15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3">
                  <a:moveTo>
                    <a:pt x="1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2"/>
                    <a:pt x="10" y="2"/>
                    <a:pt x="15" y="3"/>
                  </a:cubicBezTo>
                  <a:cubicBezTo>
                    <a:pt x="15" y="3"/>
                    <a:pt x="15" y="3"/>
                    <a:pt x="15" y="3"/>
                  </a:cubicBezTo>
                  <a:cubicBezTo>
                    <a:pt x="10" y="2"/>
                    <a:pt x="5" y="1"/>
                    <a:pt x="1" y="0"/>
                  </a:cubicBezTo>
                </a:path>
              </a:pathLst>
            </a:custGeom>
            <a:solidFill>
              <a:srgbClr val="00A8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1" name="Freeform 121"/>
            <p:cNvSpPr/>
            <p:nvPr/>
          </p:nvSpPr>
          <p:spPr bwMode="auto">
            <a:xfrm>
              <a:off x="3868738" y="1506538"/>
              <a:ext cx="342900" cy="350837"/>
            </a:xfrm>
            <a:custGeom>
              <a:avLst/>
              <a:gdLst>
                <a:gd name="T0" fmla="*/ 64 w 70"/>
                <a:gd name="T1" fmla="*/ 0 h 72"/>
                <a:gd name="T2" fmla="*/ 0 w 70"/>
                <a:gd name="T3" fmla="*/ 67 h 72"/>
                <a:gd name="T4" fmla="*/ 15 w 70"/>
                <a:gd name="T5" fmla="*/ 72 h 72"/>
                <a:gd name="T6" fmla="*/ 70 w 70"/>
                <a:gd name="T7" fmla="*/ 14 h 72"/>
                <a:gd name="T8" fmla="*/ 64 w 70"/>
                <a:gd name="T9" fmla="*/ 0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0" h="72">
                  <a:moveTo>
                    <a:pt x="64" y="0"/>
                  </a:moveTo>
                  <a:cubicBezTo>
                    <a:pt x="42" y="22"/>
                    <a:pt x="20" y="45"/>
                    <a:pt x="0" y="67"/>
                  </a:cubicBezTo>
                  <a:cubicBezTo>
                    <a:pt x="5" y="69"/>
                    <a:pt x="9" y="70"/>
                    <a:pt x="15" y="72"/>
                  </a:cubicBezTo>
                  <a:cubicBezTo>
                    <a:pt x="32" y="52"/>
                    <a:pt x="50" y="33"/>
                    <a:pt x="70" y="14"/>
                  </a:cubicBezTo>
                  <a:cubicBezTo>
                    <a:pt x="68" y="9"/>
                    <a:pt x="66" y="5"/>
                    <a:pt x="64" y="0"/>
                  </a:cubicBezTo>
                </a:path>
              </a:pathLst>
            </a:custGeom>
            <a:solidFill>
              <a:srgbClr val="0093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2" name="Freeform 122"/>
            <p:cNvSpPr/>
            <p:nvPr/>
          </p:nvSpPr>
          <p:spPr bwMode="auto">
            <a:xfrm>
              <a:off x="3903663" y="1906588"/>
              <a:ext cx="9525" cy="14287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3 h 3"/>
                <a:gd name="T4" fmla="*/ 0 w 2"/>
                <a:gd name="T5" fmla="*/ 3 h 3"/>
                <a:gd name="T6" fmla="*/ 2 w 2"/>
                <a:gd name="T7" fmla="*/ 0 h 3"/>
                <a:gd name="T8" fmla="*/ 2 w 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cubicBezTo>
                    <a:pt x="1" y="1"/>
                    <a:pt x="0" y="2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1" y="2"/>
                    <a:pt x="1" y="1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</a:path>
              </a:pathLst>
            </a:custGeom>
            <a:solidFill>
              <a:srgbClr val="009C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3" name="Freeform 123"/>
            <p:cNvSpPr/>
            <p:nvPr/>
          </p:nvSpPr>
          <p:spPr bwMode="auto">
            <a:xfrm>
              <a:off x="3325813" y="1998663"/>
              <a:ext cx="509587" cy="531812"/>
            </a:xfrm>
            <a:custGeom>
              <a:avLst/>
              <a:gdLst>
                <a:gd name="T0" fmla="*/ 104 w 104"/>
                <a:gd name="T1" fmla="*/ 0 h 109"/>
                <a:gd name="T2" fmla="*/ 99 w 104"/>
                <a:gd name="T3" fmla="*/ 1 h 109"/>
                <a:gd name="T4" fmla="*/ 71 w 104"/>
                <a:gd name="T5" fmla="*/ 36 h 109"/>
                <a:gd name="T6" fmla="*/ 50 w 104"/>
                <a:gd name="T7" fmla="*/ 42 h 109"/>
                <a:gd name="T8" fmla="*/ 82 w 104"/>
                <a:gd name="T9" fmla="*/ 1 h 109"/>
                <a:gd name="T10" fmla="*/ 78 w 104"/>
                <a:gd name="T11" fmla="*/ 1 h 109"/>
                <a:gd name="T12" fmla="*/ 44 w 104"/>
                <a:gd name="T13" fmla="*/ 45 h 109"/>
                <a:gd name="T14" fmla="*/ 42 w 104"/>
                <a:gd name="T15" fmla="*/ 45 h 109"/>
                <a:gd name="T16" fmla="*/ 32 w 104"/>
                <a:gd name="T17" fmla="*/ 59 h 109"/>
                <a:gd name="T18" fmla="*/ 34 w 104"/>
                <a:gd name="T19" fmla="*/ 58 h 109"/>
                <a:gd name="T20" fmla="*/ 34 w 104"/>
                <a:gd name="T21" fmla="*/ 58 h 109"/>
                <a:gd name="T22" fmla="*/ 34 w 104"/>
                <a:gd name="T23" fmla="*/ 58 h 109"/>
                <a:gd name="T24" fmla="*/ 0 w 104"/>
                <a:gd name="T25" fmla="*/ 109 h 109"/>
                <a:gd name="T26" fmla="*/ 6 w 104"/>
                <a:gd name="T27" fmla="*/ 106 h 109"/>
                <a:gd name="T28" fmla="*/ 38 w 104"/>
                <a:gd name="T29" fmla="*/ 58 h 109"/>
                <a:gd name="T30" fmla="*/ 61 w 104"/>
                <a:gd name="T31" fmla="*/ 51 h 109"/>
                <a:gd name="T32" fmla="*/ 61 w 104"/>
                <a:gd name="T33" fmla="*/ 51 h 109"/>
                <a:gd name="T34" fmla="*/ 61 w 104"/>
                <a:gd name="T35" fmla="*/ 51 h 109"/>
                <a:gd name="T36" fmla="*/ 34 w 104"/>
                <a:gd name="T37" fmla="*/ 92 h 109"/>
                <a:gd name="T38" fmla="*/ 41 w 104"/>
                <a:gd name="T39" fmla="*/ 89 h 109"/>
                <a:gd name="T40" fmla="*/ 68 w 104"/>
                <a:gd name="T41" fmla="*/ 47 h 109"/>
                <a:gd name="T42" fmla="*/ 71 w 104"/>
                <a:gd name="T43" fmla="*/ 47 h 109"/>
                <a:gd name="T44" fmla="*/ 78 w 104"/>
                <a:gd name="T45" fmla="*/ 36 h 109"/>
                <a:gd name="T46" fmla="*/ 76 w 104"/>
                <a:gd name="T47" fmla="*/ 37 h 109"/>
                <a:gd name="T48" fmla="*/ 104 w 104"/>
                <a:gd name="T49" fmla="*/ 0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04" h="109">
                  <a:moveTo>
                    <a:pt x="104" y="0"/>
                  </a:moveTo>
                  <a:cubicBezTo>
                    <a:pt x="102" y="0"/>
                    <a:pt x="101" y="0"/>
                    <a:pt x="99" y="1"/>
                  </a:cubicBezTo>
                  <a:cubicBezTo>
                    <a:pt x="89" y="13"/>
                    <a:pt x="80" y="25"/>
                    <a:pt x="71" y="36"/>
                  </a:cubicBezTo>
                  <a:cubicBezTo>
                    <a:pt x="64" y="38"/>
                    <a:pt x="57" y="40"/>
                    <a:pt x="50" y="42"/>
                  </a:cubicBezTo>
                  <a:cubicBezTo>
                    <a:pt x="60" y="28"/>
                    <a:pt x="71" y="14"/>
                    <a:pt x="82" y="1"/>
                  </a:cubicBezTo>
                  <a:cubicBezTo>
                    <a:pt x="81" y="1"/>
                    <a:pt x="80" y="1"/>
                    <a:pt x="78" y="1"/>
                  </a:cubicBezTo>
                  <a:cubicBezTo>
                    <a:pt x="66" y="16"/>
                    <a:pt x="55" y="30"/>
                    <a:pt x="44" y="45"/>
                  </a:cubicBezTo>
                  <a:cubicBezTo>
                    <a:pt x="43" y="45"/>
                    <a:pt x="42" y="45"/>
                    <a:pt x="42" y="45"/>
                  </a:cubicBezTo>
                  <a:cubicBezTo>
                    <a:pt x="38" y="50"/>
                    <a:pt x="35" y="54"/>
                    <a:pt x="32" y="59"/>
                  </a:cubicBezTo>
                  <a:cubicBezTo>
                    <a:pt x="32" y="59"/>
                    <a:pt x="33" y="58"/>
                    <a:pt x="34" y="58"/>
                  </a:cubicBezTo>
                  <a:cubicBezTo>
                    <a:pt x="34" y="58"/>
                    <a:pt x="34" y="58"/>
                    <a:pt x="34" y="58"/>
                  </a:cubicBezTo>
                  <a:cubicBezTo>
                    <a:pt x="34" y="58"/>
                    <a:pt x="34" y="58"/>
                    <a:pt x="34" y="58"/>
                  </a:cubicBezTo>
                  <a:cubicBezTo>
                    <a:pt x="22" y="75"/>
                    <a:pt x="10" y="92"/>
                    <a:pt x="0" y="109"/>
                  </a:cubicBezTo>
                  <a:cubicBezTo>
                    <a:pt x="2" y="108"/>
                    <a:pt x="4" y="107"/>
                    <a:pt x="6" y="106"/>
                  </a:cubicBezTo>
                  <a:cubicBezTo>
                    <a:pt x="16" y="90"/>
                    <a:pt x="26" y="74"/>
                    <a:pt x="38" y="58"/>
                  </a:cubicBezTo>
                  <a:cubicBezTo>
                    <a:pt x="45" y="56"/>
                    <a:pt x="53" y="54"/>
                    <a:pt x="61" y="51"/>
                  </a:cubicBezTo>
                  <a:cubicBezTo>
                    <a:pt x="61" y="51"/>
                    <a:pt x="61" y="51"/>
                    <a:pt x="61" y="51"/>
                  </a:cubicBezTo>
                  <a:cubicBezTo>
                    <a:pt x="61" y="51"/>
                    <a:pt x="61" y="51"/>
                    <a:pt x="61" y="51"/>
                  </a:cubicBezTo>
                  <a:cubicBezTo>
                    <a:pt x="51" y="65"/>
                    <a:pt x="42" y="79"/>
                    <a:pt x="34" y="92"/>
                  </a:cubicBezTo>
                  <a:cubicBezTo>
                    <a:pt x="36" y="91"/>
                    <a:pt x="39" y="90"/>
                    <a:pt x="41" y="89"/>
                  </a:cubicBezTo>
                  <a:cubicBezTo>
                    <a:pt x="49" y="76"/>
                    <a:pt x="58" y="62"/>
                    <a:pt x="68" y="47"/>
                  </a:cubicBezTo>
                  <a:cubicBezTo>
                    <a:pt x="69" y="47"/>
                    <a:pt x="70" y="47"/>
                    <a:pt x="71" y="47"/>
                  </a:cubicBezTo>
                  <a:cubicBezTo>
                    <a:pt x="73" y="43"/>
                    <a:pt x="76" y="40"/>
                    <a:pt x="78" y="36"/>
                  </a:cubicBezTo>
                  <a:cubicBezTo>
                    <a:pt x="77" y="36"/>
                    <a:pt x="76" y="37"/>
                    <a:pt x="76" y="37"/>
                  </a:cubicBezTo>
                  <a:cubicBezTo>
                    <a:pt x="84" y="25"/>
                    <a:pt x="94" y="13"/>
                    <a:pt x="104" y="0"/>
                  </a:cubicBezTo>
                </a:path>
              </a:pathLst>
            </a:custGeom>
            <a:solidFill>
              <a:srgbClr val="99C7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4" name="Freeform 124"/>
            <p:cNvSpPr/>
            <p:nvPr/>
          </p:nvSpPr>
          <p:spPr bwMode="auto">
            <a:xfrm>
              <a:off x="3311525" y="2282825"/>
              <a:ext cx="180975" cy="252412"/>
            </a:xfrm>
            <a:custGeom>
              <a:avLst/>
              <a:gdLst>
                <a:gd name="T0" fmla="*/ 37 w 37"/>
                <a:gd name="T1" fmla="*/ 0 h 52"/>
                <a:gd name="T2" fmla="*/ 35 w 37"/>
                <a:gd name="T3" fmla="*/ 1 h 52"/>
                <a:gd name="T4" fmla="*/ 0 w 37"/>
                <a:gd name="T5" fmla="*/ 52 h 52"/>
                <a:gd name="T6" fmla="*/ 3 w 37"/>
                <a:gd name="T7" fmla="*/ 51 h 52"/>
                <a:gd name="T8" fmla="*/ 37 w 37"/>
                <a:gd name="T9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52">
                  <a:moveTo>
                    <a:pt x="37" y="0"/>
                  </a:moveTo>
                  <a:cubicBezTo>
                    <a:pt x="36" y="0"/>
                    <a:pt x="35" y="1"/>
                    <a:pt x="35" y="1"/>
                  </a:cubicBezTo>
                  <a:cubicBezTo>
                    <a:pt x="22" y="18"/>
                    <a:pt x="10" y="36"/>
                    <a:pt x="0" y="52"/>
                  </a:cubicBezTo>
                  <a:cubicBezTo>
                    <a:pt x="1" y="52"/>
                    <a:pt x="2" y="51"/>
                    <a:pt x="3" y="51"/>
                  </a:cubicBezTo>
                  <a:cubicBezTo>
                    <a:pt x="13" y="34"/>
                    <a:pt x="25" y="17"/>
                    <a:pt x="37" y="0"/>
                  </a:cubicBezTo>
                </a:path>
              </a:pathLst>
            </a:custGeom>
            <a:solidFill>
              <a:srgbClr val="0087B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5" name="Freeform 125"/>
            <p:cNvSpPr/>
            <p:nvPr/>
          </p:nvSpPr>
          <p:spPr bwMode="auto">
            <a:xfrm>
              <a:off x="3532188" y="2005013"/>
              <a:ext cx="176212" cy="214312"/>
            </a:xfrm>
            <a:custGeom>
              <a:avLst/>
              <a:gdLst>
                <a:gd name="T0" fmla="*/ 36 w 36"/>
                <a:gd name="T1" fmla="*/ 0 h 44"/>
                <a:gd name="T2" fmla="*/ 35 w 36"/>
                <a:gd name="T3" fmla="*/ 0 h 44"/>
                <a:gd name="T4" fmla="*/ 0 w 36"/>
                <a:gd name="T5" fmla="*/ 44 h 44"/>
                <a:gd name="T6" fmla="*/ 2 w 36"/>
                <a:gd name="T7" fmla="*/ 44 h 44"/>
                <a:gd name="T8" fmla="*/ 36 w 36"/>
                <a:gd name="T9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44">
                  <a:moveTo>
                    <a:pt x="36" y="0"/>
                  </a:moveTo>
                  <a:cubicBezTo>
                    <a:pt x="36" y="0"/>
                    <a:pt x="35" y="0"/>
                    <a:pt x="35" y="0"/>
                  </a:cubicBezTo>
                  <a:cubicBezTo>
                    <a:pt x="22" y="15"/>
                    <a:pt x="11" y="30"/>
                    <a:pt x="0" y="44"/>
                  </a:cubicBezTo>
                  <a:cubicBezTo>
                    <a:pt x="0" y="44"/>
                    <a:pt x="1" y="44"/>
                    <a:pt x="2" y="44"/>
                  </a:cubicBezTo>
                  <a:cubicBezTo>
                    <a:pt x="13" y="29"/>
                    <a:pt x="24" y="15"/>
                    <a:pt x="36" y="0"/>
                  </a:cubicBezTo>
                </a:path>
              </a:pathLst>
            </a:custGeom>
            <a:solidFill>
              <a:srgbClr val="0087B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6" name="Freeform 126"/>
            <p:cNvSpPr/>
            <p:nvPr/>
          </p:nvSpPr>
          <p:spPr bwMode="auto">
            <a:xfrm>
              <a:off x="3355975" y="2247900"/>
              <a:ext cx="268287" cy="268287"/>
            </a:xfrm>
            <a:custGeom>
              <a:avLst/>
              <a:gdLst>
                <a:gd name="T0" fmla="*/ 55 w 55"/>
                <a:gd name="T1" fmla="*/ 0 h 55"/>
                <a:gd name="T2" fmla="*/ 32 w 55"/>
                <a:gd name="T3" fmla="*/ 7 h 55"/>
                <a:gd name="T4" fmla="*/ 0 w 55"/>
                <a:gd name="T5" fmla="*/ 55 h 55"/>
                <a:gd name="T6" fmla="*/ 28 w 55"/>
                <a:gd name="T7" fmla="*/ 41 h 55"/>
                <a:gd name="T8" fmla="*/ 55 w 55"/>
                <a:gd name="T9" fmla="*/ 0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5" h="55">
                  <a:moveTo>
                    <a:pt x="55" y="0"/>
                  </a:moveTo>
                  <a:cubicBezTo>
                    <a:pt x="47" y="3"/>
                    <a:pt x="39" y="5"/>
                    <a:pt x="32" y="7"/>
                  </a:cubicBezTo>
                  <a:cubicBezTo>
                    <a:pt x="20" y="23"/>
                    <a:pt x="10" y="39"/>
                    <a:pt x="0" y="55"/>
                  </a:cubicBezTo>
                  <a:cubicBezTo>
                    <a:pt x="9" y="51"/>
                    <a:pt x="18" y="46"/>
                    <a:pt x="28" y="41"/>
                  </a:cubicBezTo>
                  <a:cubicBezTo>
                    <a:pt x="36" y="28"/>
                    <a:pt x="45" y="14"/>
                    <a:pt x="55" y="0"/>
                  </a:cubicBezTo>
                </a:path>
              </a:pathLst>
            </a:custGeom>
            <a:solidFill>
              <a:srgbClr val="0090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7" name="Freeform 127"/>
            <p:cNvSpPr/>
            <p:nvPr/>
          </p:nvSpPr>
          <p:spPr bwMode="auto">
            <a:xfrm>
              <a:off x="3570288" y="2005013"/>
              <a:ext cx="239712" cy="200025"/>
            </a:xfrm>
            <a:custGeom>
              <a:avLst/>
              <a:gdLst>
                <a:gd name="T0" fmla="*/ 49 w 49"/>
                <a:gd name="T1" fmla="*/ 0 h 41"/>
                <a:gd name="T2" fmla="*/ 32 w 49"/>
                <a:gd name="T3" fmla="*/ 0 h 41"/>
                <a:gd name="T4" fmla="*/ 0 w 49"/>
                <a:gd name="T5" fmla="*/ 41 h 41"/>
                <a:gd name="T6" fmla="*/ 21 w 49"/>
                <a:gd name="T7" fmla="*/ 35 h 41"/>
                <a:gd name="T8" fmla="*/ 49 w 49"/>
                <a:gd name="T9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9" h="41">
                  <a:moveTo>
                    <a:pt x="49" y="0"/>
                  </a:moveTo>
                  <a:cubicBezTo>
                    <a:pt x="43" y="0"/>
                    <a:pt x="38" y="0"/>
                    <a:pt x="32" y="0"/>
                  </a:cubicBezTo>
                  <a:cubicBezTo>
                    <a:pt x="21" y="13"/>
                    <a:pt x="10" y="27"/>
                    <a:pt x="0" y="41"/>
                  </a:cubicBezTo>
                  <a:cubicBezTo>
                    <a:pt x="7" y="39"/>
                    <a:pt x="14" y="37"/>
                    <a:pt x="21" y="35"/>
                  </a:cubicBezTo>
                  <a:cubicBezTo>
                    <a:pt x="30" y="24"/>
                    <a:pt x="39" y="12"/>
                    <a:pt x="49" y="0"/>
                  </a:cubicBezTo>
                </a:path>
              </a:pathLst>
            </a:custGeom>
            <a:solidFill>
              <a:srgbClr val="0090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8" name="Freeform 128"/>
            <p:cNvSpPr/>
            <p:nvPr/>
          </p:nvSpPr>
          <p:spPr bwMode="auto">
            <a:xfrm>
              <a:off x="3527425" y="2228850"/>
              <a:ext cx="146050" cy="204787"/>
            </a:xfrm>
            <a:custGeom>
              <a:avLst/>
              <a:gdLst>
                <a:gd name="T0" fmla="*/ 30 w 30"/>
                <a:gd name="T1" fmla="*/ 0 h 42"/>
                <a:gd name="T2" fmla="*/ 27 w 30"/>
                <a:gd name="T3" fmla="*/ 0 h 42"/>
                <a:gd name="T4" fmla="*/ 0 w 30"/>
                <a:gd name="T5" fmla="*/ 42 h 42"/>
                <a:gd name="T6" fmla="*/ 3 w 30"/>
                <a:gd name="T7" fmla="*/ 40 h 42"/>
                <a:gd name="T8" fmla="*/ 30 w 30"/>
                <a:gd name="T9" fmla="*/ 0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42">
                  <a:moveTo>
                    <a:pt x="30" y="0"/>
                  </a:moveTo>
                  <a:cubicBezTo>
                    <a:pt x="29" y="0"/>
                    <a:pt x="28" y="0"/>
                    <a:pt x="27" y="0"/>
                  </a:cubicBezTo>
                  <a:cubicBezTo>
                    <a:pt x="17" y="15"/>
                    <a:pt x="8" y="29"/>
                    <a:pt x="0" y="42"/>
                  </a:cubicBezTo>
                  <a:cubicBezTo>
                    <a:pt x="1" y="42"/>
                    <a:pt x="2" y="41"/>
                    <a:pt x="3" y="40"/>
                  </a:cubicBezTo>
                  <a:cubicBezTo>
                    <a:pt x="11" y="27"/>
                    <a:pt x="20" y="14"/>
                    <a:pt x="30" y="0"/>
                  </a:cubicBezTo>
                </a:path>
              </a:pathLst>
            </a:custGeom>
            <a:solidFill>
              <a:srgbClr val="0084B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9" name="Freeform 129"/>
            <p:cNvSpPr/>
            <p:nvPr/>
          </p:nvSpPr>
          <p:spPr bwMode="auto">
            <a:xfrm>
              <a:off x="3697288" y="1998663"/>
              <a:ext cx="147637" cy="180975"/>
            </a:xfrm>
            <a:custGeom>
              <a:avLst/>
              <a:gdLst>
                <a:gd name="T0" fmla="*/ 30 w 30"/>
                <a:gd name="T1" fmla="*/ 0 h 37"/>
                <a:gd name="T2" fmla="*/ 28 w 30"/>
                <a:gd name="T3" fmla="*/ 0 h 37"/>
                <a:gd name="T4" fmla="*/ 0 w 30"/>
                <a:gd name="T5" fmla="*/ 37 h 37"/>
                <a:gd name="T6" fmla="*/ 2 w 30"/>
                <a:gd name="T7" fmla="*/ 36 h 37"/>
                <a:gd name="T8" fmla="*/ 30 w 30"/>
                <a:gd name="T9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7">
                  <a:moveTo>
                    <a:pt x="30" y="0"/>
                  </a:moveTo>
                  <a:cubicBezTo>
                    <a:pt x="29" y="0"/>
                    <a:pt x="28" y="0"/>
                    <a:pt x="28" y="0"/>
                  </a:cubicBezTo>
                  <a:cubicBezTo>
                    <a:pt x="18" y="13"/>
                    <a:pt x="8" y="25"/>
                    <a:pt x="0" y="37"/>
                  </a:cubicBezTo>
                  <a:cubicBezTo>
                    <a:pt x="0" y="37"/>
                    <a:pt x="1" y="36"/>
                    <a:pt x="2" y="36"/>
                  </a:cubicBezTo>
                  <a:cubicBezTo>
                    <a:pt x="11" y="24"/>
                    <a:pt x="20" y="12"/>
                    <a:pt x="30" y="0"/>
                  </a:cubicBezTo>
                </a:path>
              </a:pathLst>
            </a:custGeom>
            <a:solidFill>
              <a:srgbClr val="0084B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30" name="Freeform 130"/>
            <p:cNvSpPr/>
            <p:nvPr/>
          </p:nvSpPr>
          <p:spPr bwMode="auto">
            <a:xfrm>
              <a:off x="3346450" y="5027613"/>
              <a:ext cx="884237" cy="585787"/>
            </a:xfrm>
            <a:custGeom>
              <a:avLst/>
              <a:gdLst>
                <a:gd name="T0" fmla="*/ 171 w 181"/>
                <a:gd name="T1" fmla="*/ 0 h 120"/>
                <a:gd name="T2" fmla="*/ 37 w 181"/>
                <a:gd name="T3" fmla="*/ 98 h 120"/>
                <a:gd name="T4" fmla="*/ 37 w 181"/>
                <a:gd name="T5" fmla="*/ 23 h 120"/>
                <a:gd name="T6" fmla="*/ 15 w 181"/>
                <a:gd name="T7" fmla="*/ 38 h 120"/>
                <a:gd name="T8" fmla="*/ 11 w 181"/>
                <a:gd name="T9" fmla="*/ 112 h 120"/>
                <a:gd name="T10" fmla="*/ 0 w 181"/>
                <a:gd name="T11" fmla="*/ 120 h 120"/>
                <a:gd name="T12" fmla="*/ 94 w 181"/>
                <a:gd name="T13" fmla="*/ 120 h 120"/>
                <a:gd name="T14" fmla="*/ 93 w 181"/>
                <a:gd name="T15" fmla="*/ 101 h 120"/>
                <a:gd name="T16" fmla="*/ 181 w 181"/>
                <a:gd name="T17" fmla="*/ 36 h 120"/>
                <a:gd name="T18" fmla="*/ 171 w 181"/>
                <a:gd name="T19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1" h="120">
                  <a:moveTo>
                    <a:pt x="171" y="0"/>
                  </a:moveTo>
                  <a:cubicBezTo>
                    <a:pt x="125" y="37"/>
                    <a:pt x="80" y="69"/>
                    <a:pt x="37" y="98"/>
                  </a:cubicBezTo>
                  <a:cubicBezTo>
                    <a:pt x="37" y="72"/>
                    <a:pt x="37" y="47"/>
                    <a:pt x="37" y="23"/>
                  </a:cubicBezTo>
                  <a:cubicBezTo>
                    <a:pt x="29" y="28"/>
                    <a:pt x="22" y="33"/>
                    <a:pt x="15" y="38"/>
                  </a:cubicBezTo>
                  <a:cubicBezTo>
                    <a:pt x="14" y="62"/>
                    <a:pt x="13" y="86"/>
                    <a:pt x="11" y="112"/>
                  </a:cubicBezTo>
                  <a:cubicBezTo>
                    <a:pt x="7" y="115"/>
                    <a:pt x="3" y="117"/>
                    <a:pt x="0" y="120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4" y="113"/>
                    <a:pt x="93" y="107"/>
                    <a:pt x="93" y="101"/>
                  </a:cubicBezTo>
                  <a:cubicBezTo>
                    <a:pt x="122" y="81"/>
                    <a:pt x="151" y="59"/>
                    <a:pt x="181" y="36"/>
                  </a:cubicBezTo>
                  <a:cubicBezTo>
                    <a:pt x="178" y="23"/>
                    <a:pt x="174" y="12"/>
                    <a:pt x="171" y="0"/>
                  </a:cubicBezTo>
                </a:path>
              </a:pathLst>
            </a:custGeom>
            <a:solidFill>
              <a:srgbClr val="99E2F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31" name="Freeform 131"/>
            <p:cNvSpPr/>
            <p:nvPr/>
          </p:nvSpPr>
          <p:spPr bwMode="auto">
            <a:xfrm>
              <a:off x="3800475" y="5203825"/>
              <a:ext cx="519112" cy="409575"/>
            </a:xfrm>
            <a:custGeom>
              <a:avLst/>
              <a:gdLst>
                <a:gd name="T0" fmla="*/ 88 w 106"/>
                <a:gd name="T1" fmla="*/ 0 h 84"/>
                <a:gd name="T2" fmla="*/ 0 w 106"/>
                <a:gd name="T3" fmla="*/ 65 h 84"/>
                <a:gd name="T4" fmla="*/ 1 w 106"/>
                <a:gd name="T5" fmla="*/ 84 h 84"/>
                <a:gd name="T6" fmla="*/ 74 w 106"/>
                <a:gd name="T7" fmla="*/ 84 h 84"/>
                <a:gd name="T8" fmla="*/ 106 w 106"/>
                <a:gd name="T9" fmla="*/ 60 h 84"/>
                <a:gd name="T10" fmla="*/ 88 w 106"/>
                <a:gd name="T11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6" h="84">
                  <a:moveTo>
                    <a:pt x="88" y="0"/>
                  </a:moveTo>
                  <a:cubicBezTo>
                    <a:pt x="58" y="23"/>
                    <a:pt x="29" y="45"/>
                    <a:pt x="0" y="65"/>
                  </a:cubicBezTo>
                  <a:cubicBezTo>
                    <a:pt x="0" y="71"/>
                    <a:pt x="1" y="77"/>
                    <a:pt x="1" y="84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85" y="76"/>
                    <a:pt x="95" y="68"/>
                    <a:pt x="106" y="60"/>
                  </a:cubicBezTo>
                  <a:cubicBezTo>
                    <a:pt x="100" y="39"/>
                    <a:pt x="94" y="19"/>
                    <a:pt x="88" y="0"/>
                  </a:cubicBezTo>
                </a:path>
              </a:pathLst>
            </a:custGeom>
            <a:solidFill>
              <a:srgbClr val="3BC9F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32" name="Freeform 132"/>
            <p:cNvSpPr/>
            <p:nvPr/>
          </p:nvSpPr>
          <p:spPr bwMode="auto">
            <a:xfrm>
              <a:off x="3527425" y="4716463"/>
              <a:ext cx="655637" cy="788987"/>
            </a:xfrm>
            <a:custGeom>
              <a:avLst/>
              <a:gdLst>
                <a:gd name="T0" fmla="*/ 115 w 134"/>
                <a:gd name="T1" fmla="*/ 0 h 162"/>
                <a:gd name="T2" fmla="*/ 0 w 134"/>
                <a:gd name="T3" fmla="*/ 87 h 162"/>
                <a:gd name="T4" fmla="*/ 0 w 134"/>
                <a:gd name="T5" fmla="*/ 162 h 162"/>
                <a:gd name="T6" fmla="*/ 134 w 134"/>
                <a:gd name="T7" fmla="*/ 64 h 162"/>
                <a:gd name="T8" fmla="*/ 115 w 134"/>
                <a:gd name="T9" fmla="*/ 0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4" h="162">
                  <a:moveTo>
                    <a:pt x="115" y="0"/>
                  </a:moveTo>
                  <a:cubicBezTo>
                    <a:pt x="75" y="32"/>
                    <a:pt x="37" y="61"/>
                    <a:pt x="0" y="87"/>
                  </a:cubicBezTo>
                  <a:cubicBezTo>
                    <a:pt x="0" y="111"/>
                    <a:pt x="0" y="136"/>
                    <a:pt x="0" y="162"/>
                  </a:cubicBezTo>
                  <a:cubicBezTo>
                    <a:pt x="43" y="133"/>
                    <a:pt x="88" y="101"/>
                    <a:pt x="134" y="64"/>
                  </a:cubicBezTo>
                  <a:cubicBezTo>
                    <a:pt x="127" y="42"/>
                    <a:pt x="121" y="20"/>
                    <a:pt x="115" y="0"/>
                  </a:cubicBezTo>
                </a:path>
              </a:pathLst>
            </a:custGeom>
            <a:solidFill>
              <a:srgbClr val="009BD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33" name="Freeform 133"/>
            <p:cNvSpPr/>
            <p:nvPr/>
          </p:nvSpPr>
          <p:spPr bwMode="auto">
            <a:xfrm>
              <a:off x="2709863" y="5213350"/>
              <a:ext cx="709612" cy="400050"/>
            </a:xfrm>
            <a:custGeom>
              <a:avLst/>
              <a:gdLst>
                <a:gd name="T0" fmla="*/ 145 w 145"/>
                <a:gd name="T1" fmla="*/ 0 h 82"/>
                <a:gd name="T2" fmla="*/ 0 w 145"/>
                <a:gd name="T3" fmla="*/ 81 h 82"/>
                <a:gd name="T4" fmla="*/ 0 w 145"/>
                <a:gd name="T5" fmla="*/ 82 h 82"/>
                <a:gd name="T6" fmla="*/ 130 w 145"/>
                <a:gd name="T7" fmla="*/ 82 h 82"/>
                <a:gd name="T8" fmla="*/ 141 w 145"/>
                <a:gd name="T9" fmla="*/ 74 h 82"/>
                <a:gd name="T10" fmla="*/ 145 w 145"/>
                <a:gd name="T11" fmla="*/ 0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5" h="82">
                  <a:moveTo>
                    <a:pt x="145" y="0"/>
                  </a:moveTo>
                  <a:cubicBezTo>
                    <a:pt x="93" y="34"/>
                    <a:pt x="44" y="61"/>
                    <a:pt x="0" y="81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130" y="82"/>
                    <a:pt x="130" y="82"/>
                    <a:pt x="130" y="82"/>
                  </a:cubicBezTo>
                  <a:cubicBezTo>
                    <a:pt x="133" y="79"/>
                    <a:pt x="137" y="77"/>
                    <a:pt x="141" y="74"/>
                  </a:cubicBezTo>
                  <a:cubicBezTo>
                    <a:pt x="143" y="48"/>
                    <a:pt x="144" y="24"/>
                    <a:pt x="145" y="0"/>
                  </a:cubicBezTo>
                </a:path>
              </a:pathLst>
            </a:custGeom>
            <a:solidFill>
              <a:srgbClr val="009CD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34" name="Freeform 134"/>
            <p:cNvSpPr/>
            <p:nvPr/>
          </p:nvSpPr>
          <p:spPr bwMode="auto">
            <a:xfrm>
              <a:off x="4545013" y="882651"/>
              <a:ext cx="209550" cy="200025"/>
            </a:xfrm>
            <a:custGeom>
              <a:avLst/>
              <a:gdLst>
                <a:gd name="T0" fmla="*/ 43 w 43"/>
                <a:gd name="T1" fmla="*/ 0 h 41"/>
                <a:gd name="T2" fmla="*/ 38 w 43"/>
                <a:gd name="T3" fmla="*/ 0 h 41"/>
                <a:gd name="T4" fmla="*/ 1 w 43"/>
                <a:gd name="T5" fmla="*/ 32 h 41"/>
                <a:gd name="T6" fmla="*/ 0 w 43"/>
                <a:gd name="T7" fmla="*/ 41 h 41"/>
                <a:gd name="T8" fmla="*/ 41 w 43"/>
                <a:gd name="T9" fmla="*/ 6 h 41"/>
                <a:gd name="T10" fmla="*/ 43 w 43"/>
                <a:gd name="T11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41">
                  <a:moveTo>
                    <a:pt x="43" y="0"/>
                  </a:moveTo>
                  <a:cubicBezTo>
                    <a:pt x="38" y="0"/>
                    <a:pt x="38" y="0"/>
                    <a:pt x="38" y="0"/>
                  </a:cubicBezTo>
                  <a:cubicBezTo>
                    <a:pt x="26" y="10"/>
                    <a:pt x="13" y="21"/>
                    <a:pt x="1" y="32"/>
                  </a:cubicBezTo>
                  <a:cubicBezTo>
                    <a:pt x="1" y="35"/>
                    <a:pt x="0" y="38"/>
                    <a:pt x="0" y="41"/>
                  </a:cubicBezTo>
                  <a:cubicBezTo>
                    <a:pt x="13" y="29"/>
                    <a:pt x="27" y="18"/>
                    <a:pt x="41" y="6"/>
                  </a:cubicBezTo>
                  <a:cubicBezTo>
                    <a:pt x="41" y="4"/>
                    <a:pt x="42" y="2"/>
                    <a:pt x="43" y="0"/>
                  </a:cubicBezTo>
                </a:path>
              </a:pathLst>
            </a:custGeom>
            <a:solidFill>
              <a:srgbClr val="C7F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35" name="Freeform 135"/>
            <p:cNvSpPr/>
            <p:nvPr/>
          </p:nvSpPr>
          <p:spPr bwMode="auto">
            <a:xfrm>
              <a:off x="3863975" y="1541463"/>
              <a:ext cx="171450" cy="174625"/>
            </a:xfrm>
            <a:custGeom>
              <a:avLst/>
              <a:gdLst>
                <a:gd name="T0" fmla="*/ 32 w 35"/>
                <a:gd name="T1" fmla="*/ 0 h 36"/>
                <a:gd name="T2" fmla="*/ 0 w 35"/>
                <a:gd name="T3" fmla="*/ 34 h 36"/>
                <a:gd name="T4" fmla="*/ 4 w 35"/>
                <a:gd name="T5" fmla="*/ 36 h 36"/>
                <a:gd name="T6" fmla="*/ 35 w 35"/>
                <a:gd name="T7" fmla="*/ 3 h 36"/>
                <a:gd name="T8" fmla="*/ 32 w 35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36">
                  <a:moveTo>
                    <a:pt x="32" y="0"/>
                  </a:moveTo>
                  <a:cubicBezTo>
                    <a:pt x="22" y="12"/>
                    <a:pt x="11" y="23"/>
                    <a:pt x="0" y="34"/>
                  </a:cubicBezTo>
                  <a:cubicBezTo>
                    <a:pt x="2" y="35"/>
                    <a:pt x="3" y="35"/>
                    <a:pt x="4" y="36"/>
                  </a:cubicBezTo>
                  <a:cubicBezTo>
                    <a:pt x="14" y="25"/>
                    <a:pt x="24" y="14"/>
                    <a:pt x="35" y="3"/>
                  </a:cubicBezTo>
                  <a:cubicBezTo>
                    <a:pt x="34" y="2"/>
                    <a:pt x="33" y="1"/>
                    <a:pt x="32" y="0"/>
                  </a:cubicBezTo>
                </a:path>
              </a:pathLst>
            </a:custGeom>
            <a:solidFill>
              <a:srgbClr val="C7F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36" name="Freeform 136"/>
            <p:cNvSpPr/>
            <p:nvPr/>
          </p:nvSpPr>
          <p:spPr bwMode="auto">
            <a:xfrm>
              <a:off x="3884613" y="1555750"/>
              <a:ext cx="155575" cy="165100"/>
            </a:xfrm>
            <a:custGeom>
              <a:avLst/>
              <a:gdLst>
                <a:gd name="T0" fmla="*/ 31 w 32"/>
                <a:gd name="T1" fmla="*/ 0 h 34"/>
                <a:gd name="T2" fmla="*/ 0 w 32"/>
                <a:gd name="T3" fmla="*/ 33 h 34"/>
                <a:gd name="T4" fmla="*/ 1 w 32"/>
                <a:gd name="T5" fmla="*/ 34 h 34"/>
                <a:gd name="T6" fmla="*/ 32 w 32"/>
                <a:gd name="T7" fmla="*/ 1 h 34"/>
                <a:gd name="T8" fmla="*/ 31 w 32"/>
                <a:gd name="T9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34">
                  <a:moveTo>
                    <a:pt x="31" y="0"/>
                  </a:moveTo>
                  <a:cubicBezTo>
                    <a:pt x="20" y="11"/>
                    <a:pt x="10" y="22"/>
                    <a:pt x="0" y="33"/>
                  </a:cubicBezTo>
                  <a:cubicBezTo>
                    <a:pt x="0" y="33"/>
                    <a:pt x="1" y="33"/>
                    <a:pt x="1" y="34"/>
                  </a:cubicBezTo>
                  <a:cubicBezTo>
                    <a:pt x="11" y="23"/>
                    <a:pt x="21" y="12"/>
                    <a:pt x="32" y="1"/>
                  </a:cubicBezTo>
                  <a:cubicBezTo>
                    <a:pt x="31" y="1"/>
                    <a:pt x="31" y="0"/>
                    <a:pt x="31" y="0"/>
                  </a:cubicBezTo>
                </a:path>
              </a:pathLst>
            </a:custGeom>
            <a:solidFill>
              <a:srgbClr val="2EA2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37" name="Freeform 137"/>
            <p:cNvSpPr/>
            <p:nvPr/>
          </p:nvSpPr>
          <p:spPr bwMode="auto">
            <a:xfrm>
              <a:off x="3365500" y="2278063"/>
              <a:ext cx="49212" cy="47625"/>
            </a:xfrm>
            <a:custGeom>
              <a:avLst/>
              <a:gdLst>
                <a:gd name="T0" fmla="*/ 10 w 10"/>
                <a:gd name="T1" fmla="*/ 0 h 10"/>
                <a:gd name="T2" fmla="*/ 7 w 10"/>
                <a:gd name="T3" fmla="*/ 1 h 10"/>
                <a:gd name="T4" fmla="*/ 0 w 10"/>
                <a:gd name="T5" fmla="*/ 10 h 10"/>
                <a:gd name="T6" fmla="*/ 2 w 10"/>
                <a:gd name="T7" fmla="*/ 9 h 10"/>
                <a:gd name="T8" fmla="*/ 10 w 10"/>
                <a:gd name="T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0">
                  <a:moveTo>
                    <a:pt x="10" y="0"/>
                  </a:moveTo>
                  <a:cubicBezTo>
                    <a:pt x="9" y="0"/>
                    <a:pt x="8" y="0"/>
                    <a:pt x="7" y="1"/>
                  </a:cubicBezTo>
                  <a:cubicBezTo>
                    <a:pt x="5" y="4"/>
                    <a:pt x="2" y="7"/>
                    <a:pt x="0" y="10"/>
                  </a:cubicBezTo>
                  <a:cubicBezTo>
                    <a:pt x="1" y="10"/>
                    <a:pt x="2" y="10"/>
                    <a:pt x="2" y="9"/>
                  </a:cubicBezTo>
                  <a:cubicBezTo>
                    <a:pt x="5" y="6"/>
                    <a:pt x="7" y="3"/>
                    <a:pt x="10" y="0"/>
                  </a:cubicBezTo>
                </a:path>
              </a:pathLst>
            </a:custGeom>
            <a:solidFill>
              <a:srgbClr val="C7F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sp>
        <p:nvSpPr>
          <p:cNvPr id="144" name="出自【趣你的PPT】(微信:qunideppt)：最优质的PPT资源库"/>
          <p:cNvSpPr/>
          <p:nvPr/>
        </p:nvSpPr>
        <p:spPr>
          <a:xfrm>
            <a:off x="3865833" y="2226300"/>
            <a:ext cx="2453640" cy="2453640"/>
          </a:xfrm>
          <a:prstGeom prst="ellipse">
            <a:avLst/>
          </a:prstGeom>
          <a:solidFill>
            <a:srgbClr val="00AFF1">
              <a:alpha val="7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B0502020202020204"/>
              <a:ea typeface="微软雅黑" panose="020B0503020204020204" pitchFamily="34" charset="-122"/>
            </a:endParaRPr>
          </a:p>
        </p:txBody>
      </p:sp>
      <p:sp>
        <p:nvSpPr>
          <p:cNvPr id="145" name="出自【趣你的PPT】(微信:qunideppt)：最优质的PPT资源库"/>
          <p:cNvSpPr/>
          <p:nvPr/>
        </p:nvSpPr>
        <p:spPr>
          <a:xfrm>
            <a:off x="5526888" y="3887355"/>
            <a:ext cx="792585" cy="792585"/>
          </a:xfrm>
          <a:prstGeom prst="ellipse">
            <a:avLst/>
          </a:prstGeom>
          <a:solidFill>
            <a:srgbClr val="0099D1">
              <a:alpha val="7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B0502020202020204"/>
              <a:ea typeface="微软雅黑" panose="020B0503020204020204" pitchFamily="34" charset="-122"/>
            </a:endParaRPr>
          </a:p>
        </p:txBody>
      </p:sp>
      <p:sp>
        <p:nvSpPr>
          <p:cNvPr id="146" name="出自【趣你的PPT】(微信:qunideppt)：最优质的PPT资源库"/>
          <p:cNvSpPr txBox="1"/>
          <p:nvPr>
            <p:custDataLst>
              <p:tags r:id="rId1"/>
            </p:custDataLst>
          </p:nvPr>
        </p:nvSpPr>
        <p:spPr>
          <a:xfrm>
            <a:off x="4070766" y="3029151"/>
            <a:ext cx="2221574" cy="84793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zh-CN" sz="4400" b="1" dirty="0">
                <a:solidFill>
                  <a:srgbClr val="FFFFFF"/>
                </a:solidFill>
                <a:latin typeface="Century Gothic" panose="020B0502020202020204"/>
                <a:ea typeface="微软雅黑" panose="020B0503020204020204" pitchFamily="34" charset="-122"/>
                <a:cs typeface="Arial" panose="020B0604020202020204" pitchFamily="34" charset="0"/>
              </a:rPr>
              <a:t>PART </a:t>
            </a:r>
            <a:r>
              <a:rPr lang="en-US" sz="4400" b="1" dirty="0">
                <a:solidFill>
                  <a:srgbClr val="FFFFFF"/>
                </a:solidFill>
                <a:latin typeface="Century Gothic" panose="020B0502020202020204"/>
                <a:ea typeface="微软雅黑" panose="020B0503020204020204" pitchFamily="34" charset="-122"/>
                <a:cs typeface="Arial" panose="020B0604020202020204" pitchFamily="34" charset="0"/>
              </a:rPr>
              <a:t>3</a:t>
            </a:r>
            <a:endParaRPr lang="en-US" sz="4400" b="1" dirty="0">
              <a:solidFill>
                <a:srgbClr val="FFFFFF"/>
              </a:solidFill>
              <a:latin typeface="Century Gothic" panose="020B0502020202020204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48" name="出自【趣你的PPT】(微信:qunideppt)：最优质的PPT资源库"/>
          <p:cNvSpPr/>
          <p:nvPr/>
        </p:nvSpPr>
        <p:spPr>
          <a:xfrm>
            <a:off x="6765173" y="3628814"/>
            <a:ext cx="4297680" cy="6451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zh-CN" altLang="zh-CN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charset="-122"/>
                <a:ea typeface="黑体" panose="02010609060101010101" charset="-122"/>
                <a:sym typeface="Century Gothic" panose="020B0502020202020204" pitchFamily="34" charset="0"/>
              </a:rPr>
              <a:t>中西早期译论相异性</a:t>
            </a:r>
            <a:endParaRPr lang="zh-CN" altLang="zh-CN" sz="3600" dirty="0">
              <a:solidFill>
                <a:schemeClr val="tx1">
                  <a:lumMod val="95000"/>
                  <a:lumOff val="5000"/>
                </a:schemeClr>
              </a:solidFill>
              <a:latin typeface="黑体" panose="02010609060101010101" charset="-122"/>
              <a:ea typeface="黑体" panose="02010609060101010101" charset="-122"/>
              <a:sym typeface="Century Gothic" panose="020B0502020202020204" pitchFamily="34" charset="0"/>
            </a:endParaRPr>
          </a:p>
        </p:txBody>
      </p:sp>
      <p:sp>
        <p:nvSpPr>
          <p:cNvPr id="158" name="出自【趣你的PPT】(微信:qunideppt)：最优质的PPT资源库"/>
          <p:cNvSpPr txBox="1"/>
          <p:nvPr/>
        </p:nvSpPr>
        <p:spPr>
          <a:xfrm>
            <a:off x="6765290" y="2670810"/>
            <a:ext cx="3932555" cy="70675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defRPr/>
            </a:pPr>
            <a:r>
              <a:rPr lang="en-US" altLang="zh-CN" sz="40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Differences</a:t>
            </a:r>
            <a:endParaRPr lang="en-US" altLang="zh-CN" sz="4000" b="1" kern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6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矩形 140"/>
          <p:cNvSpPr/>
          <p:nvPr/>
        </p:nvSpPr>
        <p:spPr>
          <a:xfrm rot="5400000">
            <a:off x="22" y="391911"/>
            <a:ext cx="645841" cy="645885"/>
          </a:xfrm>
          <a:prstGeom prst="rect">
            <a:avLst/>
          </a:prstGeom>
          <a:solidFill>
            <a:srgbClr val="0099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42" name="矩形 141"/>
          <p:cNvSpPr/>
          <p:nvPr/>
        </p:nvSpPr>
        <p:spPr>
          <a:xfrm rot="5400000">
            <a:off x="489879" y="620511"/>
            <a:ext cx="645841" cy="188686"/>
          </a:xfrm>
          <a:prstGeom prst="rect">
            <a:avLst/>
          </a:prstGeom>
          <a:solidFill>
            <a:srgbClr val="0099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013097" y="1490618"/>
            <a:ext cx="3444240" cy="4526732"/>
          </a:xfrm>
          <a:prstGeom prst="rect">
            <a:avLst/>
          </a:prstGeom>
          <a:solidFill>
            <a:srgbClr val="0099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6" name="Freeform 362"/>
          <p:cNvSpPr>
            <a:spLocks noEditPoints="1"/>
          </p:cNvSpPr>
          <p:nvPr/>
        </p:nvSpPr>
        <p:spPr bwMode="auto">
          <a:xfrm>
            <a:off x="2015689" y="2256881"/>
            <a:ext cx="1414356" cy="1005522"/>
          </a:xfrm>
          <a:custGeom>
            <a:avLst/>
            <a:gdLst>
              <a:gd name="T0" fmla="*/ 279 w 288"/>
              <a:gd name="T1" fmla="*/ 24 h 204"/>
              <a:gd name="T2" fmla="*/ 219 w 288"/>
              <a:gd name="T3" fmla="*/ 24 h 204"/>
              <a:gd name="T4" fmla="*/ 219 w 288"/>
              <a:gd name="T5" fmla="*/ 24 h 204"/>
              <a:gd name="T6" fmla="*/ 211 w 288"/>
              <a:gd name="T7" fmla="*/ 8 h 204"/>
              <a:gd name="T8" fmla="*/ 199 w 288"/>
              <a:gd name="T9" fmla="*/ 0 h 204"/>
              <a:gd name="T10" fmla="*/ 89 w 288"/>
              <a:gd name="T11" fmla="*/ 0 h 204"/>
              <a:gd name="T12" fmla="*/ 77 w 288"/>
              <a:gd name="T13" fmla="*/ 8 h 204"/>
              <a:gd name="T14" fmla="*/ 68 w 288"/>
              <a:gd name="T15" fmla="*/ 24 h 204"/>
              <a:gd name="T16" fmla="*/ 68 w 288"/>
              <a:gd name="T17" fmla="*/ 24 h 204"/>
              <a:gd name="T18" fmla="*/ 9 w 288"/>
              <a:gd name="T19" fmla="*/ 24 h 204"/>
              <a:gd name="T20" fmla="*/ 0 w 288"/>
              <a:gd name="T21" fmla="*/ 33 h 204"/>
              <a:gd name="T22" fmla="*/ 0 w 288"/>
              <a:gd name="T23" fmla="*/ 195 h 204"/>
              <a:gd name="T24" fmla="*/ 9 w 288"/>
              <a:gd name="T25" fmla="*/ 204 h 204"/>
              <a:gd name="T26" fmla="*/ 279 w 288"/>
              <a:gd name="T27" fmla="*/ 204 h 204"/>
              <a:gd name="T28" fmla="*/ 288 w 288"/>
              <a:gd name="T29" fmla="*/ 195 h 204"/>
              <a:gd name="T30" fmla="*/ 288 w 288"/>
              <a:gd name="T31" fmla="*/ 33 h 204"/>
              <a:gd name="T32" fmla="*/ 279 w 288"/>
              <a:gd name="T33" fmla="*/ 24 h 204"/>
              <a:gd name="T34" fmla="*/ 144 w 288"/>
              <a:gd name="T35" fmla="*/ 175 h 204"/>
              <a:gd name="T36" fmla="*/ 82 w 288"/>
              <a:gd name="T37" fmla="*/ 113 h 204"/>
              <a:gd name="T38" fmla="*/ 144 w 288"/>
              <a:gd name="T39" fmla="*/ 51 h 204"/>
              <a:gd name="T40" fmla="*/ 206 w 288"/>
              <a:gd name="T41" fmla="*/ 113 h 204"/>
              <a:gd name="T42" fmla="*/ 144 w 288"/>
              <a:gd name="T43" fmla="*/ 175 h 2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288" h="204">
                <a:moveTo>
                  <a:pt x="279" y="24"/>
                </a:moveTo>
                <a:cubicBezTo>
                  <a:pt x="219" y="24"/>
                  <a:pt x="219" y="24"/>
                  <a:pt x="219" y="24"/>
                </a:cubicBezTo>
                <a:cubicBezTo>
                  <a:pt x="219" y="24"/>
                  <a:pt x="219" y="24"/>
                  <a:pt x="219" y="24"/>
                </a:cubicBezTo>
                <a:cubicBezTo>
                  <a:pt x="211" y="8"/>
                  <a:pt x="211" y="8"/>
                  <a:pt x="211" y="8"/>
                </a:cubicBezTo>
                <a:cubicBezTo>
                  <a:pt x="209" y="3"/>
                  <a:pt x="204" y="0"/>
                  <a:pt x="199" y="0"/>
                </a:cubicBezTo>
                <a:cubicBezTo>
                  <a:pt x="89" y="0"/>
                  <a:pt x="89" y="0"/>
                  <a:pt x="89" y="0"/>
                </a:cubicBezTo>
                <a:cubicBezTo>
                  <a:pt x="84" y="0"/>
                  <a:pt x="79" y="3"/>
                  <a:pt x="77" y="8"/>
                </a:cubicBezTo>
                <a:cubicBezTo>
                  <a:pt x="68" y="24"/>
                  <a:pt x="68" y="24"/>
                  <a:pt x="68" y="24"/>
                </a:cubicBezTo>
                <a:cubicBezTo>
                  <a:pt x="68" y="24"/>
                  <a:pt x="68" y="24"/>
                  <a:pt x="68" y="24"/>
                </a:cubicBezTo>
                <a:cubicBezTo>
                  <a:pt x="9" y="24"/>
                  <a:pt x="9" y="24"/>
                  <a:pt x="9" y="24"/>
                </a:cubicBezTo>
                <a:cubicBezTo>
                  <a:pt x="4" y="24"/>
                  <a:pt x="0" y="28"/>
                  <a:pt x="0" y="33"/>
                </a:cubicBezTo>
                <a:cubicBezTo>
                  <a:pt x="0" y="195"/>
                  <a:pt x="0" y="195"/>
                  <a:pt x="0" y="195"/>
                </a:cubicBezTo>
                <a:cubicBezTo>
                  <a:pt x="0" y="200"/>
                  <a:pt x="4" y="204"/>
                  <a:pt x="9" y="204"/>
                </a:cubicBezTo>
                <a:cubicBezTo>
                  <a:pt x="279" y="204"/>
                  <a:pt x="279" y="204"/>
                  <a:pt x="279" y="204"/>
                </a:cubicBezTo>
                <a:cubicBezTo>
                  <a:pt x="284" y="204"/>
                  <a:pt x="288" y="200"/>
                  <a:pt x="288" y="195"/>
                </a:cubicBezTo>
                <a:cubicBezTo>
                  <a:pt x="288" y="33"/>
                  <a:pt x="288" y="33"/>
                  <a:pt x="288" y="33"/>
                </a:cubicBezTo>
                <a:cubicBezTo>
                  <a:pt x="288" y="28"/>
                  <a:pt x="284" y="24"/>
                  <a:pt x="279" y="24"/>
                </a:cubicBezTo>
                <a:close/>
                <a:moveTo>
                  <a:pt x="144" y="175"/>
                </a:moveTo>
                <a:cubicBezTo>
                  <a:pt x="109" y="175"/>
                  <a:pt x="82" y="147"/>
                  <a:pt x="82" y="113"/>
                </a:cubicBezTo>
                <a:cubicBezTo>
                  <a:pt x="82" y="78"/>
                  <a:pt x="109" y="51"/>
                  <a:pt x="144" y="51"/>
                </a:cubicBezTo>
                <a:cubicBezTo>
                  <a:pt x="178" y="51"/>
                  <a:pt x="206" y="78"/>
                  <a:pt x="206" y="113"/>
                </a:cubicBezTo>
                <a:cubicBezTo>
                  <a:pt x="206" y="147"/>
                  <a:pt x="178" y="175"/>
                  <a:pt x="144" y="17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925873" y="3308576"/>
            <a:ext cx="1618688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Main causes</a:t>
            </a:r>
            <a:endParaRPr lang="en-US" altLang="zh-CN" b="1" dirty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302385" y="4271645"/>
            <a:ext cx="2865755" cy="1322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2000" dirty="0">
                <a:solidFill>
                  <a:prstClr val="white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Different philosophical ideas,  value systems, and</a:t>
            </a:r>
            <a:endParaRPr lang="en-US" altLang="zh-CN" sz="2000" dirty="0">
              <a:solidFill>
                <a:prstClr val="white"/>
              </a:solidFill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algn="l"/>
            <a:r>
              <a:rPr lang="en-US" altLang="zh-CN" sz="2000" dirty="0">
                <a:solidFill>
                  <a:prstClr val="white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languages and cultures of West and china</a:t>
            </a:r>
            <a:endParaRPr lang="en-US" altLang="zh-CN" sz="2000" dirty="0">
              <a:solidFill>
                <a:prstClr val="white"/>
              </a:solidFill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  <p:graphicFrame>
        <p:nvGraphicFramePr>
          <p:cNvPr id="2" name="表格 1"/>
          <p:cNvGraphicFramePr/>
          <p:nvPr/>
        </p:nvGraphicFramePr>
        <p:xfrm>
          <a:off x="5067300" y="1490345"/>
          <a:ext cx="5904230" cy="452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115"/>
                <a:gridCol w="2952115"/>
              </a:tblGrid>
              <a:tr h="905510"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2000"/>
                        <a:t>Chinese theories</a:t>
                      </a:r>
                      <a:endParaRPr lang="en-US" altLang="zh-CN" sz="2000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2000"/>
                        <a:t>Wsetern theories</a:t>
                      </a:r>
                      <a:endParaRPr lang="en-US" altLang="zh-CN" sz="2000"/>
                    </a:p>
                  </a:txBody>
                  <a:tcPr anchor="ctr" anchorCtr="0"/>
                </a:tc>
              </a:tr>
              <a:tr h="905510"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2000"/>
                        <a:t>More practical</a:t>
                      </a:r>
                      <a:endParaRPr lang="en-US" altLang="zh-CN" sz="2000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2000"/>
                        <a:t>More theoritical</a:t>
                      </a:r>
                      <a:endParaRPr lang="en-US" altLang="zh-CN" sz="2000"/>
                    </a:p>
                  </a:txBody>
                  <a:tcPr anchor="ctr" anchorCtr="0"/>
                </a:tc>
              </a:tr>
              <a:tr h="905510"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2000"/>
                        <a:t>More conceret</a:t>
                      </a:r>
                      <a:endParaRPr lang="en-US" altLang="zh-CN" sz="2000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2000"/>
                        <a:t>More abstract</a:t>
                      </a:r>
                      <a:endParaRPr lang="en-US" altLang="zh-CN" sz="2000"/>
                    </a:p>
                  </a:txBody>
                  <a:tcPr anchor="ctr" anchorCtr="0"/>
                </a:tc>
              </a:tr>
              <a:tr h="905510"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2000"/>
                        <a:t>Concise</a:t>
                      </a:r>
                      <a:endParaRPr lang="en-US" altLang="zh-CN" sz="2000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2000"/>
                        <a:t>Detailed</a:t>
                      </a:r>
                      <a:endParaRPr lang="en-US" altLang="zh-CN" sz="2000"/>
                    </a:p>
                  </a:txBody>
                  <a:tcPr anchor="ctr" anchorCtr="0"/>
                </a:tc>
              </a:tr>
              <a:tr h="905510"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2000"/>
                        <a:t>Netural in religion</a:t>
                      </a:r>
                      <a:endParaRPr lang="en-US" altLang="zh-CN" sz="2000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2000"/>
                        <a:t>Mysterious in religion</a:t>
                      </a:r>
                      <a:endParaRPr lang="en-US" altLang="zh-CN" sz="2000"/>
                    </a:p>
                  </a:txBody>
                  <a:tcPr anchor="ctr" anchorCtr="0"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6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6594925" y="-1"/>
            <a:ext cx="6178060" cy="7881257"/>
            <a:chOff x="2166938" y="882651"/>
            <a:chExt cx="3708400" cy="4730749"/>
          </a:xfrm>
        </p:grpSpPr>
        <p:sp>
          <p:nvSpPr>
            <p:cNvPr id="5" name="Freeform 5"/>
            <p:cNvSpPr/>
            <p:nvPr/>
          </p:nvSpPr>
          <p:spPr bwMode="auto">
            <a:xfrm>
              <a:off x="3800475" y="4740275"/>
              <a:ext cx="1233487" cy="873125"/>
            </a:xfrm>
            <a:custGeom>
              <a:avLst/>
              <a:gdLst>
                <a:gd name="T0" fmla="*/ 127 w 252"/>
                <a:gd name="T1" fmla="*/ 179 h 179"/>
                <a:gd name="T2" fmla="*/ 252 w 252"/>
                <a:gd name="T3" fmla="*/ 77 h 179"/>
                <a:gd name="T4" fmla="*/ 202 w 252"/>
                <a:gd name="T5" fmla="*/ 0 h 179"/>
                <a:gd name="T6" fmla="*/ 0 w 252"/>
                <a:gd name="T7" fmla="*/ 160 h 179"/>
                <a:gd name="T8" fmla="*/ 1 w 252"/>
                <a:gd name="T9" fmla="*/ 179 h 179"/>
                <a:gd name="T10" fmla="*/ 127 w 252"/>
                <a:gd name="T11" fmla="*/ 179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2" h="179">
                  <a:moveTo>
                    <a:pt x="127" y="179"/>
                  </a:moveTo>
                  <a:cubicBezTo>
                    <a:pt x="168" y="148"/>
                    <a:pt x="210" y="114"/>
                    <a:pt x="252" y="77"/>
                  </a:cubicBezTo>
                  <a:cubicBezTo>
                    <a:pt x="234" y="50"/>
                    <a:pt x="218" y="24"/>
                    <a:pt x="202" y="0"/>
                  </a:cubicBezTo>
                  <a:cubicBezTo>
                    <a:pt x="134" y="60"/>
                    <a:pt x="65" y="114"/>
                    <a:pt x="0" y="160"/>
                  </a:cubicBezTo>
                  <a:cubicBezTo>
                    <a:pt x="0" y="166"/>
                    <a:pt x="1" y="172"/>
                    <a:pt x="1" y="179"/>
                  </a:cubicBezTo>
                  <a:cubicBezTo>
                    <a:pt x="127" y="179"/>
                    <a:pt x="127" y="179"/>
                    <a:pt x="127" y="179"/>
                  </a:cubicBezTo>
                </a:path>
              </a:pathLst>
            </a:custGeom>
            <a:solidFill>
              <a:srgbClr val="63D5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" name="Freeform 6"/>
            <p:cNvSpPr/>
            <p:nvPr/>
          </p:nvSpPr>
          <p:spPr bwMode="auto">
            <a:xfrm>
              <a:off x="3140075" y="2282825"/>
              <a:ext cx="352425" cy="395287"/>
            </a:xfrm>
            <a:custGeom>
              <a:avLst/>
              <a:gdLst>
                <a:gd name="T0" fmla="*/ 28 w 72"/>
                <a:gd name="T1" fmla="*/ 67 h 81"/>
                <a:gd name="T2" fmla="*/ 72 w 72"/>
                <a:gd name="T3" fmla="*/ 0 h 81"/>
                <a:gd name="T4" fmla="*/ 51 w 72"/>
                <a:gd name="T5" fmla="*/ 7 h 81"/>
                <a:gd name="T6" fmla="*/ 0 w 72"/>
                <a:gd name="T7" fmla="*/ 81 h 81"/>
                <a:gd name="T8" fmla="*/ 28 w 72"/>
                <a:gd name="T9" fmla="*/ 6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81">
                  <a:moveTo>
                    <a:pt x="28" y="67"/>
                  </a:moveTo>
                  <a:cubicBezTo>
                    <a:pt x="41" y="45"/>
                    <a:pt x="56" y="23"/>
                    <a:pt x="72" y="0"/>
                  </a:cubicBezTo>
                  <a:cubicBezTo>
                    <a:pt x="65" y="3"/>
                    <a:pt x="57" y="5"/>
                    <a:pt x="51" y="7"/>
                  </a:cubicBezTo>
                  <a:cubicBezTo>
                    <a:pt x="32" y="32"/>
                    <a:pt x="15" y="57"/>
                    <a:pt x="0" y="81"/>
                  </a:cubicBezTo>
                  <a:cubicBezTo>
                    <a:pt x="9" y="77"/>
                    <a:pt x="18" y="72"/>
                    <a:pt x="28" y="67"/>
                  </a:cubicBezTo>
                </a:path>
              </a:pathLst>
            </a:custGeom>
            <a:solidFill>
              <a:srgbClr val="0094C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" name="Freeform 7"/>
            <p:cNvSpPr/>
            <p:nvPr/>
          </p:nvSpPr>
          <p:spPr bwMode="auto">
            <a:xfrm>
              <a:off x="3443288" y="1882775"/>
              <a:ext cx="361950" cy="360362"/>
            </a:xfrm>
            <a:custGeom>
              <a:avLst/>
              <a:gdLst>
                <a:gd name="T0" fmla="*/ 20 w 74"/>
                <a:gd name="T1" fmla="*/ 69 h 74"/>
                <a:gd name="T2" fmla="*/ 74 w 74"/>
                <a:gd name="T3" fmla="*/ 2 h 74"/>
                <a:gd name="T4" fmla="*/ 60 w 74"/>
                <a:gd name="T5" fmla="*/ 0 h 74"/>
                <a:gd name="T6" fmla="*/ 0 w 74"/>
                <a:gd name="T7" fmla="*/ 74 h 74"/>
                <a:gd name="T8" fmla="*/ 20 w 74"/>
                <a:gd name="T9" fmla="*/ 6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4" h="74">
                  <a:moveTo>
                    <a:pt x="20" y="69"/>
                  </a:moveTo>
                  <a:cubicBezTo>
                    <a:pt x="36" y="47"/>
                    <a:pt x="55" y="24"/>
                    <a:pt x="74" y="2"/>
                  </a:cubicBezTo>
                  <a:cubicBezTo>
                    <a:pt x="69" y="1"/>
                    <a:pt x="65" y="0"/>
                    <a:pt x="60" y="0"/>
                  </a:cubicBezTo>
                  <a:cubicBezTo>
                    <a:pt x="39" y="24"/>
                    <a:pt x="18" y="49"/>
                    <a:pt x="0" y="74"/>
                  </a:cubicBezTo>
                  <a:cubicBezTo>
                    <a:pt x="6" y="72"/>
                    <a:pt x="13" y="70"/>
                    <a:pt x="20" y="69"/>
                  </a:cubicBezTo>
                </a:path>
              </a:pathLst>
            </a:custGeom>
            <a:solidFill>
              <a:srgbClr val="0094C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" name="Freeform 8"/>
            <p:cNvSpPr/>
            <p:nvPr/>
          </p:nvSpPr>
          <p:spPr bwMode="auto">
            <a:xfrm>
              <a:off x="3790950" y="1433513"/>
              <a:ext cx="392112" cy="404812"/>
            </a:xfrm>
            <a:custGeom>
              <a:avLst/>
              <a:gdLst>
                <a:gd name="T0" fmla="*/ 13 w 80"/>
                <a:gd name="T1" fmla="*/ 83 h 83"/>
                <a:gd name="T2" fmla="*/ 80 w 80"/>
                <a:gd name="T3" fmla="*/ 12 h 83"/>
                <a:gd name="T4" fmla="*/ 75 w 80"/>
                <a:gd name="T5" fmla="*/ 0 h 83"/>
                <a:gd name="T6" fmla="*/ 0 w 80"/>
                <a:gd name="T7" fmla="*/ 79 h 83"/>
                <a:gd name="T8" fmla="*/ 13 w 80"/>
                <a:gd name="T9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0" h="83">
                  <a:moveTo>
                    <a:pt x="13" y="83"/>
                  </a:moveTo>
                  <a:cubicBezTo>
                    <a:pt x="34" y="59"/>
                    <a:pt x="57" y="35"/>
                    <a:pt x="80" y="12"/>
                  </a:cubicBezTo>
                  <a:cubicBezTo>
                    <a:pt x="78" y="8"/>
                    <a:pt x="76" y="4"/>
                    <a:pt x="75" y="0"/>
                  </a:cubicBezTo>
                  <a:cubicBezTo>
                    <a:pt x="48" y="26"/>
                    <a:pt x="23" y="53"/>
                    <a:pt x="0" y="79"/>
                  </a:cubicBezTo>
                  <a:cubicBezTo>
                    <a:pt x="4" y="80"/>
                    <a:pt x="8" y="82"/>
                    <a:pt x="13" y="83"/>
                  </a:cubicBezTo>
                </a:path>
              </a:pathLst>
            </a:custGeom>
            <a:solidFill>
              <a:srgbClr val="007D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" name="Freeform 9"/>
            <p:cNvSpPr/>
            <p:nvPr/>
          </p:nvSpPr>
          <p:spPr bwMode="auto">
            <a:xfrm>
              <a:off x="4324350" y="1141413"/>
              <a:ext cx="166687" cy="190500"/>
            </a:xfrm>
            <a:custGeom>
              <a:avLst/>
              <a:gdLst>
                <a:gd name="T0" fmla="*/ 0 w 34"/>
                <a:gd name="T1" fmla="*/ 39 h 39"/>
                <a:gd name="T2" fmla="*/ 33 w 34"/>
                <a:gd name="T3" fmla="*/ 9 h 39"/>
                <a:gd name="T4" fmla="*/ 34 w 34"/>
                <a:gd name="T5" fmla="*/ 0 h 39"/>
                <a:gd name="T6" fmla="*/ 0 w 34"/>
                <a:gd name="T7" fmla="*/ 32 h 39"/>
                <a:gd name="T8" fmla="*/ 0 w 34"/>
                <a:gd name="T9" fmla="*/ 39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39">
                  <a:moveTo>
                    <a:pt x="0" y="39"/>
                  </a:moveTo>
                  <a:cubicBezTo>
                    <a:pt x="11" y="29"/>
                    <a:pt x="22" y="19"/>
                    <a:pt x="33" y="9"/>
                  </a:cubicBezTo>
                  <a:cubicBezTo>
                    <a:pt x="34" y="6"/>
                    <a:pt x="34" y="3"/>
                    <a:pt x="34" y="0"/>
                  </a:cubicBezTo>
                  <a:cubicBezTo>
                    <a:pt x="23" y="11"/>
                    <a:pt x="11" y="21"/>
                    <a:pt x="0" y="32"/>
                  </a:cubicBezTo>
                  <a:cubicBezTo>
                    <a:pt x="0" y="34"/>
                    <a:pt x="0" y="36"/>
                    <a:pt x="0" y="39"/>
                  </a:cubicBezTo>
                  <a:close/>
                </a:path>
              </a:pathLst>
            </a:custGeom>
            <a:solidFill>
              <a:srgbClr val="73D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" name="Freeform 10"/>
            <p:cNvSpPr/>
            <p:nvPr/>
          </p:nvSpPr>
          <p:spPr bwMode="auto">
            <a:xfrm>
              <a:off x="4735513" y="2671763"/>
              <a:ext cx="1139825" cy="1527175"/>
            </a:xfrm>
            <a:custGeom>
              <a:avLst/>
              <a:gdLst>
                <a:gd name="T0" fmla="*/ 233 w 233"/>
                <a:gd name="T1" fmla="*/ 0 h 313"/>
                <a:gd name="T2" fmla="*/ 208 w 233"/>
                <a:gd name="T3" fmla="*/ 1 h 313"/>
                <a:gd name="T4" fmla="*/ 0 w 233"/>
                <a:gd name="T5" fmla="*/ 243 h 313"/>
                <a:gd name="T6" fmla="*/ 77 w 233"/>
                <a:gd name="T7" fmla="*/ 313 h 313"/>
                <a:gd name="T8" fmla="*/ 233 w 233"/>
                <a:gd name="T9" fmla="*/ 144 h 313"/>
                <a:gd name="T10" fmla="*/ 233 w 233"/>
                <a:gd name="T11" fmla="*/ 0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33" h="313">
                  <a:moveTo>
                    <a:pt x="233" y="0"/>
                  </a:moveTo>
                  <a:cubicBezTo>
                    <a:pt x="224" y="0"/>
                    <a:pt x="216" y="1"/>
                    <a:pt x="208" y="1"/>
                  </a:cubicBezTo>
                  <a:cubicBezTo>
                    <a:pt x="147" y="83"/>
                    <a:pt x="76" y="166"/>
                    <a:pt x="0" y="243"/>
                  </a:cubicBezTo>
                  <a:cubicBezTo>
                    <a:pt x="23" y="264"/>
                    <a:pt x="49" y="287"/>
                    <a:pt x="77" y="313"/>
                  </a:cubicBezTo>
                  <a:cubicBezTo>
                    <a:pt x="132" y="258"/>
                    <a:pt x="184" y="202"/>
                    <a:pt x="233" y="144"/>
                  </a:cubicBezTo>
                  <a:cubicBezTo>
                    <a:pt x="233" y="0"/>
                    <a:pt x="233" y="0"/>
                    <a:pt x="233" y="0"/>
                  </a:cubicBezTo>
                </a:path>
              </a:pathLst>
            </a:custGeom>
            <a:solidFill>
              <a:srgbClr val="0089B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" name="Freeform 11"/>
            <p:cNvSpPr/>
            <p:nvPr/>
          </p:nvSpPr>
          <p:spPr bwMode="auto">
            <a:xfrm>
              <a:off x="3527425" y="3959225"/>
              <a:ext cx="1452562" cy="1546225"/>
            </a:xfrm>
            <a:custGeom>
              <a:avLst/>
              <a:gdLst>
                <a:gd name="T0" fmla="*/ 225 w 297"/>
                <a:gd name="T1" fmla="*/ 0 h 317"/>
                <a:gd name="T2" fmla="*/ 0 w 297"/>
                <a:gd name="T3" fmla="*/ 191 h 317"/>
                <a:gd name="T4" fmla="*/ 0 w 297"/>
                <a:gd name="T5" fmla="*/ 317 h 317"/>
                <a:gd name="T6" fmla="*/ 297 w 297"/>
                <a:gd name="T7" fmla="*/ 77 h 317"/>
                <a:gd name="T8" fmla="*/ 225 w 297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7" h="317">
                  <a:moveTo>
                    <a:pt x="225" y="0"/>
                  </a:moveTo>
                  <a:cubicBezTo>
                    <a:pt x="149" y="74"/>
                    <a:pt x="73" y="139"/>
                    <a:pt x="0" y="191"/>
                  </a:cubicBezTo>
                  <a:cubicBezTo>
                    <a:pt x="0" y="230"/>
                    <a:pt x="0" y="271"/>
                    <a:pt x="0" y="317"/>
                  </a:cubicBezTo>
                  <a:cubicBezTo>
                    <a:pt x="95" y="255"/>
                    <a:pt x="196" y="173"/>
                    <a:pt x="297" y="77"/>
                  </a:cubicBezTo>
                  <a:cubicBezTo>
                    <a:pt x="271" y="49"/>
                    <a:pt x="247" y="23"/>
                    <a:pt x="225" y="0"/>
                  </a:cubicBezTo>
                </a:path>
              </a:pathLst>
            </a:custGeom>
            <a:solidFill>
              <a:srgbClr val="0089B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" name="Freeform 12"/>
            <p:cNvSpPr/>
            <p:nvPr/>
          </p:nvSpPr>
          <p:spPr bwMode="auto">
            <a:xfrm>
              <a:off x="2505075" y="4964113"/>
              <a:ext cx="923925" cy="649287"/>
            </a:xfrm>
            <a:custGeom>
              <a:avLst/>
              <a:gdLst>
                <a:gd name="T0" fmla="*/ 172 w 189"/>
                <a:gd name="T1" fmla="*/ 133 h 133"/>
                <a:gd name="T2" fmla="*/ 183 w 189"/>
                <a:gd name="T3" fmla="*/ 125 h 133"/>
                <a:gd name="T4" fmla="*/ 189 w 189"/>
                <a:gd name="T5" fmla="*/ 0 h 133"/>
                <a:gd name="T6" fmla="*/ 13 w 189"/>
                <a:gd name="T7" fmla="*/ 97 h 133"/>
                <a:gd name="T8" fmla="*/ 0 w 189"/>
                <a:gd name="T9" fmla="*/ 133 h 133"/>
                <a:gd name="T10" fmla="*/ 172 w 189"/>
                <a:gd name="T11" fmla="*/ 13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9" h="133">
                  <a:moveTo>
                    <a:pt x="172" y="133"/>
                  </a:moveTo>
                  <a:cubicBezTo>
                    <a:pt x="175" y="130"/>
                    <a:pt x="179" y="128"/>
                    <a:pt x="183" y="125"/>
                  </a:cubicBezTo>
                  <a:cubicBezTo>
                    <a:pt x="185" y="80"/>
                    <a:pt x="187" y="38"/>
                    <a:pt x="189" y="0"/>
                  </a:cubicBezTo>
                  <a:cubicBezTo>
                    <a:pt x="123" y="45"/>
                    <a:pt x="64" y="77"/>
                    <a:pt x="13" y="97"/>
                  </a:cubicBezTo>
                  <a:cubicBezTo>
                    <a:pt x="8" y="109"/>
                    <a:pt x="4" y="121"/>
                    <a:pt x="0" y="133"/>
                  </a:cubicBezTo>
                  <a:cubicBezTo>
                    <a:pt x="172" y="133"/>
                    <a:pt x="172" y="133"/>
                    <a:pt x="172" y="133"/>
                  </a:cubicBezTo>
                </a:path>
              </a:pathLst>
            </a:custGeom>
            <a:solidFill>
              <a:srgbClr val="008AB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3" name="Freeform 13"/>
            <p:cNvSpPr/>
            <p:nvPr/>
          </p:nvSpPr>
          <p:spPr bwMode="auto">
            <a:xfrm>
              <a:off x="2166938" y="5453063"/>
              <a:ext cx="338137" cy="160337"/>
            </a:xfrm>
            <a:custGeom>
              <a:avLst/>
              <a:gdLst>
                <a:gd name="T0" fmla="*/ 57 w 69"/>
                <a:gd name="T1" fmla="*/ 33 h 33"/>
                <a:gd name="T2" fmla="*/ 69 w 69"/>
                <a:gd name="T3" fmla="*/ 0 h 33"/>
                <a:gd name="T4" fmla="*/ 0 w 69"/>
                <a:gd name="T5" fmla="*/ 17 h 33"/>
                <a:gd name="T6" fmla="*/ 0 w 69"/>
                <a:gd name="T7" fmla="*/ 33 h 33"/>
                <a:gd name="T8" fmla="*/ 57 w 69"/>
                <a:gd name="T9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3">
                  <a:moveTo>
                    <a:pt x="57" y="33"/>
                  </a:moveTo>
                  <a:cubicBezTo>
                    <a:pt x="61" y="22"/>
                    <a:pt x="65" y="11"/>
                    <a:pt x="69" y="0"/>
                  </a:cubicBezTo>
                  <a:cubicBezTo>
                    <a:pt x="43" y="9"/>
                    <a:pt x="20" y="15"/>
                    <a:pt x="0" y="17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57" y="33"/>
                    <a:pt x="57" y="33"/>
                    <a:pt x="57" y="33"/>
                  </a:cubicBezTo>
                </a:path>
              </a:pathLst>
            </a:custGeom>
            <a:solidFill>
              <a:srgbClr val="0089B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4" name="Freeform 14"/>
            <p:cNvSpPr/>
            <p:nvPr/>
          </p:nvSpPr>
          <p:spPr bwMode="auto">
            <a:xfrm>
              <a:off x="3316288" y="2247900"/>
              <a:ext cx="307975" cy="331787"/>
            </a:xfrm>
            <a:custGeom>
              <a:avLst/>
              <a:gdLst>
                <a:gd name="T0" fmla="*/ 29 w 63"/>
                <a:gd name="T1" fmla="*/ 53 h 68"/>
                <a:gd name="T2" fmla="*/ 63 w 63"/>
                <a:gd name="T3" fmla="*/ 0 h 68"/>
                <a:gd name="T4" fmla="*/ 40 w 63"/>
                <a:gd name="T5" fmla="*/ 7 h 68"/>
                <a:gd name="T6" fmla="*/ 0 w 63"/>
                <a:gd name="T7" fmla="*/ 68 h 68"/>
                <a:gd name="T8" fmla="*/ 29 w 63"/>
                <a:gd name="T9" fmla="*/ 53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68">
                  <a:moveTo>
                    <a:pt x="29" y="53"/>
                  </a:moveTo>
                  <a:cubicBezTo>
                    <a:pt x="39" y="36"/>
                    <a:pt x="50" y="18"/>
                    <a:pt x="63" y="0"/>
                  </a:cubicBezTo>
                  <a:cubicBezTo>
                    <a:pt x="55" y="3"/>
                    <a:pt x="47" y="5"/>
                    <a:pt x="40" y="7"/>
                  </a:cubicBezTo>
                  <a:cubicBezTo>
                    <a:pt x="25" y="28"/>
                    <a:pt x="12" y="49"/>
                    <a:pt x="0" y="68"/>
                  </a:cubicBezTo>
                  <a:cubicBezTo>
                    <a:pt x="9" y="64"/>
                    <a:pt x="19" y="58"/>
                    <a:pt x="29" y="53"/>
                  </a:cubicBezTo>
                </a:path>
              </a:pathLst>
            </a:custGeom>
            <a:solidFill>
              <a:srgbClr val="00A4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5" name="Freeform 15"/>
            <p:cNvSpPr/>
            <p:nvPr/>
          </p:nvSpPr>
          <p:spPr bwMode="auto">
            <a:xfrm>
              <a:off x="3570288" y="1901825"/>
              <a:ext cx="314325" cy="303212"/>
            </a:xfrm>
            <a:custGeom>
              <a:avLst/>
              <a:gdLst>
                <a:gd name="T0" fmla="*/ 21 w 64"/>
                <a:gd name="T1" fmla="*/ 56 h 62"/>
                <a:gd name="T2" fmla="*/ 64 w 64"/>
                <a:gd name="T3" fmla="*/ 3 h 62"/>
                <a:gd name="T4" fmla="*/ 50 w 64"/>
                <a:gd name="T5" fmla="*/ 0 h 62"/>
                <a:gd name="T6" fmla="*/ 0 w 64"/>
                <a:gd name="T7" fmla="*/ 62 h 62"/>
                <a:gd name="T8" fmla="*/ 21 w 64"/>
                <a:gd name="T9" fmla="*/ 56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4" h="62">
                  <a:moveTo>
                    <a:pt x="21" y="56"/>
                  </a:moveTo>
                  <a:cubicBezTo>
                    <a:pt x="34" y="39"/>
                    <a:pt x="49" y="21"/>
                    <a:pt x="64" y="3"/>
                  </a:cubicBezTo>
                  <a:cubicBezTo>
                    <a:pt x="59" y="2"/>
                    <a:pt x="54" y="1"/>
                    <a:pt x="50" y="0"/>
                  </a:cubicBezTo>
                  <a:cubicBezTo>
                    <a:pt x="32" y="21"/>
                    <a:pt x="15" y="41"/>
                    <a:pt x="0" y="62"/>
                  </a:cubicBezTo>
                  <a:cubicBezTo>
                    <a:pt x="7" y="60"/>
                    <a:pt x="14" y="58"/>
                    <a:pt x="21" y="56"/>
                  </a:cubicBezTo>
                </a:path>
              </a:pathLst>
            </a:custGeom>
            <a:solidFill>
              <a:srgbClr val="00A4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6" name="Freeform 16"/>
            <p:cNvSpPr/>
            <p:nvPr/>
          </p:nvSpPr>
          <p:spPr bwMode="auto">
            <a:xfrm>
              <a:off x="3868738" y="1506538"/>
              <a:ext cx="342900" cy="350837"/>
            </a:xfrm>
            <a:custGeom>
              <a:avLst/>
              <a:gdLst>
                <a:gd name="T0" fmla="*/ 15 w 70"/>
                <a:gd name="T1" fmla="*/ 72 h 72"/>
                <a:gd name="T2" fmla="*/ 70 w 70"/>
                <a:gd name="T3" fmla="*/ 14 h 72"/>
                <a:gd name="T4" fmla="*/ 64 w 70"/>
                <a:gd name="T5" fmla="*/ 0 h 72"/>
                <a:gd name="T6" fmla="*/ 0 w 70"/>
                <a:gd name="T7" fmla="*/ 67 h 72"/>
                <a:gd name="T8" fmla="*/ 15 w 70"/>
                <a:gd name="T9" fmla="*/ 7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0" h="72">
                  <a:moveTo>
                    <a:pt x="15" y="72"/>
                  </a:moveTo>
                  <a:cubicBezTo>
                    <a:pt x="32" y="52"/>
                    <a:pt x="50" y="33"/>
                    <a:pt x="70" y="14"/>
                  </a:cubicBezTo>
                  <a:cubicBezTo>
                    <a:pt x="68" y="9"/>
                    <a:pt x="66" y="5"/>
                    <a:pt x="64" y="0"/>
                  </a:cubicBezTo>
                  <a:cubicBezTo>
                    <a:pt x="42" y="22"/>
                    <a:pt x="20" y="45"/>
                    <a:pt x="0" y="67"/>
                  </a:cubicBezTo>
                  <a:cubicBezTo>
                    <a:pt x="5" y="69"/>
                    <a:pt x="9" y="70"/>
                    <a:pt x="15" y="72"/>
                  </a:cubicBezTo>
                </a:path>
              </a:pathLst>
            </a:custGeom>
            <a:solidFill>
              <a:srgbClr val="0081B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7" name="Freeform 17"/>
            <p:cNvSpPr/>
            <p:nvPr/>
          </p:nvSpPr>
          <p:spPr bwMode="auto">
            <a:xfrm>
              <a:off x="4241800" y="1150938"/>
              <a:ext cx="336550" cy="374650"/>
            </a:xfrm>
            <a:custGeom>
              <a:avLst/>
              <a:gdLst>
                <a:gd name="T0" fmla="*/ 4 w 69"/>
                <a:gd name="T1" fmla="*/ 77 h 77"/>
                <a:gd name="T2" fmla="*/ 63 w 69"/>
                <a:gd name="T3" fmla="*/ 24 h 77"/>
                <a:gd name="T4" fmla="*/ 69 w 69"/>
                <a:gd name="T5" fmla="*/ 0 h 77"/>
                <a:gd name="T6" fmla="*/ 0 w 69"/>
                <a:gd name="T7" fmla="*/ 62 h 77"/>
                <a:gd name="T8" fmla="*/ 4 w 69"/>
                <a:gd name="T9" fmla="*/ 77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77">
                  <a:moveTo>
                    <a:pt x="4" y="77"/>
                  </a:moveTo>
                  <a:cubicBezTo>
                    <a:pt x="23" y="58"/>
                    <a:pt x="43" y="40"/>
                    <a:pt x="63" y="24"/>
                  </a:cubicBezTo>
                  <a:cubicBezTo>
                    <a:pt x="65" y="16"/>
                    <a:pt x="67" y="8"/>
                    <a:pt x="69" y="0"/>
                  </a:cubicBezTo>
                  <a:cubicBezTo>
                    <a:pt x="45" y="19"/>
                    <a:pt x="22" y="40"/>
                    <a:pt x="0" y="62"/>
                  </a:cubicBezTo>
                  <a:cubicBezTo>
                    <a:pt x="1" y="67"/>
                    <a:pt x="2" y="72"/>
                    <a:pt x="4" y="77"/>
                  </a:cubicBezTo>
                </a:path>
              </a:pathLst>
            </a:custGeom>
            <a:solidFill>
              <a:srgbClr val="0094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8" name="Freeform 18"/>
            <p:cNvSpPr/>
            <p:nvPr/>
          </p:nvSpPr>
          <p:spPr bwMode="auto">
            <a:xfrm>
              <a:off x="4672013" y="882651"/>
              <a:ext cx="273050" cy="273050"/>
            </a:xfrm>
            <a:custGeom>
              <a:avLst/>
              <a:gdLst>
                <a:gd name="T0" fmla="*/ 0 w 56"/>
                <a:gd name="T1" fmla="*/ 56 h 56"/>
                <a:gd name="T2" fmla="*/ 44 w 56"/>
                <a:gd name="T3" fmla="*/ 24 h 56"/>
                <a:gd name="T4" fmla="*/ 56 w 56"/>
                <a:gd name="T5" fmla="*/ 0 h 56"/>
                <a:gd name="T6" fmla="*/ 6 w 56"/>
                <a:gd name="T7" fmla="*/ 37 h 56"/>
                <a:gd name="T8" fmla="*/ 0 w 56"/>
                <a:gd name="T9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6" h="56">
                  <a:moveTo>
                    <a:pt x="0" y="56"/>
                  </a:moveTo>
                  <a:cubicBezTo>
                    <a:pt x="14" y="45"/>
                    <a:pt x="29" y="34"/>
                    <a:pt x="44" y="24"/>
                  </a:cubicBezTo>
                  <a:cubicBezTo>
                    <a:pt x="48" y="16"/>
                    <a:pt x="52" y="8"/>
                    <a:pt x="56" y="0"/>
                  </a:cubicBezTo>
                  <a:cubicBezTo>
                    <a:pt x="39" y="12"/>
                    <a:pt x="22" y="24"/>
                    <a:pt x="6" y="37"/>
                  </a:cubicBezTo>
                  <a:cubicBezTo>
                    <a:pt x="4" y="43"/>
                    <a:pt x="2" y="50"/>
                    <a:pt x="0" y="56"/>
                  </a:cubicBezTo>
                </a:path>
              </a:pathLst>
            </a:custGeom>
            <a:solidFill>
              <a:srgbClr val="6AD7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9" name="Freeform 19"/>
            <p:cNvSpPr/>
            <p:nvPr/>
          </p:nvSpPr>
          <p:spPr bwMode="auto">
            <a:xfrm>
              <a:off x="5019675" y="882651"/>
              <a:ext cx="73025" cy="44450"/>
            </a:xfrm>
            <a:custGeom>
              <a:avLst/>
              <a:gdLst>
                <a:gd name="T0" fmla="*/ 5 w 15"/>
                <a:gd name="T1" fmla="*/ 0 h 9"/>
                <a:gd name="T2" fmla="*/ 0 w 15"/>
                <a:gd name="T3" fmla="*/ 9 h 9"/>
                <a:gd name="T4" fmla="*/ 15 w 15"/>
                <a:gd name="T5" fmla="*/ 0 h 9"/>
                <a:gd name="T6" fmla="*/ 5 w 1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" h="9">
                  <a:moveTo>
                    <a:pt x="5" y="0"/>
                  </a:moveTo>
                  <a:cubicBezTo>
                    <a:pt x="3" y="3"/>
                    <a:pt x="1" y="6"/>
                    <a:pt x="0" y="9"/>
                  </a:cubicBezTo>
                  <a:cubicBezTo>
                    <a:pt x="5" y="6"/>
                    <a:pt x="10" y="3"/>
                    <a:pt x="15" y="0"/>
                  </a:cubicBezTo>
                  <a:cubicBezTo>
                    <a:pt x="5" y="0"/>
                    <a:pt x="5" y="0"/>
                    <a:pt x="5" y="0"/>
                  </a:cubicBezTo>
                </a:path>
              </a:pathLst>
            </a:custGeom>
            <a:solidFill>
              <a:srgbClr val="12C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0" name="Freeform 20"/>
            <p:cNvSpPr/>
            <p:nvPr/>
          </p:nvSpPr>
          <p:spPr bwMode="auto">
            <a:xfrm>
              <a:off x="5327650" y="1800225"/>
              <a:ext cx="547687" cy="750887"/>
            </a:xfrm>
            <a:custGeom>
              <a:avLst/>
              <a:gdLst>
                <a:gd name="T0" fmla="*/ 112 w 112"/>
                <a:gd name="T1" fmla="*/ 0 h 154"/>
                <a:gd name="T2" fmla="*/ 91 w 112"/>
                <a:gd name="T3" fmla="*/ 10 h 154"/>
                <a:gd name="T4" fmla="*/ 0 w 112"/>
                <a:gd name="T5" fmla="*/ 154 h 154"/>
                <a:gd name="T6" fmla="*/ 95 w 112"/>
                <a:gd name="T7" fmla="*/ 140 h 154"/>
                <a:gd name="T8" fmla="*/ 112 w 112"/>
                <a:gd name="T9" fmla="*/ 115 h 154"/>
                <a:gd name="T10" fmla="*/ 112 w 112"/>
                <a:gd name="T11" fmla="*/ 0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2" h="154">
                  <a:moveTo>
                    <a:pt x="112" y="0"/>
                  </a:moveTo>
                  <a:cubicBezTo>
                    <a:pt x="105" y="3"/>
                    <a:pt x="98" y="7"/>
                    <a:pt x="91" y="10"/>
                  </a:cubicBezTo>
                  <a:cubicBezTo>
                    <a:pt x="67" y="54"/>
                    <a:pt x="37" y="103"/>
                    <a:pt x="0" y="154"/>
                  </a:cubicBezTo>
                  <a:cubicBezTo>
                    <a:pt x="29" y="150"/>
                    <a:pt x="61" y="145"/>
                    <a:pt x="95" y="140"/>
                  </a:cubicBezTo>
                  <a:cubicBezTo>
                    <a:pt x="101" y="132"/>
                    <a:pt x="106" y="123"/>
                    <a:pt x="112" y="115"/>
                  </a:cubicBezTo>
                  <a:cubicBezTo>
                    <a:pt x="112" y="0"/>
                    <a:pt x="112" y="0"/>
                    <a:pt x="112" y="0"/>
                  </a:cubicBezTo>
                </a:path>
              </a:pathLst>
            </a:custGeom>
            <a:solidFill>
              <a:srgbClr val="00B6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1" name="Freeform 21"/>
            <p:cNvSpPr/>
            <p:nvPr/>
          </p:nvSpPr>
          <p:spPr bwMode="auto">
            <a:xfrm>
              <a:off x="4592638" y="2852738"/>
              <a:ext cx="866775" cy="760412"/>
            </a:xfrm>
            <a:custGeom>
              <a:avLst/>
              <a:gdLst>
                <a:gd name="T0" fmla="*/ 110 w 177"/>
                <a:gd name="T1" fmla="*/ 0 h 156"/>
                <a:gd name="T2" fmla="*/ 0 w 177"/>
                <a:gd name="T3" fmla="*/ 127 h 156"/>
                <a:gd name="T4" fmla="*/ 45 w 177"/>
                <a:gd name="T5" fmla="*/ 156 h 156"/>
                <a:gd name="T6" fmla="*/ 177 w 177"/>
                <a:gd name="T7" fmla="*/ 3 h 156"/>
                <a:gd name="T8" fmla="*/ 110 w 177"/>
                <a:gd name="T9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7" h="156">
                  <a:moveTo>
                    <a:pt x="110" y="0"/>
                  </a:moveTo>
                  <a:cubicBezTo>
                    <a:pt x="76" y="43"/>
                    <a:pt x="39" y="86"/>
                    <a:pt x="0" y="127"/>
                  </a:cubicBezTo>
                  <a:cubicBezTo>
                    <a:pt x="15" y="136"/>
                    <a:pt x="30" y="146"/>
                    <a:pt x="45" y="156"/>
                  </a:cubicBezTo>
                  <a:cubicBezTo>
                    <a:pt x="93" y="106"/>
                    <a:pt x="137" y="55"/>
                    <a:pt x="177" y="3"/>
                  </a:cubicBezTo>
                  <a:cubicBezTo>
                    <a:pt x="154" y="2"/>
                    <a:pt x="131" y="1"/>
                    <a:pt x="110" y="0"/>
                  </a:cubicBezTo>
                </a:path>
              </a:pathLst>
            </a:custGeom>
            <a:solidFill>
              <a:srgbClr val="50D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2" name="Freeform 22"/>
            <p:cNvSpPr/>
            <p:nvPr/>
          </p:nvSpPr>
          <p:spPr bwMode="auto">
            <a:xfrm>
              <a:off x="3673475" y="3852863"/>
              <a:ext cx="690562" cy="769937"/>
            </a:xfrm>
            <a:custGeom>
              <a:avLst/>
              <a:gdLst>
                <a:gd name="T0" fmla="*/ 113 w 141"/>
                <a:gd name="T1" fmla="*/ 0 h 158"/>
                <a:gd name="T2" fmla="*/ 0 w 141"/>
                <a:gd name="T3" fmla="*/ 99 h 158"/>
                <a:gd name="T4" fmla="*/ 5 w 141"/>
                <a:gd name="T5" fmla="*/ 158 h 158"/>
                <a:gd name="T6" fmla="*/ 141 w 141"/>
                <a:gd name="T7" fmla="*/ 42 h 158"/>
                <a:gd name="T8" fmla="*/ 113 w 141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1" h="158">
                  <a:moveTo>
                    <a:pt x="113" y="0"/>
                  </a:moveTo>
                  <a:cubicBezTo>
                    <a:pt x="75" y="36"/>
                    <a:pt x="37" y="69"/>
                    <a:pt x="0" y="99"/>
                  </a:cubicBezTo>
                  <a:cubicBezTo>
                    <a:pt x="2" y="118"/>
                    <a:pt x="3" y="137"/>
                    <a:pt x="5" y="158"/>
                  </a:cubicBezTo>
                  <a:cubicBezTo>
                    <a:pt x="50" y="124"/>
                    <a:pt x="96" y="85"/>
                    <a:pt x="141" y="42"/>
                  </a:cubicBezTo>
                  <a:cubicBezTo>
                    <a:pt x="131" y="27"/>
                    <a:pt x="122" y="13"/>
                    <a:pt x="113" y="0"/>
                  </a:cubicBezTo>
                </a:path>
              </a:pathLst>
            </a:custGeom>
            <a:solidFill>
              <a:srgbClr val="61D5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3" name="Freeform 23"/>
            <p:cNvSpPr/>
            <p:nvPr/>
          </p:nvSpPr>
          <p:spPr bwMode="auto">
            <a:xfrm>
              <a:off x="2749550" y="4603750"/>
              <a:ext cx="561975" cy="619125"/>
            </a:xfrm>
            <a:custGeom>
              <a:avLst/>
              <a:gdLst>
                <a:gd name="T0" fmla="*/ 115 w 115"/>
                <a:gd name="T1" fmla="*/ 0 h 127"/>
                <a:gd name="T2" fmla="*/ 22 w 115"/>
                <a:gd name="T3" fmla="*/ 57 h 127"/>
                <a:gd name="T4" fmla="*/ 0 w 115"/>
                <a:gd name="T5" fmla="*/ 127 h 127"/>
                <a:gd name="T6" fmla="*/ 108 w 115"/>
                <a:gd name="T7" fmla="*/ 66 h 127"/>
                <a:gd name="T8" fmla="*/ 115 w 115"/>
                <a:gd name="T9" fmla="*/ 0 h 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" h="127">
                  <a:moveTo>
                    <a:pt x="115" y="0"/>
                  </a:moveTo>
                  <a:cubicBezTo>
                    <a:pt x="82" y="23"/>
                    <a:pt x="51" y="42"/>
                    <a:pt x="22" y="57"/>
                  </a:cubicBezTo>
                  <a:cubicBezTo>
                    <a:pt x="15" y="80"/>
                    <a:pt x="7" y="103"/>
                    <a:pt x="0" y="127"/>
                  </a:cubicBezTo>
                  <a:cubicBezTo>
                    <a:pt x="33" y="112"/>
                    <a:pt x="69" y="91"/>
                    <a:pt x="108" y="66"/>
                  </a:cubicBezTo>
                  <a:cubicBezTo>
                    <a:pt x="110" y="43"/>
                    <a:pt x="113" y="21"/>
                    <a:pt x="115" y="0"/>
                  </a:cubicBezTo>
                </a:path>
              </a:pathLst>
            </a:custGeom>
            <a:solidFill>
              <a:srgbClr val="52D1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4" name="Freeform 24"/>
            <p:cNvSpPr/>
            <p:nvPr/>
          </p:nvSpPr>
          <p:spPr bwMode="auto">
            <a:xfrm>
              <a:off x="2166938" y="4930775"/>
              <a:ext cx="498475" cy="527050"/>
            </a:xfrm>
            <a:custGeom>
              <a:avLst/>
              <a:gdLst>
                <a:gd name="T0" fmla="*/ 21 w 102"/>
                <a:gd name="T1" fmla="*/ 23 h 108"/>
                <a:gd name="T2" fmla="*/ 0 w 102"/>
                <a:gd name="T3" fmla="*/ 61 h 108"/>
                <a:gd name="T4" fmla="*/ 0 w 102"/>
                <a:gd name="T5" fmla="*/ 108 h 108"/>
                <a:gd name="T6" fmla="*/ 65 w 102"/>
                <a:gd name="T7" fmla="*/ 93 h 108"/>
                <a:gd name="T8" fmla="*/ 102 w 102"/>
                <a:gd name="T9" fmla="*/ 0 h 108"/>
                <a:gd name="T10" fmla="*/ 21 w 102"/>
                <a:gd name="T11" fmla="*/ 23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2" h="108">
                  <a:moveTo>
                    <a:pt x="21" y="23"/>
                  </a:moveTo>
                  <a:cubicBezTo>
                    <a:pt x="14" y="36"/>
                    <a:pt x="7" y="48"/>
                    <a:pt x="0" y="61"/>
                  </a:cubicBezTo>
                  <a:cubicBezTo>
                    <a:pt x="0" y="108"/>
                    <a:pt x="0" y="108"/>
                    <a:pt x="0" y="108"/>
                  </a:cubicBezTo>
                  <a:cubicBezTo>
                    <a:pt x="19" y="106"/>
                    <a:pt x="41" y="101"/>
                    <a:pt x="65" y="93"/>
                  </a:cubicBezTo>
                  <a:cubicBezTo>
                    <a:pt x="78" y="60"/>
                    <a:pt x="90" y="30"/>
                    <a:pt x="102" y="0"/>
                  </a:cubicBezTo>
                  <a:cubicBezTo>
                    <a:pt x="71" y="14"/>
                    <a:pt x="44" y="21"/>
                    <a:pt x="21" y="23"/>
                  </a:cubicBezTo>
                </a:path>
              </a:pathLst>
            </a:custGeom>
            <a:solidFill>
              <a:srgbClr val="00AD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5" name="Freeform 25"/>
            <p:cNvSpPr/>
            <p:nvPr/>
          </p:nvSpPr>
          <p:spPr bwMode="auto">
            <a:xfrm>
              <a:off x="2166938" y="5018088"/>
              <a:ext cx="53975" cy="93662"/>
            </a:xfrm>
            <a:custGeom>
              <a:avLst/>
              <a:gdLst>
                <a:gd name="T0" fmla="*/ 0 w 11"/>
                <a:gd name="T1" fmla="*/ 0 h 19"/>
                <a:gd name="T2" fmla="*/ 0 w 11"/>
                <a:gd name="T3" fmla="*/ 19 h 19"/>
                <a:gd name="T4" fmla="*/ 11 w 11"/>
                <a:gd name="T5" fmla="*/ 1 h 19"/>
                <a:gd name="T6" fmla="*/ 0 w 11"/>
                <a:gd name="T7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9">
                  <a:moveTo>
                    <a:pt x="0" y="0"/>
                  </a:moveTo>
                  <a:cubicBezTo>
                    <a:pt x="0" y="19"/>
                    <a:pt x="0" y="19"/>
                    <a:pt x="0" y="19"/>
                  </a:cubicBezTo>
                  <a:cubicBezTo>
                    <a:pt x="3" y="13"/>
                    <a:pt x="7" y="7"/>
                    <a:pt x="11" y="1"/>
                  </a:cubicBezTo>
                  <a:cubicBezTo>
                    <a:pt x="7" y="1"/>
                    <a:pt x="3" y="0"/>
                    <a:pt x="0" y="0"/>
                  </a:cubicBezTo>
                </a:path>
              </a:pathLst>
            </a:custGeom>
            <a:solidFill>
              <a:srgbClr val="0073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6" name="Freeform 26"/>
            <p:cNvSpPr/>
            <p:nvPr/>
          </p:nvSpPr>
          <p:spPr bwMode="auto">
            <a:xfrm>
              <a:off x="3487738" y="2189163"/>
              <a:ext cx="303212" cy="307975"/>
            </a:xfrm>
            <a:custGeom>
              <a:avLst/>
              <a:gdLst>
                <a:gd name="T0" fmla="*/ 36 w 62"/>
                <a:gd name="T1" fmla="*/ 45 h 63"/>
                <a:gd name="T2" fmla="*/ 62 w 62"/>
                <a:gd name="T3" fmla="*/ 0 h 63"/>
                <a:gd name="T4" fmla="*/ 35 w 62"/>
                <a:gd name="T5" fmla="*/ 8 h 63"/>
                <a:gd name="T6" fmla="*/ 0 w 62"/>
                <a:gd name="T7" fmla="*/ 63 h 63"/>
                <a:gd name="T8" fmla="*/ 36 w 62"/>
                <a:gd name="T9" fmla="*/ 45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2" h="63">
                  <a:moveTo>
                    <a:pt x="36" y="45"/>
                  </a:moveTo>
                  <a:cubicBezTo>
                    <a:pt x="43" y="30"/>
                    <a:pt x="52" y="15"/>
                    <a:pt x="62" y="0"/>
                  </a:cubicBezTo>
                  <a:cubicBezTo>
                    <a:pt x="53" y="3"/>
                    <a:pt x="44" y="6"/>
                    <a:pt x="35" y="8"/>
                  </a:cubicBezTo>
                  <a:cubicBezTo>
                    <a:pt x="22" y="27"/>
                    <a:pt x="10" y="46"/>
                    <a:pt x="0" y="63"/>
                  </a:cubicBezTo>
                  <a:cubicBezTo>
                    <a:pt x="12" y="57"/>
                    <a:pt x="24" y="51"/>
                    <a:pt x="36" y="45"/>
                  </a:cubicBezTo>
                </a:path>
              </a:pathLst>
            </a:custGeom>
            <a:solidFill>
              <a:srgbClr val="0090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7" name="Freeform 27"/>
            <p:cNvSpPr/>
            <p:nvPr/>
          </p:nvSpPr>
          <p:spPr bwMode="auto">
            <a:xfrm>
              <a:off x="3697288" y="1906588"/>
              <a:ext cx="298450" cy="273050"/>
            </a:xfrm>
            <a:custGeom>
              <a:avLst/>
              <a:gdLst>
                <a:gd name="T0" fmla="*/ 25 w 61"/>
                <a:gd name="T1" fmla="*/ 49 h 56"/>
                <a:gd name="T2" fmla="*/ 61 w 61"/>
                <a:gd name="T3" fmla="*/ 3 h 56"/>
                <a:gd name="T4" fmla="*/ 44 w 61"/>
                <a:gd name="T5" fmla="*/ 0 h 56"/>
                <a:gd name="T6" fmla="*/ 0 w 61"/>
                <a:gd name="T7" fmla="*/ 56 h 56"/>
                <a:gd name="T8" fmla="*/ 25 w 61"/>
                <a:gd name="T9" fmla="*/ 49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56">
                  <a:moveTo>
                    <a:pt x="25" y="49"/>
                  </a:moveTo>
                  <a:cubicBezTo>
                    <a:pt x="36" y="34"/>
                    <a:pt x="48" y="19"/>
                    <a:pt x="61" y="3"/>
                  </a:cubicBezTo>
                  <a:cubicBezTo>
                    <a:pt x="55" y="2"/>
                    <a:pt x="49" y="1"/>
                    <a:pt x="44" y="0"/>
                  </a:cubicBezTo>
                  <a:cubicBezTo>
                    <a:pt x="28" y="19"/>
                    <a:pt x="13" y="38"/>
                    <a:pt x="0" y="56"/>
                  </a:cubicBezTo>
                  <a:cubicBezTo>
                    <a:pt x="8" y="54"/>
                    <a:pt x="16" y="51"/>
                    <a:pt x="25" y="49"/>
                  </a:cubicBezTo>
                </a:path>
              </a:pathLst>
            </a:custGeom>
            <a:solidFill>
              <a:srgbClr val="0090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8" name="Freeform 28"/>
            <p:cNvSpPr/>
            <p:nvPr/>
          </p:nvSpPr>
          <p:spPr bwMode="auto">
            <a:xfrm>
              <a:off x="3981450" y="1619250"/>
              <a:ext cx="239712" cy="238125"/>
            </a:xfrm>
            <a:custGeom>
              <a:avLst/>
              <a:gdLst>
                <a:gd name="T0" fmla="*/ 13 w 49"/>
                <a:gd name="T1" fmla="*/ 49 h 49"/>
                <a:gd name="T2" fmla="*/ 49 w 49"/>
                <a:gd name="T3" fmla="*/ 11 h 49"/>
                <a:gd name="T4" fmla="*/ 43 w 49"/>
                <a:gd name="T5" fmla="*/ 0 h 49"/>
                <a:gd name="T6" fmla="*/ 0 w 49"/>
                <a:gd name="T7" fmla="*/ 45 h 49"/>
                <a:gd name="T8" fmla="*/ 13 w 49"/>
                <a:gd name="T9" fmla="*/ 49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9" h="49">
                  <a:moveTo>
                    <a:pt x="13" y="49"/>
                  </a:moveTo>
                  <a:cubicBezTo>
                    <a:pt x="24" y="37"/>
                    <a:pt x="37" y="24"/>
                    <a:pt x="49" y="11"/>
                  </a:cubicBezTo>
                  <a:cubicBezTo>
                    <a:pt x="47" y="7"/>
                    <a:pt x="45" y="3"/>
                    <a:pt x="43" y="0"/>
                  </a:cubicBezTo>
                  <a:cubicBezTo>
                    <a:pt x="28" y="14"/>
                    <a:pt x="14" y="30"/>
                    <a:pt x="0" y="45"/>
                  </a:cubicBezTo>
                  <a:cubicBezTo>
                    <a:pt x="4" y="46"/>
                    <a:pt x="8" y="48"/>
                    <a:pt x="13" y="49"/>
                  </a:cubicBezTo>
                </a:path>
              </a:pathLst>
            </a:custGeom>
            <a:solidFill>
              <a:srgbClr val="16C1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9" name="Freeform 29"/>
            <p:cNvSpPr/>
            <p:nvPr/>
          </p:nvSpPr>
          <p:spPr bwMode="auto">
            <a:xfrm>
              <a:off x="4300538" y="1336675"/>
              <a:ext cx="204787" cy="247650"/>
            </a:xfrm>
            <a:custGeom>
              <a:avLst/>
              <a:gdLst>
                <a:gd name="T0" fmla="*/ 3 w 42"/>
                <a:gd name="T1" fmla="*/ 51 h 51"/>
                <a:gd name="T2" fmla="*/ 39 w 42"/>
                <a:gd name="T3" fmla="*/ 19 h 51"/>
                <a:gd name="T4" fmla="*/ 42 w 42"/>
                <a:gd name="T5" fmla="*/ 0 h 51"/>
                <a:gd name="T6" fmla="*/ 0 w 42"/>
                <a:gd name="T7" fmla="*/ 37 h 51"/>
                <a:gd name="T8" fmla="*/ 3 w 42"/>
                <a:gd name="T9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1">
                  <a:moveTo>
                    <a:pt x="3" y="51"/>
                  </a:moveTo>
                  <a:cubicBezTo>
                    <a:pt x="14" y="40"/>
                    <a:pt x="27" y="29"/>
                    <a:pt x="39" y="19"/>
                  </a:cubicBezTo>
                  <a:cubicBezTo>
                    <a:pt x="40" y="13"/>
                    <a:pt x="41" y="7"/>
                    <a:pt x="42" y="0"/>
                  </a:cubicBezTo>
                  <a:cubicBezTo>
                    <a:pt x="28" y="12"/>
                    <a:pt x="14" y="25"/>
                    <a:pt x="0" y="37"/>
                  </a:cubicBezTo>
                  <a:cubicBezTo>
                    <a:pt x="1" y="42"/>
                    <a:pt x="2" y="46"/>
                    <a:pt x="3" y="51"/>
                  </a:cubicBezTo>
                </a:path>
              </a:pathLst>
            </a:custGeom>
            <a:solidFill>
              <a:srgbClr val="3AC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0" name="Freeform 30"/>
            <p:cNvSpPr/>
            <p:nvPr/>
          </p:nvSpPr>
          <p:spPr bwMode="auto">
            <a:xfrm>
              <a:off x="4613275" y="1092200"/>
              <a:ext cx="230187" cy="239712"/>
            </a:xfrm>
            <a:custGeom>
              <a:avLst/>
              <a:gdLst>
                <a:gd name="T0" fmla="*/ 0 w 47"/>
                <a:gd name="T1" fmla="*/ 49 h 49"/>
                <a:gd name="T2" fmla="*/ 34 w 47"/>
                <a:gd name="T3" fmla="*/ 25 h 49"/>
                <a:gd name="T4" fmla="*/ 47 w 47"/>
                <a:gd name="T5" fmla="*/ 0 h 49"/>
                <a:gd name="T6" fmla="*/ 6 w 47"/>
                <a:gd name="T7" fmla="*/ 29 h 49"/>
                <a:gd name="T8" fmla="*/ 0 w 47"/>
                <a:gd name="T9" fmla="*/ 49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9">
                  <a:moveTo>
                    <a:pt x="0" y="49"/>
                  </a:moveTo>
                  <a:cubicBezTo>
                    <a:pt x="11" y="41"/>
                    <a:pt x="23" y="33"/>
                    <a:pt x="34" y="25"/>
                  </a:cubicBezTo>
                  <a:cubicBezTo>
                    <a:pt x="38" y="17"/>
                    <a:pt x="43" y="8"/>
                    <a:pt x="47" y="0"/>
                  </a:cubicBezTo>
                  <a:cubicBezTo>
                    <a:pt x="34" y="8"/>
                    <a:pt x="20" y="18"/>
                    <a:pt x="6" y="29"/>
                  </a:cubicBezTo>
                  <a:cubicBezTo>
                    <a:pt x="4" y="35"/>
                    <a:pt x="2" y="42"/>
                    <a:pt x="0" y="49"/>
                  </a:cubicBezTo>
                </a:path>
              </a:pathLst>
            </a:custGeom>
            <a:solidFill>
              <a:srgbClr val="45C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1" name="Freeform 31"/>
            <p:cNvSpPr/>
            <p:nvPr/>
          </p:nvSpPr>
          <p:spPr bwMode="auto">
            <a:xfrm>
              <a:off x="4902200" y="882651"/>
              <a:ext cx="307975" cy="268287"/>
            </a:xfrm>
            <a:custGeom>
              <a:avLst/>
              <a:gdLst>
                <a:gd name="T0" fmla="*/ 63 w 63"/>
                <a:gd name="T1" fmla="*/ 0 h 55"/>
                <a:gd name="T2" fmla="*/ 18 w 63"/>
                <a:gd name="T3" fmla="*/ 23 h 55"/>
                <a:gd name="T4" fmla="*/ 0 w 63"/>
                <a:gd name="T5" fmla="*/ 55 h 55"/>
                <a:gd name="T6" fmla="*/ 36 w 63"/>
                <a:gd name="T7" fmla="*/ 38 h 55"/>
                <a:gd name="T8" fmla="*/ 63 w 63"/>
                <a:gd name="T9" fmla="*/ 0 h 55"/>
                <a:gd name="T10" fmla="*/ 63 w 63"/>
                <a:gd name="T11" fmla="*/ 0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55">
                  <a:moveTo>
                    <a:pt x="63" y="0"/>
                  </a:moveTo>
                  <a:cubicBezTo>
                    <a:pt x="48" y="6"/>
                    <a:pt x="34" y="14"/>
                    <a:pt x="18" y="23"/>
                  </a:cubicBezTo>
                  <a:cubicBezTo>
                    <a:pt x="12" y="33"/>
                    <a:pt x="6" y="44"/>
                    <a:pt x="0" y="55"/>
                  </a:cubicBezTo>
                  <a:cubicBezTo>
                    <a:pt x="12" y="48"/>
                    <a:pt x="24" y="42"/>
                    <a:pt x="36" y="38"/>
                  </a:cubicBezTo>
                  <a:cubicBezTo>
                    <a:pt x="45" y="25"/>
                    <a:pt x="54" y="12"/>
                    <a:pt x="63" y="0"/>
                  </a:cubicBezTo>
                  <a:cubicBezTo>
                    <a:pt x="63" y="0"/>
                    <a:pt x="63" y="0"/>
                    <a:pt x="63" y="0"/>
                  </a:cubicBezTo>
                </a:path>
              </a:pathLst>
            </a:custGeom>
            <a:solidFill>
              <a:srgbClr val="4AC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2" name="Freeform 32"/>
            <p:cNvSpPr/>
            <p:nvPr/>
          </p:nvSpPr>
          <p:spPr bwMode="auto">
            <a:xfrm>
              <a:off x="5146675" y="882651"/>
              <a:ext cx="322262" cy="176212"/>
            </a:xfrm>
            <a:custGeom>
              <a:avLst/>
              <a:gdLst>
                <a:gd name="T0" fmla="*/ 28 w 66"/>
                <a:gd name="T1" fmla="*/ 0 h 36"/>
                <a:gd name="T2" fmla="*/ 0 w 66"/>
                <a:gd name="T3" fmla="*/ 36 h 36"/>
                <a:gd name="T4" fmla="*/ 37 w 66"/>
                <a:gd name="T5" fmla="*/ 32 h 36"/>
                <a:gd name="T6" fmla="*/ 66 w 66"/>
                <a:gd name="T7" fmla="*/ 0 h 36"/>
                <a:gd name="T8" fmla="*/ 28 w 66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6" h="36">
                  <a:moveTo>
                    <a:pt x="28" y="0"/>
                  </a:moveTo>
                  <a:cubicBezTo>
                    <a:pt x="19" y="12"/>
                    <a:pt x="10" y="24"/>
                    <a:pt x="0" y="36"/>
                  </a:cubicBezTo>
                  <a:cubicBezTo>
                    <a:pt x="14" y="32"/>
                    <a:pt x="26" y="31"/>
                    <a:pt x="37" y="32"/>
                  </a:cubicBezTo>
                  <a:cubicBezTo>
                    <a:pt x="46" y="22"/>
                    <a:pt x="56" y="11"/>
                    <a:pt x="66" y="0"/>
                  </a:cubicBezTo>
                  <a:cubicBezTo>
                    <a:pt x="28" y="0"/>
                    <a:pt x="28" y="0"/>
                    <a:pt x="28" y="0"/>
                  </a:cubicBezTo>
                </a:path>
              </a:pathLst>
            </a:custGeom>
            <a:solidFill>
              <a:srgbClr val="06B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3" name="Freeform 33"/>
            <p:cNvSpPr/>
            <p:nvPr/>
          </p:nvSpPr>
          <p:spPr bwMode="auto">
            <a:xfrm>
              <a:off x="5370513" y="882651"/>
              <a:ext cx="406400" cy="268287"/>
            </a:xfrm>
            <a:custGeom>
              <a:avLst/>
              <a:gdLst>
                <a:gd name="T0" fmla="*/ 33 w 83"/>
                <a:gd name="T1" fmla="*/ 0 h 55"/>
                <a:gd name="T2" fmla="*/ 0 w 83"/>
                <a:gd name="T3" fmla="*/ 35 h 55"/>
                <a:gd name="T4" fmla="*/ 22 w 83"/>
                <a:gd name="T5" fmla="*/ 55 h 55"/>
                <a:gd name="T6" fmla="*/ 83 w 83"/>
                <a:gd name="T7" fmla="*/ 0 h 55"/>
                <a:gd name="T8" fmla="*/ 33 w 83"/>
                <a:gd name="T9" fmla="*/ 0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55">
                  <a:moveTo>
                    <a:pt x="33" y="0"/>
                  </a:moveTo>
                  <a:cubicBezTo>
                    <a:pt x="22" y="12"/>
                    <a:pt x="11" y="23"/>
                    <a:pt x="0" y="35"/>
                  </a:cubicBezTo>
                  <a:cubicBezTo>
                    <a:pt x="10" y="39"/>
                    <a:pt x="17" y="45"/>
                    <a:pt x="22" y="55"/>
                  </a:cubicBezTo>
                  <a:cubicBezTo>
                    <a:pt x="42" y="37"/>
                    <a:pt x="62" y="18"/>
                    <a:pt x="83" y="0"/>
                  </a:cubicBezTo>
                  <a:cubicBezTo>
                    <a:pt x="33" y="0"/>
                    <a:pt x="33" y="0"/>
                    <a:pt x="33" y="0"/>
                  </a:cubicBezTo>
                </a:path>
              </a:pathLst>
            </a:custGeom>
            <a:solidFill>
              <a:srgbClr val="00B7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4" name="Freeform 34"/>
            <p:cNvSpPr/>
            <p:nvPr/>
          </p:nvSpPr>
          <p:spPr bwMode="auto">
            <a:xfrm>
              <a:off x="5492750" y="887413"/>
              <a:ext cx="382587" cy="550862"/>
            </a:xfrm>
            <a:custGeom>
              <a:avLst/>
              <a:gdLst>
                <a:gd name="T0" fmla="*/ 78 w 78"/>
                <a:gd name="T1" fmla="*/ 56 h 113"/>
                <a:gd name="T2" fmla="*/ 78 w 78"/>
                <a:gd name="T3" fmla="*/ 4 h 113"/>
                <a:gd name="T4" fmla="*/ 76 w 78"/>
                <a:gd name="T5" fmla="*/ 0 h 113"/>
                <a:gd name="T6" fmla="*/ 2 w 78"/>
                <a:gd name="T7" fmla="*/ 64 h 113"/>
                <a:gd name="T8" fmla="*/ 0 w 78"/>
                <a:gd name="T9" fmla="*/ 113 h 113"/>
                <a:gd name="T10" fmla="*/ 78 w 78"/>
                <a:gd name="T11" fmla="*/ 56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113">
                  <a:moveTo>
                    <a:pt x="78" y="56"/>
                  </a:moveTo>
                  <a:cubicBezTo>
                    <a:pt x="78" y="4"/>
                    <a:pt x="78" y="4"/>
                    <a:pt x="78" y="4"/>
                  </a:cubicBezTo>
                  <a:cubicBezTo>
                    <a:pt x="77" y="2"/>
                    <a:pt x="77" y="1"/>
                    <a:pt x="76" y="0"/>
                  </a:cubicBezTo>
                  <a:cubicBezTo>
                    <a:pt x="51" y="22"/>
                    <a:pt x="26" y="43"/>
                    <a:pt x="2" y="64"/>
                  </a:cubicBezTo>
                  <a:cubicBezTo>
                    <a:pt x="5" y="77"/>
                    <a:pt x="4" y="93"/>
                    <a:pt x="0" y="113"/>
                  </a:cubicBezTo>
                  <a:cubicBezTo>
                    <a:pt x="25" y="95"/>
                    <a:pt x="51" y="75"/>
                    <a:pt x="78" y="56"/>
                  </a:cubicBezTo>
                </a:path>
              </a:pathLst>
            </a:custGeom>
            <a:solidFill>
              <a:srgbClr val="0FB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5" name="Freeform 35"/>
            <p:cNvSpPr/>
            <p:nvPr/>
          </p:nvSpPr>
          <p:spPr bwMode="auto">
            <a:xfrm>
              <a:off x="5259388" y="1252538"/>
              <a:ext cx="615950" cy="722312"/>
            </a:xfrm>
            <a:custGeom>
              <a:avLst/>
              <a:gdLst>
                <a:gd name="T0" fmla="*/ 126 w 126"/>
                <a:gd name="T1" fmla="*/ 0 h 148"/>
                <a:gd name="T2" fmla="*/ 38 w 126"/>
                <a:gd name="T3" fmla="*/ 60 h 148"/>
                <a:gd name="T4" fmla="*/ 0 w 126"/>
                <a:gd name="T5" fmla="*/ 148 h 148"/>
                <a:gd name="T6" fmla="*/ 95 w 126"/>
                <a:gd name="T7" fmla="*/ 101 h 148"/>
                <a:gd name="T8" fmla="*/ 126 w 126"/>
                <a:gd name="T9" fmla="*/ 23 h 148"/>
                <a:gd name="T10" fmla="*/ 126 w 126"/>
                <a:gd name="T11" fmla="*/ 0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6" h="148">
                  <a:moveTo>
                    <a:pt x="126" y="0"/>
                  </a:moveTo>
                  <a:cubicBezTo>
                    <a:pt x="96" y="21"/>
                    <a:pt x="66" y="41"/>
                    <a:pt x="38" y="60"/>
                  </a:cubicBezTo>
                  <a:cubicBezTo>
                    <a:pt x="30" y="86"/>
                    <a:pt x="17" y="115"/>
                    <a:pt x="0" y="148"/>
                  </a:cubicBezTo>
                  <a:cubicBezTo>
                    <a:pt x="30" y="133"/>
                    <a:pt x="61" y="117"/>
                    <a:pt x="95" y="101"/>
                  </a:cubicBezTo>
                  <a:cubicBezTo>
                    <a:pt x="109" y="72"/>
                    <a:pt x="119" y="46"/>
                    <a:pt x="126" y="23"/>
                  </a:cubicBezTo>
                  <a:cubicBezTo>
                    <a:pt x="126" y="0"/>
                    <a:pt x="126" y="0"/>
                    <a:pt x="126" y="0"/>
                  </a:cubicBezTo>
                </a:path>
              </a:pathLst>
            </a:custGeom>
            <a:solidFill>
              <a:srgbClr val="0099D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6" name="Freeform 36"/>
            <p:cNvSpPr/>
            <p:nvPr/>
          </p:nvSpPr>
          <p:spPr bwMode="auto">
            <a:xfrm>
              <a:off x="5083175" y="2155825"/>
              <a:ext cx="293687" cy="263525"/>
            </a:xfrm>
            <a:custGeom>
              <a:avLst/>
              <a:gdLst>
                <a:gd name="T0" fmla="*/ 29 w 60"/>
                <a:gd name="T1" fmla="*/ 11 h 54"/>
                <a:gd name="T2" fmla="*/ 0 w 60"/>
                <a:gd name="T3" fmla="*/ 54 h 54"/>
                <a:gd name="T4" fmla="*/ 29 w 60"/>
                <a:gd name="T5" fmla="*/ 46 h 54"/>
                <a:gd name="T6" fmla="*/ 60 w 60"/>
                <a:gd name="T7" fmla="*/ 0 h 54"/>
                <a:gd name="T8" fmla="*/ 29 w 60"/>
                <a:gd name="T9" fmla="*/ 1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54">
                  <a:moveTo>
                    <a:pt x="29" y="11"/>
                  </a:moveTo>
                  <a:cubicBezTo>
                    <a:pt x="20" y="25"/>
                    <a:pt x="10" y="39"/>
                    <a:pt x="0" y="54"/>
                  </a:cubicBezTo>
                  <a:cubicBezTo>
                    <a:pt x="10" y="51"/>
                    <a:pt x="20" y="49"/>
                    <a:pt x="29" y="46"/>
                  </a:cubicBezTo>
                  <a:cubicBezTo>
                    <a:pt x="40" y="31"/>
                    <a:pt x="50" y="15"/>
                    <a:pt x="60" y="0"/>
                  </a:cubicBezTo>
                  <a:cubicBezTo>
                    <a:pt x="49" y="4"/>
                    <a:pt x="39" y="8"/>
                    <a:pt x="29" y="11"/>
                  </a:cubicBezTo>
                  <a:close/>
                </a:path>
              </a:pathLst>
            </a:custGeom>
            <a:solidFill>
              <a:srgbClr val="73D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7" name="Freeform 37"/>
            <p:cNvSpPr/>
            <p:nvPr/>
          </p:nvSpPr>
          <p:spPr bwMode="auto">
            <a:xfrm>
              <a:off x="4475163" y="2979738"/>
              <a:ext cx="279400" cy="239712"/>
            </a:xfrm>
            <a:custGeom>
              <a:avLst/>
              <a:gdLst>
                <a:gd name="T0" fmla="*/ 37 w 57"/>
                <a:gd name="T1" fmla="*/ 0 h 49"/>
                <a:gd name="T2" fmla="*/ 0 w 57"/>
                <a:gd name="T3" fmla="*/ 42 h 49"/>
                <a:gd name="T4" fmla="*/ 17 w 57"/>
                <a:gd name="T5" fmla="*/ 49 h 49"/>
                <a:gd name="T6" fmla="*/ 57 w 57"/>
                <a:gd name="T7" fmla="*/ 3 h 49"/>
                <a:gd name="T8" fmla="*/ 37 w 57"/>
                <a:gd name="T9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" h="49">
                  <a:moveTo>
                    <a:pt x="37" y="0"/>
                  </a:moveTo>
                  <a:cubicBezTo>
                    <a:pt x="25" y="14"/>
                    <a:pt x="13" y="28"/>
                    <a:pt x="0" y="42"/>
                  </a:cubicBezTo>
                  <a:cubicBezTo>
                    <a:pt x="6" y="44"/>
                    <a:pt x="11" y="47"/>
                    <a:pt x="17" y="49"/>
                  </a:cubicBezTo>
                  <a:cubicBezTo>
                    <a:pt x="31" y="34"/>
                    <a:pt x="44" y="19"/>
                    <a:pt x="57" y="3"/>
                  </a:cubicBezTo>
                  <a:cubicBezTo>
                    <a:pt x="50" y="2"/>
                    <a:pt x="43" y="1"/>
                    <a:pt x="37" y="0"/>
                  </a:cubicBezTo>
                  <a:close/>
                </a:path>
              </a:pathLst>
            </a:custGeom>
            <a:solidFill>
              <a:srgbClr val="73D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8" name="Freeform 38"/>
            <p:cNvSpPr/>
            <p:nvPr/>
          </p:nvSpPr>
          <p:spPr bwMode="auto">
            <a:xfrm>
              <a:off x="3614738" y="3540125"/>
              <a:ext cx="561975" cy="649287"/>
            </a:xfrm>
            <a:custGeom>
              <a:avLst/>
              <a:gdLst>
                <a:gd name="T0" fmla="*/ 90 w 115"/>
                <a:gd name="T1" fmla="*/ 0 h 133"/>
                <a:gd name="T2" fmla="*/ 0 w 115"/>
                <a:gd name="T3" fmla="*/ 81 h 133"/>
                <a:gd name="T4" fmla="*/ 4 w 115"/>
                <a:gd name="T5" fmla="*/ 133 h 133"/>
                <a:gd name="T6" fmla="*/ 115 w 115"/>
                <a:gd name="T7" fmla="*/ 35 h 133"/>
                <a:gd name="T8" fmla="*/ 90 w 115"/>
                <a:gd name="T9" fmla="*/ 0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" h="133">
                  <a:moveTo>
                    <a:pt x="90" y="0"/>
                  </a:moveTo>
                  <a:cubicBezTo>
                    <a:pt x="60" y="29"/>
                    <a:pt x="30" y="56"/>
                    <a:pt x="0" y="81"/>
                  </a:cubicBezTo>
                  <a:cubicBezTo>
                    <a:pt x="1" y="98"/>
                    <a:pt x="2" y="115"/>
                    <a:pt x="4" y="133"/>
                  </a:cubicBezTo>
                  <a:cubicBezTo>
                    <a:pt x="40" y="104"/>
                    <a:pt x="78" y="71"/>
                    <a:pt x="115" y="35"/>
                  </a:cubicBezTo>
                  <a:cubicBezTo>
                    <a:pt x="106" y="22"/>
                    <a:pt x="98" y="11"/>
                    <a:pt x="90" y="0"/>
                  </a:cubicBezTo>
                </a:path>
              </a:pathLst>
            </a:custGeom>
            <a:solidFill>
              <a:srgbClr val="2EC7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9" name="Freeform 39"/>
            <p:cNvSpPr/>
            <p:nvPr/>
          </p:nvSpPr>
          <p:spPr bwMode="auto">
            <a:xfrm>
              <a:off x="3052763" y="4281488"/>
              <a:ext cx="200025" cy="244475"/>
            </a:xfrm>
            <a:custGeom>
              <a:avLst/>
              <a:gdLst>
                <a:gd name="T0" fmla="*/ 41 w 41"/>
                <a:gd name="T1" fmla="*/ 0 h 50"/>
                <a:gd name="T2" fmla="*/ 7 w 41"/>
                <a:gd name="T3" fmla="*/ 23 h 50"/>
                <a:gd name="T4" fmla="*/ 0 w 41"/>
                <a:gd name="T5" fmla="*/ 50 h 50"/>
                <a:gd name="T6" fmla="*/ 37 w 41"/>
                <a:gd name="T7" fmla="*/ 26 h 50"/>
                <a:gd name="T8" fmla="*/ 41 w 41"/>
                <a:gd name="T9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50">
                  <a:moveTo>
                    <a:pt x="41" y="0"/>
                  </a:moveTo>
                  <a:cubicBezTo>
                    <a:pt x="30" y="9"/>
                    <a:pt x="18" y="16"/>
                    <a:pt x="7" y="23"/>
                  </a:cubicBezTo>
                  <a:cubicBezTo>
                    <a:pt x="5" y="32"/>
                    <a:pt x="2" y="41"/>
                    <a:pt x="0" y="50"/>
                  </a:cubicBezTo>
                  <a:cubicBezTo>
                    <a:pt x="12" y="43"/>
                    <a:pt x="24" y="35"/>
                    <a:pt x="37" y="26"/>
                  </a:cubicBezTo>
                  <a:cubicBezTo>
                    <a:pt x="38" y="17"/>
                    <a:pt x="40" y="9"/>
                    <a:pt x="41" y="0"/>
                  </a:cubicBezTo>
                  <a:close/>
                </a:path>
              </a:pathLst>
            </a:custGeom>
            <a:solidFill>
              <a:srgbClr val="73D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0" name="Freeform 40"/>
            <p:cNvSpPr/>
            <p:nvPr/>
          </p:nvSpPr>
          <p:spPr bwMode="auto">
            <a:xfrm>
              <a:off x="2514600" y="4613275"/>
              <a:ext cx="171450" cy="161925"/>
            </a:xfrm>
            <a:custGeom>
              <a:avLst/>
              <a:gdLst>
                <a:gd name="T0" fmla="*/ 35 w 35"/>
                <a:gd name="T1" fmla="*/ 0 h 33"/>
                <a:gd name="T2" fmla="*/ 13 w 35"/>
                <a:gd name="T3" fmla="*/ 9 h 33"/>
                <a:gd name="T4" fmla="*/ 0 w 35"/>
                <a:gd name="T5" fmla="*/ 33 h 33"/>
                <a:gd name="T6" fmla="*/ 24 w 35"/>
                <a:gd name="T7" fmla="*/ 25 h 33"/>
                <a:gd name="T8" fmla="*/ 35 w 35"/>
                <a:gd name="T9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33">
                  <a:moveTo>
                    <a:pt x="35" y="0"/>
                  </a:moveTo>
                  <a:cubicBezTo>
                    <a:pt x="27" y="4"/>
                    <a:pt x="20" y="6"/>
                    <a:pt x="13" y="9"/>
                  </a:cubicBezTo>
                  <a:cubicBezTo>
                    <a:pt x="9" y="17"/>
                    <a:pt x="4" y="25"/>
                    <a:pt x="0" y="33"/>
                  </a:cubicBezTo>
                  <a:cubicBezTo>
                    <a:pt x="8" y="31"/>
                    <a:pt x="15" y="28"/>
                    <a:pt x="24" y="25"/>
                  </a:cubicBezTo>
                  <a:cubicBezTo>
                    <a:pt x="27" y="17"/>
                    <a:pt x="31" y="9"/>
                    <a:pt x="35" y="0"/>
                  </a:cubicBezTo>
                  <a:close/>
                </a:path>
              </a:pathLst>
            </a:custGeom>
            <a:solidFill>
              <a:srgbClr val="73D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1" name="Freeform 41"/>
            <p:cNvSpPr/>
            <p:nvPr/>
          </p:nvSpPr>
          <p:spPr bwMode="auto">
            <a:xfrm>
              <a:off x="2220913" y="4735513"/>
              <a:ext cx="38100" cy="33337"/>
            </a:xfrm>
            <a:custGeom>
              <a:avLst/>
              <a:gdLst>
                <a:gd name="T0" fmla="*/ 8 w 8"/>
                <a:gd name="T1" fmla="*/ 1 h 7"/>
                <a:gd name="T2" fmla="*/ 4 w 8"/>
                <a:gd name="T3" fmla="*/ 0 h 7"/>
                <a:gd name="T4" fmla="*/ 0 w 8"/>
                <a:gd name="T5" fmla="*/ 7 h 7"/>
                <a:gd name="T6" fmla="*/ 4 w 8"/>
                <a:gd name="T7" fmla="*/ 7 h 7"/>
                <a:gd name="T8" fmla="*/ 8 w 8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1"/>
                  </a:moveTo>
                  <a:cubicBezTo>
                    <a:pt x="7" y="1"/>
                    <a:pt x="6" y="0"/>
                    <a:pt x="4" y="0"/>
                  </a:cubicBezTo>
                  <a:cubicBezTo>
                    <a:pt x="3" y="2"/>
                    <a:pt x="2" y="4"/>
                    <a:pt x="0" y="7"/>
                  </a:cubicBezTo>
                  <a:cubicBezTo>
                    <a:pt x="1" y="7"/>
                    <a:pt x="3" y="7"/>
                    <a:pt x="4" y="7"/>
                  </a:cubicBezTo>
                  <a:cubicBezTo>
                    <a:pt x="5" y="5"/>
                    <a:pt x="7" y="3"/>
                    <a:pt x="8" y="1"/>
                  </a:cubicBezTo>
                  <a:close/>
                </a:path>
              </a:pathLst>
            </a:custGeom>
            <a:solidFill>
              <a:srgbClr val="73D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" name="Freeform 42"/>
            <p:cNvSpPr/>
            <p:nvPr/>
          </p:nvSpPr>
          <p:spPr bwMode="auto">
            <a:xfrm>
              <a:off x="3687763" y="2125663"/>
              <a:ext cx="293687" cy="273050"/>
            </a:xfrm>
            <a:custGeom>
              <a:avLst/>
              <a:gdLst>
                <a:gd name="T0" fmla="*/ 43 w 60"/>
                <a:gd name="T1" fmla="*/ 33 h 56"/>
                <a:gd name="T2" fmla="*/ 60 w 60"/>
                <a:gd name="T3" fmla="*/ 0 h 56"/>
                <a:gd name="T4" fmla="*/ 27 w 60"/>
                <a:gd name="T5" fmla="*/ 10 h 56"/>
                <a:gd name="T6" fmla="*/ 0 w 60"/>
                <a:gd name="T7" fmla="*/ 56 h 56"/>
                <a:gd name="T8" fmla="*/ 43 w 60"/>
                <a:gd name="T9" fmla="*/ 33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56">
                  <a:moveTo>
                    <a:pt x="43" y="33"/>
                  </a:moveTo>
                  <a:cubicBezTo>
                    <a:pt x="47" y="23"/>
                    <a:pt x="53" y="12"/>
                    <a:pt x="60" y="0"/>
                  </a:cubicBezTo>
                  <a:cubicBezTo>
                    <a:pt x="48" y="4"/>
                    <a:pt x="38" y="7"/>
                    <a:pt x="27" y="10"/>
                  </a:cubicBezTo>
                  <a:cubicBezTo>
                    <a:pt x="16" y="26"/>
                    <a:pt x="7" y="41"/>
                    <a:pt x="0" y="56"/>
                  </a:cubicBezTo>
                  <a:cubicBezTo>
                    <a:pt x="14" y="48"/>
                    <a:pt x="28" y="41"/>
                    <a:pt x="43" y="33"/>
                  </a:cubicBezTo>
                </a:path>
              </a:pathLst>
            </a:custGeom>
            <a:solidFill>
              <a:srgbClr val="007C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" name="Freeform 43"/>
            <p:cNvSpPr/>
            <p:nvPr/>
          </p:nvSpPr>
          <p:spPr bwMode="auto">
            <a:xfrm>
              <a:off x="3840163" y="1920875"/>
              <a:ext cx="279400" cy="225425"/>
            </a:xfrm>
            <a:custGeom>
              <a:avLst/>
              <a:gdLst>
                <a:gd name="T0" fmla="*/ 32 w 57"/>
                <a:gd name="T1" fmla="*/ 38 h 46"/>
                <a:gd name="T2" fmla="*/ 57 w 57"/>
                <a:gd name="T3" fmla="*/ 4 h 46"/>
                <a:gd name="T4" fmla="*/ 36 w 57"/>
                <a:gd name="T5" fmla="*/ 0 h 46"/>
                <a:gd name="T6" fmla="*/ 0 w 57"/>
                <a:gd name="T7" fmla="*/ 46 h 46"/>
                <a:gd name="T8" fmla="*/ 32 w 57"/>
                <a:gd name="T9" fmla="*/ 38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" h="46">
                  <a:moveTo>
                    <a:pt x="32" y="38"/>
                  </a:moveTo>
                  <a:cubicBezTo>
                    <a:pt x="39" y="27"/>
                    <a:pt x="48" y="15"/>
                    <a:pt x="57" y="4"/>
                  </a:cubicBezTo>
                  <a:cubicBezTo>
                    <a:pt x="50" y="2"/>
                    <a:pt x="43" y="1"/>
                    <a:pt x="36" y="0"/>
                  </a:cubicBezTo>
                  <a:cubicBezTo>
                    <a:pt x="23" y="15"/>
                    <a:pt x="11" y="31"/>
                    <a:pt x="0" y="46"/>
                  </a:cubicBezTo>
                  <a:cubicBezTo>
                    <a:pt x="10" y="44"/>
                    <a:pt x="21" y="41"/>
                    <a:pt x="32" y="38"/>
                  </a:cubicBezTo>
                </a:path>
              </a:pathLst>
            </a:custGeom>
            <a:solidFill>
              <a:srgbClr val="007C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" name="Freeform 44"/>
            <p:cNvSpPr/>
            <p:nvPr/>
          </p:nvSpPr>
          <p:spPr bwMode="auto">
            <a:xfrm>
              <a:off x="4049713" y="1677988"/>
              <a:ext cx="234950" cy="233362"/>
            </a:xfrm>
            <a:custGeom>
              <a:avLst/>
              <a:gdLst>
                <a:gd name="T0" fmla="*/ 18 w 48"/>
                <a:gd name="T1" fmla="*/ 48 h 48"/>
                <a:gd name="T2" fmla="*/ 48 w 48"/>
                <a:gd name="T3" fmla="*/ 17 h 48"/>
                <a:gd name="T4" fmla="*/ 41 w 48"/>
                <a:gd name="T5" fmla="*/ 0 h 48"/>
                <a:gd name="T6" fmla="*/ 0 w 48"/>
                <a:gd name="T7" fmla="*/ 42 h 48"/>
                <a:gd name="T8" fmla="*/ 18 w 48"/>
                <a:gd name="T9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48">
                  <a:moveTo>
                    <a:pt x="18" y="48"/>
                  </a:moveTo>
                  <a:cubicBezTo>
                    <a:pt x="27" y="37"/>
                    <a:pt x="38" y="27"/>
                    <a:pt x="48" y="17"/>
                  </a:cubicBezTo>
                  <a:cubicBezTo>
                    <a:pt x="46" y="11"/>
                    <a:pt x="43" y="5"/>
                    <a:pt x="41" y="0"/>
                  </a:cubicBezTo>
                  <a:cubicBezTo>
                    <a:pt x="27" y="14"/>
                    <a:pt x="13" y="28"/>
                    <a:pt x="0" y="42"/>
                  </a:cubicBezTo>
                  <a:cubicBezTo>
                    <a:pt x="6" y="44"/>
                    <a:pt x="12" y="46"/>
                    <a:pt x="18" y="48"/>
                  </a:cubicBezTo>
                </a:path>
              </a:pathLst>
            </a:custGeom>
            <a:solidFill>
              <a:srgbClr val="0095C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5" name="Freeform 45"/>
            <p:cNvSpPr/>
            <p:nvPr/>
          </p:nvSpPr>
          <p:spPr bwMode="auto">
            <a:xfrm>
              <a:off x="4294188" y="1457325"/>
              <a:ext cx="211137" cy="268287"/>
            </a:xfrm>
            <a:custGeom>
              <a:avLst/>
              <a:gdLst>
                <a:gd name="T0" fmla="*/ 5 w 43"/>
                <a:gd name="T1" fmla="*/ 55 h 55"/>
                <a:gd name="T2" fmla="*/ 37 w 43"/>
                <a:gd name="T3" fmla="*/ 28 h 55"/>
                <a:gd name="T4" fmla="*/ 43 w 43"/>
                <a:gd name="T5" fmla="*/ 0 h 55"/>
                <a:gd name="T6" fmla="*/ 0 w 43"/>
                <a:gd name="T7" fmla="*/ 36 h 55"/>
                <a:gd name="T8" fmla="*/ 5 w 43"/>
                <a:gd name="T9" fmla="*/ 55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55">
                  <a:moveTo>
                    <a:pt x="5" y="55"/>
                  </a:moveTo>
                  <a:cubicBezTo>
                    <a:pt x="16" y="45"/>
                    <a:pt x="26" y="36"/>
                    <a:pt x="37" y="28"/>
                  </a:cubicBezTo>
                  <a:cubicBezTo>
                    <a:pt x="39" y="18"/>
                    <a:pt x="41" y="9"/>
                    <a:pt x="43" y="0"/>
                  </a:cubicBezTo>
                  <a:cubicBezTo>
                    <a:pt x="29" y="11"/>
                    <a:pt x="14" y="24"/>
                    <a:pt x="0" y="36"/>
                  </a:cubicBezTo>
                  <a:cubicBezTo>
                    <a:pt x="2" y="42"/>
                    <a:pt x="3" y="48"/>
                    <a:pt x="5" y="55"/>
                  </a:cubicBezTo>
                </a:path>
              </a:pathLst>
            </a:custGeom>
            <a:solidFill>
              <a:srgbClr val="00A3D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6" name="Freeform 46"/>
            <p:cNvSpPr/>
            <p:nvPr/>
          </p:nvSpPr>
          <p:spPr bwMode="auto">
            <a:xfrm>
              <a:off x="4500563" y="1247775"/>
              <a:ext cx="298450" cy="336550"/>
            </a:xfrm>
            <a:custGeom>
              <a:avLst/>
              <a:gdLst>
                <a:gd name="T0" fmla="*/ 0 w 61"/>
                <a:gd name="T1" fmla="*/ 69 h 69"/>
                <a:gd name="T2" fmla="*/ 36 w 61"/>
                <a:gd name="T3" fmla="*/ 47 h 69"/>
                <a:gd name="T4" fmla="*/ 61 w 61"/>
                <a:gd name="T5" fmla="*/ 0 h 69"/>
                <a:gd name="T6" fmla="*/ 10 w 61"/>
                <a:gd name="T7" fmla="*/ 35 h 69"/>
                <a:gd name="T8" fmla="*/ 0 w 61"/>
                <a:gd name="T9" fmla="*/ 69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69">
                  <a:moveTo>
                    <a:pt x="0" y="69"/>
                  </a:moveTo>
                  <a:cubicBezTo>
                    <a:pt x="13" y="60"/>
                    <a:pt x="25" y="53"/>
                    <a:pt x="36" y="47"/>
                  </a:cubicBezTo>
                  <a:cubicBezTo>
                    <a:pt x="44" y="31"/>
                    <a:pt x="53" y="15"/>
                    <a:pt x="61" y="0"/>
                  </a:cubicBezTo>
                  <a:cubicBezTo>
                    <a:pt x="44" y="10"/>
                    <a:pt x="27" y="21"/>
                    <a:pt x="10" y="35"/>
                  </a:cubicBezTo>
                  <a:cubicBezTo>
                    <a:pt x="7" y="46"/>
                    <a:pt x="4" y="57"/>
                    <a:pt x="0" y="69"/>
                  </a:cubicBezTo>
                </a:path>
              </a:pathLst>
            </a:custGeom>
            <a:solidFill>
              <a:srgbClr val="0089B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7" name="Freeform 47"/>
            <p:cNvSpPr/>
            <p:nvPr/>
          </p:nvSpPr>
          <p:spPr bwMode="auto">
            <a:xfrm>
              <a:off x="4730750" y="1169988"/>
              <a:ext cx="282575" cy="263525"/>
            </a:xfrm>
            <a:custGeom>
              <a:avLst/>
              <a:gdLst>
                <a:gd name="T0" fmla="*/ 0 w 58"/>
                <a:gd name="T1" fmla="*/ 54 h 54"/>
                <a:gd name="T2" fmla="*/ 25 w 58"/>
                <a:gd name="T3" fmla="*/ 45 h 54"/>
                <a:gd name="T4" fmla="*/ 58 w 58"/>
                <a:gd name="T5" fmla="*/ 0 h 54"/>
                <a:gd name="T6" fmla="*/ 22 w 58"/>
                <a:gd name="T7" fmla="*/ 15 h 54"/>
                <a:gd name="T8" fmla="*/ 0 w 58"/>
                <a:gd name="T9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54">
                  <a:moveTo>
                    <a:pt x="0" y="54"/>
                  </a:moveTo>
                  <a:cubicBezTo>
                    <a:pt x="9" y="50"/>
                    <a:pt x="18" y="47"/>
                    <a:pt x="25" y="45"/>
                  </a:cubicBezTo>
                  <a:cubicBezTo>
                    <a:pt x="36" y="30"/>
                    <a:pt x="47" y="15"/>
                    <a:pt x="58" y="0"/>
                  </a:cubicBezTo>
                  <a:cubicBezTo>
                    <a:pt x="47" y="3"/>
                    <a:pt x="34" y="9"/>
                    <a:pt x="22" y="15"/>
                  </a:cubicBezTo>
                  <a:cubicBezTo>
                    <a:pt x="14" y="28"/>
                    <a:pt x="7" y="41"/>
                    <a:pt x="0" y="54"/>
                  </a:cubicBezTo>
                </a:path>
              </a:pathLst>
            </a:custGeom>
            <a:solidFill>
              <a:srgbClr val="24C5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8" name="Freeform 48"/>
            <p:cNvSpPr/>
            <p:nvPr/>
          </p:nvSpPr>
          <p:spPr bwMode="auto">
            <a:xfrm>
              <a:off x="4906963" y="1136650"/>
              <a:ext cx="317500" cy="268287"/>
            </a:xfrm>
            <a:custGeom>
              <a:avLst/>
              <a:gdLst>
                <a:gd name="T0" fmla="*/ 0 w 65"/>
                <a:gd name="T1" fmla="*/ 51 h 55"/>
                <a:gd name="T2" fmla="*/ 19 w 65"/>
                <a:gd name="T3" fmla="*/ 55 h 55"/>
                <a:gd name="T4" fmla="*/ 65 w 65"/>
                <a:gd name="T5" fmla="*/ 2 h 55"/>
                <a:gd name="T6" fmla="*/ 36 w 65"/>
                <a:gd name="T7" fmla="*/ 3 h 55"/>
                <a:gd name="T8" fmla="*/ 0 w 65"/>
                <a:gd name="T9" fmla="*/ 51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55">
                  <a:moveTo>
                    <a:pt x="0" y="51"/>
                  </a:moveTo>
                  <a:cubicBezTo>
                    <a:pt x="7" y="50"/>
                    <a:pt x="14" y="52"/>
                    <a:pt x="19" y="55"/>
                  </a:cubicBezTo>
                  <a:cubicBezTo>
                    <a:pt x="34" y="37"/>
                    <a:pt x="49" y="20"/>
                    <a:pt x="65" y="2"/>
                  </a:cubicBezTo>
                  <a:cubicBezTo>
                    <a:pt x="57" y="0"/>
                    <a:pt x="47" y="1"/>
                    <a:pt x="36" y="3"/>
                  </a:cubicBezTo>
                  <a:cubicBezTo>
                    <a:pt x="24" y="19"/>
                    <a:pt x="12" y="35"/>
                    <a:pt x="0" y="51"/>
                  </a:cubicBezTo>
                </a:path>
              </a:pathLst>
            </a:custGeom>
            <a:solidFill>
              <a:srgbClr val="2BC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9" name="Freeform 49"/>
            <p:cNvSpPr/>
            <p:nvPr/>
          </p:nvSpPr>
          <p:spPr bwMode="auto">
            <a:xfrm>
              <a:off x="5019675" y="1155700"/>
              <a:ext cx="341312" cy="381000"/>
            </a:xfrm>
            <a:custGeom>
              <a:avLst/>
              <a:gdLst>
                <a:gd name="T0" fmla="*/ 0 w 70"/>
                <a:gd name="T1" fmla="*/ 57 h 78"/>
                <a:gd name="T2" fmla="*/ 7 w 70"/>
                <a:gd name="T3" fmla="*/ 78 h 78"/>
                <a:gd name="T4" fmla="*/ 70 w 70"/>
                <a:gd name="T5" fmla="*/ 20 h 78"/>
                <a:gd name="T6" fmla="*/ 53 w 70"/>
                <a:gd name="T7" fmla="*/ 0 h 78"/>
                <a:gd name="T8" fmla="*/ 0 w 70"/>
                <a:gd name="T9" fmla="*/ 57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0" h="78">
                  <a:moveTo>
                    <a:pt x="0" y="57"/>
                  </a:moveTo>
                  <a:cubicBezTo>
                    <a:pt x="4" y="62"/>
                    <a:pt x="7" y="69"/>
                    <a:pt x="7" y="78"/>
                  </a:cubicBezTo>
                  <a:cubicBezTo>
                    <a:pt x="28" y="59"/>
                    <a:pt x="49" y="40"/>
                    <a:pt x="70" y="20"/>
                  </a:cubicBezTo>
                  <a:cubicBezTo>
                    <a:pt x="67" y="11"/>
                    <a:pt x="61" y="4"/>
                    <a:pt x="53" y="0"/>
                  </a:cubicBezTo>
                  <a:cubicBezTo>
                    <a:pt x="36" y="19"/>
                    <a:pt x="18" y="38"/>
                    <a:pt x="0" y="57"/>
                  </a:cubicBezTo>
                </a:path>
              </a:pathLst>
            </a:custGeom>
            <a:solidFill>
              <a:srgbClr val="14C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0" name="Freeform 50"/>
            <p:cNvSpPr/>
            <p:nvPr/>
          </p:nvSpPr>
          <p:spPr bwMode="auto">
            <a:xfrm>
              <a:off x="3917950" y="2062163"/>
              <a:ext cx="274637" cy="215900"/>
            </a:xfrm>
            <a:custGeom>
              <a:avLst/>
              <a:gdLst>
                <a:gd name="T0" fmla="*/ 51 w 56"/>
                <a:gd name="T1" fmla="*/ 17 h 44"/>
                <a:gd name="T2" fmla="*/ 56 w 56"/>
                <a:gd name="T3" fmla="*/ 0 h 44"/>
                <a:gd name="T4" fmla="*/ 17 w 56"/>
                <a:gd name="T5" fmla="*/ 11 h 44"/>
                <a:gd name="T6" fmla="*/ 0 w 56"/>
                <a:gd name="T7" fmla="*/ 44 h 44"/>
                <a:gd name="T8" fmla="*/ 51 w 56"/>
                <a:gd name="T9" fmla="*/ 17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6" h="44">
                  <a:moveTo>
                    <a:pt x="51" y="17"/>
                  </a:moveTo>
                  <a:cubicBezTo>
                    <a:pt x="51" y="12"/>
                    <a:pt x="53" y="6"/>
                    <a:pt x="56" y="0"/>
                  </a:cubicBezTo>
                  <a:cubicBezTo>
                    <a:pt x="43" y="4"/>
                    <a:pt x="30" y="8"/>
                    <a:pt x="17" y="11"/>
                  </a:cubicBezTo>
                  <a:cubicBezTo>
                    <a:pt x="10" y="23"/>
                    <a:pt x="4" y="34"/>
                    <a:pt x="0" y="44"/>
                  </a:cubicBezTo>
                  <a:cubicBezTo>
                    <a:pt x="17" y="35"/>
                    <a:pt x="33" y="26"/>
                    <a:pt x="51" y="17"/>
                  </a:cubicBezTo>
                  <a:close/>
                </a:path>
              </a:pathLst>
            </a:custGeom>
            <a:solidFill>
              <a:srgbClr val="0089B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1" name="Freeform 51"/>
            <p:cNvSpPr/>
            <p:nvPr/>
          </p:nvSpPr>
          <p:spPr bwMode="auto">
            <a:xfrm>
              <a:off x="4011613" y="1936750"/>
              <a:ext cx="244475" cy="165100"/>
            </a:xfrm>
            <a:custGeom>
              <a:avLst/>
              <a:gdLst>
                <a:gd name="T0" fmla="*/ 38 w 50"/>
                <a:gd name="T1" fmla="*/ 24 h 34"/>
                <a:gd name="T2" fmla="*/ 50 w 50"/>
                <a:gd name="T3" fmla="*/ 5 h 34"/>
                <a:gd name="T4" fmla="*/ 25 w 50"/>
                <a:gd name="T5" fmla="*/ 0 h 34"/>
                <a:gd name="T6" fmla="*/ 0 w 50"/>
                <a:gd name="T7" fmla="*/ 34 h 34"/>
                <a:gd name="T8" fmla="*/ 38 w 50"/>
                <a:gd name="T9" fmla="*/ 2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34">
                  <a:moveTo>
                    <a:pt x="38" y="24"/>
                  </a:moveTo>
                  <a:cubicBezTo>
                    <a:pt x="41" y="18"/>
                    <a:pt x="45" y="12"/>
                    <a:pt x="50" y="5"/>
                  </a:cubicBezTo>
                  <a:cubicBezTo>
                    <a:pt x="41" y="4"/>
                    <a:pt x="33" y="2"/>
                    <a:pt x="25" y="0"/>
                  </a:cubicBezTo>
                  <a:cubicBezTo>
                    <a:pt x="16" y="12"/>
                    <a:pt x="7" y="23"/>
                    <a:pt x="0" y="34"/>
                  </a:cubicBezTo>
                  <a:cubicBezTo>
                    <a:pt x="12" y="31"/>
                    <a:pt x="25" y="28"/>
                    <a:pt x="38" y="24"/>
                  </a:cubicBezTo>
                </a:path>
              </a:pathLst>
            </a:custGeom>
            <a:solidFill>
              <a:srgbClr val="0089B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2" name="Freeform 52"/>
            <p:cNvSpPr/>
            <p:nvPr/>
          </p:nvSpPr>
          <p:spPr bwMode="auto">
            <a:xfrm>
              <a:off x="4143375" y="1760538"/>
              <a:ext cx="200025" cy="195262"/>
            </a:xfrm>
            <a:custGeom>
              <a:avLst/>
              <a:gdLst>
                <a:gd name="T0" fmla="*/ 24 w 41"/>
                <a:gd name="T1" fmla="*/ 40 h 40"/>
                <a:gd name="T2" fmla="*/ 41 w 41"/>
                <a:gd name="T3" fmla="*/ 22 h 40"/>
                <a:gd name="T4" fmla="*/ 32 w 41"/>
                <a:gd name="T5" fmla="*/ 0 h 40"/>
                <a:gd name="T6" fmla="*/ 0 w 41"/>
                <a:gd name="T7" fmla="*/ 34 h 40"/>
                <a:gd name="T8" fmla="*/ 24 w 41"/>
                <a:gd name="T9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40">
                  <a:moveTo>
                    <a:pt x="24" y="40"/>
                  </a:moveTo>
                  <a:cubicBezTo>
                    <a:pt x="29" y="34"/>
                    <a:pt x="35" y="28"/>
                    <a:pt x="41" y="22"/>
                  </a:cubicBezTo>
                  <a:cubicBezTo>
                    <a:pt x="38" y="15"/>
                    <a:pt x="35" y="7"/>
                    <a:pt x="32" y="0"/>
                  </a:cubicBezTo>
                  <a:cubicBezTo>
                    <a:pt x="21" y="11"/>
                    <a:pt x="10" y="22"/>
                    <a:pt x="0" y="34"/>
                  </a:cubicBezTo>
                  <a:cubicBezTo>
                    <a:pt x="8" y="36"/>
                    <a:pt x="16" y="38"/>
                    <a:pt x="24" y="40"/>
                  </a:cubicBezTo>
                </a:path>
              </a:pathLst>
            </a:custGeom>
            <a:solidFill>
              <a:srgbClr val="0089B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3" name="Freeform 53"/>
            <p:cNvSpPr/>
            <p:nvPr/>
          </p:nvSpPr>
          <p:spPr bwMode="auto">
            <a:xfrm>
              <a:off x="4324350" y="1624013"/>
              <a:ext cx="146050" cy="228600"/>
            </a:xfrm>
            <a:custGeom>
              <a:avLst/>
              <a:gdLst>
                <a:gd name="T0" fmla="*/ 6 w 30"/>
                <a:gd name="T1" fmla="*/ 47 h 47"/>
                <a:gd name="T2" fmla="*/ 23 w 30"/>
                <a:gd name="T3" fmla="*/ 34 h 47"/>
                <a:gd name="T4" fmla="*/ 30 w 30"/>
                <a:gd name="T5" fmla="*/ 0 h 47"/>
                <a:gd name="T6" fmla="*/ 0 w 30"/>
                <a:gd name="T7" fmla="*/ 26 h 47"/>
                <a:gd name="T8" fmla="*/ 6 w 30"/>
                <a:gd name="T9" fmla="*/ 4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47">
                  <a:moveTo>
                    <a:pt x="6" y="47"/>
                  </a:moveTo>
                  <a:cubicBezTo>
                    <a:pt x="11" y="42"/>
                    <a:pt x="17" y="37"/>
                    <a:pt x="23" y="34"/>
                  </a:cubicBezTo>
                  <a:cubicBezTo>
                    <a:pt x="25" y="22"/>
                    <a:pt x="28" y="11"/>
                    <a:pt x="30" y="0"/>
                  </a:cubicBezTo>
                  <a:cubicBezTo>
                    <a:pt x="20" y="8"/>
                    <a:pt x="10" y="17"/>
                    <a:pt x="0" y="26"/>
                  </a:cubicBezTo>
                  <a:cubicBezTo>
                    <a:pt x="2" y="33"/>
                    <a:pt x="4" y="40"/>
                    <a:pt x="6" y="47"/>
                  </a:cubicBezTo>
                </a:path>
              </a:pathLst>
            </a:custGeom>
            <a:solidFill>
              <a:srgbClr val="0094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4" name="Freeform 54"/>
            <p:cNvSpPr/>
            <p:nvPr/>
          </p:nvSpPr>
          <p:spPr bwMode="auto">
            <a:xfrm>
              <a:off x="4460875" y="1536700"/>
              <a:ext cx="171450" cy="223837"/>
            </a:xfrm>
            <a:custGeom>
              <a:avLst/>
              <a:gdLst>
                <a:gd name="T0" fmla="*/ 0 w 35"/>
                <a:gd name="T1" fmla="*/ 46 h 46"/>
                <a:gd name="T2" fmla="*/ 15 w 35"/>
                <a:gd name="T3" fmla="*/ 39 h 46"/>
                <a:gd name="T4" fmla="*/ 35 w 35"/>
                <a:gd name="T5" fmla="*/ 0 h 46"/>
                <a:gd name="T6" fmla="*/ 10 w 35"/>
                <a:gd name="T7" fmla="*/ 15 h 46"/>
                <a:gd name="T8" fmla="*/ 0 w 35"/>
                <a:gd name="T9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46">
                  <a:moveTo>
                    <a:pt x="0" y="46"/>
                  </a:moveTo>
                  <a:cubicBezTo>
                    <a:pt x="6" y="43"/>
                    <a:pt x="11" y="41"/>
                    <a:pt x="15" y="39"/>
                  </a:cubicBezTo>
                  <a:cubicBezTo>
                    <a:pt x="22" y="26"/>
                    <a:pt x="28" y="13"/>
                    <a:pt x="35" y="0"/>
                  </a:cubicBezTo>
                  <a:cubicBezTo>
                    <a:pt x="27" y="4"/>
                    <a:pt x="18" y="9"/>
                    <a:pt x="10" y="15"/>
                  </a:cubicBezTo>
                  <a:cubicBezTo>
                    <a:pt x="7" y="25"/>
                    <a:pt x="4" y="35"/>
                    <a:pt x="0" y="46"/>
                  </a:cubicBezTo>
                </a:path>
              </a:pathLst>
            </a:custGeom>
            <a:solidFill>
              <a:srgbClr val="23C4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5" name="Freeform 55"/>
            <p:cNvSpPr/>
            <p:nvPr/>
          </p:nvSpPr>
          <p:spPr bwMode="auto">
            <a:xfrm>
              <a:off x="4549775" y="1468438"/>
              <a:ext cx="258762" cy="273050"/>
            </a:xfrm>
            <a:custGeom>
              <a:avLst/>
              <a:gdLst>
                <a:gd name="T0" fmla="*/ 0 w 53"/>
                <a:gd name="T1" fmla="*/ 55 h 56"/>
                <a:gd name="T2" fmla="*/ 12 w 53"/>
                <a:gd name="T3" fmla="*/ 56 h 56"/>
                <a:gd name="T4" fmla="*/ 53 w 53"/>
                <a:gd name="T5" fmla="*/ 0 h 56"/>
                <a:gd name="T6" fmla="*/ 27 w 53"/>
                <a:gd name="T7" fmla="*/ 8 h 56"/>
                <a:gd name="T8" fmla="*/ 0 w 53"/>
                <a:gd name="T9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56">
                  <a:moveTo>
                    <a:pt x="0" y="55"/>
                  </a:moveTo>
                  <a:cubicBezTo>
                    <a:pt x="5" y="54"/>
                    <a:pt x="9" y="54"/>
                    <a:pt x="12" y="56"/>
                  </a:cubicBezTo>
                  <a:cubicBezTo>
                    <a:pt x="26" y="37"/>
                    <a:pt x="39" y="18"/>
                    <a:pt x="53" y="0"/>
                  </a:cubicBezTo>
                  <a:cubicBezTo>
                    <a:pt x="45" y="1"/>
                    <a:pt x="36" y="3"/>
                    <a:pt x="27" y="8"/>
                  </a:cubicBezTo>
                  <a:cubicBezTo>
                    <a:pt x="18" y="23"/>
                    <a:pt x="9" y="39"/>
                    <a:pt x="0" y="55"/>
                  </a:cubicBezTo>
                </a:path>
              </a:pathLst>
            </a:custGeom>
            <a:solidFill>
              <a:srgbClr val="0099D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6" name="Freeform 56"/>
            <p:cNvSpPr/>
            <p:nvPr/>
          </p:nvSpPr>
          <p:spPr bwMode="auto">
            <a:xfrm>
              <a:off x="4533900" y="1468438"/>
              <a:ext cx="279400" cy="296862"/>
            </a:xfrm>
            <a:custGeom>
              <a:avLst/>
              <a:gdLst>
                <a:gd name="T0" fmla="*/ 57 w 57"/>
                <a:gd name="T1" fmla="*/ 0 h 61"/>
                <a:gd name="T2" fmla="*/ 55 w 57"/>
                <a:gd name="T3" fmla="*/ 1 h 61"/>
                <a:gd name="T4" fmla="*/ 15 w 57"/>
                <a:gd name="T5" fmla="*/ 56 h 61"/>
                <a:gd name="T6" fmla="*/ 8 w 57"/>
                <a:gd name="T7" fmla="*/ 54 h 61"/>
                <a:gd name="T8" fmla="*/ 3 w 57"/>
                <a:gd name="T9" fmla="*/ 55 h 61"/>
                <a:gd name="T10" fmla="*/ 29 w 57"/>
                <a:gd name="T11" fmla="*/ 8 h 61"/>
                <a:gd name="T12" fmla="*/ 29 w 57"/>
                <a:gd name="T13" fmla="*/ 8 h 61"/>
                <a:gd name="T14" fmla="*/ 0 w 57"/>
                <a:gd name="T15" fmla="*/ 59 h 61"/>
                <a:gd name="T16" fmla="*/ 5 w 57"/>
                <a:gd name="T17" fmla="*/ 59 h 61"/>
                <a:gd name="T18" fmla="*/ 13 w 57"/>
                <a:gd name="T19" fmla="*/ 61 h 61"/>
                <a:gd name="T20" fmla="*/ 57 w 57"/>
                <a:gd name="T21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7" h="61">
                  <a:moveTo>
                    <a:pt x="57" y="0"/>
                  </a:moveTo>
                  <a:cubicBezTo>
                    <a:pt x="56" y="0"/>
                    <a:pt x="56" y="0"/>
                    <a:pt x="55" y="1"/>
                  </a:cubicBezTo>
                  <a:cubicBezTo>
                    <a:pt x="42" y="19"/>
                    <a:pt x="29" y="37"/>
                    <a:pt x="15" y="56"/>
                  </a:cubicBezTo>
                  <a:cubicBezTo>
                    <a:pt x="13" y="55"/>
                    <a:pt x="11" y="54"/>
                    <a:pt x="8" y="54"/>
                  </a:cubicBezTo>
                  <a:cubicBezTo>
                    <a:pt x="7" y="54"/>
                    <a:pt x="5" y="55"/>
                    <a:pt x="3" y="55"/>
                  </a:cubicBezTo>
                  <a:cubicBezTo>
                    <a:pt x="12" y="39"/>
                    <a:pt x="21" y="23"/>
                    <a:pt x="29" y="8"/>
                  </a:cubicBezTo>
                  <a:cubicBezTo>
                    <a:pt x="29" y="8"/>
                    <a:pt x="29" y="8"/>
                    <a:pt x="29" y="8"/>
                  </a:cubicBezTo>
                  <a:cubicBezTo>
                    <a:pt x="20" y="25"/>
                    <a:pt x="10" y="42"/>
                    <a:pt x="0" y="59"/>
                  </a:cubicBezTo>
                  <a:cubicBezTo>
                    <a:pt x="2" y="59"/>
                    <a:pt x="3" y="59"/>
                    <a:pt x="5" y="59"/>
                  </a:cubicBezTo>
                  <a:cubicBezTo>
                    <a:pt x="8" y="59"/>
                    <a:pt x="10" y="59"/>
                    <a:pt x="13" y="61"/>
                  </a:cubicBezTo>
                  <a:cubicBezTo>
                    <a:pt x="27" y="40"/>
                    <a:pt x="42" y="20"/>
                    <a:pt x="57" y="0"/>
                  </a:cubicBezTo>
                </a:path>
              </a:pathLst>
            </a:custGeom>
            <a:solidFill>
              <a:srgbClr val="C1E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7" name="Freeform 57"/>
            <p:cNvSpPr/>
            <p:nvPr/>
          </p:nvSpPr>
          <p:spPr bwMode="auto">
            <a:xfrm>
              <a:off x="4549775" y="1473200"/>
              <a:ext cx="254000" cy="268287"/>
            </a:xfrm>
            <a:custGeom>
              <a:avLst/>
              <a:gdLst>
                <a:gd name="T0" fmla="*/ 52 w 52"/>
                <a:gd name="T1" fmla="*/ 0 h 55"/>
                <a:gd name="T2" fmla="*/ 26 w 52"/>
                <a:gd name="T3" fmla="*/ 7 h 55"/>
                <a:gd name="T4" fmla="*/ 0 w 52"/>
                <a:gd name="T5" fmla="*/ 54 h 55"/>
                <a:gd name="T6" fmla="*/ 5 w 52"/>
                <a:gd name="T7" fmla="*/ 53 h 55"/>
                <a:gd name="T8" fmla="*/ 12 w 52"/>
                <a:gd name="T9" fmla="*/ 55 h 55"/>
                <a:gd name="T10" fmla="*/ 52 w 52"/>
                <a:gd name="T11" fmla="*/ 0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2" h="55">
                  <a:moveTo>
                    <a:pt x="52" y="0"/>
                  </a:moveTo>
                  <a:cubicBezTo>
                    <a:pt x="45" y="0"/>
                    <a:pt x="36" y="3"/>
                    <a:pt x="26" y="7"/>
                  </a:cubicBezTo>
                  <a:cubicBezTo>
                    <a:pt x="18" y="22"/>
                    <a:pt x="9" y="38"/>
                    <a:pt x="0" y="54"/>
                  </a:cubicBezTo>
                  <a:cubicBezTo>
                    <a:pt x="2" y="54"/>
                    <a:pt x="4" y="53"/>
                    <a:pt x="5" y="53"/>
                  </a:cubicBezTo>
                  <a:cubicBezTo>
                    <a:pt x="8" y="53"/>
                    <a:pt x="10" y="54"/>
                    <a:pt x="12" y="55"/>
                  </a:cubicBezTo>
                  <a:cubicBezTo>
                    <a:pt x="26" y="36"/>
                    <a:pt x="39" y="18"/>
                    <a:pt x="52" y="0"/>
                  </a:cubicBezTo>
                </a:path>
              </a:pathLst>
            </a:custGeom>
            <a:solidFill>
              <a:srgbClr val="28B1E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8" name="Freeform 58"/>
            <p:cNvSpPr/>
            <p:nvPr/>
          </p:nvSpPr>
          <p:spPr bwMode="auto">
            <a:xfrm>
              <a:off x="4378325" y="1516063"/>
              <a:ext cx="230187" cy="341312"/>
            </a:xfrm>
            <a:custGeom>
              <a:avLst/>
              <a:gdLst>
                <a:gd name="T0" fmla="*/ 47 w 47"/>
                <a:gd name="T1" fmla="*/ 0 h 70"/>
                <a:gd name="T2" fmla="*/ 25 w 47"/>
                <a:gd name="T3" fmla="*/ 14 h 70"/>
                <a:gd name="T4" fmla="*/ 25 w 47"/>
                <a:gd name="T5" fmla="*/ 14 h 70"/>
                <a:gd name="T6" fmla="*/ 0 w 47"/>
                <a:gd name="T7" fmla="*/ 33 h 70"/>
                <a:gd name="T8" fmla="*/ 0 w 47"/>
                <a:gd name="T9" fmla="*/ 37 h 70"/>
                <a:gd name="T10" fmla="*/ 19 w 47"/>
                <a:gd name="T11" fmla="*/ 22 h 70"/>
                <a:gd name="T12" fmla="*/ 19 w 47"/>
                <a:gd name="T13" fmla="*/ 22 h 70"/>
                <a:gd name="T14" fmla="*/ 19 w 47"/>
                <a:gd name="T15" fmla="*/ 22 h 70"/>
                <a:gd name="T16" fmla="*/ 12 w 47"/>
                <a:gd name="T17" fmla="*/ 56 h 70"/>
                <a:gd name="T18" fmla="*/ 1 w 47"/>
                <a:gd name="T19" fmla="*/ 63 h 70"/>
                <a:gd name="T20" fmla="*/ 1 w 47"/>
                <a:gd name="T21" fmla="*/ 70 h 70"/>
                <a:gd name="T22" fmla="*/ 20 w 47"/>
                <a:gd name="T23" fmla="*/ 60 h 70"/>
                <a:gd name="T24" fmla="*/ 27 w 47"/>
                <a:gd name="T25" fmla="*/ 45 h 70"/>
                <a:gd name="T26" fmla="*/ 17 w 47"/>
                <a:gd name="T27" fmla="*/ 50 h 70"/>
                <a:gd name="T28" fmla="*/ 27 w 47"/>
                <a:gd name="T29" fmla="*/ 19 h 70"/>
                <a:gd name="T30" fmla="*/ 42 w 47"/>
                <a:gd name="T31" fmla="*/ 9 h 70"/>
                <a:gd name="T32" fmla="*/ 47 w 47"/>
                <a:gd name="T33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7" h="70">
                  <a:moveTo>
                    <a:pt x="47" y="0"/>
                  </a:moveTo>
                  <a:cubicBezTo>
                    <a:pt x="40" y="4"/>
                    <a:pt x="33" y="9"/>
                    <a:pt x="25" y="14"/>
                  </a:cubicBezTo>
                  <a:cubicBezTo>
                    <a:pt x="25" y="14"/>
                    <a:pt x="25" y="14"/>
                    <a:pt x="25" y="14"/>
                  </a:cubicBezTo>
                  <a:cubicBezTo>
                    <a:pt x="17" y="20"/>
                    <a:pt x="9" y="26"/>
                    <a:pt x="0" y="33"/>
                  </a:cubicBezTo>
                  <a:cubicBezTo>
                    <a:pt x="0" y="35"/>
                    <a:pt x="0" y="36"/>
                    <a:pt x="0" y="37"/>
                  </a:cubicBezTo>
                  <a:cubicBezTo>
                    <a:pt x="7" y="32"/>
                    <a:pt x="13" y="27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7" y="33"/>
                    <a:pt x="14" y="44"/>
                    <a:pt x="12" y="56"/>
                  </a:cubicBezTo>
                  <a:cubicBezTo>
                    <a:pt x="8" y="58"/>
                    <a:pt x="5" y="61"/>
                    <a:pt x="1" y="63"/>
                  </a:cubicBezTo>
                  <a:cubicBezTo>
                    <a:pt x="1" y="66"/>
                    <a:pt x="1" y="68"/>
                    <a:pt x="1" y="70"/>
                  </a:cubicBezTo>
                  <a:cubicBezTo>
                    <a:pt x="8" y="65"/>
                    <a:pt x="15" y="61"/>
                    <a:pt x="20" y="60"/>
                  </a:cubicBezTo>
                  <a:cubicBezTo>
                    <a:pt x="23" y="55"/>
                    <a:pt x="25" y="50"/>
                    <a:pt x="27" y="45"/>
                  </a:cubicBezTo>
                  <a:cubicBezTo>
                    <a:pt x="24" y="47"/>
                    <a:pt x="21" y="48"/>
                    <a:pt x="17" y="50"/>
                  </a:cubicBezTo>
                  <a:cubicBezTo>
                    <a:pt x="21" y="39"/>
                    <a:pt x="24" y="29"/>
                    <a:pt x="27" y="19"/>
                  </a:cubicBezTo>
                  <a:cubicBezTo>
                    <a:pt x="32" y="16"/>
                    <a:pt x="37" y="12"/>
                    <a:pt x="42" y="9"/>
                  </a:cubicBezTo>
                  <a:cubicBezTo>
                    <a:pt x="44" y="6"/>
                    <a:pt x="45" y="3"/>
                    <a:pt x="47" y="0"/>
                  </a:cubicBezTo>
                </a:path>
              </a:pathLst>
            </a:custGeom>
            <a:solidFill>
              <a:srgbClr val="99DF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9" name="Freeform 59"/>
            <p:cNvSpPr/>
            <p:nvPr/>
          </p:nvSpPr>
          <p:spPr bwMode="auto">
            <a:xfrm>
              <a:off x="4500563" y="1516063"/>
              <a:ext cx="107950" cy="68262"/>
            </a:xfrm>
            <a:custGeom>
              <a:avLst/>
              <a:gdLst>
                <a:gd name="T0" fmla="*/ 22 w 22"/>
                <a:gd name="T1" fmla="*/ 0 h 14"/>
                <a:gd name="T2" fmla="*/ 0 w 22"/>
                <a:gd name="T3" fmla="*/ 14 h 14"/>
                <a:gd name="T4" fmla="*/ 0 w 22"/>
                <a:gd name="T5" fmla="*/ 14 h 14"/>
                <a:gd name="T6" fmla="*/ 22 w 22"/>
                <a:gd name="T7" fmla="*/ 0 h 14"/>
                <a:gd name="T8" fmla="*/ 22 w 22"/>
                <a:gd name="T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14">
                  <a:moveTo>
                    <a:pt x="22" y="0"/>
                  </a:moveTo>
                  <a:cubicBezTo>
                    <a:pt x="15" y="4"/>
                    <a:pt x="8" y="8"/>
                    <a:pt x="0" y="14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8" y="9"/>
                    <a:pt x="15" y="4"/>
                    <a:pt x="22" y="0"/>
                  </a:cubicBezTo>
                  <a:cubicBezTo>
                    <a:pt x="22" y="0"/>
                    <a:pt x="22" y="0"/>
                    <a:pt x="22" y="0"/>
                  </a:cubicBezTo>
                </a:path>
              </a:pathLst>
            </a:custGeom>
            <a:solidFill>
              <a:srgbClr val="0098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0" name="Freeform 60"/>
            <p:cNvSpPr/>
            <p:nvPr/>
          </p:nvSpPr>
          <p:spPr bwMode="auto">
            <a:xfrm>
              <a:off x="4378325" y="1624013"/>
              <a:ext cx="92075" cy="200025"/>
            </a:xfrm>
            <a:custGeom>
              <a:avLst/>
              <a:gdLst>
                <a:gd name="T0" fmla="*/ 19 w 19"/>
                <a:gd name="T1" fmla="*/ 0 h 41"/>
                <a:gd name="T2" fmla="*/ 0 w 19"/>
                <a:gd name="T3" fmla="*/ 15 h 41"/>
                <a:gd name="T4" fmla="*/ 1 w 19"/>
                <a:gd name="T5" fmla="*/ 41 h 41"/>
                <a:gd name="T6" fmla="*/ 12 w 19"/>
                <a:gd name="T7" fmla="*/ 34 h 41"/>
                <a:gd name="T8" fmla="*/ 19 w 19"/>
                <a:gd name="T9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" h="41">
                  <a:moveTo>
                    <a:pt x="19" y="0"/>
                  </a:moveTo>
                  <a:cubicBezTo>
                    <a:pt x="13" y="5"/>
                    <a:pt x="7" y="10"/>
                    <a:pt x="0" y="15"/>
                  </a:cubicBezTo>
                  <a:cubicBezTo>
                    <a:pt x="1" y="24"/>
                    <a:pt x="1" y="32"/>
                    <a:pt x="1" y="41"/>
                  </a:cubicBezTo>
                  <a:cubicBezTo>
                    <a:pt x="5" y="39"/>
                    <a:pt x="8" y="36"/>
                    <a:pt x="12" y="34"/>
                  </a:cubicBezTo>
                  <a:cubicBezTo>
                    <a:pt x="14" y="22"/>
                    <a:pt x="17" y="11"/>
                    <a:pt x="19" y="0"/>
                  </a:cubicBezTo>
                </a:path>
              </a:pathLst>
            </a:custGeom>
            <a:solidFill>
              <a:srgbClr val="009E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1" name="Freeform 61"/>
            <p:cNvSpPr/>
            <p:nvPr/>
          </p:nvSpPr>
          <p:spPr bwMode="auto">
            <a:xfrm>
              <a:off x="4460875" y="1560513"/>
              <a:ext cx="122237" cy="200025"/>
            </a:xfrm>
            <a:custGeom>
              <a:avLst/>
              <a:gdLst>
                <a:gd name="T0" fmla="*/ 25 w 25"/>
                <a:gd name="T1" fmla="*/ 0 h 41"/>
                <a:gd name="T2" fmla="*/ 10 w 25"/>
                <a:gd name="T3" fmla="*/ 10 h 41"/>
                <a:gd name="T4" fmla="*/ 0 w 25"/>
                <a:gd name="T5" fmla="*/ 41 h 41"/>
                <a:gd name="T6" fmla="*/ 10 w 25"/>
                <a:gd name="T7" fmla="*/ 36 h 41"/>
                <a:gd name="T8" fmla="*/ 25 w 25"/>
                <a:gd name="T9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41">
                  <a:moveTo>
                    <a:pt x="25" y="0"/>
                  </a:moveTo>
                  <a:cubicBezTo>
                    <a:pt x="20" y="3"/>
                    <a:pt x="15" y="7"/>
                    <a:pt x="10" y="10"/>
                  </a:cubicBezTo>
                  <a:cubicBezTo>
                    <a:pt x="7" y="20"/>
                    <a:pt x="4" y="30"/>
                    <a:pt x="0" y="41"/>
                  </a:cubicBezTo>
                  <a:cubicBezTo>
                    <a:pt x="4" y="39"/>
                    <a:pt x="7" y="38"/>
                    <a:pt x="10" y="36"/>
                  </a:cubicBezTo>
                  <a:cubicBezTo>
                    <a:pt x="15" y="24"/>
                    <a:pt x="20" y="12"/>
                    <a:pt x="25" y="0"/>
                  </a:cubicBezTo>
                </a:path>
              </a:pathLst>
            </a:custGeom>
            <a:solidFill>
              <a:srgbClr val="15BB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2" name="Freeform 62"/>
            <p:cNvSpPr>
              <a:spLocks noEditPoints="1"/>
            </p:cNvSpPr>
            <p:nvPr/>
          </p:nvSpPr>
          <p:spPr bwMode="auto">
            <a:xfrm>
              <a:off x="4119563" y="1741488"/>
              <a:ext cx="233362" cy="228600"/>
            </a:xfrm>
            <a:custGeom>
              <a:avLst/>
              <a:gdLst>
                <a:gd name="T0" fmla="*/ 29 w 48"/>
                <a:gd name="T1" fmla="*/ 44 h 47"/>
                <a:gd name="T2" fmla="*/ 5 w 48"/>
                <a:gd name="T3" fmla="*/ 38 h 47"/>
                <a:gd name="T4" fmla="*/ 37 w 48"/>
                <a:gd name="T5" fmla="*/ 4 h 47"/>
                <a:gd name="T6" fmla="*/ 46 w 48"/>
                <a:gd name="T7" fmla="*/ 26 h 47"/>
                <a:gd name="T8" fmla="*/ 29 w 48"/>
                <a:gd name="T9" fmla="*/ 44 h 47"/>
                <a:gd name="T10" fmla="*/ 39 w 48"/>
                <a:gd name="T11" fmla="*/ 0 h 47"/>
                <a:gd name="T12" fmla="*/ 0 w 48"/>
                <a:gd name="T13" fmla="*/ 42 h 47"/>
                <a:gd name="T14" fmla="*/ 2 w 48"/>
                <a:gd name="T15" fmla="*/ 42 h 47"/>
                <a:gd name="T16" fmla="*/ 3 w 48"/>
                <a:gd name="T17" fmla="*/ 40 h 47"/>
                <a:gd name="T18" fmla="*/ 28 w 48"/>
                <a:gd name="T19" fmla="*/ 45 h 47"/>
                <a:gd name="T20" fmla="*/ 27 w 48"/>
                <a:gd name="T21" fmla="*/ 46 h 47"/>
                <a:gd name="T22" fmla="*/ 31 w 48"/>
                <a:gd name="T23" fmla="*/ 47 h 47"/>
                <a:gd name="T24" fmla="*/ 48 w 48"/>
                <a:gd name="T25" fmla="*/ 29 h 47"/>
                <a:gd name="T26" fmla="*/ 39 w 48"/>
                <a:gd name="T27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8" h="47">
                  <a:moveTo>
                    <a:pt x="29" y="44"/>
                  </a:moveTo>
                  <a:cubicBezTo>
                    <a:pt x="21" y="42"/>
                    <a:pt x="13" y="40"/>
                    <a:pt x="5" y="38"/>
                  </a:cubicBezTo>
                  <a:cubicBezTo>
                    <a:pt x="15" y="26"/>
                    <a:pt x="26" y="15"/>
                    <a:pt x="37" y="4"/>
                  </a:cubicBezTo>
                  <a:cubicBezTo>
                    <a:pt x="40" y="11"/>
                    <a:pt x="43" y="19"/>
                    <a:pt x="46" y="26"/>
                  </a:cubicBezTo>
                  <a:cubicBezTo>
                    <a:pt x="40" y="32"/>
                    <a:pt x="34" y="38"/>
                    <a:pt x="29" y="44"/>
                  </a:cubicBezTo>
                  <a:moveTo>
                    <a:pt x="39" y="0"/>
                  </a:moveTo>
                  <a:cubicBezTo>
                    <a:pt x="25" y="13"/>
                    <a:pt x="12" y="28"/>
                    <a:pt x="0" y="42"/>
                  </a:cubicBezTo>
                  <a:cubicBezTo>
                    <a:pt x="0" y="42"/>
                    <a:pt x="1" y="42"/>
                    <a:pt x="2" y="42"/>
                  </a:cubicBezTo>
                  <a:cubicBezTo>
                    <a:pt x="2" y="42"/>
                    <a:pt x="3" y="41"/>
                    <a:pt x="3" y="40"/>
                  </a:cubicBezTo>
                  <a:cubicBezTo>
                    <a:pt x="11" y="42"/>
                    <a:pt x="19" y="44"/>
                    <a:pt x="28" y="45"/>
                  </a:cubicBezTo>
                  <a:cubicBezTo>
                    <a:pt x="28" y="46"/>
                    <a:pt x="27" y="46"/>
                    <a:pt x="27" y="46"/>
                  </a:cubicBezTo>
                  <a:cubicBezTo>
                    <a:pt x="29" y="47"/>
                    <a:pt x="30" y="47"/>
                    <a:pt x="31" y="47"/>
                  </a:cubicBezTo>
                  <a:cubicBezTo>
                    <a:pt x="36" y="41"/>
                    <a:pt x="42" y="34"/>
                    <a:pt x="48" y="29"/>
                  </a:cubicBezTo>
                  <a:cubicBezTo>
                    <a:pt x="45" y="19"/>
                    <a:pt x="42" y="9"/>
                    <a:pt x="39" y="0"/>
                  </a:cubicBezTo>
                </a:path>
              </a:pathLst>
            </a:custGeom>
            <a:solidFill>
              <a:srgbClr val="9BE4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3" name="Freeform 63"/>
            <p:cNvSpPr/>
            <p:nvPr/>
          </p:nvSpPr>
          <p:spPr bwMode="auto">
            <a:xfrm>
              <a:off x="4129088" y="1936750"/>
              <a:ext cx="127000" cy="28575"/>
            </a:xfrm>
            <a:custGeom>
              <a:avLst/>
              <a:gdLst>
                <a:gd name="T0" fmla="*/ 1 w 26"/>
                <a:gd name="T1" fmla="*/ 0 h 6"/>
                <a:gd name="T2" fmla="*/ 0 w 26"/>
                <a:gd name="T3" fmla="*/ 2 h 6"/>
                <a:gd name="T4" fmla="*/ 25 w 26"/>
                <a:gd name="T5" fmla="*/ 6 h 6"/>
                <a:gd name="T6" fmla="*/ 26 w 26"/>
                <a:gd name="T7" fmla="*/ 5 h 6"/>
                <a:gd name="T8" fmla="*/ 1 w 26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1" y="0"/>
                  </a:moveTo>
                  <a:cubicBezTo>
                    <a:pt x="1" y="1"/>
                    <a:pt x="0" y="2"/>
                    <a:pt x="0" y="2"/>
                  </a:cubicBezTo>
                  <a:cubicBezTo>
                    <a:pt x="8" y="4"/>
                    <a:pt x="16" y="5"/>
                    <a:pt x="25" y="6"/>
                  </a:cubicBezTo>
                  <a:cubicBezTo>
                    <a:pt x="25" y="6"/>
                    <a:pt x="26" y="6"/>
                    <a:pt x="26" y="5"/>
                  </a:cubicBezTo>
                  <a:cubicBezTo>
                    <a:pt x="17" y="4"/>
                    <a:pt x="9" y="2"/>
                    <a:pt x="1" y="0"/>
                  </a:cubicBezTo>
                </a:path>
              </a:pathLst>
            </a:custGeom>
            <a:solidFill>
              <a:srgbClr val="029D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4" name="Freeform 64"/>
            <p:cNvSpPr/>
            <p:nvPr/>
          </p:nvSpPr>
          <p:spPr bwMode="auto">
            <a:xfrm>
              <a:off x="4143375" y="1760538"/>
              <a:ext cx="200025" cy="195262"/>
            </a:xfrm>
            <a:custGeom>
              <a:avLst/>
              <a:gdLst>
                <a:gd name="T0" fmla="*/ 32 w 41"/>
                <a:gd name="T1" fmla="*/ 0 h 40"/>
                <a:gd name="T2" fmla="*/ 0 w 41"/>
                <a:gd name="T3" fmla="*/ 34 h 40"/>
                <a:gd name="T4" fmla="*/ 24 w 41"/>
                <a:gd name="T5" fmla="*/ 40 h 40"/>
                <a:gd name="T6" fmla="*/ 41 w 41"/>
                <a:gd name="T7" fmla="*/ 22 h 40"/>
                <a:gd name="T8" fmla="*/ 32 w 41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40">
                  <a:moveTo>
                    <a:pt x="32" y="0"/>
                  </a:moveTo>
                  <a:cubicBezTo>
                    <a:pt x="21" y="11"/>
                    <a:pt x="10" y="22"/>
                    <a:pt x="0" y="34"/>
                  </a:cubicBezTo>
                  <a:cubicBezTo>
                    <a:pt x="8" y="36"/>
                    <a:pt x="16" y="38"/>
                    <a:pt x="24" y="40"/>
                  </a:cubicBezTo>
                  <a:cubicBezTo>
                    <a:pt x="29" y="34"/>
                    <a:pt x="35" y="28"/>
                    <a:pt x="41" y="22"/>
                  </a:cubicBezTo>
                  <a:cubicBezTo>
                    <a:pt x="38" y="15"/>
                    <a:pt x="35" y="7"/>
                    <a:pt x="32" y="0"/>
                  </a:cubicBezTo>
                </a:path>
              </a:pathLst>
            </a:custGeom>
            <a:solidFill>
              <a:srgbClr val="029D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5" name="Freeform 65"/>
            <p:cNvSpPr/>
            <p:nvPr/>
          </p:nvSpPr>
          <p:spPr bwMode="auto">
            <a:xfrm>
              <a:off x="2592388" y="4398963"/>
              <a:ext cx="152400" cy="141287"/>
            </a:xfrm>
            <a:custGeom>
              <a:avLst/>
              <a:gdLst>
                <a:gd name="T0" fmla="*/ 31 w 31"/>
                <a:gd name="T1" fmla="*/ 0 h 29"/>
                <a:gd name="T2" fmla="*/ 12 w 31"/>
                <a:gd name="T3" fmla="*/ 7 h 29"/>
                <a:gd name="T4" fmla="*/ 0 w 31"/>
                <a:gd name="T5" fmla="*/ 29 h 29"/>
                <a:gd name="T6" fmla="*/ 20 w 31"/>
                <a:gd name="T7" fmla="*/ 22 h 29"/>
                <a:gd name="T8" fmla="*/ 31 w 31"/>
                <a:gd name="T9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9">
                  <a:moveTo>
                    <a:pt x="31" y="0"/>
                  </a:moveTo>
                  <a:cubicBezTo>
                    <a:pt x="24" y="3"/>
                    <a:pt x="18" y="5"/>
                    <a:pt x="12" y="7"/>
                  </a:cubicBezTo>
                  <a:cubicBezTo>
                    <a:pt x="8" y="15"/>
                    <a:pt x="4" y="22"/>
                    <a:pt x="0" y="29"/>
                  </a:cubicBezTo>
                  <a:cubicBezTo>
                    <a:pt x="6" y="28"/>
                    <a:pt x="13" y="25"/>
                    <a:pt x="20" y="22"/>
                  </a:cubicBezTo>
                  <a:cubicBezTo>
                    <a:pt x="23" y="15"/>
                    <a:pt x="27" y="7"/>
                    <a:pt x="31" y="0"/>
                  </a:cubicBezTo>
                </a:path>
              </a:pathLst>
            </a:custGeom>
            <a:solidFill>
              <a:srgbClr val="C7F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6" name="Freeform 66"/>
            <p:cNvSpPr/>
            <p:nvPr/>
          </p:nvSpPr>
          <p:spPr bwMode="auto">
            <a:xfrm>
              <a:off x="3243263" y="3775075"/>
              <a:ext cx="371475" cy="477837"/>
            </a:xfrm>
            <a:custGeom>
              <a:avLst/>
              <a:gdLst>
                <a:gd name="T0" fmla="*/ 73 w 76"/>
                <a:gd name="T1" fmla="*/ 0 h 98"/>
                <a:gd name="T2" fmla="*/ 10 w 76"/>
                <a:gd name="T3" fmla="*/ 50 h 98"/>
                <a:gd name="T4" fmla="*/ 0 w 76"/>
                <a:gd name="T5" fmla="*/ 98 h 98"/>
                <a:gd name="T6" fmla="*/ 76 w 76"/>
                <a:gd name="T7" fmla="*/ 40 h 98"/>
                <a:gd name="T8" fmla="*/ 73 w 76"/>
                <a:gd name="T9" fmla="*/ 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6" h="98">
                  <a:moveTo>
                    <a:pt x="73" y="0"/>
                  </a:moveTo>
                  <a:cubicBezTo>
                    <a:pt x="51" y="18"/>
                    <a:pt x="30" y="35"/>
                    <a:pt x="10" y="50"/>
                  </a:cubicBezTo>
                  <a:cubicBezTo>
                    <a:pt x="7" y="65"/>
                    <a:pt x="4" y="81"/>
                    <a:pt x="0" y="98"/>
                  </a:cubicBezTo>
                  <a:cubicBezTo>
                    <a:pt x="25" y="81"/>
                    <a:pt x="50" y="62"/>
                    <a:pt x="76" y="40"/>
                  </a:cubicBezTo>
                  <a:cubicBezTo>
                    <a:pt x="75" y="26"/>
                    <a:pt x="74" y="13"/>
                    <a:pt x="73" y="0"/>
                  </a:cubicBezTo>
                </a:path>
              </a:pathLst>
            </a:custGeom>
            <a:solidFill>
              <a:srgbClr val="C7F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7" name="Freeform 67"/>
            <p:cNvSpPr/>
            <p:nvPr/>
          </p:nvSpPr>
          <p:spPr bwMode="auto">
            <a:xfrm>
              <a:off x="4148138" y="2901950"/>
              <a:ext cx="508000" cy="447675"/>
            </a:xfrm>
            <a:custGeom>
              <a:avLst/>
              <a:gdLst>
                <a:gd name="T0" fmla="*/ 64 w 104"/>
                <a:gd name="T1" fmla="*/ 0 h 92"/>
                <a:gd name="T2" fmla="*/ 0 w 104"/>
                <a:gd name="T3" fmla="*/ 72 h 92"/>
                <a:gd name="T4" fmla="*/ 27 w 104"/>
                <a:gd name="T5" fmla="*/ 92 h 92"/>
                <a:gd name="T6" fmla="*/ 104 w 104"/>
                <a:gd name="T7" fmla="*/ 5 h 92"/>
                <a:gd name="T8" fmla="*/ 64 w 104"/>
                <a:gd name="T9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" h="92">
                  <a:moveTo>
                    <a:pt x="64" y="0"/>
                  </a:moveTo>
                  <a:cubicBezTo>
                    <a:pt x="44" y="25"/>
                    <a:pt x="22" y="49"/>
                    <a:pt x="0" y="72"/>
                  </a:cubicBezTo>
                  <a:cubicBezTo>
                    <a:pt x="8" y="79"/>
                    <a:pt x="17" y="85"/>
                    <a:pt x="27" y="92"/>
                  </a:cubicBezTo>
                  <a:cubicBezTo>
                    <a:pt x="54" y="64"/>
                    <a:pt x="80" y="35"/>
                    <a:pt x="104" y="5"/>
                  </a:cubicBezTo>
                  <a:cubicBezTo>
                    <a:pt x="90" y="3"/>
                    <a:pt x="77" y="2"/>
                    <a:pt x="64" y="0"/>
                  </a:cubicBezTo>
                </a:path>
              </a:pathLst>
            </a:custGeom>
            <a:solidFill>
              <a:srgbClr val="C7F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8" name="Freeform 68"/>
            <p:cNvSpPr/>
            <p:nvPr/>
          </p:nvSpPr>
          <p:spPr bwMode="auto">
            <a:xfrm>
              <a:off x="5013325" y="1970088"/>
              <a:ext cx="260350" cy="254000"/>
            </a:xfrm>
            <a:custGeom>
              <a:avLst/>
              <a:gdLst>
                <a:gd name="T0" fmla="*/ 53 w 53"/>
                <a:gd name="T1" fmla="*/ 0 h 52"/>
                <a:gd name="T2" fmla="*/ 21 w 53"/>
                <a:gd name="T3" fmla="*/ 16 h 52"/>
                <a:gd name="T4" fmla="*/ 0 w 53"/>
                <a:gd name="T5" fmla="*/ 52 h 52"/>
                <a:gd name="T6" fmla="*/ 31 w 53"/>
                <a:gd name="T7" fmla="*/ 39 h 52"/>
                <a:gd name="T8" fmla="*/ 53 w 53"/>
                <a:gd name="T9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52">
                  <a:moveTo>
                    <a:pt x="53" y="0"/>
                  </a:moveTo>
                  <a:cubicBezTo>
                    <a:pt x="43" y="5"/>
                    <a:pt x="32" y="11"/>
                    <a:pt x="21" y="16"/>
                  </a:cubicBezTo>
                  <a:cubicBezTo>
                    <a:pt x="15" y="28"/>
                    <a:pt x="8" y="39"/>
                    <a:pt x="0" y="52"/>
                  </a:cubicBezTo>
                  <a:cubicBezTo>
                    <a:pt x="10" y="48"/>
                    <a:pt x="20" y="44"/>
                    <a:pt x="31" y="39"/>
                  </a:cubicBezTo>
                  <a:cubicBezTo>
                    <a:pt x="39" y="26"/>
                    <a:pt x="47" y="13"/>
                    <a:pt x="53" y="0"/>
                  </a:cubicBezTo>
                </a:path>
              </a:pathLst>
            </a:custGeom>
            <a:solidFill>
              <a:srgbClr val="C7F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9" name="Freeform 69"/>
            <p:cNvSpPr/>
            <p:nvPr/>
          </p:nvSpPr>
          <p:spPr bwMode="auto">
            <a:xfrm>
              <a:off x="5048250" y="946150"/>
              <a:ext cx="714375" cy="901700"/>
            </a:xfrm>
            <a:custGeom>
              <a:avLst/>
              <a:gdLst>
                <a:gd name="T0" fmla="*/ 136 w 146"/>
                <a:gd name="T1" fmla="*/ 0 h 185"/>
                <a:gd name="T2" fmla="*/ 19 w 146"/>
                <a:gd name="T3" fmla="*/ 107 h 185"/>
                <a:gd name="T4" fmla="*/ 0 w 146"/>
                <a:gd name="T5" fmla="*/ 185 h 185"/>
                <a:gd name="T6" fmla="*/ 78 w 146"/>
                <a:gd name="T7" fmla="*/ 133 h 185"/>
                <a:gd name="T8" fmla="*/ 81 w 146"/>
                <a:gd name="T9" fmla="*/ 123 h 185"/>
                <a:gd name="T10" fmla="*/ 142 w 146"/>
                <a:gd name="T11" fmla="*/ 82 h 185"/>
                <a:gd name="T12" fmla="*/ 146 w 146"/>
                <a:gd name="T13" fmla="*/ 61 h 185"/>
                <a:gd name="T14" fmla="*/ 91 w 146"/>
                <a:gd name="T15" fmla="*/ 101 h 185"/>
                <a:gd name="T16" fmla="*/ 93 w 146"/>
                <a:gd name="T17" fmla="*/ 52 h 185"/>
                <a:gd name="T18" fmla="*/ 142 w 146"/>
                <a:gd name="T19" fmla="*/ 10 h 185"/>
                <a:gd name="T20" fmla="*/ 136 w 146"/>
                <a:gd name="T21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6" h="185">
                  <a:moveTo>
                    <a:pt x="136" y="0"/>
                  </a:moveTo>
                  <a:cubicBezTo>
                    <a:pt x="96" y="37"/>
                    <a:pt x="57" y="73"/>
                    <a:pt x="19" y="107"/>
                  </a:cubicBezTo>
                  <a:cubicBezTo>
                    <a:pt x="21" y="126"/>
                    <a:pt x="15" y="152"/>
                    <a:pt x="0" y="185"/>
                  </a:cubicBezTo>
                  <a:cubicBezTo>
                    <a:pt x="25" y="168"/>
                    <a:pt x="51" y="151"/>
                    <a:pt x="78" y="133"/>
                  </a:cubicBezTo>
                  <a:cubicBezTo>
                    <a:pt x="79" y="130"/>
                    <a:pt x="80" y="127"/>
                    <a:pt x="81" y="123"/>
                  </a:cubicBezTo>
                  <a:cubicBezTo>
                    <a:pt x="101" y="110"/>
                    <a:pt x="121" y="96"/>
                    <a:pt x="142" y="82"/>
                  </a:cubicBezTo>
                  <a:cubicBezTo>
                    <a:pt x="143" y="74"/>
                    <a:pt x="145" y="67"/>
                    <a:pt x="146" y="61"/>
                  </a:cubicBezTo>
                  <a:cubicBezTo>
                    <a:pt x="127" y="75"/>
                    <a:pt x="109" y="88"/>
                    <a:pt x="91" y="101"/>
                  </a:cubicBezTo>
                  <a:cubicBezTo>
                    <a:pt x="95" y="81"/>
                    <a:pt x="96" y="65"/>
                    <a:pt x="93" y="52"/>
                  </a:cubicBezTo>
                  <a:cubicBezTo>
                    <a:pt x="109" y="38"/>
                    <a:pt x="125" y="24"/>
                    <a:pt x="142" y="10"/>
                  </a:cubicBezTo>
                  <a:cubicBezTo>
                    <a:pt x="140" y="6"/>
                    <a:pt x="139" y="3"/>
                    <a:pt x="136" y="0"/>
                  </a:cubicBezTo>
                </a:path>
              </a:pathLst>
            </a:custGeom>
            <a:solidFill>
              <a:srgbClr val="99D1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0" name="Freeform 70"/>
            <p:cNvSpPr/>
            <p:nvPr/>
          </p:nvSpPr>
          <p:spPr bwMode="auto">
            <a:xfrm>
              <a:off x="5492750" y="995363"/>
              <a:ext cx="284162" cy="442912"/>
            </a:xfrm>
            <a:custGeom>
              <a:avLst/>
              <a:gdLst>
                <a:gd name="T0" fmla="*/ 51 w 58"/>
                <a:gd name="T1" fmla="*/ 0 h 91"/>
                <a:gd name="T2" fmla="*/ 2 w 58"/>
                <a:gd name="T3" fmla="*/ 42 h 91"/>
                <a:gd name="T4" fmla="*/ 0 w 58"/>
                <a:gd name="T5" fmla="*/ 91 h 91"/>
                <a:gd name="T6" fmla="*/ 55 w 58"/>
                <a:gd name="T7" fmla="*/ 51 h 91"/>
                <a:gd name="T8" fmla="*/ 51 w 58"/>
                <a:gd name="T9" fmla="*/ 0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91">
                  <a:moveTo>
                    <a:pt x="51" y="0"/>
                  </a:moveTo>
                  <a:cubicBezTo>
                    <a:pt x="34" y="14"/>
                    <a:pt x="18" y="28"/>
                    <a:pt x="2" y="42"/>
                  </a:cubicBezTo>
                  <a:cubicBezTo>
                    <a:pt x="5" y="55"/>
                    <a:pt x="4" y="71"/>
                    <a:pt x="0" y="91"/>
                  </a:cubicBezTo>
                  <a:cubicBezTo>
                    <a:pt x="18" y="78"/>
                    <a:pt x="36" y="65"/>
                    <a:pt x="55" y="51"/>
                  </a:cubicBezTo>
                  <a:cubicBezTo>
                    <a:pt x="58" y="30"/>
                    <a:pt x="56" y="13"/>
                    <a:pt x="51" y="0"/>
                  </a:cubicBezTo>
                </a:path>
              </a:pathLst>
            </a:custGeom>
            <a:solidFill>
              <a:srgbClr val="09AA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1" name="Freeform 71"/>
            <p:cNvSpPr/>
            <p:nvPr/>
          </p:nvSpPr>
          <p:spPr bwMode="auto">
            <a:xfrm>
              <a:off x="5429250" y="1346200"/>
              <a:ext cx="314325" cy="247650"/>
            </a:xfrm>
            <a:custGeom>
              <a:avLst/>
              <a:gdLst>
                <a:gd name="T0" fmla="*/ 64 w 64"/>
                <a:gd name="T1" fmla="*/ 0 h 51"/>
                <a:gd name="T2" fmla="*/ 3 w 64"/>
                <a:gd name="T3" fmla="*/ 41 h 51"/>
                <a:gd name="T4" fmla="*/ 0 w 64"/>
                <a:gd name="T5" fmla="*/ 51 h 51"/>
                <a:gd name="T6" fmla="*/ 61 w 64"/>
                <a:gd name="T7" fmla="*/ 10 h 51"/>
                <a:gd name="T8" fmla="*/ 64 w 64"/>
                <a:gd name="T9" fmla="*/ 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4" h="51">
                  <a:moveTo>
                    <a:pt x="64" y="0"/>
                  </a:moveTo>
                  <a:cubicBezTo>
                    <a:pt x="43" y="14"/>
                    <a:pt x="23" y="28"/>
                    <a:pt x="3" y="41"/>
                  </a:cubicBezTo>
                  <a:cubicBezTo>
                    <a:pt x="2" y="45"/>
                    <a:pt x="1" y="48"/>
                    <a:pt x="0" y="51"/>
                  </a:cubicBezTo>
                  <a:cubicBezTo>
                    <a:pt x="20" y="38"/>
                    <a:pt x="40" y="24"/>
                    <a:pt x="61" y="10"/>
                  </a:cubicBezTo>
                  <a:cubicBezTo>
                    <a:pt x="62" y="7"/>
                    <a:pt x="63" y="3"/>
                    <a:pt x="64" y="0"/>
                  </a:cubicBezTo>
                </a:path>
              </a:pathLst>
            </a:custGeom>
            <a:solidFill>
              <a:srgbClr val="0093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2" name="Freeform 72"/>
            <p:cNvSpPr/>
            <p:nvPr/>
          </p:nvSpPr>
          <p:spPr bwMode="auto">
            <a:xfrm>
              <a:off x="5043488" y="882651"/>
              <a:ext cx="650875" cy="492125"/>
            </a:xfrm>
            <a:custGeom>
              <a:avLst/>
              <a:gdLst>
                <a:gd name="T0" fmla="*/ 133 w 133"/>
                <a:gd name="T1" fmla="*/ 0 h 101"/>
                <a:gd name="T2" fmla="*/ 60 w 133"/>
                <a:gd name="T3" fmla="*/ 0 h 101"/>
                <a:gd name="T4" fmla="*/ 60 w 133"/>
                <a:gd name="T5" fmla="*/ 0 h 101"/>
                <a:gd name="T6" fmla="*/ 87 w 133"/>
                <a:gd name="T7" fmla="*/ 0 h 101"/>
                <a:gd name="T8" fmla="*/ 87 w 133"/>
                <a:gd name="T9" fmla="*/ 0 h 101"/>
                <a:gd name="T10" fmla="*/ 58 w 133"/>
                <a:gd name="T11" fmla="*/ 32 h 101"/>
                <a:gd name="T12" fmla="*/ 50 w 133"/>
                <a:gd name="T13" fmla="*/ 32 h 101"/>
                <a:gd name="T14" fmla="*/ 33 w 133"/>
                <a:gd name="T15" fmla="*/ 34 h 101"/>
                <a:gd name="T16" fmla="*/ 17 w 133"/>
                <a:gd name="T17" fmla="*/ 54 h 101"/>
                <a:gd name="T18" fmla="*/ 26 w 133"/>
                <a:gd name="T19" fmla="*/ 53 h 101"/>
                <a:gd name="T20" fmla="*/ 37 w 133"/>
                <a:gd name="T21" fmla="*/ 54 h 101"/>
                <a:gd name="T22" fmla="*/ 0 w 133"/>
                <a:gd name="T23" fmla="*/ 96 h 101"/>
                <a:gd name="T24" fmla="*/ 6 w 133"/>
                <a:gd name="T25" fmla="*/ 101 h 101"/>
                <a:gd name="T26" fmla="*/ 48 w 133"/>
                <a:gd name="T27" fmla="*/ 56 h 101"/>
                <a:gd name="T28" fmla="*/ 63 w 133"/>
                <a:gd name="T29" fmla="*/ 71 h 101"/>
                <a:gd name="T30" fmla="*/ 86 w 133"/>
                <a:gd name="T31" fmla="*/ 49 h 101"/>
                <a:gd name="T32" fmla="*/ 67 w 133"/>
                <a:gd name="T33" fmla="*/ 35 h 101"/>
                <a:gd name="T34" fmla="*/ 100 w 133"/>
                <a:gd name="T35" fmla="*/ 0 h 101"/>
                <a:gd name="T36" fmla="*/ 133 w 133"/>
                <a:gd name="T37" fmla="*/ 0 h 101"/>
                <a:gd name="T38" fmla="*/ 133 w 133"/>
                <a:gd name="T39" fmla="*/ 0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33" h="101">
                  <a:moveTo>
                    <a:pt x="133" y="0"/>
                  </a:moveTo>
                  <a:cubicBezTo>
                    <a:pt x="60" y="0"/>
                    <a:pt x="60" y="0"/>
                    <a:pt x="60" y="0"/>
                  </a:cubicBezTo>
                  <a:cubicBezTo>
                    <a:pt x="60" y="0"/>
                    <a:pt x="60" y="0"/>
                    <a:pt x="60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77" y="11"/>
                    <a:pt x="67" y="22"/>
                    <a:pt x="58" y="32"/>
                  </a:cubicBezTo>
                  <a:cubicBezTo>
                    <a:pt x="55" y="32"/>
                    <a:pt x="52" y="32"/>
                    <a:pt x="50" y="32"/>
                  </a:cubicBezTo>
                  <a:cubicBezTo>
                    <a:pt x="44" y="32"/>
                    <a:pt x="39" y="33"/>
                    <a:pt x="33" y="34"/>
                  </a:cubicBezTo>
                  <a:cubicBezTo>
                    <a:pt x="27" y="40"/>
                    <a:pt x="22" y="47"/>
                    <a:pt x="17" y="54"/>
                  </a:cubicBezTo>
                  <a:cubicBezTo>
                    <a:pt x="20" y="53"/>
                    <a:pt x="23" y="53"/>
                    <a:pt x="26" y="53"/>
                  </a:cubicBezTo>
                  <a:cubicBezTo>
                    <a:pt x="30" y="53"/>
                    <a:pt x="34" y="53"/>
                    <a:pt x="37" y="54"/>
                  </a:cubicBezTo>
                  <a:cubicBezTo>
                    <a:pt x="25" y="68"/>
                    <a:pt x="12" y="82"/>
                    <a:pt x="0" y="96"/>
                  </a:cubicBezTo>
                  <a:cubicBezTo>
                    <a:pt x="2" y="98"/>
                    <a:pt x="4" y="99"/>
                    <a:pt x="6" y="101"/>
                  </a:cubicBezTo>
                  <a:cubicBezTo>
                    <a:pt x="20" y="86"/>
                    <a:pt x="34" y="71"/>
                    <a:pt x="48" y="56"/>
                  </a:cubicBezTo>
                  <a:cubicBezTo>
                    <a:pt x="55" y="59"/>
                    <a:pt x="60" y="64"/>
                    <a:pt x="63" y="71"/>
                  </a:cubicBezTo>
                  <a:cubicBezTo>
                    <a:pt x="71" y="64"/>
                    <a:pt x="78" y="57"/>
                    <a:pt x="86" y="49"/>
                  </a:cubicBezTo>
                  <a:cubicBezTo>
                    <a:pt x="81" y="43"/>
                    <a:pt x="75" y="38"/>
                    <a:pt x="67" y="35"/>
                  </a:cubicBezTo>
                  <a:cubicBezTo>
                    <a:pt x="78" y="23"/>
                    <a:pt x="89" y="12"/>
                    <a:pt x="100" y="0"/>
                  </a:cubicBezTo>
                  <a:cubicBezTo>
                    <a:pt x="133" y="0"/>
                    <a:pt x="133" y="0"/>
                    <a:pt x="133" y="0"/>
                  </a:cubicBezTo>
                  <a:cubicBezTo>
                    <a:pt x="133" y="0"/>
                    <a:pt x="133" y="0"/>
                    <a:pt x="133" y="0"/>
                  </a:cubicBezTo>
                </a:path>
              </a:pathLst>
            </a:custGeom>
            <a:solidFill>
              <a:srgbClr val="99D0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3" name="Freeform 73"/>
            <p:cNvSpPr/>
            <p:nvPr/>
          </p:nvSpPr>
          <p:spPr bwMode="auto">
            <a:xfrm>
              <a:off x="5205413" y="882651"/>
              <a:ext cx="263525" cy="165100"/>
            </a:xfrm>
            <a:custGeom>
              <a:avLst/>
              <a:gdLst>
                <a:gd name="T0" fmla="*/ 54 w 54"/>
                <a:gd name="T1" fmla="*/ 0 h 34"/>
                <a:gd name="T2" fmla="*/ 27 w 54"/>
                <a:gd name="T3" fmla="*/ 0 h 34"/>
                <a:gd name="T4" fmla="*/ 0 w 54"/>
                <a:gd name="T5" fmla="*/ 34 h 34"/>
                <a:gd name="T6" fmla="*/ 17 w 54"/>
                <a:gd name="T7" fmla="*/ 32 h 34"/>
                <a:gd name="T8" fmla="*/ 25 w 54"/>
                <a:gd name="T9" fmla="*/ 32 h 34"/>
                <a:gd name="T10" fmla="*/ 54 w 54"/>
                <a:gd name="T11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" h="34">
                  <a:moveTo>
                    <a:pt x="54" y="0"/>
                  </a:moveTo>
                  <a:cubicBezTo>
                    <a:pt x="27" y="0"/>
                    <a:pt x="27" y="0"/>
                    <a:pt x="27" y="0"/>
                  </a:cubicBezTo>
                  <a:cubicBezTo>
                    <a:pt x="18" y="11"/>
                    <a:pt x="9" y="22"/>
                    <a:pt x="0" y="34"/>
                  </a:cubicBezTo>
                  <a:cubicBezTo>
                    <a:pt x="6" y="33"/>
                    <a:pt x="11" y="32"/>
                    <a:pt x="17" y="32"/>
                  </a:cubicBezTo>
                  <a:cubicBezTo>
                    <a:pt x="19" y="32"/>
                    <a:pt x="22" y="32"/>
                    <a:pt x="25" y="32"/>
                  </a:cubicBezTo>
                  <a:cubicBezTo>
                    <a:pt x="34" y="22"/>
                    <a:pt x="44" y="11"/>
                    <a:pt x="54" y="0"/>
                  </a:cubicBezTo>
                </a:path>
              </a:pathLst>
            </a:custGeom>
            <a:solidFill>
              <a:srgbClr val="04A8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4" name="Freeform 74"/>
            <p:cNvSpPr/>
            <p:nvPr/>
          </p:nvSpPr>
          <p:spPr bwMode="auto">
            <a:xfrm>
              <a:off x="5370513" y="882651"/>
              <a:ext cx="338137" cy="238125"/>
            </a:xfrm>
            <a:custGeom>
              <a:avLst/>
              <a:gdLst>
                <a:gd name="T0" fmla="*/ 66 w 69"/>
                <a:gd name="T1" fmla="*/ 0 h 49"/>
                <a:gd name="T2" fmla="*/ 33 w 69"/>
                <a:gd name="T3" fmla="*/ 0 h 49"/>
                <a:gd name="T4" fmla="*/ 0 w 69"/>
                <a:gd name="T5" fmla="*/ 35 h 49"/>
                <a:gd name="T6" fmla="*/ 19 w 69"/>
                <a:gd name="T7" fmla="*/ 49 h 49"/>
                <a:gd name="T8" fmla="*/ 69 w 69"/>
                <a:gd name="T9" fmla="*/ 2 h 49"/>
                <a:gd name="T10" fmla="*/ 66 w 69"/>
                <a:gd name="T1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9" h="49">
                  <a:moveTo>
                    <a:pt x="66" y="0"/>
                  </a:moveTo>
                  <a:cubicBezTo>
                    <a:pt x="33" y="0"/>
                    <a:pt x="33" y="0"/>
                    <a:pt x="33" y="0"/>
                  </a:cubicBezTo>
                  <a:cubicBezTo>
                    <a:pt x="22" y="12"/>
                    <a:pt x="11" y="23"/>
                    <a:pt x="0" y="35"/>
                  </a:cubicBezTo>
                  <a:cubicBezTo>
                    <a:pt x="8" y="38"/>
                    <a:pt x="14" y="43"/>
                    <a:pt x="19" y="49"/>
                  </a:cubicBezTo>
                  <a:cubicBezTo>
                    <a:pt x="35" y="34"/>
                    <a:pt x="52" y="18"/>
                    <a:pt x="69" y="2"/>
                  </a:cubicBezTo>
                  <a:cubicBezTo>
                    <a:pt x="68" y="1"/>
                    <a:pt x="67" y="0"/>
                    <a:pt x="66" y="0"/>
                  </a:cubicBezTo>
                </a:path>
              </a:pathLst>
            </a:custGeom>
            <a:solidFill>
              <a:srgbClr val="00A5D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5" name="Freeform 75"/>
            <p:cNvSpPr/>
            <p:nvPr/>
          </p:nvSpPr>
          <p:spPr bwMode="auto">
            <a:xfrm>
              <a:off x="4970463" y="1141413"/>
              <a:ext cx="254000" cy="209550"/>
            </a:xfrm>
            <a:custGeom>
              <a:avLst/>
              <a:gdLst>
                <a:gd name="T0" fmla="*/ 41 w 52"/>
                <a:gd name="T1" fmla="*/ 0 h 43"/>
                <a:gd name="T2" fmla="*/ 32 w 52"/>
                <a:gd name="T3" fmla="*/ 1 h 43"/>
                <a:gd name="T4" fmla="*/ 0 w 52"/>
                <a:gd name="T5" fmla="*/ 40 h 43"/>
                <a:gd name="T6" fmla="*/ 15 w 52"/>
                <a:gd name="T7" fmla="*/ 43 h 43"/>
                <a:gd name="T8" fmla="*/ 52 w 52"/>
                <a:gd name="T9" fmla="*/ 1 h 43"/>
                <a:gd name="T10" fmla="*/ 41 w 52"/>
                <a:gd name="T11" fmla="*/ 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2" h="43">
                  <a:moveTo>
                    <a:pt x="41" y="0"/>
                  </a:moveTo>
                  <a:cubicBezTo>
                    <a:pt x="38" y="0"/>
                    <a:pt x="35" y="0"/>
                    <a:pt x="32" y="1"/>
                  </a:cubicBezTo>
                  <a:cubicBezTo>
                    <a:pt x="21" y="14"/>
                    <a:pt x="11" y="27"/>
                    <a:pt x="0" y="40"/>
                  </a:cubicBezTo>
                  <a:cubicBezTo>
                    <a:pt x="6" y="40"/>
                    <a:pt x="11" y="41"/>
                    <a:pt x="15" y="43"/>
                  </a:cubicBezTo>
                  <a:cubicBezTo>
                    <a:pt x="27" y="29"/>
                    <a:pt x="40" y="15"/>
                    <a:pt x="52" y="1"/>
                  </a:cubicBezTo>
                  <a:cubicBezTo>
                    <a:pt x="49" y="0"/>
                    <a:pt x="45" y="0"/>
                    <a:pt x="41" y="0"/>
                  </a:cubicBezTo>
                </a:path>
              </a:pathLst>
            </a:custGeom>
            <a:solidFill>
              <a:srgbClr val="1AAE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6" name="Freeform 76"/>
            <p:cNvSpPr/>
            <p:nvPr/>
          </p:nvSpPr>
          <p:spPr bwMode="auto">
            <a:xfrm>
              <a:off x="5072063" y="1155700"/>
              <a:ext cx="279400" cy="296862"/>
            </a:xfrm>
            <a:custGeom>
              <a:avLst/>
              <a:gdLst>
                <a:gd name="T0" fmla="*/ 42 w 57"/>
                <a:gd name="T1" fmla="*/ 0 h 61"/>
                <a:gd name="T2" fmla="*/ 0 w 57"/>
                <a:gd name="T3" fmla="*/ 45 h 61"/>
                <a:gd name="T4" fmla="*/ 9 w 57"/>
                <a:gd name="T5" fmla="*/ 61 h 61"/>
                <a:gd name="T6" fmla="*/ 57 w 57"/>
                <a:gd name="T7" fmla="*/ 15 h 61"/>
                <a:gd name="T8" fmla="*/ 42 w 57"/>
                <a:gd name="T9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" h="61">
                  <a:moveTo>
                    <a:pt x="42" y="0"/>
                  </a:moveTo>
                  <a:cubicBezTo>
                    <a:pt x="28" y="15"/>
                    <a:pt x="14" y="30"/>
                    <a:pt x="0" y="45"/>
                  </a:cubicBezTo>
                  <a:cubicBezTo>
                    <a:pt x="4" y="49"/>
                    <a:pt x="7" y="54"/>
                    <a:pt x="9" y="61"/>
                  </a:cubicBezTo>
                  <a:cubicBezTo>
                    <a:pt x="25" y="46"/>
                    <a:pt x="41" y="31"/>
                    <a:pt x="57" y="15"/>
                  </a:cubicBezTo>
                  <a:cubicBezTo>
                    <a:pt x="54" y="8"/>
                    <a:pt x="49" y="3"/>
                    <a:pt x="42" y="0"/>
                  </a:cubicBezTo>
                </a:path>
              </a:pathLst>
            </a:custGeom>
            <a:solidFill>
              <a:srgbClr val="0CAA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7" name="Freeform 77"/>
            <p:cNvSpPr/>
            <p:nvPr/>
          </p:nvSpPr>
          <p:spPr bwMode="auto">
            <a:xfrm>
              <a:off x="4705350" y="882651"/>
              <a:ext cx="596900" cy="536575"/>
            </a:xfrm>
            <a:custGeom>
              <a:avLst/>
              <a:gdLst>
                <a:gd name="T0" fmla="*/ 122 w 122"/>
                <a:gd name="T1" fmla="*/ 0 h 110"/>
                <a:gd name="T2" fmla="*/ 116 w 122"/>
                <a:gd name="T3" fmla="*/ 0 h 110"/>
                <a:gd name="T4" fmla="*/ 97 w 122"/>
                <a:gd name="T5" fmla="*/ 7 h 110"/>
                <a:gd name="T6" fmla="*/ 76 w 122"/>
                <a:gd name="T7" fmla="*/ 38 h 110"/>
                <a:gd name="T8" fmla="*/ 40 w 122"/>
                <a:gd name="T9" fmla="*/ 55 h 110"/>
                <a:gd name="T10" fmla="*/ 55 w 122"/>
                <a:gd name="T11" fmla="*/ 29 h 110"/>
                <a:gd name="T12" fmla="*/ 28 w 122"/>
                <a:gd name="T13" fmla="*/ 46 h 110"/>
                <a:gd name="T14" fmla="*/ 11 w 122"/>
                <a:gd name="T15" fmla="*/ 80 h 110"/>
                <a:gd name="T16" fmla="*/ 19 w 122"/>
                <a:gd name="T17" fmla="*/ 75 h 110"/>
                <a:gd name="T18" fmla="*/ 19 w 122"/>
                <a:gd name="T19" fmla="*/ 75 h 110"/>
                <a:gd name="T20" fmla="*/ 19 w 122"/>
                <a:gd name="T21" fmla="*/ 75 h 110"/>
                <a:gd name="T22" fmla="*/ 0 w 122"/>
                <a:gd name="T23" fmla="*/ 110 h 110"/>
                <a:gd name="T24" fmla="*/ 9 w 122"/>
                <a:gd name="T25" fmla="*/ 106 h 110"/>
                <a:gd name="T26" fmla="*/ 27 w 122"/>
                <a:gd name="T27" fmla="*/ 74 h 110"/>
                <a:gd name="T28" fmla="*/ 63 w 122"/>
                <a:gd name="T29" fmla="*/ 59 h 110"/>
                <a:gd name="T30" fmla="*/ 63 w 122"/>
                <a:gd name="T31" fmla="*/ 59 h 110"/>
                <a:gd name="T32" fmla="*/ 63 w 122"/>
                <a:gd name="T33" fmla="*/ 59 h 110"/>
                <a:gd name="T34" fmla="*/ 37 w 122"/>
                <a:gd name="T35" fmla="*/ 96 h 110"/>
                <a:gd name="T36" fmla="*/ 48 w 122"/>
                <a:gd name="T37" fmla="*/ 94 h 110"/>
                <a:gd name="T38" fmla="*/ 77 w 122"/>
                <a:gd name="T39" fmla="*/ 55 h 110"/>
                <a:gd name="T40" fmla="*/ 80 w 122"/>
                <a:gd name="T41" fmla="*/ 55 h 110"/>
                <a:gd name="T42" fmla="*/ 95 w 122"/>
                <a:gd name="T43" fmla="*/ 35 h 110"/>
                <a:gd name="T44" fmla="*/ 90 w 122"/>
                <a:gd name="T45" fmla="*/ 36 h 110"/>
                <a:gd name="T46" fmla="*/ 118 w 122"/>
                <a:gd name="T47" fmla="*/ 0 h 110"/>
                <a:gd name="T48" fmla="*/ 122 w 122"/>
                <a:gd name="T49" fmla="*/ 0 h 110"/>
                <a:gd name="T50" fmla="*/ 122 w 122"/>
                <a:gd name="T51" fmla="*/ 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2" h="110">
                  <a:moveTo>
                    <a:pt x="122" y="0"/>
                  </a:moveTo>
                  <a:cubicBezTo>
                    <a:pt x="116" y="0"/>
                    <a:pt x="116" y="0"/>
                    <a:pt x="116" y="0"/>
                  </a:cubicBezTo>
                  <a:cubicBezTo>
                    <a:pt x="110" y="2"/>
                    <a:pt x="104" y="4"/>
                    <a:pt x="97" y="7"/>
                  </a:cubicBezTo>
                  <a:cubicBezTo>
                    <a:pt x="90" y="17"/>
                    <a:pt x="83" y="27"/>
                    <a:pt x="76" y="38"/>
                  </a:cubicBezTo>
                  <a:cubicBezTo>
                    <a:pt x="64" y="42"/>
                    <a:pt x="52" y="48"/>
                    <a:pt x="40" y="55"/>
                  </a:cubicBezTo>
                  <a:cubicBezTo>
                    <a:pt x="45" y="46"/>
                    <a:pt x="50" y="37"/>
                    <a:pt x="55" y="29"/>
                  </a:cubicBezTo>
                  <a:cubicBezTo>
                    <a:pt x="46" y="34"/>
                    <a:pt x="37" y="40"/>
                    <a:pt x="28" y="46"/>
                  </a:cubicBezTo>
                  <a:cubicBezTo>
                    <a:pt x="22" y="57"/>
                    <a:pt x="17" y="68"/>
                    <a:pt x="11" y="80"/>
                  </a:cubicBezTo>
                  <a:cubicBezTo>
                    <a:pt x="14" y="78"/>
                    <a:pt x="16" y="77"/>
                    <a:pt x="19" y="75"/>
                  </a:cubicBezTo>
                  <a:cubicBezTo>
                    <a:pt x="19" y="75"/>
                    <a:pt x="19" y="75"/>
                    <a:pt x="19" y="75"/>
                  </a:cubicBezTo>
                  <a:cubicBezTo>
                    <a:pt x="19" y="75"/>
                    <a:pt x="19" y="75"/>
                    <a:pt x="19" y="75"/>
                  </a:cubicBezTo>
                  <a:cubicBezTo>
                    <a:pt x="13" y="86"/>
                    <a:pt x="7" y="98"/>
                    <a:pt x="0" y="110"/>
                  </a:cubicBezTo>
                  <a:cubicBezTo>
                    <a:pt x="3" y="108"/>
                    <a:pt x="6" y="107"/>
                    <a:pt x="9" y="106"/>
                  </a:cubicBezTo>
                  <a:cubicBezTo>
                    <a:pt x="15" y="95"/>
                    <a:pt x="21" y="85"/>
                    <a:pt x="27" y="74"/>
                  </a:cubicBezTo>
                  <a:cubicBezTo>
                    <a:pt x="39" y="68"/>
                    <a:pt x="52" y="62"/>
                    <a:pt x="63" y="59"/>
                  </a:cubicBezTo>
                  <a:cubicBezTo>
                    <a:pt x="63" y="59"/>
                    <a:pt x="63" y="59"/>
                    <a:pt x="63" y="59"/>
                  </a:cubicBezTo>
                  <a:cubicBezTo>
                    <a:pt x="63" y="59"/>
                    <a:pt x="63" y="59"/>
                    <a:pt x="63" y="59"/>
                  </a:cubicBezTo>
                  <a:cubicBezTo>
                    <a:pt x="54" y="71"/>
                    <a:pt x="45" y="83"/>
                    <a:pt x="37" y="96"/>
                  </a:cubicBezTo>
                  <a:cubicBezTo>
                    <a:pt x="40" y="95"/>
                    <a:pt x="44" y="94"/>
                    <a:pt x="48" y="94"/>
                  </a:cubicBezTo>
                  <a:cubicBezTo>
                    <a:pt x="57" y="81"/>
                    <a:pt x="67" y="68"/>
                    <a:pt x="77" y="55"/>
                  </a:cubicBezTo>
                  <a:cubicBezTo>
                    <a:pt x="78" y="55"/>
                    <a:pt x="79" y="55"/>
                    <a:pt x="80" y="55"/>
                  </a:cubicBezTo>
                  <a:cubicBezTo>
                    <a:pt x="85" y="48"/>
                    <a:pt x="90" y="42"/>
                    <a:pt x="95" y="35"/>
                  </a:cubicBezTo>
                  <a:cubicBezTo>
                    <a:pt x="93" y="35"/>
                    <a:pt x="92" y="36"/>
                    <a:pt x="90" y="36"/>
                  </a:cubicBezTo>
                  <a:cubicBezTo>
                    <a:pt x="100" y="24"/>
                    <a:pt x="109" y="12"/>
                    <a:pt x="118" y="0"/>
                  </a:cubicBezTo>
                  <a:cubicBezTo>
                    <a:pt x="122" y="0"/>
                    <a:pt x="122" y="0"/>
                    <a:pt x="122" y="0"/>
                  </a:cubicBezTo>
                  <a:cubicBezTo>
                    <a:pt x="122" y="0"/>
                    <a:pt x="122" y="0"/>
                    <a:pt x="122" y="0"/>
                  </a:cubicBezTo>
                </a:path>
              </a:pathLst>
            </a:custGeom>
            <a:solidFill>
              <a:srgbClr val="99D0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8" name="Freeform 78"/>
            <p:cNvSpPr/>
            <p:nvPr/>
          </p:nvSpPr>
          <p:spPr bwMode="auto">
            <a:xfrm>
              <a:off x="4902200" y="915988"/>
              <a:ext cx="277812" cy="234950"/>
            </a:xfrm>
            <a:custGeom>
              <a:avLst/>
              <a:gdLst>
                <a:gd name="T0" fmla="*/ 57 w 57"/>
                <a:gd name="T1" fmla="*/ 0 h 48"/>
                <a:gd name="T2" fmla="*/ 15 w 57"/>
                <a:gd name="T3" fmla="*/ 22 h 48"/>
                <a:gd name="T4" fmla="*/ 0 w 57"/>
                <a:gd name="T5" fmla="*/ 48 h 48"/>
                <a:gd name="T6" fmla="*/ 36 w 57"/>
                <a:gd name="T7" fmla="*/ 31 h 48"/>
                <a:gd name="T8" fmla="*/ 57 w 57"/>
                <a:gd name="T9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" h="48">
                  <a:moveTo>
                    <a:pt x="57" y="0"/>
                  </a:moveTo>
                  <a:cubicBezTo>
                    <a:pt x="44" y="6"/>
                    <a:pt x="29" y="14"/>
                    <a:pt x="15" y="22"/>
                  </a:cubicBezTo>
                  <a:cubicBezTo>
                    <a:pt x="10" y="30"/>
                    <a:pt x="5" y="39"/>
                    <a:pt x="0" y="48"/>
                  </a:cubicBezTo>
                  <a:cubicBezTo>
                    <a:pt x="12" y="41"/>
                    <a:pt x="24" y="35"/>
                    <a:pt x="36" y="31"/>
                  </a:cubicBezTo>
                  <a:cubicBezTo>
                    <a:pt x="43" y="20"/>
                    <a:pt x="50" y="10"/>
                    <a:pt x="57" y="0"/>
                  </a:cubicBezTo>
                </a:path>
              </a:pathLst>
            </a:custGeom>
            <a:solidFill>
              <a:srgbClr val="2CB3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9" name="Freeform 79"/>
            <p:cNvSpPr/>
            <p:nvPr/>
          </p:nvSpPr>
          <p:spPr bwMode="auto">
            <a:xfrm>
              <a:off x="5146675" y="882651"/>
              <a:ext cx="155575" cy="176212"/>
            </a:xfrm>
            <a:custGeom>
              <a:avLst/>
              <a:gdLst>
                <a:gd name="T0" fmla="*/ 32 w 32"/>
                <a:gd name="T1" fmla="*/ 0 h 36"/>
                <a:gd name="T2" fmla="*/ 28 w 32"/>
                <a:gd name="T3" fmla="*/ 0 h 36"/>
                <a:gd name="T4" fmla="*/ 0 w 32"/>
                <a:gd name="T5" fmla="*/ 36 h 36"/>
                <a:gd name="T6" fmla="*/ 5 w 32"/>
                <a:gd name="T7" fmla="*/ 35 h 36"/>
                <a:gd name="T8" fmla="*/ 32 w 32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36">
                  <a:moveTo>
                    <a:pt x="32" y="0"/>
                  </a:moveTo>
                  <a:cubicBezTo>
                    <a:pt x="28" y="0"/>
                    <a:pt x="28" y="0"/>
                    <a:pt x="28" y="0"/>
                  </a:cubicBezTo>
                  <a:cubicBezTo>
                    <a:pt x="19" y="12"/>
                    <a:pt x="10" y="24"/>
                    <a:pt x="0" y="36"/>
                  </a:cubicBezTo>
                  <a:cubicBezTo>
                    <a:pt x="2" y="36"/>
                    <a:pt x="3" y="35"/>
                    <a:pt x="5" y="35"/>
                  </a:cubicBezTo>
                  <a:cubicBezTo>
                    <a:pt x="14" y="23"/>
                    <a:pt x="23" y="11"/>
                    <a:pt x="32" y="0"/>
                  </a:cubicBezTo>
                </a:path>
              </a:pathLst>
            </a:custGeom>
            <a:solidFill>
              <a:srgbClr val="04A8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0" name="Freeform 80"/>
            <p:cNvSpPr/>
            <p:nvPr/>
          </p:nvSpPr>
          <p:spPr bwMode="auto">
            <a:xfrm>
              <a:off x="4676775" y="1247775"/>
              <a:ext cx="122237" cy="185737"/>
            </a:xfrm>
            <a:custGeom>
              <a:avLst/>
              <a:gdLst>
                <a:gd name="T0" fmla="*/ 25 w 25"/>
                <a:gd name="T1" fmla="*/ 0 h 38"/>
                <a:gd name="T2" fmla="*/ 17 w 25"/>
                <a:gd name="T3" fmla="*/ 5 h 38"/>
                <a:gd name="T4" fmla="*/ 0 w 25"/>
                <a:gd name="T5" fmla="*/ 38 h 38"/>
                <a:gd name="T6" fmla="*/ 6 w 25"/>
                <a:gd name="T7" fmla="*/ 35 h 38"/>
                <a:gd name="T8" fmla="*/ 25 w 25"/>
                <a:gd name="T9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38">
                  <a:moveTo>
                    <a:pt x="25" y="0"/>
                  </a:moveTo>
                  <a:cubicBezTo>
                    <a:pt x="22" y="2"/>
                    <a:pt x="20" y="3"/>
                    <a:pt x="17" y="5"/>
                  </a:cubicBezTo>
                  <a:cubicBezTo>
                    <a:pt x="12" y="16"/>
                    <a:pt x="6" y="27"/>
                    <a:pt x="0" y="38"/>
                  </a:cubicBezTo>
                  <a:cubicBezTo>
                    <a:pt x="2" y="37"/>
                    <a:pt x="4" y="36"/>
                    <a:pt x="6" y="35"/>
                  </a:cubicBezTo>
                  <a:cubicBezTo>
                    <a:pt x="13" y="23"/>
                    <a:pt x="19" y="11"/>
                    <a:pt x="25" y="0"/>
                  </a:cubicBezTo>
                </a:path>
              </a:pathLst>
            </a:custGeom>
            <a:solidFill>
              <a:srgbClr val="0089B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1" name="Freeform 81"/>
            <p:cNvSpPr/>
            <p:nvPr/>
          </p:nvSpPr>
          <p:spPr bwMode="auto">
            <a:xfrm>
              <a:off x="4749800" y="1169988"/>
              <a:ext cx="263525" cy="230187"/>
            </a:xfrm>
            <a:custGeom>
              <a:avLst/>
              <a:gdLst>
                <a:gd name="T0" fmla="*/ 54 w 54"/>
                <a:gd name="T1" fmla="*/ 0 h 47"/>
                <a:gd name="T2" fmla="*/ 18 w 54"/>
                <a:gd name="T3" fmla="*/ 15 h 47"/>
                <a:gd name="T4" fmla="*/ 0 w 54"/>
                <a:gd name="T5" fmla="*/ 47 h 47"/>
                <a:gd name="T6" fmla="*/ 28 w 54"/>
                <a:gd name="T7" fmla="*/ 37 h 47"/>
                <a:gd name="T8" fmla="*/ 54 w 54"/>
                <a:gd name="T9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7">
                  <a:moveTo>
                    <a:pt x="54" y="0"/>
                  </a:moveTo>
                  <a:cubicBezTo>
                    <a:pt x="43" y="3"/>
                    <a:pt x="30" y="9"/>
                    <a:pt x="18" y="15"/>
                  </a:cubicBezTo>
                  <a:cubicBezTo>
                    <a:pt x="12" y="26"/>
                    <a:pt x="6" y="36"/>
                    <a:pt x="0" y="47"/>
                  </a:cubicBezTo>
                  <a:cubicBezTo>
                    <a:pt x="10" y="42"/>
                    <a:pt x="19" y="38"/>
                    <a:pt x="28" y="37"/>
                  </a:cubicBezTo>
                  <a:cubicBezTo>
                    <a:pt x="36" y="24"/>
                    <a:pt x="45" y="12"/>
                    <a:pt x="54" y="0"/>
                  </a:cubicBezTo>
                </a:path>
              </a:pathLst>
            </a:custGeom>
            <a:solidFill>
              <a:srgbClr val="16AD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2" name="Freeform 82"/>
            <p:cNvSpPr/>
            <p:nvPr/>
          </p:nvSpPr>
          <p:spPr bwMode="auto">
            <a:xfrm>
              <a:off x="4940300" y="1150938"/>
              <a:ext cx="157162" cy="190500"/>
            </a:xfrm>
            <a:custGeom>
              <a:avLst/>
              <a:gdLst>
                <a:gd name="T0" fmla="*/ 32 w 32"/>
                <a:gd name="T1" fmla="*/ 0 h 39"/>
                <a:gd name="T2" fmla="*/ 29 w 32"/>
                <a:gd name="T3" fmla="*/ 0 h 39"/>
                <a:gd name="T4" fmla="*/ 0 w 32"/>
                <a:gd name="T5" fmla="*/ 39 h 39"/>
                <a:gd name="T6" fmla="*/ 1 w 32"/>
                <a:gd name="T7" fmla="*/ 39 h 39"/>
                <a:gd name="T8" fmla="*/ 32 w 32"/>
                <a:gd name="T9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39">
                  <a:moveTo>
                    <a:pt x="32" y="0"/>
                  </a:moveTo>
                  <a:cubicBezTo>
                    <a:pt x="31" y="0"/>
                    <a:pt x="30" y="0"/>
                    <a:pt x="29" y="0"/>
                  </a:cubicBezTo>
                  <a:cubicBezTo>
                    <a:pt x="19" y="13"/>
                    <a:pt x="9" y="26"/>
                    <a:pt x="0" y="39"/>
                  </a:cubicBezTo>
                  <a:cubicBezTo>
                    <a:pt x="0" y="39"/>
                    <a:pt x="1" y="39"/>
                    <a:pt x="1" y="39"/>
                  </a:cubicBezTo>
                  <a:cubicBezTo>
                    <a:pt x="12" y="26"/>
                    <a:pt x="22" y="13"/>
                    <a:pt x="32" y="0"/>
                  </a:cubicBezTo>
                </a:path>
              </a:pathLst>
            </a:custGeom>
            <a:solidFill>
              <a:srgbClr val="1AAE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3" name="Freeform 83"/>
            <p:cNvSpPr/>
            <p:nvPr/>
          </p:nvSpPr>
          <p:spPr bwMode="auto">
            <a:xfrm>
              <a:off x="4343400" y="1233488"/>
              <a:ext cx="406400" cy="355600"/>
            </a:xfrm>
            <a:custGeom>
              <a:avLst/>
              <a:gdLst>
                <a:gd name="T0" fmla="*/ 83 w 83"/>
                <a:gd name="T1" fmla="*/ 0 h 73"/>
                <a:gd name="T2" fmla="*/ 55 w 83"/>
                <a:gd name="T3" fmla="*/ 20 h 73"/>
                <a:gd name="T4" fmla="*/ 60 w 83"/>
                <a:gd name="T5" fmla="*/ 4 h 73"/>
                <a:gd name="T6" fmla="*/ 32 w 83"/>
                <a:gd name="T7" fmla="*/ 26 h 73"/>
                <a:gd name="T8" fmla="*/ 30 w 83"/>
                <a:gd name="T9" fmla="*/ 40 h 73"/>
                <a:gd name="T10" fmla="*/ 0 w 83"/>
                <a:gd name="T11" fmla="*/ 66 h 73"/>
                <a:gd name="T12" fmla="*/ 1 w 83"/>
                <a:gd name="T13" fmla="*/ 73 h 73"/>
                <a:gd name="T14" fmla="*/ 33 w 83"/>
                <a:gd name="T15" fmla="*/ 46 h 73"/>
                <a:gd name="T16" fmla="*/ 33 w 83"/>
                <a:gd name="T17" fmla="*/ 46 h 73"/>
                <a:gd name="T18" fmla="*/ 33 w 83"/>
                <a:gd name="T19" fmla="*/ 46 h 73"/>
                <a:gd name="T20" fmla="*/ 28 w 83"/>
                <a:gd name="T21" fmla="*/ 67 h 73"/>
                <a:gd name="T22" fmla="*/ 35 w 83"/>
                <a:gd name="T23" fmla="*/ 62 h 73"/>
                <a:gd name="T24" fmla="*/ 42 w 83"/>
                <a:gd name="T25" fmla="*/ 38 h 73"/>
                <a:gd name="T26" fmla="*/ 77 w 83"/>
                <a:gd name="T27" fmla="*/ 12 h 73"/>
                <a:gd name="T28" fmla="*/ 83 w 83"/>
                <a:gd name="T29" fmla="*/ 0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3" h="73">
                  <a:moveTo>
                    <a:pt x="83" y="0"/>
                  </a:moveTo>
                  <a:cubicBezTo>
                    <a:pt x="74" y="7"/>
                    <a:pt x="64" y="13"/>
                    <a:pt x="55" y="20"/>
                  </a:cubicBezTo>
                  <a:cubicBezTo>
                    <a:pt x="56" y="15"/>
                    <a:pt x="58" y="9"/>
                    <a:pt x="60" y="4"/>
                  </a:cubicBezTo>
                  <a:cubicBezTo>
                    <a:pt x="51" y="11"/>
                    <a:pt x="42" y="18"/>
                    <a:pt x="32" y="26"/>
                  </a:cubicBezTo>
                  <a:cubicBezTo>
                    <a:pt x="32" y="30"/>
                    <a:pt x="31" y="35"/>
                    <a:pt x="30" y="40"/>
                  </a:cubicBezTo>
                  <a:cubicBezTo>
                    <a:pt x="20" y="48"/>
                    <a:pt x="10" y="57"/>
                    <a:pt x="0" y="66"/>
                  </a:cubicBezTo>
                  <a:cubicBezTo>
                    <a:pt x="1" y="68"/>
                    <a:pt x="1" y="70"/>
                    <a:pt x="1" y="73"/>
                  </a:cubicBezTo>
                  <a:cubicBezTo>
                    <a:pt x="12" y="63"/>
                    <a:pt x="22" y="54"/>
                    <a:pt x="33" y="46"/>
                  </a:cubicBezTo>
                  <a:cubicBezTo>
                    <a:pt x="33" y="46"/>
                    <a:pt x="33" y="46"/>
                    <a:pt x="33" y="46"/>
                  </a:cubicBezTo>
                  <a:cubicBezTo>
                    <a:pt x="33" y="46"/>
                    <a:pt x="33" y="46"/>
                    <a:pt x="33" y="46"/>
                  </a:cubicBezTo>
                  <a:cubicBezTo>
                    <a:pt x="31" y="53"/>
                    <a:pt x="30" y="60"/>
                    <a:pt x="28" y="67"/>
                  </a:cubicBezTo>
                  <a:cubicBezTo>
                    <a:pt x="31" y="65"/>
                    <a:pt x="33" y="64"/>
                    <a:pt x="35" y="62"/>
                  </a:cubicBezTo>
                  <a:cubicBezTo>
                    <a:pt x="37" y="54"/>
                    <a:pt x="39" y="46"/>
                    <a:pt x="42" y="38"/>
                  </a:cubicBezTo>
                  <a:cubicBezTo>
                    <a:pt x="54" y="28"/>
                    <a:pt x="66" y="20"/>
                    <a:pt x="77" y="12"/>
                  </a:cubicBezTo>
                  <a:cubicBezTo>
                    <a:pt x="79" y="8"/>
                    <a:pt x="81" y="4"/>
                    <a:pt x="83" y="0"/>
                  </a:cubicBezTo>
                </a:path>
              </a:pathLst>
            </a:custGeom>
            <a:solidFill>
              <a:srgbClr val="99D0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4" name="Freeform 84"/>
            <p:cNvSpPr/>
            <p:nvPr/>
          </p:nvSpPr>
          <p:spPr bwMode="auto">
            <a:xfrm>
              <a:off x="4338638" y="1360488"/>
              <a:ext cx="161925" cy="195262"/>
            </a:xfrm>
            <a:custGeom>
              <a:avLst/>
              <a:gdLst>
                <a:gd name="T0" fmla="*/ 33 w 33"/>
                <a:gd name="T1" fmla="*/ 0 h 40"/>
                <a:gd name="T2" fmla="*/ 0 w 33"/>
                <a:gd name="T3" fmla="*/ 28 h 40"/>
                <a:gd name="T4" fmla="*/ 1 w 33"/>
                <a:gd name="T5" fmla="*/ 40 h 40"/>
                <a:gd name="T6" fmla="*/ 31 w 33"/>
                <a:gd name="T7" fmla="*/ 14 h 40"/>
                <a:gd name="T8" fmla="*/ 33 w 33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40">
                  <a:moveTo>
                    <a:pt x="33" y="0"/>
                  </a:moveTo>
                  <a:cubicBezTo>
                    <a:pt x="22" y="9"/>
                    <a:pt x="11" y="19"/>
                    <a:pt x="0" y="28"/>
                  </a:cubicBezTo>
                  <a:cubicBezTo>
                    <a:pt x="1" y="32"/>
                    <a:pt x="1" y="36"/>
                    <a:pt x="1" y="40"/>
                  </a:cubicBezTo>
                  <a:cubicBezTo>
                    <a:pt x="11" y="31"/>
                    <a:pt x="21" y="22"/>
                    <a:pt x="31" y="14"/>
                  </a:cubicBezTo>
                  <a:cubicBezTo>
                    <a:pt x="32" y="9"/>
                    <a:pt x="33" y="4"/>
                    <a:pt x="33" y="0"/>
                  </a:cubicBezTo>
                </a:path>
              </a:pathLst>
            </a:custGeom>
            <a:solidFill>
              <a:srgbClr val="23B0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5" name="Freeform 85"/>
            <p:cNvSpPr/>
            <p:nvPr/>
          </p:nvSpPr>
          <p:spPr bwMode="auto">
            <a:xfrm>
              <a:off x="4613275" y="1136650"/>
              <a:ext cx="180975" cy="195262"/>
            </a:xfrm>
            <a:custGeom>
              <a:avLst/>
              <a:gdLst>
                <a:gd name="T0" fmla="*/ 37 w 37"/>
                <a:gd name="T1" fmla="*/ 0 h 40"/>
                <a:gd name="T2" fmla="*/ 5 w 37"/>
                <a:gd name="T3" fmla="*/ 24 h 40"/>
                <a:gd name="T4" fmla="*/ 0 w 37"/>
                <a:gd name="T5" fmla="*/ 40 h 40"/>
                <a:gd name="T6" fmla="*/ 28 w 37"/>
                <a:gd name="T7" fmla="*/ 20 h 40"/>
                <a:gd name="T8" fmla="*/ 37 w 37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40">
                  <a:moveTo>
                    <a:pt x="37" y="0"/>
                  </a:moveTo>
                  <a:cubicBezTo>
                    <a:pt x="27" y="7"/>
                    <a:pt x="16" y="15"/>
                    <a:pt x="5" y="24"/>
                  </a:cubicBezTo>
                  <a:cubicBezTo>
                    <a:pt x="3" y="29"/>
                    <a:pt x="1" y="35"/>
                    <a:pt x="0" y="40"/>
                  </a:cubicBezTo>
                  <a:cubicBezTo>
                    <a:pt x="9" y="33"/>
                    <a:pt x="19" y="27"/>
                    <a:pt x="28" y="20"/>
                  </a:cubicBezTo>
                  <a:cubicBezTo>
                    <a:pt x="31" y="14"/>
                    <a:pt x="34" y="7"/>
                    <a:pt x="37" y="0"/>
                  </a:cubicBezTo>
                </a:path>
              </a:pathLst>
            </a:custGeom>
            <a:solidFill>
              <a:srgbClr val="29B2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6" name="Freeform 86"/>
            <p:cNvSpPr/>
            <p:nvPr/>
          </p:nvSpPr>
          <p:spPr bwMode="auto">
            <a:xfrm>
              <a:off x="4348163" y="1457325"/>
              <a:ext cx="157162" cy="204787"/>
            </a:xfrm>
            <a:custGeom>
              <a:avLst/>
              <a:gdLst>
                <a:gd name="T0" fmla="*/ 32 w 32"/>
                <a:gd name="T1" fmla="*/ 0 h 42"/>
                <a:gd name="T2" fmla="*/ 0 w 32"/>
                <a:gd name="T3" fmla="*/ 27 h 42"/>
                <a:gd name="T4" fmla="*/ 2 w 32"/>
                <a:gd name="T5" fmla="*/ 42 h 42"/>
                <a:gd name="T6" fmla="*/ 27 w 32"/>
                <a:gd name="T7" fmla="*/ 21 h 42"/>
                <a:gd name="T8" fmla="*/ 32 w 32"/>
                <a:gd name="T9" fmla="*/ 0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42">
                  <a:moveTo>
                    <a:pt x="32" y="0"/>
                  </a:moveTo>
                  <a:cubicBezTo>
                    <a:pt x="21" y="8"/>
                    <a:pt x="11" y="17"/>
                    <a:pt x="0" y="27"/>
                  </a:cubicBezTo>
                  <a:cubicBezTo>
                    <a:pt x="1" y="32"/>
                    <a:pt x="1" y="37"/>
                    <a:pt x="2" y="42"/>
                  </a:cubicBezTo>
                  <a:cubicBezTo>
                    <a:pt x="10" y="35"/>
                    <a:pt x="19" y="28"/>
                    <a:pt x="27" y="21"/>
                  </a:cubicBezTo>
                  <a:cubicBezTo>
                    <a:pt x="29" y="14"/>
                    <a:pt x="30" y="7"/>
                    <a:pt x="32" y="0"/>
                  </a:cubicBezTo>
                </a:path>
              </a:pathLst>
            </a:custGeom>
            <a:solidFill>
              <a:srgbClr val="0099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7" name="Freeform 87"/>
            <p:cNvSpPr/>
            <p:nvPr/>
          </p:nvSpPr>
          <p:spPr bwMode="auto">
            <a:xfrm>
              <a:off x="4514850" y="1292225"/>
              <a:ext cx="206375" cy="244475"/>
            </a:xfrm>
            <a:custGeom>
              <a:avLst/>
              <a:gdLst>
                <a:gd name="T0" fmla="*/ 42 w 42"/>
                <a:gd name="T1" fmla="*/ 0 h 50"/>
                <a:gd name="T2" fmla="*/ 7 w 42"/>
                <a:gd name="T3" fmla="*/ 26 h 50"/>
                <a:gd name="T4" fmla="*/ 0 w 42"/>
                <a:gd name="T5" fmla="*/ 50 h 50"/>
                <a:gd name="T6" fmla="*/ 28 w 42"/>
                <a:gd name="T7" fmla="*/ 32 h 50"/>
                <a:gd name="T8" fmla="*/ 42 w 42"/>
                <a:gd name="T9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0">
                  <a:moveTo>
                    <a:pt x="42" y="0"/>
                  </a:moveTo>
                  <a:cubicBezTo>
                    <a:pt x="31" y="8"/>
                    <a:pt x="19" y="16"/>
                    <a:pt x="7" y="26"/>
                  </a:cubicBezTo>
                  <a:cubicBezTo>
                    <a:pt x="4" y="34"/>
                    <a:pt x="2" y="42"/>
                    <a:pt x="0" y="50"/>
                  </a:cubicBezTo>
                  <a:cubicBezTo>
                    <a:pt x="10" y="43"/>
                    <a:pt x="19" y="37"/>
                    <a:pt x="28" y="32"/>
                  </a:cubicBezTo>
                  <a:cubicBezTo>
                    <a:pt x="33" y="21"/>
                    <a:pt x="38" y="11"/>
                    <a:pt x="42" y="0"/>
                  </a:cubicBezTo>
                </a:path>
              </a:pathLst>
            </a:custGeom>
            <a:solidFill>
              <a:srgbClr val="0089B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8" name="Freeform 88"/>
            <p:cNvSpPr/>
            <p:nvPr/>
          </p:nvSpPr>
          <p:spPr bwMode="auto">
            <a:xfrm>
              <a:off x="3932238" y="1531938"/>
              <a:ext cx="387350" cy="433387"/>
            </a:xfrm>
            <a:custGeom>
              <a:avLst/>
              <a:gdLst>
                <a:gd name="T0" fmla="*/ 75 w 79"/>
                <a:gd name="T1" fmla="*/ 0 h 89"/>
                <a:gd name="T2" fmla="*/ 54 w 79"/>
                <a:gd name="T3" fmla="*/ 20 h 89"/>
                <a:gd name="T4" fmla="*/ 59 w 79"/>
                <a:gd name="T5" fmla="*/ 29 h 89"/>
                <a:gd name="T6" fmla="*/ 23 w 79"/>
                <a:gd name="T7" fmla="*/ 67 h 89"/>
                <a:gd name="T8" fmla="*/ 13 w 79"/>
                <a:gd name="T9" fmla="*/ 64 h 89"/>
                <a:gd name="T10" fmla="*/ 0 w 79"/>
                <a:gd name="T11" fmla="*/ 78 h 89"/>
                <a:gd name="T12" fmla="*/ 13 w 79"/>
                <a:gd name="T13" fmla="*/ 80 h 89"/>
                <a:gd name="T14" fmla="*/ 6 w 79"/>
                <a:gd name="T15" fmla="*/ 88 h 89"/>
                <a:gd name="T16" fmla="*/ 10 w 79"/>
                <a:gd name="T17" fmla="*/ 89 h 89"/>
                <a:gd name="T18" fmla="*/ 17 w 79"/>
                <a:gd name="T19" fmla="*/ 80 h 89"/>
                <a:gd name="T20" fmla="*/ 33 w 79"/>
                <a:gd name="T21" fmla="*/ 83 h 89"/>
                <a:gd name="T22" fmla="*/ 38 w 79"/>
                <a:gd name="T23" fmla="*/ 77 h 89"/>
                <a:gd name="T24" fmla="*/ 24 w 79"/>
                <a:gd name="T25" fmla="*/ 72 h 89"/>
                <a:gd name="T26" fmla="*/ 65 w 79"/>
                <a:gd name="T27" fmla="*/ 30 h 89"/>
                <a:gd name="T28" fmla="*/ 70 w 79"/>
                <a:gd name="T29" fmla="*/ 43 h 89"/>
                <a:gd name="T30" fmla="*/ 78 w 79"/>
                <a:gd name="T31" fmla="*/ 35 h 89"/>
                <a:gd name="T32" fmla="*/ 74 w 79"/>
                <a:gd name="T33" fmla="*/ 21 h 89"/>
                <a:gd name="T34" fmla="*/ 79 w 79"/>
                <a:gd name="T35" fmla="*/ 18 h 89"/>
                <a:gd name="T36" fmla="*/ 75 w 79"/>
                <a:gd name="T37" fmla="*/ 0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79" h="89">
                  <a:moveTo>
                    <a:pt x="75" y="0"/>
                  </a:moveTo>
                  <a:cubicBezTo>
                    <a:pt x="68" y="7"/>
                    <a:pt x="61" y="14"/>
                    <a:pt x="54" y="20"/>
                  </a:cubicBezTo>
                  <a:cubicBezTo>
                    <a:pt x="56" y="23"/>
                    <a:pt x="58" y="26"/>
                    <a:pt x="59" y="29"/>
                  </a:cubicBezTo>
                  <a:cubicBezTo>
                    <a:pt x="47" y="42"/>
                    <a:pt x="34" y="55"/>
                    <a:pt x="23" y="67"/>
                  </a:cubicBezTo>
                  <a:cubicBezTo>
                    <a:pt x="19" y="66"/>
                    <a:pt x="16" y="65"/>
                    <a:pt x="13" y="64"/>
                  </a:cubicBezTo>
                  <a:cubicBezTo>
                    <a:pt x="9" y="68"/>
                    <a:pt x="4" y="73"/>
                    <a:pt x="0" y="78"/>
                  </a:cubicBezTo>
                  <a:cubicBezTo>
                    <a:pt x="5" y="79"/>
                    <a:pt x="9" y="80"/>
                    <a:pt x="13" y="80"/>
                  </a:cubicBezTo>
                  <a:cubicBezTo>
                    <a:pt x="11" y="83"/>
                    <a:pt x="9" y="86"/>
                    <a:pt x="6" y="88"/>
                  </a:cubicBezTo>
                  <a:cubicBezTo>
                    <a:pt x="8" y="89"/>
                    <a:pt x="9" y="89"/>
                    <a:pt x="10" y="89"/>
                  </a:cubicBezTo>
                  <a:cubicBezTo>
                    <a:pt x="12" y="86"/>
                    <a:pt x="15" y="83"/>
                    <a:pt x="17" y="80"/>
                  </a:cubicBezTo>
                  <a:cubicBezTo>
                    <a:pt x="22" y="81"/>
                    <a:pt x="28" y="82"/>
                    <a:pt x="33" y="83"/>
                  </a:cubicBezTo>
                  <a:cubicBezTo>
                    <a:pt x="35" y="81"/>
                    <a:pt x="36" y="79"/>
                    <a:pt x="38" y="77"/>
                  </a:cubicBezTo>
                  <a:cubicBezTo>
                    <a:pt x="33" y="75"/>
                    <a:pt x="29" y="74"/>
                    <a:pt x="24" y="72"/>
                  </a:cubicBezTo>
                  <a:cubicBezTo>
                    <a:pt x="37" y="58"/>
                    <a:pt x="51" y="44"/>
                    <a:pt x="65" y="30"/>
                  </a:cubicBezTo>
                  <a:cubicBezTo>
                    <a:pt x="67" y="34"/>
                    <a:pt x="68" y="38"/>
                    <a:pt x="70" y="43"/>
                  </a:cubicBezTo>
                  <a:cubicBezTo>
                    <a:pt x="73" y="40"/>
                    <a:pt x="76" y="38"/>
                    <a:pt x="78" y="35"/>
                  </a:cubicBezTo>
                  <a:cubicBezTo>
                    <a:pt x="77" y="31"/>
                    <a:pt x="76" y="26"/>
                    <a:pt x="74" y="21"/>
                  </a:cubicBezTo>
                  <a:cubicBezTo>
                    <a:pt x="76" y="20"/>
                    <a:pt x="77" y="19"/>
                    <a:pt x="79" y="18"/>
                  </a:cubicBezTo>
                  <a:cubicBezTo>
                    <a:pt x="77" y="12"/>
                    <a:pt x="76" y="6"/>
                    <a:pt x="75" y="0"/>
                  </a:cubicBezTo>
                </a:path>
              </a:pathLst>
            </a:custGeom>
            <a:solidFill>
              <a:srgbClr val="99D0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9" name="Freeform 89"/>
            <p:cNvSpPr/>
            <p:nvPr/>
          </p:nvSpPr>
          <p:spPr bwMode="auto">
            <a:xfrm>
              <a:off x="3894138" y="1911350"/>
              <a:ext cx="101600" cy="49212"/>
            </a:xfrm>
            <a:custGeom>
              <a:avLst/>
              <a:gdLst>
                <a:gd name="T0" fmla="*/ 8 w 21"/>
                <a:gd name="T1" fmla="*/ 0 h 10"/>
                <a:gd name="T2" fmla="*/ 0 w 21"/>
                <a:gd name="T3" fmla="*/ 10 h 10"/>
                <a:gd name="T4" fmla="*/ 14 w 21"/>
                <a:gd name="T5" fmla="*/ 10 h 10"/>
                <a:gd name="T6" fmla="*/ 21 w 21"/>
                <a:gd name="T7" fmla="*/ 2 h 10"/>
                <a:gd name="T8" fmla="*/ 8 w 21"/>
                <a:gd name="T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0">
                  <a:moveTo>
                    <a:pt x="8" y="0"/>
                  </a:moveTo>
                  <a:cubicBezTo>
                    <a:pt x="6" y="3"/>
                    <a:pt x="3" y="6"/>
                    <a:pt x="0" y="10"/>
                  </a:cubicBezTo>
                  <a:cubicBezTo>
                    <a:pt x="5" y="10"/>
                    <a:pt x="10" y="10"/>
                    <a:pt x="14" y="10"/>
                  </a:cubicBezTo>
                  <a:cubicBezTo>
                    <a:pt x="17" y="8"/>
                    <a:pt x="19" y="5"/>
                    <a:pt x="21" y="2"/>
                  </a:cubicBezTo>
                  <a:cubicBezTo>
                    <a:pt x="17" y="2"/>
                    <a:pt x="13" y="1"/>
                    <a:pt x="8" y="0"/>
                  </a:cubicBezTo>
                </a:path>
              </a:pathLst>
            </a:custGeom>
            <a:solidFill>
              <a:srgbClr val="008D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0" name="Freeform 90"/>
            <p:cNvSpPr/>
            <p:nvPr/>
          </p:nvSpPr>
          <p:spPr bwMode="auto">
            <a:xfrm>
              <a:off x="3995738" y="1628775"/>
              <a:ext cx="225425" cy="228600"/>
            </a:xfrm>
            <a:custGeom>
              <a:avLst/>
              <a:gdLst>
                <a:gd name="T0" fmla="*/ 41 w 46"/>
                <a:gd name="T1" fmla="*/ 0 h 47"/>
                <a:gd name="T2" fmla="*/ 0 w 46"/>
                <a:gd name="T3" fmla="*/ 44 h 47"/>
                <a:gd name="T4" fmla="*/ 10 w 46"/>
                <a:gd name="T5" fmla="*/ 47 h 47"/>
                <a:gd name="T6" fmla="*/ 46 w 46"/>
                <a:gd name="T7" fmla="*/ 9 h 47"/>
                <a:gd name="T8" fmla="*/ 41 w 46"/>
                <a:gd name="T9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47">
                  <a:moveTo>
                    <a:pt x="41" y="0"/>
                  </a:moveTo>
                  <a:cubicBezTo>
                    <a:pt x="27" y="14"/>
                    <a:pt x="13" y="29"/>
                    <a:pt x="0" y="44"/>
                  </a:cubicBezTo>
                  <a:cubicBezTo>
                    <a:pt x="3" y="45"/>
                    <a:pt x="6" y="46"/>
                    <a:pt x="10" y="47"/>
                  </a:cubicBezTo>
                  <a:cubicBezTo>
                    <a:pt x="21" y="35"/>
                    <a:pt x="34" y="22"/>
                    <a:pt x="46" y="9"/>
                  </a:cubicBezTo>
                  <a:cubicBezTo>
                    <a:pt x="45" y="6"/>
                    <a:pt x="43" y="3"/>
                    <a:pt x="41" y="0"/>
                  </a:cubicBezTo>
                </a:path>
              </a:pathLst>
            </a:custGeom>
            <a:solidFill>
              <a:srgbClr val="0DAB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1" name="Freeform 91"/>
            <p:cNvSpPr/>
            <p:nvPr/>
          </p:nvSpPr>
          <p:spPr bwMode="auto">
            <a:xfrm>
              <a:off x="3981450" y="1920875"/>
              <a:ext cx="112712" cy="49212"/>
            </a:xfrm>
            <a:custGeom>
              <a:avLst/>
              <a:gdLst>
                <a:gd name="T0" fmla="*/ 7 w 23"/>
                <a:gd name="T1" fmla="*/ 0 h 10"/>
                <a:gd name="T2" fmla="*/ 0 w 23"/>
                <a:gd name="T3" fmla="*/ 9 h 10"/>
                <a:gd name="T4" fmla="*/ 17 w 23"/>
                <a:gd name="T5" fmla="*/ 10 h 10"/>
                <a:gd name="T6" fmla="*/ 23 w 23"/>
                <a:gd name="T7" fmla="*/ 3 h 10"/>
                <a:gd name="T8" fmla="*/ 7 w 23"/>
                <a:gd name="T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10">
                  <a:moveTo>
                    <a:pt x="7" y="0"/>
                  </a:moveTo>
                  <a:cubicBezTo>
                    <a:pt x="5" y="3"/>
                    <a:pt x="2" y="6"/>
                    <a:pt x="0" y="9"/>
                  </a:cubicBezTo>
                  <a:cubicBezTo>
                    <a:pt x="5" y="9"/>
                    <a:pt x="11" y="9"/>
                    <a:pt x="17" y="10"/>
                  </a:cubicBezTo>
                  <a:cubicBezTo>
                    <a:pt x="19" y="7"/>
                    <a:pt x="21" y="5"/>
                    <a:pt x="23" y="3"/>
                  </a:cubicBezTo>
                  <a:cubicBezTo>
                    <a:pt x="18" y="2"/>
                    <a:pt x="12" y="1"/>
                    <a:pt x="7" y="0"/>
                  </a:cubicBezTo>
                </a:path>
              </a:pathLst>
            </a:custGeom>
            <a:solidFill>
              <a:srgbClr val="0081A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2" name="Freeform 92"/>
            <p:cNvSpPr/>
            <p:nvPr/>
          </p:nvSpPr>
          <p:spPr bwMode="auto">
            <a:xfrm>
              <a:off x="4049713" y="1677988"/>
              <a:ext cx="225425" cy="228600"/>
            </a:xfrm>
            <a:custGeom>
              <a:avLst/>
              <a:gdLst>
                <a:gd name="T0" fmla="*/ 41 w 46"/>
                <a:gd name="T1" fmla="*/ 0 h 47"/>
                <a:gd name="T2" fmla="*/ 0 w 46"/>
                <a:gd name="T3" fmla="*/ 42 h 47"/>
                <a:gd name="T4" fmla="*/ 14 w 46"/>
                <a:gd name="T5" fmla="*/ 47 h 47"/>
                <a:gd name="T6" fmla="*/ 46 w 46"/>
                <a:gd name="T7" fmla="*/ 13 h 47"/>
                <a:gd name="T8" fmla="*/ 41 w 46"/>
                <a:gd name="T9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47">
                  <a:moveTo>
                    <a:pt x="41" y="0"/>
                  </a:moveTo>
                  <a:cubicBezTo>
                    <a:pt x="27" y="14"/>
                    <a:pt x="13" y="28"/>
                    <a:pt x="0" y="42"/>
                  </a:cubicBezTo>
                  <a:cubicBezTo>
                    <a:pt x="5" y="44"/>
                    <a:pt x="9" y="45"/>
                    <a:pt x="14" y="47"/>
                  </a:cubicBezTo>
                  <a:cubicBezTo>
                    <a:pt x="24" y="35"/>
                    <a:pt x="35" y="24"/>
                    <a:pt x="46" y="13"/>
                  </a:cubicBezTo>
                  <a:cubicBezTo>
                    <a:pt x="44" y="8"/>
                    <a:pt x="43" y="4"/>
                    <a:pt x="41" y="0"/>
                  </a:cubicBezTo>
                </a:path>
              </a:pathLst>
            </a:custGeom>
            <a:solidFill>
              <a:srgbClr val="0090C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3" name="Freeform 93"/>
            <p:cNvSpPr/>
            <p:nvPr/>
          </p:nvSpPr>
          <p:spPr bwMode="auto">
            <a:xfrm>
              <a:off x="4294188" y="1619250"/>
              <a:ext cx="34925" cy="82550"/>
            </a:xfrm>
            <a:custGeom>
              <a:avLst/>
              <a:gdLst>
                <a:gd name="T0" fmla="*/ 5 w 7"/>
                <a:gd name="T1" fmla="*/ 0 h 17"/>
                <a:gd name="T2" fmla="*/ 0 w 7"/>
                <a:gd name="T3" fmla="*/ 3 h 17"/>
                <a:gd name="T4" fmla="*/ 4 w 7"/>
                <a:gd name="T5" fmla="*/ 17 h 17"/>
                <a:gd name="T6" fmla="*/ 7 w 7"/>
                <a:gd name="T7" fmla="*/ 14 h 17"/>
                <a:gd name="T8" fmla="*/ 5 w 7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17">
                  <a:moveTo>
                    <a:pt x="5" y="0"/>
                  </a:moveTo>
                  <a:cubicBezTo>
                    <a:pt x="3" y="1"/>
                    <a:pt x="2" y="2"/>
                    <a:pt x="0" y="3"/>
                  </a:cubicBezTo>
                  <a:cubicBezTo>
                    <a:pt x="2" y="8"/>
                    <a:pt x="3" y="13"/>
                    <a:pt x="4" y="17"/>
                  </a:cubicBezTo>
                  <a:cubicBezTo>
                    <a:pt x="5" y="16"/>
                    <a:pt x="6" y="15"/>
                    <a:pt x="7" y="14"/>
                  </a:cubicBezTo>
                  <a:cubicBezTo>
                    <a:pt x="6" y="9"/>
                    <a:pt x="5" y="4"/>
                    <a:pt x="5" y="0"/>
                  </a:cubicBezTo>
                </a:path>
              </a:pathLst>
            </a:custGeom>
            <a:solidFill>
              <a:srgbClr val="0099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4" name="Freeform 94"/>
            <p:cNvSpPr/>
            <p:nvPr/>
          </p:nvSpPr>
          <p:spPr bwMode="auto">
            <a:xfrm>
              <a:off x="3717925" y="2047875"/>
              <a:ext cx="200025" cy="258762"/>
            </a:xfrm>
            <a:custGeom>
              <a:avLst/>
              <a:gdLst>
                <a:gd name="T0" fmla="*/ 40 w 41"/>
                <a:gd name="T1" fmla="*/ 0 h 53"/>
                <a:gd name="T2" fmla="*/ 36 w 41"/>
                <a:gd name="T3" fmla="*/ 0 h 53"/>
                <a:gd name="T4" fmla="*/ 21 w 41"/>
                <a:gd name="T5" fmla="*/ 20 h 53"/>
                <a:gd name="T6" fmla="*/ 9 w 41"/>
                <a:gd name="T7" fmla="*/ 23 h 53"/>
                <a:gd name="T8" fmla="*/ 2 w 41"/>
                <a:gd name="T9" fmla="*/ 33 h 53"/>
                <a:gd name="T10" fmla="*/ 15 w 41"/>
                <a:gd name="T11" fmla="*/ 29 h 53"/>
                <a:gd name="T12" fmla="*/ 15 w 41"/>
                <a:gd name="T13" fmla="*/ 29 h 53"/>
                <a:gd name="T14" fmla="*/ 15 w 41"/>
                <a:gd name="T15" fmla="*/ 29 h 53"/>
                <a:gd name="T16" fmla="*/ 0 w 41"/>
                <a:gd name="T17" fmla="*/ 53 h 53"/>
                <a:gd name="T18" fmla="*/ 5 w 41"/>
                <a:gd name="T19" fmla="*/ 51 h 53"/>
                <a:gd name="T20" fmla="*/ 21 w 41"/>
                <a:gd name="T21" fmla="*/ 26 h 53"/>
                <a:gd name="T22" fmla="*/ 37 w 41"/>
                <a:gd name="T23" fmla="*/ 21 h 53"/>
                <a:gd name="T24" fmla="*/ 41 w 41"/>
                <a:gd name="T25" fmla="*/ 16 h 53"/>
                <a:gd name="T26" fmla="*/ 25 w 41"/>
                <a:gd name="T27" fmla="*/ 20 h 53"/>
                <a:gd name="T28" fmla="*/ 40 w 41"/>
                <a:gd name="T29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1" h="53">
                  <a:moveTo>
                    <a:pt x="40" y="0"/>
                  </a:moveTo>
                  <a:cubicBezTo>
                    <a:pt x="39" y="0"/>
                    <a:pt x="38" y="0"/>
                    <a:pt x="36" y="0"/>
                  </a:cubicBezTo>
                  <a:cubicBezTo>
                    <a:pt x="31" y="7"/>
                    <a:pt x="26" y="14"/>
                    <a:pt x="21" y="20"/>
                  </a:cubicBezTo>
                  <a:cubicBezTo>
                    <a:pt x="17" y="21"/>
                    <a:pt x="13" y="22"/>
                    <a:pt x="9" y="23"/>
                  </a:cubicBezTo>
                  <a:cubicBezTo>
                    <a:pt x="7" y="27"/>
                    <a:pt x="4" y="30"/>
                    <a:pt x="2" y="33"/>
                  </a:cubicBezTo>
                  <a:cubicBezTo>
                    <a:pt x="6" y="32"/>
                    <a:pt x="11" y="30"/>
                    <a:pt x="15" y="29"/>
                  </a:cubicBezTo>
                  <a:cubicBezTo>
                    <a:pt x="15" y="29"/>
                    <a:pt x="15" y="29"/>
                    <a:pt x="15" y="29"/>
                  </a:cubicBezTo>
                  <a:cubicBezTo>
                    <a:pt x="15" y="29"/>
                    <a:pt x="15" y="29"/>
                    <a:pt x="15" y="29"/>
                  </a:cubicBezTo>
                  <a:cubicBezTo>
                    <a:pt x="10" y="37"/>
                    <a:pt x="5" y="45"/>
                    <a:pt x="0" y="53"/>
                  </a:cubicBezTo>
                  <a:cubicBezTo>
                    <a:pt x="2" y="53"/>
                    <a:pt x="4" y="52"/>
                    <a:pt x="5" y="51"/>
                  </a:cubicBezTo>
                  <a:cubicBezTo>
                    <a:pt x="10" y="43"/>
                    <a:pt x="15" y="35"/>
                    <a:pt x="21" y="26"/>
                  </a:cubicBezTo>
                  <a:cubicBezTo>
                    <a:pt x="26" y="25"/>
                    <a:pt x="32" y="23"/>
                    <a:pt x="37" y="21"/>
                  </a:cubicBezTo>
                  <a:cubicBezTo>
                    <a:pt x="38" y="19"/>
                    <a:pt x="40" y="18"/>
                    <a:pt x="41" y="16"/>
                  </a:cubicBezTo>
                  <a:cubicBezTo>
                    <a:pt x="35" y="17"/>
                    <a:pt x="30" y="19"/>
                    <a:pt x="25" y="20"/>
                  </a:cubicBezTo>
                  <a:cubicBezTo>
                    <a:pt x="30" y="13"/>
                    <a:pt x="35" y="7"/>
                    <a:pt x="40" y="0"/>
                  </a:cubicBezTo>
                </a:path>
              </a:pathLst>
            </a:custGeom>
            <a:solidFill>
              <a:srgbClr val="AFE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5" name="Freeform 95"/>
            <p:cNvSpPr/>
            <p:nvPr/>
          </p:nvSpPr>
          <p:spPr bwMode="auto">
            <a:xfrm>
              <a:off x="3638550" y="2189163"/>
              <a:ext cx="152400" cy="152400"/>
            </a:xfrm>
            <a:custGeom>
              <a:avLst/>
              <a:gdLst>
                <a:gd name="T0" fmla="*/ 31 w 31"/>
                <a:gd name="T1" fmla="*/ 0 h 31"/>
                <a:gd name="T2" fmla="*/ 18 w 31"/>
                <a:gd name="T3" fmla="*/ 4 h 31"/>
                <a:gd name="T4" fmla="*/ 0 w 31"/>
                <a:gd name="T5" fmla="*/ 31 h 31"/>
                <a:gd name="T6" fmla="*/ 16 w 31"/>
                <a:gd name="T7" fmla="*/ 24 h 31"/>
                <a:gd name="T8" fmla="*/ 31 w 31"/>
                <a:gd name="T9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1">
                  <a:moveTo>
                    <a:pt x="31" y="0"/>
                  </a:moveTo>
                  <a:cubicBezTo>
                    <a:pt x="27" y="1"/>
                    <a:pt x="22" y="3"/>
                    <a:pt x="18" y="4"/>
                  </a:cubicBezTo>
                  <a:cubicBezTo>
                    <a:pt x="12" y="13"/>
                    <a:pt x="6" y="22"/>
                    <a:pt x="0" y="31"/>
                  </a:cubicBezTo>
                  <a:cubicBezTo>
                    <a:pt x="6" y="29"/>
                    <a:pt x="11" y="27"/>
                    <a:pt x="16" y="24"/>
                  </a:cubicBezTo>
                  <a:cubicBezTo>
                    <a:pt x="21" y="16"/>
                    <a:pt x="26" y="8"/>
                    <a:pt x="31" y="0"/>
                  </a:cubicBezTo>
                </a:path>
              </a:pathLst>
            </a:custGeom>
            <a:solidFill>
              <a:srgbClr val="16A7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6" name="Freeform 96"/>
            <p:cNvSpPr/>
            <p:nvPr/>
          </p:nvSpPr>
          <p:spPr bwMode="auto">
            <a:xfrm>
              <a:off x="3762375" y="2047875"/>
              <a:ext cx="131762" cy="112712"/>
            </a:xfrm>
            <a:custGeom>
              <a:avLst/>
              <a:gdLst>
                <a:gd name="T0" fmla="*/ 27 w 27"/>
                <a:gd name="T1" fmla="*/ 0 h 23"/>
                <a:gd name="T2" fmla="*/ 17 w 27"/>
                <a:gd name="T3" fmla="*/ 1 h 23"/>
                <a:gd name="T4" fmla="*/ 0 w 27"/>
                <a:gd name="T5" fmla="*/ 23 h 23"/>
                <a:gd name="T6" fmla="*/ 12 w 27"/>
                <a:gd name="T7" fmla="*/ 20 h 23"/>
                <a:gd name="T8" fmla="*/ 27 w 27"/>
                <a:gd name="T9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23">
                  <a:moveTo>
                    <a:pt x="27" y="0"/>
                  </a:moveTo>
                  <a:cubicBezTo>
                    <a:pt x="24" y="0"/>
                    <a:pt x="20" y="1"/>
                    <a:pt x="17" y="1"/>
                  </a:cubicBezTo>
                  <a:cubicBezTo>
                    <a:pt x="11" y="9"/>
                    <a:pt x="5" y="16"/>
                    <a:pt x="0" y="23"/>
                  </a:cubicBezTo>
                  <a:cubicBezTo>
                    <a:pt x="4" y="22"/>
                    <a:pt x="8" y="21"/>
                    <a:pt x="12" y="20"/>
                  </a:cubicBezTo>
                  <a:cubicBezTo>
                    <a:pt x="17" y="14"/>
                    <a:pt x="22" y="7"/>
                    <a:pt x="27" y="0"/>
                  </a:cubicBezTo>
                </a:path>
              </a:pathLst>
            </a:custGeom>
            <a:solidFill>
              <a:srgbClr val="16A7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7" name="Freeform 97"/>
            <p:cNvSpPr/>
            <p:nvPr/>
          </p:nvSpPr>
          <p:spPr bwMode="auto">
            <a:xfrm>
              <a:off x="3741738" y="2151063"/>
              <a:ext cx="157162" cy="146050"/>
            </a:xfrm>
            <a:custGeom>
              <a:avLst/>
              <a:gdLst>
                <a:gd name="T0" fmla="*/ 32 w 32"/>
                <a:gd name="T1" fmla="*/ 0 h 30"/>
                <a:gd name="T2" fmla="*/ 16 w 32"/>
                <a:gd name="T3" fmla="*/ 5 h 30"/>
                <a:gd name="T4" fmla="*/ 0 w 32"/>
                <a:gd name="T5" fmla="*/ 30 h 30"/>
                <a:gd name="T6" fmla="*/ 19 w 32"/>
                <a:gd name="T7" fmla="*/ 22 h 30"/>
                <a:gd name="T8" fmla="*/ 32 w 32"/>
                <a:gd name="T9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30">
                  <a:moveTo>
                    <a:pt x="32" y="0"/>
                  </a:moveTo>
                  <a:cubicBezTo>
                    <a:pt x="27" y="2"/>
                    <a:pt x="21" y="4"/>
                    <a:pt x="16" y="5"/>
                  </a:cubicBezTo>
                  <a:cubicBezTo>
                    <a:pt x="10" y="14"/>
                    <a:pt x="5" y="22"/>
                    <a:pt x="0" y="30"/>
                  </a:cubicBezTo>
                  <a:cubicBezTo>
                    <a:pt x="7" y="27"/>
                    <a:pt x="13" y="24"/>
                    <a:pt x="19" y="22"/>
                  </a:cubicBezTo>
                  <a:cubicBezTo>
                    <a:pt x="23" y="15"/>
                    <a:pt x="27" y="8"/>
                    <a:pt x="32" y="0"/>
                  </a:cubicBezTo>
                </a:path>
              </a:pathLst>
            </a:custGeom>
            <a:solidFill>
              <a:srgbClr val="169BC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8" name="Freeform 98"/>
            <p:cNvSpPr/>
            <p:nvPr/>
          </p:nvSpPr>
          <p:spPr bwMode="auto">
            <a:xfrm>
              <a:off x="3840163" y="2038350"/>
              <a:ext cx="141287" cy="107950"/>
            </a:xfrm>
            <a:custGeom>
              <a:avLst/>
              <a:gdLst>
                <a:gd name="T0" fmla="*/ 29 w 29"/>
                <a:gd name="T1" fmla="*/ 0 h 22"/>
                <a:gd name="T2" fmla="*/ 15 w 29"/>
                <a:gd name="T3" fmla="*/ 2 h 22"/>
                <a:gd name="T4" fmla="*/ 0 w 29"/>
                <a:gd name="T5" fmla="*/ 22 h 22"/>
                <a:gd name="T6" fmla="*/ 16 w 29"/>
                <a:gd name="T7" fmla="*/ 18 h 22"/>
                <a:gd name="T8" fmla="*/ 29 w 29"/>
                <a:gd name="T9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22">
                  <a:moveTo>
                    <a:pt x="29" y="0"/>
                  </a:moveTo>
                  <a:cubicBezTo>
                    <a:pt x="24" y="1"/>
                    <a:pt x="20" y="1"/>
                    <a:pt x="15" y="2"/>
                  </a:cubicBezTo>
                  <a:cubicBezTo>
                    <a:pt x="10" y="9"/>
                    <a:pt x="5" y="15"/>
                    <a:pt x="0" y="22"/>
                  </a:cubicBezTo>
                  <a:cubicBezTo>
                    <a:pt x="5" y="21"/>
                    <a:pt x="10" y="19"/>
                    <a:pt x="16" y="18"/>
                  </a:cubicBezTo>
                  <a:cubicBezTo>
                    <a:pt x="20" y="12"/>
                    <a:pt x="24" y="6"/>
                    <a:pt x="29" y="0"/>
                  </a:cubicBezTo>
                </a:path>
              </a:pathLst>
            </a:custGeom>
            <a:solidFill>
              <a:srgbClr val="169BC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9" name="Freeform 99"/>
            <p:cNvSpPr>
              <a:spLocks noEditPoints="1"/>
            </p:cNvSpPr>
            <p:nvPr/>
          </p:nvSpPr>
          <p:spPr bwMode="auto">
            <a:xfrm>
              <a:off x="2166938" y="4886325"/>
              <a:ext cx="503237" cy="623887"/>
            </a:xfrm>
            <a:custGeom>
              <a:avLst/>
              <a:gdLst>
                <a:gd name="T0" fmla="*/ 61 w 103"/>
                <a:gd name="T1" fmla="*/ 103 h 128"/>
                <a:gd name="T2" fmla="*/ 0 w 103"/>
                <a:gd name="T3" fmla="*/ 117 h 128"/>
                <a:gd name="T4" fmla="*/ 0 w 103"/>
                <a:gd name="T5" fmla="*/ 128 h 128"/>
                <a:gd name="T6" fmla="*/ 56 w 103"/>
                <a:gd name="T7" fmla="*/ 116 h 128"/>
                <a:gd name="T8" fmla="*/ 61 w 103"/>
                <a:gd name="T9" fmla="*/ 103 h 128"/>
                <a:gd name="T10" fmla="*/ 103 w 103"/>
                <a:gd name="T11" fmla="*/ 0 h 128"/>
                <a:gd name="T12" fmla="*/ 11 w 103"/>
                <a:gd name="T13" fmla="*/ 23 h 128"/>
                <a:gd name="T14" fmla="*/ 9 w 103"/>
                <a:gd name="T15" fmla="*/ 23 h 128"/>
                <a:gd name="T16" fmla="*/ 6 w 103"/>
                <a:gd name="T17" fmla="*/ 27 h 128"/>
                <a:gd name="T18" fmla="*/ 10 w 103"/>
                <a:gd name="T19" fmla="*/ 28 h 128"/>
                <a:gd name="T20" fmla="*/ 11 w 103"/>
                <a:gd name="T21" fmla="*/ 28 h 128"/>
                <a:gd name="T22" fmla="*/ 11 w 103"/>
                <a:gd name="T23" fmla="*/ 28 h 128"/>
                <a:gd name="T24" fmla="*/ 11 w 103"/>
                <a:gd name="T25" fmla="*/ 28 h 128"/>
                <a:gd name="T26" fmla="*/ 0 w 103"/>
                <a:gd name="T27" fmla="*/ 46 h 128"/>
                <a:gd name="T28" fmla="*/ 0 w 103"/>
                <a:gd name="T29" fmla="*/ 70 h 128"/>
                <a:gd name="T30" fmla="*/ 21 w 103"/>
                <a:gd name="T31" fmla="*/ 32 h 128"/>
                <a:gd name="T32" fmla="*/ 99 w 103"/>
                <a:gd name="T33" fmla="*/ 11 h 128"/>
                <a:gd name="T34" fmla="*/ 103 w 103"/>
                <a:gd name="T35" fmla="*/ 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3" h="128">
                  <a:moveTo>
                    <a:pt x="61" y="103"/>
                  </a:moveTo>
                  <a:cubicBezTo>
                    <a:pt x="38" y="110"/>
                    <a:pt x="18" y="115"/>
                    <a:pt x="0" y="117"/>
                  </a:cubicBezTo>
                  <a:cubicBezTo>
                    <a:pt x="0" y="128"/>
                    <a:pt x="0" y="128"/>
                    <a:pt x="0" y="128"/>
                  </a:cubicBezTo>
                  <a:cubicBezTo>
                    <a:pt x="17" y="127"/>
                    <a:pt x="35" y="123"/>
                    <a:pt x="56" y="116"/>
                  </a:cubicBezTo>
                  <a:cubicBezTo>
                    <a:pt x="58" y="112"/>
                    <a:pt x="59" y="107"/>
                    <a:pt x="61" y="103"/>
                  </a:cubicBezTo>
                  <a:moveTo>
                    <a:pt x="103" y="0"/>
                  </a:moveTo>
                  <a:cubicBezTo>
                    <a:pt x="66" y="15"/>
                    <a:pt x="35" y="23"/>
                    <a:pt x="11" y="23"/>
                  </a:cubicBezTo>
                  <a:cubicBezTo>
                    <a:pt x="10" y="23"/>
                    <a:pt x="9" y="23"/>
                    <a:pt x="9" y="23"/>
                  </a:cubicBezTo>
                  <a:cubicBezTo>
                    <a:pt x="8" y="24"/>
                    <a:pt x="7" y="26"/>
                    <a:pt x="6" y="27"/>
                  </a:cubicBezTo>
                  <a:cubicBezTo>
                    <a:pt x="7" y="28"/>
                    <a:pt x="9" y="28"/>
                    <a:pt x="10" y="28"/>
                  </a:cubicBezTo>
                  <a:cubicBezTo>
                    <a:pt x="10" y="28"/>
                    <a:pt x="10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7" y="34"/>
                    <a:pt x="3" y="40"/>
                    <a:pt x="0" y="46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7" y="57"/>
                    <a:pt x="14" y="45"/>
                    <a:pt x="21" y="32"/>
                  </a:cubicBezTo>
                  <a:cubicBezTo>
                    <a:pt x="43" y="30"/>
                    <a:pt x="69" y="23"/>
                    <a:pt x="99" y="11"/>
                  </a:cubicBezTo>
                  <a:cubicBezTo>
                    <a:pt x="100" y="7"/>
                    <a:pt x="102" y="3"/>
                    <a:pt x="103" y="0"/>
                  </a:cubicBezTo>
                </a:path>
              </a:pathLst>
            </a:custGeom>
            <a:solidFill>
              <a:srgbClr val="B9E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0" name="Freeform 100"/>
            <p:cNvSpPr/>
            <p:nvPr/>
          </p:nvSpPr>
          <p:spPr bwMode="auto">
            <a:xfrm>
              <a:off x="2166938" y="4940300"/>
              <a:ext cx="484187" cy="517525"/>
            </a:xfrm>
            <a:custGeom>
              <a:avLst/>
              <a:gdLst>
                <a:gd name="T0" fmla="*/ 99 w 99"/>
                <a:gd name="T1" fmla="*/ 0 h 106"/>
                <a:gd name="T2" fmla="*/ 21 w 99"/>
                <a:gd name="T3" fmla="*/ 21 h 106"/>
                <a:gd name="T4" fmla="*/ 0 w 99"/>
                <a:gd name="T5" fmla="*/ 59 h 106"/>
                <a:gd name="T6" fmla="*/ 0 w 99"/>
                <a:gd name="T7" fmla="*/ 106 h 106"/>
                <a:gd name="T8" fmla="*/ 61 w 99"/>
                <a:gd name="T9" fmla="*/ 92 h 106"/>
                <a:gd name="T10" fmla="*/ 99 w 99"/>
                <a:gd name="T11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106">
                  <a:moveTo>
                    <a:pt x="99" y="0"/>
                  </a:moveTo>
                  <a:cubicBezTo>
                    <a:pt x="69" y="12"/>
                    <a:pt x="43" y="19"/>
                    <a:pt x="21" y="21"/>
                  </a:cubicBezTo>
                  <a:cubicBezTo>
                    <a:pt x="14" y="34"/>
                    <a:pt x="7" y="46"/>
                    <a:pt x="0" y="59"/>
                  </a:cubicBezTo>
                  <a:cubicBezTo>
                    <a:pt x="0" y="106"/>
                    <a:pt x="0" y="106"/>
                    <a:pt x="0" y="106"/>
                  </a:cubicBezTo>
                  <a:cubicBezTo>
                    <a:pt x="18" y="104"/>
                    <a:pt x="38" y="99"/>
                    <a:pt x="61" y="92"/>
                  </a:cubicBezTo>
                  <a:cubicBezTo>
                    <a:pt x="74" y="60"/>
                    <a:pt x="87" y="29"/>
                    <a:pt x="99" y="0"/>
                  </a:cubicBezTo>
                </a:path>
              </a:pathLst>
            </a:custGeom>
            <a:solidFill>
              <a:srgbClr val="20BB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1" name="Freeform 101"/>
            <p:cNvSpPr/>
            <p:nvPr/>
          </p:nvSpPr>
          <p:spPr bwMode="auto">
            <a:xfrm>
              <a:off x="2166938" y="5018088"/>
              <a:ext cx="53975" cy="93662"/>
            </a:xfrm>
            <a:custGeom>
              <a:avLst/>
              <a:gdLst>
                <a:gd name="T0" fmla="*/ 6 w 11"/>
                <a:gd name="T1" fmla="*/ 0 h 19"/>
                <a:gd name="T2" fmla="*/ 0 w 11"/>
                <a:gd name="T3" fmla="*/ 10 h 19"/>
                <a:gd name="T4" fmla="*/ 0 w 11"/>
                <a:gd name="T5" fmla="*/ 19 h 19"/>
                <a:gd name="T6" fmla="*/ 11 w 11"/>
                <a:gd name="T7" fmla="*/ 1 h 19"/>
                <a:gd name="T8" fmla="*/ 10 w 11"/>
                <a:gd name="T9" fmla="*/ 1 h 19"/>
                <a:gd name="T10" fmla="*/ 6 w 11"/>
                <a:gd name="T11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" h="19">
                  <a:moveTo>
                    <a:pt x="6" y="0"/>
                  </a:moveTo>
                  <a:cubicBezTo>
                    <a:pt x="4" y="4"/>
                    <a:pt x="2" y="7"/>
                    <a:pt x="0" y="1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3" y="13"/>
                    <a:pt x="7" y="7"/>
                    <a:pt x="11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9" y="1"/>
                    <a:pt x="7" y="1"/>
                    <a:pt x="6" y="0"/>
                  </a:cubicBezTo>
                </a:path>
              </a:pathLst>
            </a:custGeom>
            <a:solidFill>
              <a:srgbClr val="2098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2" name="Freeform 102"/>
            <p:cNvSpPr/>
            <p:nvPr/>
          </p:nvSpPr>
          <p:spPr bwMode="auto">
            <a:xfrm>
              <a:off x="2841625" y="4086225"/>
              <a:ext cx="1116012" cy="1219200"/>
            </a:xfrm>
            <a:custGeom>
              <a:avLst/>
              <a:gdLst>
                <a:gd name="T0" fmla="*/ 205 w 228"/>
                <a:gd name="T1" fmla="*/ 0 h 250"/>
                <a:gd name="T2" fmla="*/ 33 w 228"/>
                <a:gd name="T3" fmla="*/ 126 h 250"/>
                <a:gd name="T4" fmla="*/ 26 w 228"/>
                <a:gd name="T5" fmla="*/ 150 h 250"/>
                <a:gd name="T6" fmla="*/ 96 w 228"/>
                <a:gd name="T7" fmla="*/ 106 h 250"/>
                <a:gd name="T8" fmla="*/ 96 w 228"/>
                <a:gd name="T9" fmla="*/ 106 h 250"/>
                <a:gd name="T10" fmla="*/ 96 w 228"/>
                <a:gd name="T11" fmla="*/ 106 h 250"/>
                <a:gd name="T12" fmla="*/ 89 w 228"/>
                <a:gd name="T13" fmla="*/ 172 h 250"/>
                <a:gd name="T14" fmla="*/ 8 w 228"/>
                <a:gd name="T15" fmla="*/ 220 h 250"/>
                <a:gd name="T16" fmla="*/ 0 w 228"/>
                <a:gd name="T17" fmla="*/ 250 h 250"/>
                <a:gd name="T18" fmla="*/ 228 w 228"/>
                <a:gd name="T19" fmla="*/ 96 h 250"/>
                <a:gd name="T20" fmla="*/ 223 w 228"/>
                <a:gd name="T21" fmla="*/ 72 h 250"/>
                <a:gd name="T22" fmla="*/ 175 w 228"/>
                <a:gd name="T23" fmla="*/ 110 h 250"/>
                <a:gd name="T24" fmla="*/ 170 w 228"/>
                <a:gd name="T25" fmla="*/ 51 h 250"/>
                <a:gd name="T26" fmla="*/ 209 w 228"/>
                <a:gd name="T27" fmla="*/ 18 h 250"/>
                <a:gd name="T28" fmla="*/ 205 w 228"/>
                <a:gd name="T29" fmla="*/ 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28" h="250">
                  <a:moveTo>
                    <a:pt x="205" y="0"/>
                  </a:moveTo>
                  <a:cubicBezTo>
                    <a:pt x="144" y="52"/>
                    <a:pt x="86" y="95"/>
                    <a:pt x="33" y="126"/>
                  </a:cubicBezTo>
                  <a:cubicBezTo>
                    <a:pt x="31" y="134"/>
                    <a:pt x="29" y="142"/>
                    <a:pt x="26" y="150"/>
                  </a:cubicBezTo>
                  <a:cubicBezTo>
                    <a:pt x="49" y="138"/>
                    <a:pt x="72" y="123"/>
                    <a:pt x="96" y="106"/>
                  </a:cubicBezTo>
                  <a:cubicBezTo>
                    <a:pt x="96" y="106"/>
                    <a:pt x="96" y="106"/>
                    <a:pt x="96" y="106"/>
                  </a:cubicBezTo>
                  <a:cubicBezTo>
                    <a:pt x="96" y="106"/>
                    <a:pt x="96" y="106"/>
                    <a:pt x="96" y="106"/>
                  </a:cubicBezTo>
                  <a:cubicBezTo>
                    <a:pt x="94" y="127"/>
                    <a:pt x="91" y="149"/>
                    <a:pt x="89" y="172"/>
                  </a:cubicBezTo>
                  <a:cubicBezTo>
                    <a:pt x="60" y="191"/>
                    <a:pt x="33" y="207"/>
                    <a:pt x="8" y="220"/>
                  </a:cubicBezTo>
                  <a:cubicBezTo>
                    <a:pt x="5" y="230"/>
                    <a:pt x="2" y="240"/>
                    <a:pt x="0" y="250"/>
                  </a:cubicBezTo>
                  <a:cubicBezTo>
                    <a:pt x="67" y="216"/>
                    <a:pt x="146" y="163"/>
                    <a:pt x="228" y="96"/>
                  </a:cubicBezTo>
                  <a:cubicBezTo>
                    <a:pt x="226" y="88"/>
                    <a:pt x="224" y="80"/>
                    <a:pt x="223" y="72"/>
                  </a:cubicBezTo>
                  <a:cubicBezTo>
                    <a:pt x="207" y="85"/>
                    <a:pt x="191" y="98"/>
                    <a:pt x="175" y="110"/>
                  </a:cubicBezTo>
                  <a:cubicBezTo>
                    <a:pt x="173" y="89"/>
                    <a:pt x="172" y="70"/>
                    <a:pt x="170" y="51"/>
                  </a:cubicBezTo>
                  <a:cubicBezTo>
                    <a:pt x="183" y="40"/>
                    <a:pt x="196" y="30"/>
                    <a:pt x="209" y="18"/>
                  </a:cubicBezTo>
                  <a:cubicBezTo>
                    <a:pt x="208" y="12"/>
                    <a:pt x="206" y="6"/>
                    <a:pt x="205" y="0"/>
                  </a:cubicBezTo>
                </a:path>
              </a:pathLst>
            </a:custGeom>
            <a:solidFill>
              <a:srgbClr val="AEE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3" name="Freeform 103"/>
            <p:cNvSpPr/>
            <p:nvPr/>
          </p:nvSpPr>
          <p:spPr bwMode="auto">
            <a:xfrm>
              <a:off x="3673475" y="4175125"/>
              <a:ext cx="258762" cy="447675"/>
            </a:xfrm>
            <a:custGeom>
              <a:avLst/>
              <a:gdLst>
                <a:gd name="T0" fmla="*/ 39 w 53"/>
                <a:gd name="T1" fmla="*/ 0 h 92"/>
                <a:gd name="T2" fmla="*/ 0 w 53"/>
                <a:gd name="T3" fmla="*/ 33 h 92"/>
                <a:gd name="T4" fmla="*/ 5 w 53"/>
                <a:gd name="T5" fmla="*/ 92 h 92"/>
                <a:gd name="T6" fmla="*/ 53 w 53"/>
                <a:gd name="T7" fmla="*/ 54 h 92"/>
                <a:gd name="T8" fmla="*/ 39 w 53"/>
                <a:gd name="T9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92">
                  <a:moveTo>
                    <a:pt x="39" y="0"/>
                  </a:moveTo>
                  <a:cubicBezTo>
                    <a:pt x="26" y="12"/>
                    <a:pt x="13" y="22"/>
                    <a:pt x="0" y="33"/>
                  </a:cubicBezTo>
                  <a:cubicBezTo>
                    <a:pt x="2" y="52"/>
                    <a:pt x="3" y="71"/>
                    <a:pt x="5" y="92"/>
                  </a:cubicBezTo>
                  <a:cubicBezTo>
                    <a:pt x="21" y="80"/>
                    <a:pt x="37" y="67"/>
                    <a:pt x="53" y="54"/>
                  </a:cubicBezTo>
                  <a:cubicBezTo>
                    <a:pt x="48" y="35"/>
                    <a:pt x="44" y="17"/>
                    <a:pt x="39" y="0"/>
                  </a:cubicBezTo>
                </a:path>
              </a:pathLst>
            </a:custGeom>
            <a:solidFill>
              <a:srgbClr val="4FD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4" name="Freeform 104"/>
            <p:cNvSpPr/>
            <p:nvPr/>
          </p:nvSpPr>
          <p:spPr bwMode="auto">
            <a:xfrm>
              <a:off x="2881313" y="4603750"/>
              <a:ext cx="430212" cy="555625"/>
            </a:xfrm>
            <a:custGeom>
              <a:avLst/>
              <a:gdLst>
                <a:gd name="T0" fmla="*/ 88 w 88"/>
                <a:gd name="T1" fmla="*/ 0 h 114"/>
                <a:gd name="T2" fmla="*/ 18 w 88"/>
                <a:gd name="T3" fmla="*/ 44 h 114"/>
                <a:gd name="T4" fmla="*/ 0 w 88"/>
                <a:gd name="T5" fmla="*/ 114 h 114"/>
                <a:gd name="T6" fmla="*/ 81 w 88"/>
                <a:gd name="T7" fmla="*/ 66 h 114"/>
                <a:gd name="T8" fmla="*/ 88 w 88"/>
                <a:gd name="T9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8" h="114">
                  <a:moveTo>
                    <a:pt x="88" y="0"/>
                  </a:moveTo>
                  <a:cubicBezTo>
                    <a:pt x="64" y="17"/>
                    <a:pt x="41" y="32"/>
                    <a:pt x="18" y="44"/>
                  </a:cubicBezTo>
                  <a:cubicBezTo>
                    <a:pt x="12" y="67"/>
                    <a:pt x="6" y="90"/>
                    <a:pt x="0" y="114"/>
                  </a:cubicBezTo>
                  <a:cubicBezTo>
                    <a:pt x="25" y="101"/>
                    <a:pt x="52" y="85"/>
                    <a:pt x="81" y="66"/>
                  </a:cubicBezTo>
                  <a:cubicBezTo>
                    <a:pt x="83" y="43"/>
                    <a:pt x="86" y="21"/>
                    <a:pt x="88" y="0"/>
                  </a:cubicBezTo>
                </a:path>
              </a:pathLst>
            </a:custGeom>
            <a:solidFill>
              <a:srgbClr val="46C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5" name="Freeform 105"/>
            <p:cNvSpPr>
              <a:spLocks noEditPoints="1"/>
            </p:cNvSpPr>
            <p:nvPr/>
          </p:nvSpPr>
          <p:spPr bwMode="auto">
            <a:xfrm>
              <a:off x="4148138" y="2565400"/>
              <a:ext cx="1727200" cy="1604962"/>
            </a:xfrm>
            <a:custGeom>
              <a:avLst/>
              <a:gdLst>
                <a:gd name="T0" fmla="*/ 136 w 353"/>
                <a:gd name="T1" fmla="*/ 215 h 329"/>
                <a:gd name="T2" fmla="*/ 91 w 353"/>
                <a:gd name="T3" fmla="*/ 186 h 329"/>
                <a:gd name="T4" fmla="*/ 201 w 353"/>
                <a:gd name="T5" fmla="*/ 59 h 329"/>
                <a:gd name="T6" fmla="*/ 268 w 353"/>
                <a:gd name="T7" fmla="*/ 62 h 329"/>
                <a:gd name="T8" fmla="*/ 136 w 353"/>
                <a:gd name="T9" fmla="*/ 215 h 329"/>
                <a:gd name="T10" fmla="*/ 353 w 353"/>
                <a:gd name="T11" fmla="*/ 0 h 329"/>
                <a:gd name="T12" fmla="*/ 204 w 353"/>
                <a:gd name="T13" fmla="*/ 15 h 329"/>
                <a:gd name="T14" fmla="*/ 0 w 353"/>
                <a:gd name="T15" fmla="*/ 245 h 329"/>
                <a:gd name="T16" fmla="*/ 13 w 353"/>
                <a:gd name="T17" fmla="*/ 267 h 329"/>
                <a:gd name="T18" fmla="*/ 16 w 353"/>
                <a:gd name="T19" fmla="*/ 264 h 329"/>
                <a:gd name="T20" fmla="*/ 44 w 353"/>
                <a:gd name="T21" fmla="*/ 306 h 329"/>
                <a:gd name="T22" fmla="*/ 40 w 353"/>
                <a:gd name="T23" fmla="*/ 309 h 329"/>
                <a:gd name="T24" fmla="*/ 53 w 353"/>
                <a:gd name="T25" fmla="*/ 329 h 329"/>
                <a:gd name="T26" fmla="*/ 98 w 353"/>
                <a:gd name="T27" fmla="*/ 286 h 329"/>
                <a:gd name="T28" fmla="*/ 104 w 353"/>
                <a:gd name="T29" fmla="*/ 293 h 329"/>
                <a:gd name="T30" fmla="*/ 126 w 353"/>
                <a:gd name="T31" fmla="*/ 271 h 329"/>
                <a:gd name="T32" fmla="*/ 120 w 353"/>
                <a:gd name="T33" fmla="*/ 265 h 329"/>
                <a:gd name="T34" fmla="*/ 328 w 353"/>
                <a:gd name="T35" fmla="*/ 23 h 329"/>
                <a:gd name="T36" fmla="*/ 339 w 353"/>
                <a:gd name="T37" fmla="*/ 22 h 329"/>
                <a:gd name="T38" fmla="*/ 353 w 353"/>
                <a:gd name="T39" fmla="*/ 4 h 329"/>
                <a:gd name="T40" fmla="*/ 353 w 353"/>
                <a:gd name="T4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53" h="329">
                  <a:moveTo>
                    <a:pt x="136" y="215"/>
                  </a:moveTo>
                  <a:cubicBezTo>
                    <a:pt x="121" y="205"/>
                    <a:pt x="106" y="195"/>
                    <a:pt x="91" y="186"/>
                  </a:cubicBezTo>
                  <a:cubicBezTo>
                    <a:pt x="130" y="145"/>
                    <a:pt x="167" y="102"/>
                    <a:pt x="201" y="59"/>
                  </a:cubicBezTo>
                  <a:cubicBezTo>
                    <a:pt x="222" y="60"/>
                    <a:pt x="245" y="61"/>
                    <a:pt x="268" y="62"/>
                  </a:cubicBezTo>
                  <a:cubicBezTo>
                    <a:pt x="228" y="114"/>
                    <a:pt x="184" y="165"/>
                    <a:pt x="136" y="215"/>
                  </a:cubicBezTo>
                  <a:moveTo>
                    <a:pt x="353" y="0"/>
                  </a:moveTo>
                  <a:cubicBezTo>
                    <a:pt x="298" y="6"/>
                    <a:pt x="248" y="11"/>
                    <a:pt x="204" y="15"/>
                  </a:cubicBezTo>
                  <a:cubicBezTo>
                    <a:pt x="145" y="94"/>
                    <a:pt x="74" y="174"/>
                    <a:pt x="0" y="245"/>
                  </a:cubicBezTo>
                  <a:cubicBezTo>
                    <a:pt x="4" y="252"/>
                    <a:pt x="8" y="259"/>
                    <a:pt x="13" y="267"/>
                  </a:cubicBezTo>
                  <a:cubicBezTo>
                    <a:pt x="14" y="266"/>
                    <a:pt x="15" y="265"/>
                    <a:pt x="16" y="264"/>
                  </a:cubicBezTo>
                  <a:cubicBezTo>
                    <a:pt x="25" y="277"/>
                    <a:pt x="34" y="291"/>
                    <a:pt x="44" y="306"/>
                  </a:cubicBezTo>
                  <a:cubicBezTo>
                    <a:pt x="43" y="307"/>
                    <a:pt x="41" y="308"/>
                    <a:pt x="40" y="309"/>
                  </a:cubicBezTo>
                  <a:cubicBezTo>
                    <a:pt x="44" y="316"/>
                    <a:pt x="48" y="322"/>
                    <a:pt x="53" y="329"/>
                  </a:cubicBezTo>
                  <a:cubicBezTo>
                    <a:pt x="68" y="315"/>
                    <a:pt x="83" y="301"/>
                    <a:pt x="98" y="286"/>
                  </a:cubicBezTo>
                  <a:cubicBezTo>
                    <a:pt x="100" y="288"/>
                    <a:pt x="102" y="290"/>
                    <a:pt x="104" y="293"/>
                  </a:cubicBezTo>
                  <a:cubicBezTo>
                    <a:pt x="112" y="286"/>
                    <a:pt x="119" y="278"/>
                    <a:pt x="126" y="271"/>
                  </a:cubicBezTo>
                  <a:cubicBezTo>
                    <a:pt x="124" y="269"/>
                    <a:pt x="122" y="267"/>
                    <a:pt x="120" y="265"/>
                  </a:cubicBezTo>
                  <a:cubicBezTo>
                    <a:pt x="196" y="188"/>
                    <a:pt x="267" y="105"/>
                    <a:pt x="328" y="23"/>
                  </a:cubicBezTo>
                  <a:cubicBezTo>
                    <a:pt x="331" y="23"/>
                    <a:pt x="335" y="23"/>
                    <a:pt x="339" y="22"/>
                  </a:cubicBezTo>
                  <a:cubicBezTo>
                    <a:pt x="344" y="16"/>
                    <a:pt x="348" y="10"/>
                    <a:pt x="353" y="4"/>
                  </a:cubicBezTo>
                  <a:cubicBezTo>
                    <a:pt x="353" y="0"/>
                    <a:pt x="353" y="0"/>
                    <a:pt x="353" y="0"/>
                  </a:cubicBezTo>
                </a:path>
              </a:pathLst>
            </a:custGeom>
            <a:solidFill>
              <a:srgbClr val="99D5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6" name="Freeform 106"/>
            <p:cNvSpPr/>
            <p:nvPr/>
          </p:nvSpPr>
          <p:spPr bwMode="auto">
            <a:xfrm>
              <a:off x="4735513" y="2671763"/>
              <a:ext cx="1071562" cy="1214437"/>
            </a:xfrm>
            <a:custGeom>
              <a:avLst/>
              <a:gdLst>
                <a:gd name="T0" fmla="*/ 219 w 219"/>
                <a:gd name="T1" fmla="*/ 0 h 249"/>
                <a:gd name="T2" fmla="*/ 208 w 219"/>
                <a:gd name="T3" fmla="*/ 1 h 249"/>
                <a:gd name="T4" fmla="*/ 0 w 219"/>
                <a:gd name="T5" fmla="*/ 243 h 249"/>
                <a:gd name="T6" fmla="*/ 6 w 219"/>
                <a:gd name="T7" fmla="*/ 249 h 249"/>
                <a:gd name="T8" fmla="*/ 219 w 219"/>
                <a:gd name="T9" fmla="*/ 0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9" h="249">
                  <a:moveTo>
                    <a:pt x="219" y="0"/>
                  </a:moveTo>
                  <a:cubicBezTo>
                    <a:pt x="215" y="1"/>
                    <a:pt x="211" y="1"/>
                    <a:pt x="208" y="1"/>
                  </a:cubicBezTo>
                  <a:cubicBezTo>
                    <a:pt x="147" y="83"/>
                    <a:pt x="76" y="166"/>
                    <a:pt x="0" y="243"/>
                  </a:cubicBezTo>
                  <a:cubicBezTo>
                    <a:pt x="2" y="245"/>
                    <a:pt x="4" y="247"/>
                    <a:pt x="6" y="249"/>
                  </a:cubicBezTo>
                  <a:cubicBezTo>
                    <a:pt x="84" y="170"/>
                    <a:pt x="157" y="85"/>
                    <a:pt x="219" y="0"/>
                  </a:cubicBezTo>
                </a:path>
              </a:pathLst>
            </a:custGeom>
            <a:solidFill>
              <a:srgbClr val="008F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7" name="Freeform 107"/>
            <p:cNvSpPr/>
            <p:nvPr/>
          </p:nvSpPr>
          <p:spPr bwMode="auto">
            <a:xfrm>
              <a:off x="4406900" y="3959225"/>
              <a:ext cx="249237" cy="249237"/>
            </a:xfrm>
            <a:custGeom>
              <a:avLst/>
              <a:gdLst>
                <a:gd name="T0" fmla="*/ 45 w 51"/>
                <a:gd name="T1" fmla="*/ 0 h 51"/>
                <a:gd name="T2" fmla="*/ 0 w 51"/>
                <a:gd name="T3" fmla="*/ 43 h 51"/>
                <a:gd name="T4" fmla="*/ 5 w 51"/>
                <a:gd name="T5" fmla="*/ 51 h 51"/>
                <a:gd name="T6" fmla="*/ 51 w 51"/>
                <a:gd name="T7" fmla="*/ 7 h 51"/>
                <a:gd name="T8" fmla="*/ 45 w 51"/>
                <a:gd name="T9" fmla="*/ 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1" h="51">
                  <a:moveTo>
                    <a:pt x="45" y="0"/>
                  </a:moveTo>
                  <a:cubicBezTo>
                    <a:pt x="30" y="15"/>
                    <a:pt x="15" y="29"/>
                    <a:pt x="0" y="43"/>
                  </a:cubicBezTo>
                  <a:cubicBezTo>
                    <a:pt x="1" y="46"/>
                    <a:pt x="3" y="48"/>
                    <a:pt x="5" y="51"/>
                  </a:cubicBezTo>
                  <a:cubicBezTo>
                    <a:pt x="20" y="37"/>
                    <a:pt x="36" y="22"/>
                    <a:pt x="51" y="7"/>
                  </a:cubicBezTo>
                  <a:cubicBezTo>
                    <a:pt x="49" y="4"/>
                    <a:pt x="47" y="2"/>
                    <a:pt x="45" y="0"/>
                  </a:cubicBezTo>
                </a:path>
              </a:pathLst>
            </a:custGeom>
            <a:solidFill>
              <a:srgbClr val="008F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8" name="Freeform 108"/>
            <p:cNvSpPr/>
            <p:nvPr/>
          </p:nvSpPr>
          <p:spPr bwMode="auto">
            <a:xfrm>
              <a:off x="4592638" y="2852738"/>
              <a:ext cx="866775" cy="760412"/>
            </a:xfrm>
            <a:custGeom>
              <a:avLst/>
              <a:gdLst>
                <a:gd name="T0" fmla="*/ 110 w 177"/>
                <a:gd name="T1" fmla="*/ 0 h 156"/>
                <a:gd name="T2" fmla="*/ 0 w 177"/>
                <a:gd name="T3" fmla="*/ 127 h 156"/>
                <a:gd name="T4" fmla="*/ 45 w 177"/>
                <a:gd name="T5" fmla="*/ 156 h 156"/>
                <a:gd name="T6" fmla="*/ 177 w 177"/>
                <a:gd name="T7" fmla="*/ 3 h 156"/>
                <a:gd name="T8" fmla="*/ 110 w 177"/>
                <a:gd name="T9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7" h="156">
                  <a:moveTo>
                    <a:pt x="110" y="0"/>
                  </a:moveTo>
                  <a:cubicBezTo>
                    <a:pt x="76" y="43"/>
                    <a:pt x="39" y="86"/>
                    <a:pt x="0" y="127"/>
                  </a:cubicBezTo>
                  <a:cubicBezTo>
                    <a:pt x="15" y="136"/>
                    <a:pt x="30" y="146"/>
                    <a:pt x="45" y="156"/>
                  </a:cubicBezTo>
                  <a:cubicBezTo>
                    <a:pt x="93" y="106"/>
                    <a:pt x="137" y="55"/>
                    <a:pt x="177" y="3"/>
                  </a:cubicBezTo>
                  <a:cubicBezTo>
                    <a:pt x="154" y="2"/>
                    <a:pt x="131" y="1"/>
                    <a:pt x="110" y="0"/>
                  </a:cubicBezTo>
                </a:path>
              </a:pathLst>
            </a:custGeom>
            <a:solidFill>
              <a:srgbClr val="30B9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9" name="Freeform 109"/>
            <p:cNvSpPr/>
            <p:nvPr/>
          </p:nvSpPr>
          <p:spPr bwMode="auto">
            <a:xfrm>
              <a:off x="4211638" y="3852863"/>
              <a:ext cx="152400" cy="219075"/>
            </a:xfrm>
            <a:custGeom>
              <a:avLst/>
              <a:gdLst>
                <a:gd name="T0" fmla="*/ 3 w 31"/>
                <a:gd name="T1" fmla="*/ 0 h 45"/>
                <a:gd name="T2" fmla="*/ 0 w 31"/>
                <a:gd name="T3" fmla="*/ 3 h 45"/>
                <a:gd name="T4" fmla="*/ 27 w 31"/>
                <a:gd name="T5" fmla="*/ 45 h 45"/>
                <a:gd name="T6" fmla="*/ 31 w 31"/>
                <a:gd name="T7" fmla="*/ 42 h 45"/>
                <a:gd name="T8" fmla="*/ 3 w 31"/>
                <a:gd name="T9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45">
                  <a:moveTo>
                    <a:pt x="3" y="0"/>
                  </a:moveTo>
                  <a:cubicBezTo>
                    <a:pt x="2" y="1"/>
                    <a:pt x="1" y="2"/>
                    <a:pt x="0" y="3"/>
                  </a:cubicBezTo>
                  <a:cubicBezTo>
                    <a:pt x="9" y="16"/>
                    <a:pt x="18" y="30"/>
                    <a:pt x="27" y="45"/>
                  </a:cubicBezTo>
                  <a:cubicBezTo>
                    <a:pt x="28" y="44"/>
                    <a:pt x="30" y="43"/>
                    <a:pt x="31" y="42"/>
                  </a:cubicBezTo>
                  <a:cubicBezTo>
                    <a:pt x="21" y="27"/>
                    <a:pt x="12" y="13"/>
                    <a:pt x="3" y="0"/>
                  </a:cubicBezTo>
                </a:path>
              </a:pathLst>
            </a:custGeom>
            <a:solidFill>
              <a:srgbClr val="3ABC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0" name="Freeform 110"/>
            <p:cNvSpPr/>
            <p:nvPr/>
          </p:nvSpPr>
          <p:spPr bwMode="auto">
            <a:xfrm>
              <a:off x="5356225" y="1433513"/>
              <a:ext cx="519112" cy="931862"/>
            </a:xfrm>
            <a:custGeom>
              <a:avLst/>
              <a:gdLst>
                <a:gd name="T0" fmla="*/ 106 w 106"/>
                <a:gd name="T1" fmla="*/ 0 h 191"/>
                <a:gd name="T2" fmla="*/ 101 w 106"/>
                <a:gd name="T3" fmla="*/ 3 h 191"/>
                <a:gd name="T4" fmla="*/ 0 w 106"/>
                <a:gd name="T5" fmla="*/ 191 h 191"/>
                <a:gd name="T6" fmla="*/ 24 w 106"/>
                <a:gd name="T7" fmla="*/ 186 h 191"/>
                <a:gd name="T8" fmla="*/ 85 w 106"/>
                <a:gd name="T9" fmla="*/ 85 h 191"/>
                <a:gd name="T10" fmla="*/ 106 w 106"/>
                <a:gd name="T11" fmla="*/ 75 h 191"/>
                <a:gd name="T12" fmla="*/ 106 w 106"/>
                <a:gd name="T13" fmla="*/ 166 h 191"/>
                <a:gd name="T14" fmla="*/ 106 w 106"/>
                <a:gd name="T15" fmla="*/ 166 h 191"/>
                <a:gd name="T16" fmla="*/ 106 w 106"/>
                <a:gd name="T17" fmla="*/ 0 h 1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6" h="191">
                  <a:moveTo>
                    <a:pt x="106" y="0"/>
                  </a:moveTo>
                  <a:cubicBezTo>
                    <a:pt x="104" y="1"/>
                    <a:pt x="102" y="2"/>
                    <a:pt x="101" y="3"/>
                  </a:cubicBezTo>
                  <a:cubicBezTo>
                    <a:pt x="82" y="56"/>
                    <a:pt x="48" y="120"/>
                    <a:pt x="0" y="191"/>
                  </a:cubicBezTo>
                  <a:cubicBezTo>
                    <a:pt x="8" y="189"/>
                    <a:pt x="16" y="188"/>
                    <a:pt x="24" y="186"/>
                  </a:cubicBezTo>
                  <a:cubicBezTo>
                    <a:pt x="48" y="150"/>
                    <a:pt x="68" y="116"/>
                    <a:pt x="85" y="85"/>
                  </a:cubicBezTo>
                  <a:cubicBezTo>
                    <a:pt x="92" y="82"/>
                    <a:pt x="99" y="78"/>
                    <a:pt x="106" y="75"/>
                  </a:cubicBezTo>
                  <a:cubicBezTo>
                    <a:pt x="106" y="166"/>
                    <a:pt x="106" y="166"/>
                    <a:pt x="106" y="166"/>
                  </a:cubicBezTo>
                  <a:cubicBezTo>
                    <a:pt x="106" y="166"/>
                    <a:pt x="106" y="166"/>
                    <a:pt x="106" y="166"/>
                  </a:cubicBezTo>
                  <a:cubicBezTo>
                    <a:pt x="106" y="0"/>
                    <a:pt x="106" y="0"/>
                    <a:pt x="106" y="0"/>
                  </a:cubicBezTo>
                </a:path>
              </a:pathLst>
            </a:custGeom>
            <a:solidFill>
              <a:srgbClr val="99DE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1" name="Freeform 111"/>
            <p:cNvSpPr/>
            <p:nvPr/>
          </p:nvSpPr>
          <p:spPr bwMode="auto">
            <a:xfrm>
              <a:off x="5473700" y="1800225"/>
              <a:ext cx="401637" cy="541337"/>
            </a:xfrm>
            <a:custGeom>
              <a:avLst/>
              <a:gdLst>
                <a:gd name="T0" fmla="*/ 82 w 82"/>
                <a:gd name="T1" fmla="*/ 0 h 111"/>
                <a:gd name="T2" fmla="*/ 61 w 82"/>
                <a:gd name="T3" fmla="*/ 10 h 111"/>
                <a:gd name="T4" fmla="*/ 0 w 82"/>
                <a:gd name="T5" fmla="*/ 111 h 111"/>
                <a:gd name="T6" fmla="*/ 82 w 82"/>
                <a:gd name="T7" fmla="*/ 91 h 111"/>
                <a:gd name="T8" fmla="*/ 82 w 82"/>
                <a:gd name="T9" fmla="*/ 0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1">
                  <a:moveTo>
                    <a:pt x="82" y="0"/>
                  </a:moveTo>
                  <a:cubicBezTo>
                    <a:pt x="75" y="3"/>
                    <a:pt x="68" y="7"/>
                    <a:pt x="61" y="10"/>
                  </a:cubicBezTo>
                  <a:cubicBezTo>
                    <a:pt x="44" y="41"/>
                    <a:pt x="24" y="75"/>
                    <a:pt x="0" y="111"/>
                  </a:cubicBezTo>
                  <a:cubicBezTo>
                    <a:pt x="26" y="104"/>
                    <a:pt x="53" y="98"/>
                    <a:pt x="82" y="91"/>
                  </a:cubicBezTo>
                  <a:cubicBezTo>
                    <a:pt x="82" y="0"/>
                    <a:pt x="82" y="0"/>
                    <a:pt x="82" y="0"/>
                  </a:cubicBezTo>
                </a:path>
              </a:pathLst>
            </a:custGeom>
            <a:solidFill>
              <a:srgbClr val="00B2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2" name="Freeform 112"/>
            <p:cNvSpPr>
              <a:spLocks noEditPoints="1"/>
            </p:cNvSpPr>
            <p:nvPr/>
          </p:nvSpPr>
          <p:spPr bwMode="auto">
            <a:xfrm>
              <a:off x="4979988" y="882651"/>
              <a:ext cx="136525" cy="77787"/>
            </a:xfrm>
            <a:custGeom>
              <a:avLst/>
              <a:gdLst>
                <a:gd name="T0" fmla="*/ 23 w 28"/>
                <a:gd name="T1" fmla="*/ 0 h 16"/>
                <a:gd name="T2" fmla="*/ 23 w 28"/>
                <a:gd name="T3" fmla="*/ 0 h 16"/>
                <a:gd name="T4" fmla="*/ 8 w 28"/>
                <a:gd name="T5" fmla="*/ 9 h 16"/>
                <a:gd name="T6" fmla="*/ 13 w 28"/>
                <a:gd name="T7" fmla="*/ 0 h 16"/>
                <a:gd name="T8" fmla="*/ 23 w 28"/>
                <a:gd name="T9" fmla="*/ 0 h 16"/>
                <a:gd name="T10" fmla="*/ 28 w 28"/>
                <a:gd name="T11" fmla="*/ 0 h 16"/>
                <a:gd name="T12" fmla="*/ 9 w 28"/>
                <a:gd name="T13" fmla="*/ 0 h 16"/>
                <a:gd name="T14" fmla="*/ 0 w 28"/>
                <a:gd name="T15" fmla="*/ 16 h 16"/>
                <a:gd name="T16" fmla="*/ 28 w 28"/>
                <a:gd name="T17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8" h="16">
                  <a:moveTo>
                    <a:pt x="23" y="0"/>
                  </a:moveTo>
                  <a:cubicBezTo>
                    <a:pt x="23" y="0"/>
                    <a:pt x="23" y="0"/>
                    <a:pt x="23" y="0"/>
                  </a:cubicBezTo>
                  <a:cubicBezTo>
                    <a:pt x="18" y="3"/>
                    <a:pt x="13" y="6"/>
                    <a:pt x="8" y="9"/>
                  </a:cubicBezTo>
                  <a:cubicBezTo>
                    <a:pt x="9" y="6"/>
                    <a:pt x="11" y="3"/>
                    <a:pt x="13" y="0"/>
                  </a:cubicBezTo>
                  <a:cubicBezTo>
                    <a:pt x="23" y="0"/>
                    <a:pt x="23" y="0"/>
                    <a:pt x="23" y="0"/>
                  </a:cubicBezTo>
                  <a:moveTo>
                    <a:pt x="28" y="0"/>
                  </a:moveTo>
                  <a:cubicBezTo>
                    <a:pt x="9" y="0"/>
                    <a:pt x="9" y="0"/>
                    <a:pt x="9" y="0"/>
                  </a:cubicBezTo>
                  <a:cubicBezTo>
                    <a:pt x="6" y="5"/>
                    <a:pt x="3" y="11"/>
                    <a:pt x="0" y="16"/>
                  </a:cubicBezTo>
                  <a:cubicBezTo>
                    <a:pt x="9" y="10"/>
                    <a:pt x="19" y="5"/>
                    <a:pt x="28" y="0"/>
                  </a:cubicBezTo>
                </a:path>
              </a:pathLst>
            </a:custGeom>
            <a:solidFill>
              <a:srgbClr val="C0E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3" name="Freeform 113"/>
            <p:cNvSpPr/>
            <p:nvPr/>
          </p:nvSpPr>
          <p:spPr bwMode="auto">
            <a:xfrm>
              <a:off x="5019675" y="882651"/>
              <a:ext cx="73025" cy="44450"/>
            </a:xfrm>
            <a:custGeom>
              <a:avLst/>
              <a:gdLst>
                <a:gd name="T0" fmla="*/ 15 w 15"/>
                <a:gd name="T1" fmla="*/ 0 h 9"/>
                <a:gd name="T2" fmla="*/ 5 w 15"/>
                <a:gd name="T3" fmla="*/ 0 h 9"/>
                <a:gd name="T4" fmla="*/ 0 w 15"/>
                <a:gd name="T5" fmla="*/ 9 h 9"/>
                <a:gd name="T6" fmla="*/ 15 w 1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" h="9">
                  <a:moveTo>
                    <a:pt x="15" y="0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3" y="3"/>
                    <a:pt x="1" y="6"/>
                    <a:pt x="0" y="9"/>
                  </a:cubicBezTo>
                  <a:cubicBezTo>
                    <a:pt x="5" y="6"/>
                    <a:pt x="10" y="3"/>
                    <a:pt x="15" y="0"/>
                  </a:cubicBezTo>
                </a:path>
              </a:pathLst>
            </a:custGeom>
            <a:solidFill>
              <a:srgbClr val="32C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4" name="Freeform 114"/>
            <p:cNvSpPr/>
            <p:nvPr/>
          </p:nvSpPr>
          <p:spPr bwMode="auto">
            <a:xfrm>
              <a:off x="4416425" y="960438"/>
              <a:ext cx="392112" cy="423862"/>
            </a:xfrm>
            <a:custGeom>
              <a:avLst/>
              <a:gdLst>
                <a:gd name="T0" fmla="*/ 80 w 80"/>
                <a:gd name="T1" fmla="*/ 0 h 87"/>
                <a:gd name="T2" fmla="*/ 1 w 80"/>
                <a:gd name="T3" fmla="*/ 65 h 87"/>
                <a:gd name="T4" fmla="*/ 1 w 80"/>
                <a:gd name="T5" fmla="*/ 66 h 87"/>
                <a:gd name="T6" fmla="*/ 33 w 80"/>
                <a:gd name="T7" fmla="*/ 39 h 87"/>
                <a:gd name="T8" fmla="*/ 33 w 80"/>
                <a:gd name="T9" fmla="*/ 39 h 87"/>
                <a:gd name="T10" fmla="*/ 33 w 80"/>
                <a:gd name="T11" fmla="*/ 39 h 87"/>
                <a:gd name="T12" fmla="*/ 27 w 80"/>
                <a:gd name="T13" fmla="*/ 63 h 87"/>
                <a:gd name="T14" fmla="*/ 0 w 80"/>
                <a:gd name="T15" fmla="*/ 86 h 87"/>
                <a:gd name="T16" fmla="*/ 0 w 80"/>
                <a:gd name="T17" fmla="*/ 87 h 87"/>
                <a:gd name="T18" fmla="*/ 67 w 80"/>
                <a:gd name="T19" fmla="*/ 33 h 87"/>
                <a:gd name="T20" fmla="*/ 69 w 80"/>
                <a:gd name="T21" fmla="*/ 27 h 87"/>
                <a:gd name="T22" fmla="*/ 52 w 80"/>
                <a:gd name="T23" fmla="*/ 40 h 87"/>
                <a:gd name="T24" fmla="*/ 58 w 80"/>
                <a:gd name="T25" fmla="*/ 21 h 87"/>
                <a:gd name="T26" fmla="*/ 77 w 80"/>
                <a:gd name="T27" fmla="*/ 6 h 87"/>
                <a:gd name="T28" fmla="*/ 80 w 80"/>
                <a:gd name="T29" fmla="*/ 0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0" h="87">
                  <a:moveTo>
                    <a:pt x="80" y="0"/>
                  </a:moveTo>
                  <a:cubicBezTo>
                    <a:pt x="53" y="20"/>
                    <a:pt x="27" y="42"/>
                    <a:pt x="1" y="65"/>
                  </a:cubicBezTo>
                  <a:cubicBezTo>
                    <a:pt x="1" y="65"/>
                    <a:pt x="1" y="66"/>
                    <a:pt x="1" y="66"/>
                  </a:cubicBezTo>
                  <a:cubicBezTo>
                    <a:pt x="12" y="57"/>
                    <a:pt x="22" y="48"/>
                    <a:pt x="33" y="39"/>
                  </a:cubicBezTo>
                  <a:cubicBezTo>
                    <a:pt x="33" y="39"/>
                    <a:pt x="33" y="39"/>
                    <a:pt x="33" y="39"/>
                  </a:cubicBezTo>
                  <a:cubicBezTo>
                    <a:pt x="33" y="39"/>
                    <a:pt x="33" y="39"/>
                    <a:pt x="33" y="39"/>
                  </a:cubicBezTo>
                  <a:cubicBezTo>
                    <a:pt x="31" y="47"/>
                    <a:pt x="29" y="55"/>
                    <a:pt x="27" y="63"/>
                  </a:cubicBezTo>
                  <a:cubicBezTo>
                    <a:pt x="18" y="70"/>
                    <a:pt x="9" y="78"/>
                    <a:pt x="0" y="86"/>
                  </a:cubicBezTo>
                  <a:cubicBezTo>
                    <a:pt x="0" y="86"/>
                    <a:pt x="0" y="86"/>
                    <a:pt x="0" y="87"/>
                  </a:cubicBezTo>
                  <a:cubicBezTo>
                    <a:pt x="22" y="67"/>
                    <a:pt x="45" y="49"/>
                    <a:pt x="67" y="33"/>
                  </a:cubicBezTo>
                  <a:cubicBezTo>
                    <a:pt x="67" y="31"/>
                    <a:pt x="68" y="29"/>
                    <a:pt x="69" y="27"/>
                  </a:cubicBezTo>
                  <a:cubicBezTo>
                    <a:pt x="63" y="31"/>
                    <a:pt x="57" y="36"/>
                    <a:pt x="52" y="40"/>
                  </a:cubicBezTo>
                  <a:cubicBezTo>
                    <a:pt x="54" y="34"/>
                    <a:pt x="56" y="27"/>
                    <a:pt x="58" y="21"/>
                  </a:cubicBezTo>
                  <a:cubicBezTo>
                    <a:pt x="64" y="16"/>
                    <a:pt x="71" y="11"/>
                    <a:pt x="77" y="6"/>
                  </a:cubicBezTo>
                  <a:cubicBezTo>
                    <a:pt x="78" y="4"/>
                    <a:pt x="79" y="2"/>
                    <a:pt x="80" y="0"/>
                  </a:cubicBezTo>
                </a:path>
              </a:pathLst>
            </a:custGeom>
            <a:solidFill>
              <a:srgbClr val="BAE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5" name="Freeform 115"/>
            <p:cNvSpPr/>
            <p:nvPr/>
          </p:nvSpPr>
          <p:spPr bwMode="auto">
            <a:xfrm>
              <a:off x="4416425" y="1150938"/>
              <a:ext cx="161925" cy="228600"/>
            </a:xfrm>
            <a:custGeom>
              <a:avLst/>
              <a:gdLst>
                <a:gd name="T0" fmla="*/ 33 w 33"/>
                <a:gd name="T1" fmla="*/ 0 h 47"/>
                <a:gd name="T2" fmla="*/ 1 w 33"/>
                <a:gd name="T3" fmla="*/ 27 h 47"/>
                <a:gd name="T4" fmla="*/ 0 w 33"/>
                <a:gd name="T5" fmla="*/ 47 h 47"/>
                <a:gd name="T6" fmla="*/ 27 w 33"/>
                <a:gd name="T7" fmla="*/ 24 h 47"/>
                <a:gd name="T8" fmla="*/ 33 w 33"/>
                <a:gd name="T9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47">
                  <a:moveTo>
                    <a:pt x="33" y="0"/>
                  </a:moveTo>
                  <a:cubicBezTo>
                    <a:pt x="22" y="9"/>
                    <a:pt x="12" y="18"/>
                    <a:pt x="1" y="27"/>
                  </a:cubicBezTo>
                  <a:cubicBezTo>
                    <a:pt x="1" y="33"/>
                    <a:pt x="1" y="40"/>
                    <a:pt x="0" y="47"/>
                  </a:cubicBezTo>
                  <a:cubicBezTo>
                    <a:pt x="9" y="39"/>
                    <a:pt x="18" y="31"/>
                    <a:pt x="27" y="24"/>
                  </a:cubicBezTo>
                  <a:cubicBezTo>
                    <a:pt x="29" y="16"/>
                    <a:pt x="31" y="8"/>
                    <a:pt x="33" y="0"/>
                  </a:cubicBezTo>
                </a:path>
              </a:pathLst>
            </a:custGeom>
            <a:solidFill>
              <a:srgbClr val="21ACD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6" name="Freeform 116"/>
            <p:cNvSpPr/>
            <p:nvPr/>
          </p:nvSpPr>
          <p:spPr bwMode="auto">
            <a:xfrm>
              <a:off x="4672013" y="990600"/>
              <a:ext cx="122237" cy="165100"/>
            </a:xfrm>
            <a:custGeom>
              <a:avLst/>
              <a:gdLst>
                <a:gd name="T0" fmla="*/ 25 w 25"/>
                <a:gd name="T1" fmla="*/ 0 h 34"/>
                <a:gd name="T2" fmla="*/ 6 w 25"/>
                <a:gd name="T3" fmla="*/ 15 h 34"/>
                <a:gd name="T4" fmla="*/ 0 w 25"/>
                <a:gd name="T5" fmla="*/ 34 h 34"/>
                <a:gd name="T6" fmla="*/ 17 w 25"/>
                <a:gd name="T7" fmla="*/ 21 h 34"/>
                <a:gd name="T8" fmla="*/ 25 w 25"/>
                <a:gd name="T9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34">
                  <a:moveTo>
                    <a:pt x="25" y="0"/>
                  </a:moveTo>
                  <a:cubicBezTo>
                    <a:pt x="19" y="5"/>
                    <a:pt x="12" y="10"/>
                    <a:pt x="6" y="15"/>
                  </a:cubicBezTo>
                  <a:cubicBezTo>
                    <a:pt x="4" y="21"/>
                    <a:pt x="2" y="28"/>
                    <a:pt x="0" y="34"/>
                  </a:cubicBezTo>
                  <a:cubicBezTo>
                    <a:pt x="5" y="30"/>
                    <a:pt x="11" y="25"/>
                    <a:pt x="17" y="21"/>
                  </a:cubicBezTo>
                  <a:cubicBezTo>
                    <a:pt x="20" y="14"/>
                    <a:pt x="23" y="7"/>
                    <a:pt x="25" y="0"/>
                  </a:cubicBezTo>
                </a:path>
              </a:pathLst>
            </a:custGeom>
            <a:solidFill>
              <a:srgbClr val="60D5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7" name="Freeform 117"/>
            <p:cNvSpPr>
              <a:spLocks noEditPoints="1"/>
            </p:cNvSpPr>
            <p:nvPr/>
          </p:nvSpPr>
          <p:spPr bwMode="auto">
            <a:xfrm>
              <a:off x="3795713" y="1443038"/>
              <a:ext cx="465137" cy="477837"/>
            </a:xfrm>
            <a:custGeom>
              <a:avLst/>
              <a:gdLst>
                <a:gd name="T0" fmla="*/ 30 w 95"/>
                <a:gd name="T1" fmla="*/ 85 h 98"/>
                <a:gd name="T2" fmla="*/ 15 w 95"/>
                <a:gd name="T3" fmla="*/ 80 h 98"/>
                <a:gd name="T4" fmla="*/ 79 w 95"/>
                <a:gd name="T5" fmla="*/ 13 h 98"/>
                <a:gd name="T6" fmla="*/ 85 w 95"/>
                <a:gd name="T7" fmla="*/ 27 h 98"/>
                <a:gd name="T8" fmla="*/ 30 w 95"/>
                <a:gd name="T9" fmla="*/ 85 h 98"/>
                <a:gd name="T10" fmla="*/ 89 w 95"/>
                <a:gd name="T11" fmla="*/ 0 h 98"/>
                <a:gd name="T12" fmla="*/ 79 w 95"/>
                <a:gd name="T13" fmla="*/ 10 h 98"/>
                <a:gd name="T14" fmla="*/ 79 w 95"/>
                <a:gd name="T15" fmla="*/ 10 h 98"/>
                <a:gd name="T16" fmla="*/ 12 w 95"/>
                <a:gd name="T17" fmla="*/ 81 h 98"/>
                <a:gd name="T18" fmla="*/ 11 w 95"/>
                <a:gd name="T19" fmla="*/ 81 h 98"/>
                <a:gd name="T20" fmla="*/ 2 w 95"/>
                <a:gd name="T21" fmla="*/ 92 h 98"/>
                <a:gd name="T22" fmla="*/ 2 w 95"/>
                <a:gd name="T23" fmla="*/ 92 h 98"/>
                <a:gd name="T24" fmla="*/ 0 w 95"/>
                <a:gd name="T25" fmla="*/ 95 h 98"/>
                <a:gd name="T26" fmla="*/ 3 w 95"/>
                <a:gd name="T27" fmla="*/ 95 h 98"/>
                <a:gd name="T28" fmla="*/ 4 w 95"/>
                <a:gd name="T29" fmla="*/ 94 h 98"/>
                <a:gd name="T30" fmla="*/ 18 w 95"/>
                <a:gd name="T31" fmla="*/ 97 h 98"/>
                <a:gd name="T32" fmla="*/ 18 w 95"/>
                <a:gd name="T33" fmla="*/ 97 h 98"/>
                <a:gd name="T34" fmla="*/ 22 w 95"/>
                <a:gd name="T35" fmla="*/ 98 h 98"/>
                <a:gd name="T36" fmla="*/ 24 w 95"/>
                <a:gd name="T37" fmla="*/ 95 h 98"/>
                <a:gd name="T38" fmla="*/ 24 w 95"/>
                <a:gd name="T39" fmla="*/ 95 h 98"/>
                <a:gd name="T40" fmla="*/ 95 w 95"/>
                <a:gd name="T41" fmla="*/ 21 h 98"/>
                <a:gd name="T42" fmla="*/ 89 w 95"/>
                <a:gd name="T43" fmla="*/ 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95" h="98">
                  <a:moveTo>
                    <a:pt x="30" y="85"/>
                  </a:moveTo>
                  <a:cubicBezTo>
                    <a:pt x="24" y="83"/>
                    <a:pt x="20" y="82"/>
                    <a:pt x="15" y="80"/>
                  </a:cubicBezTo>
                  <a:cubicBezTo>
                    <a:pt x="35" y="58"/>
                    <a:pt x="57" y="35"/>
                    <a:pt x="79" y="13"/>
                  </a:cubicBezTo>
                  <a:cubicBezTo>
                    <a:pt x="81" y="18"/>
                    <a:pt x="83" y="22"/>
                    <a:pt x="85" y="27"/>
                  </a:cubicBezTo>
                  <a:cubicBezTo>
                    <a:pt x="65" y="46"/>
                    <a:pt x="47" y="65"/>
                    <a:pt x="30" y="85"/>
                  </a:cubicBezTo>
                  <a:moveTo>
                    <a:pt x="89" y="0"/>
                  </a:moveTo>
                  <a:cubicBezTo>
                    <a:pt x="85" y="3"/>
                    <a:pt x="82" y="7"/>
                    <a:pt x="79" y="10"/>
                  </a:cubicBezTo>
                  <a:cubicBezTo>
                    <a:pt x="79" y="10"/>
                    <a:pt x="79" y="10"/>
                    <a:pt x="79" y="10"/>
                  </a:cubicBezTo>
                  <a:cubicBezTo>
                    <a:pt x="56" y="33"/>
                    <a:pt x="33" y="57"/>
                    <a:pt x="12" y="81"/>
                  </a:cubicBezTo>
                  <a:cubicBezTo>
                    <a:pt x="12" y="81"/>
                    <a:pt x="12" y="81"/>
                    <a:pt x="11" y="81"/>
                  </a:cubicBezTo>
                  <a:cubicBezTo>
                    <a:pt x="8" y="84"/>
                    <a:pt x="5" y="88"/>
                    <a:pt x="2" y="92"/>
                  </a:cubicBezTo>
                  <a:cubicBezTo>
                    <a:pt x="2" y="92"/>
                    <a:pt x="2" y="92"/>
                    <a:pt x="2" y="92"/>
                  </a:cubicBezTo>
                  <a:cubicBezTo>
                    <a:pt x="1" y="93"/>
                    <a:pt x="0" y="94"/>
                    <a:pt x="0" y="95"/>
                  </a:cubicBezTo>
                  <a:cubicBezTo>
                    <a:pt x="1" y="95"/>
                    <a:pt x="2" y="95"/>
                    <a:pt x="3" y="95"/>
                  </a:cubicBezTo>
                  <a:cubicBezTo>
                    <a:pt x="3" y="95"/>
                    <a:pt x="3" y="95"/>
                    <a:pt x="4" y="94"/>
                  </a:cubicBezTo>
                  <a:cubicBezTo>
                    <a:pt x="8" y="95"/>
                    <a:pt x="13" y="96"/>
                    <a:pt x="18" y="97"/>
                  </a:cubicBezTo>
                  <a:cubicBezTo>
                    <a:pt x="18" y="97"/>
                    <a:pt x="18" y="97"/>
                    <a:pt x="18" y="97"/>
                  </a:cubicBezTo>
                  <a:cubicBezTo>
                    <a:pt x="19" y="97"/>
                    <a:pt x="20" y="98"/>
                    <a:pt x="22" y="98"/>
                  </a:cubicBezTo>
                  <a:cubicBezTo>
                    <a:pt x="22" y="97"/>
                    <a:pt x="23" y="96"/>
                    <a:pt x="24" y="95"/>
                  </a:cubicBezTo>
                  <a:cubicBezTo>
                    <a:pt x="24" y="95"/>
                    <a:pt x="24" y="95"/>
                    <a:pt x="24" y="95"/>
                  </a:cubicBezTo>
                  <a:cubicBezTo>
                    <a:pt x="45" y="70"/>
                    <a:pt x="70" y="45"/>
                    <a:pt x="95" y="21"/>
                  </a:cubicBezTo>
                  <a:cubicBezTo>
                    <a:pt x="93" y="14"/>
                    <a:pt x="91" y="7"/>
                    <a:pt x="89" y="0"/>
                  </a:cubicBezTo>
                </a:path>
              </a:pathLst>
            </a:custGeom>
            <a:solidFill>
              <a:srgbClr val="99DE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8" name="Freeform 118"/>
            <p:cNvSpPr/>
            <p:nvPr/>
          </p:nvSpPr>
          <p:spPr bwMode="auto">
            <a:xfrm>
              <a:off x="3790950" y="1892300"/>
              <a:ext cx="14287" cy="14287"/>
            </a:xfrm>
            <a:custGeom>
              <a:avLst/>
              <a:gdLst>
                <a:gd name="T0" fmla="*/ 3 w 3"/>
                <a:gd name="T1" fmla="*/ 0 h 3"/>
                <a:gd name="T2" fmla="*/ 0 w 3"/>
                <a:gd name="T3" fmla="*/ 2 h 3"/>
                <a:gd name="T4" fmla="*/ 1 w 3"/>
                <a:gd name="T5" fmla="*/ 3 h 3"/>
                <a:gd name="T6" fmla="*/ 3 w 3"/>
                <a:gd name="T7" fmla="*/ 0 h 3"/>
                <a:gd name="T8" fmla="*/ 3 w 3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3">
                  <a:moveTo>
                    <a:pt x="3" y="0"/>
                  </a:moveTo>
                  <a:cubicBezTo>
                    <a:pt x="2" y="1"/>
                    <a:pt x="1" y="2"/>
                    <a:pt x="0" y="2"/>
                  </a:cubicBezTo>
                  <a:cubicBezTo>
                    <a:pt x="0" y="2"/>
                    <a:pt x="1" y="3"/>
                    <a:pt x="1" y="3"/>
                  </a:cubicBezTo>
                  <a:cubicBezTo>
                    <a:pt x="1" y="2"/>
                    <a:pt x="2" y="1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</a:path>
              </a:pathLst>
            </a:custGeom>
            <a:solidFill>
              <a:srgbClr val="009E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9" name="Freeform 119"/>
            <p:cNvSpPr/>
            <p:nvPr/>
          </p:nvSpPr>
          <p:spPr bwMode="auto">
            <a:xfrm>
              <a:off x="3849688" y="1492250"/>
              <a:ext cx="333375" cy="346075"/>
            </a:xfrm>
            <a:custGeom>
              <a:avLst/>
              <a:gdLst>
                <a:gd name="T0" fmla="*/ 68 w 68"/>
                <a:gd name="T1" fmla="*/ 0 h 71"/>
                <a:gd name="T2" fmla="*/ 0 w 68"/>
                <a:gd name="T3" fmla="*/ 71 h 71"/>
                <a:gd name="T4" fmla="*/ 1 w 68"/>
                <a:gd name="T5" fmla="*/ 71 h 71"/>
                <a:gd name="T6" fmla="*/ 68 w 68"/>
                <a:gd name="T7" fmla="*/ 0 h 71"/>
                <a:gd name="T8" fmla="*/ 68 w 68"/>
                <a:gd name="T9" fmla="*/ 0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8" h="71">
                  <a:moveTo>
                    <a:pt x="68" y="0"/>
                  </a:moveTo>
                  <a:cubicBezTo>
                    <a:pt x="44" y="23"/>
                    <a:pt x="21" y="47"/>
                    <a:pt x="0" y="71"/>
                  </a:cubicBezTo>
                  <a:cubicBezTo>
                    <a:pt x="1" y="71"/>
                    <a:pt x="1" y="71"/>
                    <a:pt x="1" y="71"/>
                  </a:cubicBezTo>
                  <a:cubicBezTo>
                    <a:pt x="22" y="47"/>
                    <a:pt x="45" y="23"/>
                    <a:pt x="68" y="0"/>
                  </a:cubicBezTo>
                  <a:cubicBezTo>
                    <a:pt x="68" y="0"/>
                    <a:pt x="68" y="0"/>
                    <a:pt x="68" y="0"/>
                  </a:cubicBezTo>
                </a:path>
              </a:pathLst>
            </a:custGeom>
            <a:solidFill>
              <a:srgbClr val="0090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0" name="Freeform 120"/>
            <p:cNvSpPr/>
            <p:nvPr/>
          </p:nvSpPr>
          <p:spPr bwMode="auto">
            <a:xfrm>
              <a:off x="3810000" y="1901825"/>
              <a:ext cx="74612" cy="14287"/>
            </a:xfrm>
            <a:custGeom>
              <a:avLst/>
              <a:gdLst>
                <a:gd name="T0" fmla="*/ 1 w 15"/>
                <a:gd name="T1" fmla="*/ 0 h 3"/>
                <a:gd name="T2" fmla="*/ 0 w 15"/>
                <a:gd name="T3" fmla="*/ 1 h 3"/>
                <a:gd name="T4" fmla="*/ 15 w 15"/>
                <a:gd name="T5" fmla="*/ 3 h 3"/>
                <a:gd name="T6" fmla="*/ 15 w 15"/>
                <a:gd name="T7" fmla="*/ 3 h 3"/>
                <a:gd name="T8" fmla="*/ 1 w 15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3">
                  <a:moveTo>
                    <a:pt x="1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2"/>
                    <a:pt x="10" y="2"/>
                    <a:pt x="15" y="3"/>
                  </a:cubicBezTo>
                  <a:cubicBezTo>
                    <a:pt x="15" y="3"/>
                    <a:pt x="15" y="3"/>
                    <a:pt x="15" y="3"/>
                  </a:cubicBezTo>
                  <a:cubicBezTo>
                    <a:pt x="10" y="2"/>
                    <a:pt x="5" y="1"/>
                    <a:pt x="1" y="0"/>
                  </a:cubicBezTo>
                </a:path>
              </a:pathLst>
            </a:custGeom>
            <a:solidFill>
              <a:srgbClr val="00A8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1" name="Freeform 121"/>
            <p:cNvSpPr/>
            <p:nvPr/>
          </p:nvSpPr>
          <p:spPr bwMode="auto">
            <a:xfrm>
              <a:off x="3868738" y="1506538"/>
              <a:ext cx="342900" cy="350837"/>
            </a:xfrm>
            <a:custGeom>
              <a:avLst/>
              <a:gdLst>
                <a:gd name="T0" fmla="*/ 64 w 70"/>
                <a:gd name="T1" fmla="*/ 0 h 72"/>
                <a:gd name="T2" fmla="*/ 0 w 70"/>
                <a:gd name="T3" fmla="*/ 67 h 72"/>
                <a:gd name="T4" fmla="*/ 15 w 70"/>
                <a:gd name="T5" fmla="*/ 72 h 72"/>
                <a:gd name="T6" fmla="*/ 70 w 70"/>
                <a:gd name="T7" fmla="*/ 14 h 72"/>
                <a:gd name="T8" fmla="*/ 64 w 70"/>
                <a:gd name="T9" fmla="*/ 0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0" h="72">
                  <a:moveTo>
                    <a:pt x="64" y="0"/>
                  </a:moveTo>
                  <a:cubicBezTo>
                    <a:pt x="42" y="22"/>
                    <a:pt x="20" y="45"/>
                    <a:pt x="0" y="67"/>
                  </a:cubicBezTo>
                  <a:cubicBezTo>
                    <a:pt x="5" y="69"/>
                    <a:pt x="9" y="70"/>
                    <a:pt x="15" y="72"/>
                  </a:cubicBezTo>
                  <a:cubicBezTo>
                    <a:pt x="32" y="52"/>
                    <a:pt x="50" y="33"/>
                    <a:pt x="70" y="14"/>
                  </a:cubicBezTo>
                  <a:cubicBezTo>
                    <a:pt x="68" y="9"/>
                    <a:pt x="66" y="5"/>
                    <a:pt x="64" y="0"/>
                  </a:cubicBezTo>
                </a:path>
              </a:pathLst>
            </a:custGeom>
            <a:solidFill>
              <a:srgbClr val="0093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2" name="Freeform 122"/>
            <p:cNvSpPr/>
            <p:nvPr/>
          </p:nvSpPr>
          <p:spPr bwMode="auto">
            <a:xfrm>
              <a:off x="3903663" y="1906588"/>
              <a:ext cx="9525" cy="14287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3 h 3"/>
                <a:gd name="T4" fmla="*/ 0 w 2"/>
                <a:gd name="T5" fmla="*/ 3 h 3"/>
                <a:gd name="T6" fmla="*/ 2 w 2"/>
                <a:gd name="T7" fmla="*/ 0 h 3"/>
                <a:gd name="T8" fmla="*/ 2 w 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cubicBezTo>
                    <a:pt x="1" y="1"/>
                    <a:pt x="0" y="2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1" y="2"/>
                    <a:pt x="1" y="1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</a:path>
              </a:pathLst>
            </a:custGeom>
            <a:solidFill>
              <a:srgbClr val="009C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3" name="Freeform 123"/>
            <p:cNvSpPr/>
            <p:nvPr/>
          </p:nvSpPr>
          <p:spPr bwMode="auto">
            <a:xfrm>
              <a:off x="3325813" y="1998663"/>
              <a:ext cx="509587" cy="531812"/>
            </a:xfrm>
            <a:custGeom>
              <a:avLst/>
              <a:gdLst>
                <a:gd name="T0" fmla="*/ 104 w 104"/>
                <a:gd name="T1" fmla="*/ 0 h 109"/>
                <a:gd name="T2" fmla="*/ 99 w 104"/>
                <a:gd name="T3" fmla="*/ 1 h 109"/>
                <a:gd name="T4" fmla="*/ 71 w 104"/>
                <a:gd name="T5" fmla="*/ 36 h 109"/>
                <a:gd name="T6" fmla="*/ 50 w 104"/>
                <a:gd name="T7" fmla="*/ 42 h 109"/>
                <a:gd name="T8" fmla="*/ 82 w 104"/>
                <a:gd name="T9" fmla="*/ 1 h 109"/>
                <a:gd name="T10" fmla="*/ 78 w 104"/>
                <a:gd name="T11" fmla="*/ 1 h 109"/>
                <a:gd name="T12" fmla="*/ 44 w 104"/>
                <a:gd name="T13" fmla="*/ 45 h 109"/>
                <a:gd name="T14" fmla="*/ 42 w 104"/>
                <a:gd name="T15" fmla="*/ 45 h 109"/>
                <a:gd name="T16" fmla="*/ 32 w 104"/>
                <a:gd name="T17" fmla="*/ 59 h 109"/>
                <a:gd name="T18" fmla="*/ 34 w 104"/>
                <a:gd name="T19" fmla="*/ 58 h 109"/>
                <a:gd name="T20" fmla="*/ 34 w 104"/>
                <a:gd name="T21" fmla="*/ 58 h 109"/>
                <a:gd name="T22" fmla="*/ 34 w 104"/>
                <a:gd name="T23" fmla="*/ 58 h 109"/>
                <a:gd name="T24" fmla="*/ 0 w 104"/>
                <a:gd name="T25" fmla="*/ 109 h 109"/>
                <a:gd name="T26" fmla="*/ 6 w 104"/>
                <a:gd name="T27" fmla="*/ 106 h 109"/>
                <a:gd name="T28" fmla="*/ 38 w 104"/>
                <a:gd name="T29" fmla="*/ 58 h 109"/>
                <a:gd name="T30" fmla="*/ 61 w 104"/>
                <a:gd name="T31" fmla="*/ 51 h 109"/>
                <a:gd name="T32" fmla="*/ 61 w 104"/>
                <a:gd name="T33" fmla="*/ 51 h 109"/>
                <a:gd name="T34" fmla="*/ 61 w 104"/>
                <a:gd name="T35" fmla="*/ 51 h 109"/>
                <a:gd name="T36" fmla="*/ 34 w 104"/>
                <a:gd name="T37" fmla="*/ 92 h 109"/>
                <a:gd name="T38" fmla="*/ 41 w 104"/>
                <a:gd name="T39" fmla="*/ 89 h 109"/>
                <a:gd name="T40" fmla="*/ 68 w 104"/>
                <a:gd name="T41" fmla="*/ 47 h 109"/>
                <a:gd name="T42" fmla="*/ 71 w 104"/>
                <a:gd name="T43" fmla="*/ 47 h 109"/>
                <a:gd name="T44" fmla="*/ 78 w 104"/>
                <a:gd name="T45" fmla="*/ 36 h 109"/>
                <a:gd name="T46" fmla="*/ 76 w 104"/>
                <a:gd name="T47" fmla="*/ 37 h 109"/>
                <a:gd name="T48" fmla="*/ 104 w 104"/>
                <a:gd name="T49" fmla="*/ 0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04" h="109">
                  <a:moveTo>
                    <a:pt x="104" y="0"/>
                  </a:moveTo>
                  <a:cubicBezTo>
                    <a:pt x="102" y="0"/>
                    <a:pt x="101" y="0"/>
                    <a:pt x="99" y="1"/>
                  </a:cubicBezTo>
                  <a:cubicBezTo>
                    <a:pt x="89" y="13"/>
                    <a:pt x="80" y="25"/>
                    <a:pt x="71" y="36"/>
                  </a:cubicBezTo>
                  <a:cubicBezTo>
                    <a:pt x="64" y="38"/>
                    <a:pt x="57" y="40"/>
                    <a:pt x="50" y="42"/>
                  </a:cubicBezTo>
                  <a:cubicBezTo>
                    <a:pt x="60" y="28"/>
                    <a:pt x="71" y="14"/>
                    <a:pt x="82" y="1"/>
                  </a:cubicBezTo>
                  <a:cubicBezTo>
                    <a:pt x="81" y="1"/>
                    <a:pt x="80" y="1"/>
                    <a:pt x="78" y="1"/>
                  </a:cubicBezTo>
                  <a:cubicBezTo>
                    <a:pt x="66" y="16"/>
                    <a:pt x="55" y="30"/>
                    <a:pt x="44" y="45"/>
                  </a:cubicBezTo>
                  <a:cubicBezTo>
                    <a:pt x="43" y="45"/>
                    <a:pt x="42" y="45"/>
                    <a:pt x="42" y="45"/>
                  </a:cubicBezTo>
                  <a:cubicBezTo>
                    <a:pt x="38" y="50"/>
                    <a:pt x="35" y="54"/>
                    <a:pt x="32" y="59"/>
                  </a:cubicBezTo>
                  <a:cubicBezTo>
                    <a:pt x="32" y="59"/>
                    <a:pt x="33" y="58"/>
                    <a:pt x="34" y="58"/>
                  </a:cubicBezTo>
                  <a:cubicBezTo>
                    <a:pt x="34" y="58"/>
                    <a:pt x="34" y="58"/>
                    <a:pt x="34" y="58"/>
                  </a:cubicBezTo>
                  <a:cubicBezTo>
                    <a:pt x="34" y="58"/>
                    <a:pt x="34" y="58"/>
                    <a:pt x="34" y="58"/>
                  </a:cubicBezTo>
                  <a:cubicBezTo>
                    <a:pt x="22" y="75"/>
                    <a:pt x="10" y="92"/>
                    <a:pt x="0" y="109"/>
                  </a:cubicBezTo>
                  <a:cubicBezTo>
                    <a:pt x="2" y="108"/>
                    <a:pt x="4" y="107"/>
                    <a:pt x="6" y="106"/>
                  </a:cubicBezTo>
                  <a:cubicBezTo>
                    <a:pt x="16" y="90"/>
                    <a:pt x="26" y="74"/>
                    <a:pt x="38" y="58"/>
                  </a:cubicBezTo>
                  <a:cubicBezTo>
                    <a:pt x="45" y="56"/>
                    <a:pt x="53" y="54"/>
                    <a:pt x="61" y="51"/>
                  </a:cubicBezTo>
                  <a:cubicBezTo>
                    <a:pt x="61" y="51"/>
                    <a:pt x="61" y="51"/>
                    <a:pt x="61" y="51"/>
                  </a:cubicBezTo>
                  <a:cubicBezTo>
                    <a:pt x="61" y="51"/>
                    <a:pt x="61" y="51"/>
                    <a:pt x="61" y="51"/>
                  </a:cubicBezTo>
                  <a:cubicBezTo>
                    <a:pt x="51" y="65"/>
                    <a:pt x="42" y="79"/>
                    <a:pt x="34" y="92"/>
                  </a:cubicBezTo>
                  <a:cubicBezTo>
                    <a:pt x="36" y="91"/>
                    <a:pt x="39" y="90"/>
                    <a:pt x="41" y="89"/>
                  </a:cubicBezTo>
                  <a:cubicBezTo>
                    <a:pt x="49" y="76"/>
                    <a:pt x="58" y="62"/>
                    <a:pt x="68" y="47"/>
                  </a:cubicBezTo>
                  <a:cubicBezTo>
                    <a:pt x="69" y="47"/>
                    <a:pt x="70" y="47"/>
                    <a:pt x="71" y="47"/>
                  </a:cubicBezTo>
                  <a:cubicBezTo>
                    <a:pt x="73" y="43"/>
                    <a:pt x="76" y="40"/>
                    <a:pt x="78" y="36"/>
                  </a:cubicBezTo>
                  <a:cubicBezTo>
                    <a:pt x="77" y="36"/>
                    <a:pt x="76" y="37"/>
                    <a:pt x="76" y="37"/>
                  </a:cubicBezTo>
                  <a:cubicBezTo>
                    <a:pt x="84" y="25"/>
                    <a:pt x="94" y="13"/>
                    <a:pt x="104" y="0"/>
                  </a:cubicBezTo>
                </a:path>
              </a:pathLst>
            </a:custGeom>
            <a:solidFill>
              <a:srgbClr val="99C7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4" name="Freeform 124"/>
            <p:cNvSpPr/>
            <p:nvPr/>
          </p:nvSpPr>
          <p:spPr bwMode="auto">
            <a:xfrm>
              <a:off x="3311525" y="2282825"/>
              <a:ext cx="180975" cy="252412"/>
            </a:xfrm>
            <a:custGeom>
              <a:avLst/>
              <a:gdLst>
                <a:gd name="T0" fmla="*/ 37 w 37"/>
                <a:gd name="T1" fmla="*/ 0 h 52"/>
                <a:gd name="T2" fmla="*/ 35 w 37"/>
                <a:gd name="T3" fmla="*/ 1 h 52"/>
                <a:gd name="T4" fmla="*/ 0 w 37"/>
                <a:gd name="T5" fmla="*/ 52 h 52"/>
                <a:gd name="T6" fmla="*/ 3 w 37"/>
                <a:gd name="T7" fmla="*/ 51 h 52"/>
                <a:gd name="T8" fmla="*/ 37 w 37"/>
                <a:gd name="T9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52">
                  <a:moveTo>
                    <a:pt x="37" y="0"/>
                  </a:moveTo>
                  <a:cubicBezTo>
                    <a:pt x="36" y="0"/>
                    <a:pt x="35" y="1"/>
                    <a:pt x="35" y="1"/>
                  </a:cubicBezTo>
                  <a:cubicBezTo>
                    <a:pt x="22" y="18"/>
                    <a:pt x="10" y="36"/>
                    <a:pt x="0" y="52"/>
                  </a:cubicBezTo>
                  <a:cubicBezTo>
                    <a:pt x="1" y="52"/>
                    <a:pt x="2" y="51"/>
                    <a:pt x="3" y="51"/>
                  </a:cubicBezTo>
                  <a:cubicBezTo>
                    <a:pt x="13" y="34"/>
                    <a:pt x="25" y="17"/>
                    <a:pt x="37" y="0"/>
                  </a:cubicBezTo>
                </a:path>
              </a:pathLst>
            </a:custGeom>
            <a:solidFill>
              <a:srgbClr val="0087B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5" name="Freeform 125"/>
            <p:cNvSpPr/>
            <p:nvPr/>
          </p:nvSpPr>
          <p:spPr bwMode="auto">
            <a:xfrm>
              <a:off x="3532188" y="2005013"/>
              <a:ext cx="176212" cy="214312"/>
            </a:xfrm>
            <a:custGeom>
              <a:avLst/>
              <a:gdLst>
                <a:gd name="T0" fmla="*/ 36 w 36"/>
                <a:gd name="T1" fmla="*/ 0 h 44"/>
                <a:gd name="T2" fmla="*/ 35 w 36"/>
                <a:gd name="T3" fmla="*/ 0 h 44"/>
                <a:gd name="T4" fmla="*/ 0 w 36"/>
                <a:gd name="T5" fmla="*/ 44 h 44"/>
                <a:gd name="T6" fmla="*/ 2 w 36"/>
                <a:gd name="T7" fmla="*/ 44 h 44"/>
                <a:gd name="T8" fmla="*/ 36 w 36"/>
                <a:gd name="T9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44">
                  <a:moveTo>
                    <a:pt x="36" y="0"/>
                  </a:moveTo>
                  <a:cubicBezTo>
                    <a:pt x="36" y="0"/>
                    <a:pt x="35" y="0"/>
                    <a:pt x="35" y="0"/>
                  </a:cubicBezTo>
                  <a:cubicBezTo>
                    <a:pt x="22" y="15"/>
                    <a:pt x="11" y="30"/>
                    <a:pt x="0" y="44"/>
                  </a:cubicBezTo>
                  <a:cubicBezTo>
                    <a:pt x="0" y="44"/>
                    <a:pt x="1" y="44"/>
                    <a:pt x="2" y="44"/>
                  </a:cubicBezTo>
                  <a:cubicBezTo>
                    <a:pt x="13" y="29"/>
                    <a:pt x="24" y="15"/>
                    <a:pt x="36" y="0"/>
                  </a:cubicBezTo>
                </a:path>
              </a:pathLst>
            </a:custGeom>
            <a:solidFill>
              <a:srgbClr val="0087B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6" name="Freeform 126"/>
            <p:cNvSpPr/>
            <p:nvPr/>
          </p:nvSpPr>
          <p:spPr bwMode="auto">
            <a:xfrm>
              <a:off x="3355975" y="2247900"/>
              <a:ext cx="268287" cy="268287"/>
            </a:xfrm>
            <a:custGeom>
              <a:avLst/>
              <a:gdLst>
                <a:gd name="T0" fmla="*/ 55 w 55"/>
                <a:gd name="T1" fmla="*/ 0 h 55"/>
                <a:gd name="T2" fmla="*/ 32 w 55"/>
                <a:gd name="T3" fmla="*/ 7 h 55"/>
                <a:gd name="T4" fmla="*/ 0 w 55"/>
                <a:gd name="T5" fmla="*/ 55 h 55"/>
                <a:gd name="T6" fmla="*/ 28 w 55"/>
                <a:gd name="T7" fmla="*/ 41 h 55"/>
                <a:gd name="T8" fmla="*/ 55 w 55"/>
                <a:gd name="T9" fmla="*/ 0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5" h="55">
                  <a:moveTo>
                    <a:pt x="55" y="0"/>
                  </a:moveTo>
                  <a:cubicBezTo>
                    <a:pt x="47" y="3"/>
                    <a:pt x="39" y="5"/>
                    <a:pt x="32" y="7"/>
                  </a:cubicBezTo>
                  <a:cubicBezTo>
                    <a:pt x="20" y="23"/>
                    <a:pt x="10" y="39"/>
                    <a:pt x="0" y="55"/>
                  </a:cubicBezTo>
                  <a:cubicBezTo>
                    <a:pt x="9" y="51"/>
                    <a:pt x="18" y="46"/>
                    <a:pt x="28" y="41"/>
                  </a:cubicBezTo>
                  <a:cubicBezTo>
                    <a:pt x="36" y="28"/>
                    <a:pt x="45" y="14"/>
                    <a:pt x="55" y="0"/>
                  </a:cubicBezTo>
                </a:path>
              </a:pathLst>
            </a:custGeom>
            <a:solidFill>
              <a:srgbClr val="0090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7" name="Freeform 127"/>
            <p:cNvSpPr/>
            <p:nvPr/>
          </p:nvSpPr>
          <p:spPr bwMode="auto">
            <a:xfrm>
              <a:off x="3570288" y="2005013"/>
              <a:ext cx="239712" cy="200025"/>
            </a:xfrm>
            <a:custGeom>
              <a:avLst/>
              <a:gdLst>
                <a:gd name="T0" fmla="*/ 49 w 49"/>
                <a:gd name="T1" fmla="*/ 0 h 41"/>
                <a:gd name="T2" fmla="*/ 32 w 49"/>
                <a:gd name="T3" fmla="*/ 0 h 41"/>
                <a:gd name="T4" fmla="*/ 0 w 49"/>
                <a:gd name="T5" fmla="*/ 41 h 41"/>
                <a:gd name="T6" fmla="*/ 21 w 49"/>
                <a:gd name="T7" fmla="*/ 35 h 41"/>
                <a:gd name="T8" fmla="*/ 49 w 49"/>
                <a:gd name="T9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9" h="41">
                  <a:moveTo>
                    <a:pt x="49" y="0"/>
                  </a:moveTo>
                  <a:cubicBezTo>
                    <a:pt x="43" y="0"/>
                    <a:pt x="38" y="0"/>
                    <a:pt x="32" y="0"/>
                  </a:cubicBezTo>
                  <a:cubicBezTo>
                    <a:pt x="21" y="13"/>
                    <a:pt x="10" y="27"/>
                    <a:pt x="0" y="41"/>
                  </a:cubicBezTo>
                  <a:cubicBezTo>
                    <a:pt x="7" y="39"/>
                    <a:pt x="14" y="37"/>
                    <a:pt x="21" y="35"/>
                  </a:cubicBezTo>
                  <a:cubicBezTo>
                    <a:pt x="30" y="24"/>
                    <a:pt x="39" y="12"/>
                    <a:pt x="49" y="0"/>
                  </a:cubicBezTo>
                </a:path>
              </a:pathLst>
            </a:custGeom>
            <a:solidFill>
              <a:srgbClr val="0090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8" name="Freeform 128"/>
            <p:cNvSpPr/>
            <p:nvPr/>
          </p:nvSpPr>
          <p:spPr bwMode="auto">
            <a:xfrm>
              <a:off x="3527425" y="2228850"/>
              <a:ext cx="146050" cy="204787"/>
            </a:xfrm>
            <a:custGeom>
              <a:avLst/>
              <a:gdLst>
                <a:gd name="T0" fmla="*/ 30 w 30"/>
                <a:gd name="T1" fmla="*/ 0 h 42"/>
                <a:gd name="T2" fmla="*/ 27 w 30"/>
                <a:gd name="T3" fmla="*/ 0 h 42"/>
                <a:gd name="T4" fmla="*/ 0 w 30"/>
                <a:gd name="T5" fmla="*/ 42 h 42"/>
                <a:gd name="T6" fmla="*/ 3 w 30"/>
                <a:gd name="T7" fmla="*/ 40 h 42"/>
                <a:gd name="T8" fmla="*/ 30 w 30"/>
                <a:gd name="T9" fmla="*/ 0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42">
                  <a:moveTo>
                    <a:pt x="30" y="0"/>
                  </a:moveTo>
                  <a:cubicBezTo>
                    <a:pt x="29" y="0"/>
                    <a:pt x="28" y="0"/>
                    <a:pt x="27" y="0"/>
                  </a:cubicBezTo>
                  <a:cubicBezTo>
                    <a:pt x="17" y="15"/>
                    <a:pt x="8" y="29"/>
                    <a:pt x="0" y="42"/>
                  </a:cubicBezTo>
                  <a:cubicBezTo>
                    <a:pt x="1" y="42"/>
                    <a:pt x="2" y="41"/>
                    <a:pt x="3" y="40"/>
                  </a:cubicBezTo>
                  <a:cubicBezTo>
                    <a:pt x="11" y="27"/>
                    <a:pt x="20" y="14"/>
                    <a:pt x="30" y="0"/>
                  </a:cubicBezTo>
                </a:path>
              </a:pathLst>
            </a:custGeom>
            <a:solidFill>
              <a:srgbClr val="0084B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9" name="Freeform 129"/>
            <p:cNvSpPr/>
            <p:nvPr/>
          </p:nvSpPr>
          <p:spPr bwMode="auto">
            <a:xfrm>
              <a:off x="3697288" y="1998663"/>
              <a:ext cx="147637" cy="180975"/>
            </a:xfrm>
            <a:custGeom>
              <a:avLst/>
              <a:gdLst>
                <a:gd name="T0" fmla="*/ 30 w 30"/>
                <a:gd name="T1" fmla="*/ 0 h 37"/>
                <a:gd name="T2" fmla="*/ 28 w 30"/>
                <a:gd name="T3" fmla="*/ 0 h 37"/>
                <a:gd name="T4" fmla="*/ 0 w 30"/>
                <a:gd name="T5" fmla="*/ 37 h 37"/>
                <a:gd name="T6" fmla="*/ 2 w 30"/>
                <a:gd name="T7" fmla="*/ 36 h 37"/>
                <a:gd name="T8" fmla="*/ 30 w 30"/>
                <a:gd name="T9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7">
                  <a:moveTo>
                    <a:pt x="30" y="0"/>
                  </a:moveTo>
                  <a:cubicBezTo>
                    <a:pt x="29" y="0"/>
                    <a:pt x="28" y="0"/>
                    <a:pt x="28" y="0"/>
                  </a:cubicBezTo>
                  <a:cubicBezTo>
                    <a:pt x="18" y="13"/>
                    <a:pt x="8" y="25"/>
                    <a:pt x="0" y="37"/>
                  </a:cubicBezTo>
                  <a:cubicBezTo>
                    <a:pt x="0" y="37"/>
                    <a:pt x="1" y="36"/>
                    <a:pt x="2" y="36"/>
                  </a:cubicBezTo>
                  <a:cubicBezTo>
                    <a:pt x="11" y="24"/>
                    <a:pt x="20" y="12"/>
                    <a:pt x="30" y="0"/>
                  </a:cubicBezTo>
                </a:path>
              </a:pathLst>
            </a:custGeom>
            <a:solidFill>
              <a:srgbClr val="0084B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30" name="Freeform 130"/>
            <p:cNvSpPr/>
            <p:nvPr/>
          </p:nvSpPr>
          <p:spPr bwMode="auto">
            <a:xfrm>
              <a:off x="3346450" y="5027613"/>
              <a:ext cx="884237" cy="585787"/>
            </a:xfrm>
            <a:custGeom>
              <a:avLst/>
              <a:gdLst>
                <a:gd name="T0" fmla="*/ 171 w 181"/>
                <a:gd name="T1" fmla="*/ 0 h 120"/>
                <a:gd name="T2" fmla="*/ 37 w 181"/>
                <a:gd name="T3" fmla="*/ 98 h 120"/>
                <a:gd name="T4" fmla="*/ 37 w 181"/>
                <a:gd name="T5" fmla="*/ 23 h 120"/>
                <a:gd name="T6" fmla="*/ 15 w 181"/>
                <a:gd name="T7" fmla="*/ 38 h 120"/>
                <a:gd name="T8" fmla="*/ 11 w 181"/>
                <a:gd name="T9" fmla="*/ 112 h 120"/>
                <a:gd name="T10" fmla="*/ 0 w 181"/>
                <a:gd name="T11" fmla="*/ 120 h 120"/>
                <a:gd name="T12" fmla="*/ 94 w 181"/>
                <a:gd name="T13" fmla="*/ 120 h 120"/>
                <a:gd name="T14" fmla="*/ 93 w 181"/>
                <a:gd name="T15" fmla="*/ 101 h 120"/>
                <a:gd name="T16" fmla="*/ 181 w 181"/>
                <a:gd name="T17" fmla="*/ 36 h 120"/>
                <a:gd name="T18" fmla="*/ 171 w 181"/>
                <a:gd name="T19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1" h="120">
                  <a:moveTo>
                    <a:pt x="171" y="0"/>
                  </a:moveTo>
                  <a:cubicBezTo>
                    <a:pt x="125" y="37"/>
                    <a:pt x="80" y="69"/>
                    <a:pt x="37" y="98"/>
                  </a:cubicBezTo>
                  <a:cubicBezTo>
                    <a:pt x="37" y="72"/>
                    <a:pt x="37" y="47"/>
                    <a:pt x="37" y="23"/>
                  </a:cubicBezTo>
                  <a:cubicBezTo>
                    <a:pt x="29" y="28"/>
                    <a:pt x="22" y="33"/>
                    <a:pt x="15" y="38"/>
                  </a:cubicBezTo>
                  <a:cubicBezTo>
                    <a:pt x="14" y="62"/>
                    <a:pt x="13" y="86"/>
                    <a:pt x="11" y="112"/>
                  </a:cubicBezTo>
                  <a:cubicBezTo>
                    <a:pt x="7" y="115"/>
                    <a:pt x="3" y="117"/>
                    <a:pt x="0" y="120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4" y="113"/>
                    <a:pt x="93" y="107"/>
                    <a:pt x="93" y="101"/>
                  </a:cubicBezTo>
                  <a:cubicBezTo>
                    <a:pt x="122" y="81"/>
                    <a:pt x="151" y="59"/>
                    <a:pt x="181" y="36"/>
                  </a:cubicBezTo>
                  <a:cubicBezTo>
                    <a:pt x="178" y="23"/>
                    <a:pt x="174" y="12"/>
                    <a:pt x="171" y="0"/>
                  </a:cubicBezTo>
                </a:path>
              </a:pathLst>
            </a:custGeom>
            <a:solidFill>
              <a:srgbClr val="99E2F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31" name="Freeform 131"/>
            <p:cNvSpPr/>
            <p:nvPr/>
          </p:nvSpPr>
          <p:spPr bwMode="auto">
            <a:xfrm>
              <a:off x="3800475" y="5203825"/>
              <a:ext cx="519112" cy="409575"/>
            </a:xfrm>
            <a:custGeom>
              <a:avLst/>
              <a:gdLst>
                <a:gd name="T0" fmla="*/ 88 w 106"/>
                <a:gd name="T1" fmla="*/ 0 h 84"/>
                <a:gd name="T2" fmla="*/ 0 w 106"/>
                <a:gd name="T3" fmla="*/ 65 h 84"/>
                <a:gd name="T4" fmla="*/ 1 w 106"/>
                <a:gd name="T5" fmla="*/ 84 h 84"/>
                <a:gd name="T6" fmla="*/ 74 w 106"/>
                <a:gd name="T7" fmla="*/ 84 h 84"/>
                <a:gd name="T8" fmla="*/ 106 w 106"/>
                <a:gd name="T9" fmla="*/ 60 h 84"/>
                <a:gd name="T10" fmla="*/ 88 w 106"/>
                <a:gd name="T11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6" h="84">
                  <a:moveTo>
                    <a:pt x="88" y="0"/>
                  </a:moveTo>
                  <a:cubicBezTo>
                    <a:pt x="58" y="23"/>
                    <a:pt x="29" y="45"/>
                    <a:pt x="0" y="65"/>
                  </a:cubicBezTo>
                  <a:cubicBezTo>
                    <a:pt x="0" y="71"/>
                    <a:pt x="1" y="77"/>
                    <a:pt x="1" y="84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85" y="76"/>
                    <a:pt x="95" y="68"/>
                    <a:pt x="106" y="60"/>
                  </a:cubicBezTo>
                  <a:cubicBezTo>
                    <a:pt x="100" y="39"/>
                    <a:pt x="94" y="19"/>
                    <a:pt x="88" y="0"/>
                  </a:cubicBezTo>
                </a:path>
              </a:pathLst>
            </a:custGeom>
            <a:solidFill>
              <a:srgbClr val="3BC9F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32" name="Freeform 132"/>
            <p:cNvSpPr/>
            <p:nvPr/>
          </p:nvSpPr>
          <p:spPr bwMode="auto">
            <a:xfrm>
              <a:off x="3527425" y="4716463"/>
              <a:ext cx="655637" cy="788987"/>
            </a:xfrm>
            <a:custGeom>
              <a:avLst/>
              <a:gdLst>
                <a:gd name="T0" fmla="*/ 115 w 134"/>
                <a:gd name="T1" fmla="*/ 0 h 162"/>
                <a:gd name="T2" fmla="*/ 0 w 134"/>
                <a:gd name="T3" fmla="*/ 87 h 162"/>
                <a:gd name="T4" fmla="*/ 0 w 134"/>
                <a:gd name="T5" fmla="*/ 162 h 162"/>
                <a:gd name="T6" fmla="*/ 134 w 134"/>
                <a:gd name="T7" fmla="*/ 64 h 162"/>
                <a:gd name="T8" fmla="*/ 115 w 134"/>
                <a:gd name="T9" fmla="*/ 0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4" h="162">
                  <a:moveTo>
                    <a:pt x="115" y="0"/>
                  </a:moveTo>
                  <a:cubicBezTo>
                    <a:pt x="75" y="32"/>
                    <a:pt x="37" y="61"/>
                    <a:pt x="0" y="87"/>
                  </a:cubicBezTo>
                  <a:cubicBezTo>
                    <a:pt x="0" y="111"/>
                    <a:pt x="0" y="136"/>
                    <a:pt x="0" y="162"/>
                  </a:cubicBezTo>
                  <a:cubicBezTo>
                    <a:pt x="43" y="133"/>
                    <a:pt x="88" y="101"/>
                    <a:pt x="134" y="64"/>
                  </a:cubicBezTo>
                  <a:cubicBezTo>
                    <a:pt x="127" y="42"/>
                    <a:pt x="121" y="20"/>
                    <a:pt x="115" y="0"/>
                  </a:cubicBezTo>
                </a:path>
              </a:pathLst>
            </a:custGeom>
            <a:solidFill>
              <a:srgbClr val="009BD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33" name="Freeform 133"/>
            <p:cNvSpPr/>
            <p:nvPr/>
          </p:nvSpPr>
          <p:spPr bwMode="auto">
            <a:xfrm>
              <a:off x="2709863" y="5213350"/>
              <a:ext cx="709612" cy="400050"/>
            </a:xfrm>
            <a:custGeom>
              <a:avLst/>
              <a:gdLst>
                <a:gd name="T0" fmla="*/ 145 w 145"/>
                <a:gd name="T1" fmla="*/ 0 h 82"/>
                <a:gd name="T2" fmla="*/ 0 w 145"/>
                <a:gd name="T3" fmla="*/ 81 h 82"/>
                <a:gd name="T4" fmla="*/ 0 w 145"/>
                <a:gd name="T5" fmla="*/ 82 h 82"/>
                <a:gd name="T6" fmla="*/ 130 w 145"/>
                <a:gd name="T7" fmla="*/ 82 h 82"/>
                <a:gd name="T8" fmla="*/ 141 w 145"/>
                <a:gd name="T9" fmla="*/ 74 h 82"/>
                <a:gd name="T10" fmla="*/ 145 w 145"/>
                <a:gd name="T11" fmla="*/ 0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5" h="82">
                  <a:moveTo>
                    <a:pt x="145" y="0"/>
                  </a:moveTo>
                  <a:cubicBezTo>
                    <a:pt x="93" y="34"/>
                    <a:pt x="44" y="61"/>
                    <a:pt x="0" y="81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130" y="82"/>
                    <a:pt x="130" y="82"/>
                    <a:pt x="130" y="82"/>
                  </a:cubicBezTo>
                  <a:cubicBezTo>
                    <a:pt x="133" y="79"/>
                    <a:pt x="137" y="77"/>
                    <a:pt x="141" y="74"/>
                  </a:cubicBezTo>
                  <a:cubicBezTo>
                    <a:pt x="143" y="48"/>
                    <a:pt x="144" y="24"/>
                    <a:pt x="145" y="0"/>
                  </a:cubicBezTo>
                </a:path>
              </a:pathLst>
            </a:custGeom>
            <a:solidFill>
              <a:srgbClr val="009CD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34" name="Freeform 134"/>
            <p:cNvSpPr/>
            <p:nvPr/>
          </p:nvSpPr>
          <p:spPr bwMode="auto">
            <a:xfrm>
              <a:off x="4545013" y="882651"/>
              <a:ext cx="209550" cy="200025"/>
            </a:xfrm>
            <a:custGeom>
              <a:avLst/>
              <a:gdLst>
                <a:gd name="T0" fmla="*/ 43 w 43"/>
                <a:gd name="T1" fmla="*/ 0 h 41"/>
                <a:gd name="T2" fmla="*/ 38 w 43"/>
                <a:gd name="T3" fmla="*/ 0 h 41"/>
                <a:gd name="T4" fmla="*/ 1 w 43"/>
                <a:gd name="T5" fmla="*/ 32 h 41"/>
                <a:gd name="T6" fmla="*/ 0 w 43"/>
                <a:gd name="T7" fmla="*/ 41 h 41"/>
                <a:gd name="T8" fmla="*/ 41 w 43"/>
                <a:gd name="T9" fmla="*/ 6 h 41"/>
                <a:gd name="T10" fmla="*/ 43 w 43"/>
                <a:gd name="T11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41">
                  <a:moveTo>
                    <a:pt x="43" y="0"/>
                  </a:moveTo>
                  <a:cubicBezTo>
                    <a:pt x="38" y="0"/>
                    <a:pt x="38" y="0"/>
                    <a:pt x="38" y="0"/>
                  </a:cubicBezTo>
                  <a:cubicBezTo>
                    <a:pt x="26" y="10"/>
                    <a:pt x="13" y="21"/>
                    <a:pt x="1" y="32"/>
                  </a:cubicBezTo>
                  <a:cubicBezTo>
                    <a:pt x="1" y="35"/>
                    <a:pt x="0" y="38"/>
                    <a:pt x="0" y="41"/>
                  </a:cubicBezTo>
                  <a:cubicBezTo>
                    <a:pt x="13" y="29"/>
                    <a:pt x="27" y="18"/>
                    <a:pt x="41" y="6"/>
                  </a:cubicBezTo>
                  <a:cubicBezTo>
                    <a:pt x="41" y="4"/>
                    <a:pt x="42" y="2"/>
                    <a:pt x="43" y="0"/>
                  </a:cubicBezTo>
                </a:path>
              </a:pathLst>
            </a:custGeom>
            <a:solidFill>
              <a:srgbClr val="C7F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35" name="Freeform 135"/>
            <p:cNvSpPr/>
            <p:nvPr/>
          </p:nvSpPr>
          <p:spPr bwMode="auto">
            <a:xfrm>
              <a:off x="3863975" y="1541463"/>
              <a:ext cx="171450" cy="174625"/>
            </a:xfrm>
            <a:custGeom>
              <a:avLst/>
              <a:gdLst>
                <a:gd name="T0" fmla="*/ 32 w 35"/>
                <a:gd name="T1" fmla="*/ 0 h 36"/>
                <a:gd name="T2" fmla="*/ 0 w 35"/>
                <a:gd name="T3" fmla="*/ 34 h 36"/>
                <a:gd name="T4" fmla="*/ 4 w 35"/>
                <a:gd name="T5" fmla="*/ 36 h 36"/>
                <a:gd name="T6" fmla="*/ 35 w 35"/>
                <a:gd name="T7" fmla="*/ 3 h 36"/>
                <a:gd name="T8" fmla="*/ 32 w 35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36">
                  <a:moveTo>
                    <a:pt x="32" y="0"/>
                  </a:moveTo>
                  <a:cubicBezTo>
                    <a:pt x="22" y="12"/>
                    <a:pt x="11" y="23"/>
                    <a:pt x="0" y="34"/>
                  </a:cubicBezTo>
                  <a:cubicBezTo>
                    <a:pt x="2" y="35"/>
                    <a:pt x="3" y="35"/>
                    <a:pt x="4" y="36"/>
                  </a:cubicBezTo>
                  <a:cubicBezTo>
                    <a:pt x="14" y="25"/>
                    <a:pt x="24" y="14"/>
                    <a:pt x="35" y="3"/>
                  </a:cubicBezTo>
                  <a:cubicBezTo>
                    <a:pt x="34" y="2"/>
                    <a:pt x="33" y="1"/>
                    <a:pt x="32" y="0"/>
                  </a:cubicBezTo>
                </a:path>
              </a:pathLst>
            </a:custGeom>
            <a:solidFill>
              <a:srgbClr val="C7F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36" name="Freeform 136"/>
            <p:cNvSpPr/>
            <p:nvPr/>
          </p:nvSpPr>
          <p:spPr bwMode="auto">
            <a:xfrm>
              <a:off x="3884613" y="1555750"/>
              <a:ext cx="155575" cy="165100"/>
            </a:xfrm>
            <a:custGeom>
              <a:avLst/>
              <a:gdLst>
                <a:gd name="T0" fmla="*/ 31 w 32"/>
                <a:gd name="T1" fmla="*/ 0 h 34"/>
                <a:gd name="T2" fmla="*/ 0 w 32"/>
                <a:gd name="T3" fmla="*/ 33 h 34"/>
                <a:gd name="T4" fmla="*/ 1 w 32"/>
                <a:gd name="T5" fmla="*/ 34 h 34"/>
                <a:gd name="T6" fmla="*/ 32 w 32"/>
                <a:gd name="T7" fmla="*/ 1 h 34"/>
                <a:gd name="T8" fmla="*/ 31 w 32"/>
                <a:gd name="T9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34">
                  <a:moveTo>
                    <a:pt x="31" y="0"/>
                  </a:moveTo>
                  <a:cubicBezTo>
                    <a:pt x="20" y="11"/>
                    <a:pt x="10" y="22"/>
                    <a:pt x="0" y="33"/>
                  </a:cubicBezTo>
                  <a:cubicBezTo>
                    <a:pt x="0" y="33"/>
                    <a:pt x="1" y="33"/>
                    <a:pt x="1" y="34"/>
                  </a:cubicBezTo>
                  <a:cubicBezTo>
                    <a:pt x="11" y="23"/>
                    <a:pt x="21" y="12"/>
                    <a:pt x="32" y="1"/>
                  </a:cubicBezTo>
                  <a:cubicBezTo>
                    <a:pt x="31" y="1"/>
                    <a:pt x="31" y="0"/>
                    <a:pt x="31" y="0"/>
                  </a:cubicBezTo>
                </a:path>
              </a:pathLst>
            </a:custGeom>
            <a:solidFill>
              <a:srgbClr val="2EA2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37" name="Freeform 137"/>
            <p:cNvSpPr/>
            <p:nvPr/>
          </p:nvSpPr>
          <p:spPr bwMode="auto">
            <a:xfrm>
              <a:off x="3365500" y="2278063"/>
              <a:ext cx="49212" cy="47625"/>
            </a:xfrm>
            <a:custGeom>
              <a:avLst/>
              <a:gdLst>
                <a:gd name="T0" fmla="*/ 10 w 10"/>
                <a:gd name="T1" fmla="*/ 0 h 10"/>
                <a:gd name="T2" fmla="*/ 7 w 10"/>
                <a:gd name="T3" fmla="*/ 1 h 10"/>
                <a:gd name="T4" fmla="*/ 0 w 10"/>
                <a:gd name="T5" fmla="*/ 10 h 10"/>
                <a:gd name="T6" fmla="*/ 2 w 10"/>
                <a:gd name="T7" fmla="*/ 9 h 10"/>
                <a:gd name="T8" fmla="*/ 10 w 10"/>
                <a:gd name="T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0">
                  <a:moveTo>
                    <a:pt x="10" y="0"/>
                  </a:moveTo>
                  <a:cubicBezTo>
                    <a:pt x="9" y="0"/>
                    <a:pt x="8" y="0"/>
                    <a:pt x="7" y="1"/>
                  </a:cubicBezTo>
                  <a:cubicBezTo>
                    <a:pt x="5" y="4"/>
                    <a:pt x="2" y="7"/>
                    <a:pt x="0" y="10"/>
                  </a:cubicBezTo>
                  <a:cubicBezTo>
                    <a:pt x="1" y="10"/>
                    <a:pt x="2" y="10"/>
                    <a:pt x="2" y="9"/>
                  </a:cubicBezTo>
                  <a:cubicBezTo>
                    <a:pt x="5" y="6"/>
                    <a:pt x="7" y="3"/>
                    <a:pt x="10" y="0"/>
                  </a:cubicBezTo>
                </a:path>
              </a:pathLst>
            </a:custGeom>
            <a:solidFill>
              <a:srgbClr val="C7F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sp>
        <p:nvSpPr>
          <p:cNvPr id="138" name="文本框 23"/>
          <p:cNvSpPr txBox="1">
            <a:spLocks noChangeArrowheads="1"/>
          </p:cNvSpPr>
          <p:nvPr/>
        </p:nvSpPr>
        <p:spPr bwMode="auto">
          <a:xfrm>
            <a:off x="795669" y="2191217"/>
            <a:ext cx="7788081" cy="1014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6000" b="1" kern="0" noProof="0" dirty="0">
                <a:solidFill>
                  <a:srgbClr val="19627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Thank you ( - :</a:t>
            </a:r>
            <a:endParaRPr kumimoji="0" lang="en-US" altLang="zh-CN" sz="6000" b="1" i="0" u="none" strike="noStrike" kern="0" cap="none" spc="0" normalizeH="0" baseline="0" noProof="0" dirty="0">
              <a:ln>
                <a:noFill/>
              </a:ln>
              <a:solidFill>
                <a:srgbClr val="19627C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6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出自【趣你的PPT】(微信:qunideppt)：最优质的PPT资源库"/>
          <p:cNvSpPr/>
          <p:nvPr/>
        </p:nvSpPr>
        <p:spPr>
          <a:xfrm>
            <a:off x="6086475" y="1895475"/>
            <a:ext cx="2022475" cy="58896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20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</a:endParaRPr>
          </a:p>
        </p:txBody>
      </p:sp>
      <p:sp>
        <p:nvSpPr>
          <p:cNvPr id="145" name="出自【趣你的PPT】(微信:qunideppt)：最优质的PPT资源库"/>
          <p:cNvSpPr/>
          <p:nvPr/>
        </p:nvSpPr>
        <p:spPr>
          <a:xfrm>
            <a:off x="8385175" y="1895475"/>
            <a:ext cx="2806700" cy="58896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20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</a:endParaRPr>
          </a:p>
        </p:txBody>
      </p:sp>
      <p:sp>
        <p:nvSpPr>
          <p:cNvPr id="146" name="出自【趣你的PPT】(微信:qunideppt)：最优质的PPT资源库"/>
          <p:cNvSpPr/>
          <p:nvPr/>
        </p:nvSpPr>
        <p:spPr>
          <a:xfrm>
            <a:off x="6086475" y="2733675"/>
            <a:ext cx="2022475" cy="590550"/>
          </a:xfrm>
          <a:prstGeom prst="rect">
            <a:avLst/>
          </a:prstGeom>
          <a:solidFill>
            <a:srgbClr val="0099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20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</a:endParaRPr>
          </a:p>
        </p:txBody>
      </p:sp>
      <p:sp>
        <p:nvSpPr>
          <p:cNvPr id="147" name="出自【趣你的PPT】(微信:qunideppt)：最优质的PPT资源库"/>
          <p:cNvSpPr/>
          <p:nvPr/>
        </p:nvSpPr>
        <p:spPr>
          <a:xfrm>
            <a:off x="8385175" y="2733675"/>
            <a:ext cx="2806700" cy="590550"/>
          </a:xfrm>
          <a:prstGeom prst="rect">
            <a:avLst/>
          </a:prstGeom>
          <a:solidFill>
            <a:srgbClr val="0099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20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</a:endParaRPr>
          </a:p>
        </p:txBody>
      </p:sp>
      <p:sp>
        <p:nvSpPr>
          <p:cNvPr id="148" name="出自【趣你的PPT】(微信:qunideppt)：最优质的PPT资源库"/>
          <p:cNvSpPr/>
          <p:nvPr/>
        </p:nvSpPr>
        <p:spPr>
          <a:xfrm>
            <a:off x="6086475" y="3578225"/>
            <a:ext cx="2022475" cy="58896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20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</a:endParaRPr>
          </a:p>
        </p:txBody>
      </p:sp>
      <p:sp>
        <p:nvSpPr>
          <p:cNvPr id="149" name="出自【趣你的PPT】(微信:qunideppt)：最优质的PPT资源库"/>
          <p:cNvSpPr/>
          <p:nvPr/>
        </p:nvSpPr>
        <p:spPr>
          <a:xfrm>
            <a:off x="8385175" y="3568700"/>
            <a:ext cx="2806700" cy="59055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20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</a:endParaRPr>
          </a:p>
        </p:txBody>
      </p:sp>
      <p:sp>
        <p:nvSpPr>
          <p:cNvPr id="154" name="出自【趣你的PPT】(微信:qunideppt)：最优质的PPT资源库"/>
          <p:cNvSpPr txBox="1"/>
          <p:nvPr/>
        </p:nvSpPr>
        <p:spPr>
          <a:xfrm>
            <a:off x="8459788" y="3599997"/>
            <a:ext cx="2728912" cy="52197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0">
              <a:defRPr/>
            </a:pPr>
            <a:r>
              <a:rPr lang="en-US" altLang="zh-CN" sz="28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Differences</a:t>
            </a:r>
            <a:endParaRPr lang="en-US" altLang="zh-CN" sz="2800" b="1" kern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5" name="出自【趣你的PPT】(微信:qunideppt)：最优质的PPT资源库"/>
          <p:cNvSpPr txBox="1"/>
          <p:nvPr/>
        </p:nvSpPr>
        <p:spPr>
          <a:xfrm>
            <a:off x="6288088" y="3606800"/>
            <a:ext cx="2171700" cy="52197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Part 3</a:t>
            </a:r>
            <a:endParaRPr kumimoji="0" lang="en-US" altLang="zh-CN" sz="2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6" name="出自【趣你的PPT】(微信:qunideppt)：最优质的PPT资源库"/>
          <p:cNvSpPr txBox="1"/>
          <p:nvPr/>
        </p:nvSpPr>
        <p:spPr>
          <a:xfrm>
            <a:off x="8459788" y="2781956"/>
            <a:ext cx="2728912" cy="52197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0">
              <a:defRPr/>
            </a:pPr>
            <a:r>
              <a:rPr lang="en-US" altLang="zh-CN" sz="28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Similarities</a:t>
            </a:r>
            <a:endParaRPr lang="en-US" altLang="zh-CN" sz="2800" b="1" kern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7" name="出自【趣你的PPT】(微信:qunideppt)：最优质的PPT资源库"/>
          <p:cNvSpPr txBox="1"/>
          <p:nvPr/>
        </p:nvSpPr>
        <p:spPr>
          <a:xfrm>
            <a:off x="6288088" y="2767013"/>
            <a:ext cx="2171700" cy="52197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Part 2</a:t>
            </a:r>
            <a:endParaRPr kumimoji="0" lang="en-US" altLang="zh-CN" sz="2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8" name="出自【趣你的PPT】(微信:qunideppt)：最优质的PPT资源库"/>
          <p:cNvSpPr txBox="1"/>
          <p:nvPr/>
        </p:nvSpPr>
        <p:spPr>
          <a:xfrm>
            <a:off x="8459788" y="1928813"/>
            <a:ext cx="2728912" cy="52197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28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Development</a:t>
            </a:r>
            <a:endParaRPr lang="en-US" altLang="zh-CN" sz="2800" b="1" kern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9" name="出自【趣你的PPT】(微信:qunideppt)：最优质的PPT资源库"/>
          <p:cNvSpPr txBox="1"/>
          <p:nvPr/>
        </p:nvSpPr>
        <p:spPr>
          <a:xfrm>
            <a:off x="6288088" y="1928813"/>
            <a:ext cx="2171700" cy="52197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Part 1</a:t>
            </a:r>
            <a:endParaRPr kumimoji="0" lang="en-US" altLang="zh-CN" sz="2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60" name="出自【趣你的PPT】(微信:qunideppt)：最优质的PPT资源库"/>
          <p:cNvCxnSpPr/>
          <p:nvPr/>
        </p:nvCxnSpPr>
        <p:spPr>
          <a:xfrm>
            <a:off x="5500688" y="1435100"/>
            <a:ext cx="0" cy="4032250"/>
          </a:xfrm>
          <a:prstGeom prst="line">
            <a:avLst/>
          </a:prstGeom>
          <a:ln w="12700">
            <a:solidFill>
              <a:srgbClr val="00AFF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1" name="组合 34出自【趣你的PPT】(微信:qunideppt)：最优质的PPT资源库"/>
          <p:cNvGrpSpPr/>
          <p:nvPr/>
        </p:nvGrpSpPr>
        <p:grpSpPr bwMode="auto">
          <a:xfrm>
            <a:off x="1422400" y="1398588"/>
            <a:ext cx="8309143" cy="4068762"/>
            <a:chOff x="1422720" y="999460"/>
            <a:chExt cx="8308382" cy="4068497"/>
          </a:xfrm>
        </p:grpSpPr>
        <p:grpSp>
          <p:nvGrpSpPr>
            <p:cNvPr id="162" name="组合 30"/>
            <p:cNvGrpSpPr/>
            <p:nvPr/>
          </p:nvGrpSpPr>
          <p:grpSpPr bwMode="auto">
            <a:xfrm>
              <a:off x="1422720" y="999460"/>
              <a:ext cx="3492180" cy="3492178"/>
              <a:chOff x="1711137" y="1573259"/>
              <a:chExt cx="3711484" cy="3711482"/>
            </a:xfrm>
          </p:grpSpPr>
          <p:pic>
            <p:nvPicPr>
              <p:cNvPr id="164" name="出自【趣你的PPT】(微信:qunideppt)：最优质的PPT资源库"/>
              <p:cNvPicPr>
                <a:picLocks noChangeAspect="1"/>
              </p:cNvPicPr>
              <p:nvPr/>
            </p:nvPicPr>
            <p:blipFill>
              <a:blip r:embed="rId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1968030" y="1830151"/>
                <a:ext cx="3197697" cy="3197697"/>
              </a:xfrm>
              <a:custGeom>
                <a:avLst/>
                <a:gdLst>
                  <a:gd name="connsiteX0" fmla="*/ 1997255 w 3994510"/>
                  <a:gd name="connsiteY0" fmla="*/ 0 h 3994510"/>
                  <a:gd name="connsiteX1" fmla="*/ 3994510 w 3994510"/>
                  <a:gd name="connsiteY1" fmla="*/ 1997255 h 3994510"/>
                  <a:gd name="connsiteX2" fmla="*/ 1997255 w 3994510"/>
                  <a:gd name="connsiteY2" fmla="*/ 3994510 h 3994510"/>
                  <a:gd name="connsiteX3" fmla="*/ 0 w 3994510"/>
                  <a:gd name="connsiteY3" fmla="*/ 1997255 h 3994510"/>
                  <a:gd name="connsiteX4" fmla="*/ 1997255 w 3994510"/>
                  <a:gd name="connsiteY4" fmla="*/ 0 h 39945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94510" h="3994510">
                    <a:moveTo>
                      <a:pt x="1997255" y="0"/>
                    </a:moveTo>
                    <a:cubicBezTo>
                      <a:pt x="3100308" y="0"/>
                      <a:pt x="3994510" y="894202"/>
                      <a:pt x="3994510" y="1997255"/>
                    </a:cubicBezTo>
                    <a:cubicBezTo>
                      <a:pt x="3994510" y="3100308"/>
                      <a:pt x="3100308" y="3994510"/>
                      <a:pt x="1997255" y="3994510"/>
                    </a:cubicBezTo>
                    <a:cubicBezTo>
                      <a:pt x="894202" y="3994510"/>
                      <a:pt x="0" y="3100308"/>
                      <a:pt x="0" y="1997255"/>
                    </a:cubicBezTo>
                    <a:cubicBezTo>
                      <a:pt x="0" y="894202"/>
                      <a:pt x="894202" y="0"/>
                      <a:pt x="1997255" y="0"/>
                    </a:cubicBezTo>
                    <a:close/>
                  </a:path>
                </a:pathLst>
              </a:custGeom>
            </p:spPr>
          </p:pic>
          <p:sp>
            <p:nvSpPr>
              <p:cNvPr id="165" name="出自【趣你的PPT】(微信:qunideppt)：最优质的PPT资源库"/>
              <p:cNvSpPr/>
              <p:nvPr/>
            </p:nvSpPr>
            <p:spPr>
              <a:xfrm>
                <a:off x="1711137" y="1573259"/>
                <a:ext cx="3711484" cy="3711583"/>
              </a:xfrm>
              <a:custGeom>
                <a:avLst/>
                <a:gdLst>
                  <a:gd name="connsiteX0" fmla="*/ 3237255 w 3711484"/>
                  <a:gd name="connsiteY0" fmla="*/ 619789 h 3711482"/>
                  <a:gd name="connsiteX1" fmla="*/ 3287723 w 3711484"/>
                  <a:gd name="connsiteY1" fmla="*/ 675318 h 3711482"/>
                  <a:gd name="connsiteX2" fmla="*/ 3711484 w 3711484"/>
                  <a:gd name="connsiteY2" fmla="*/ 1855741 h 3711482"/>
                  <a:gd name="connsiteX3" fmla="*/ 1855742 w 3711484"/>
                  <a:gd name="connsiteY3" fmla="*/ 3711482 h 3711482"/>
                  <a:gd name="connsiteX4" fmla="*/ 675318 w 3711484"/>
                  <a:gd name="connsiteY4" fmla="*/ 3287721 h 3711482"/>
                  <a:gd name="connsiteX5" fmla="*/ 619791 w 3711484"/>
                  <a:gd name="connsiteY5" fmla="*/ 3237254 h 3711482"/>
                  <a:gd name="connsiteX6" fmla="*/ 725108 w 3711484"/>
                  <a:gd name="connsiteY6" fmla="*/ 3131937 h 3711482"/>
                  <a:gd name="connsiteX7" fmla="*/ 770059 w 3711484"/>
                  <a:gd name="connsiteY7" fmla="*/ 3172790 h 3711482"/>
                  <a:gd name="connsiteX8" fmla="*/ 1855742 w 3711484"/>
                  <a:gd name="connsiteY8" fmla="*/ 3562540 h 3711482"/>
                  <a:gd name="connsiteX9" fmla="*/ 3562542 w 3711484"/>
                  <a:gd name="connsiteY9" fmla="*/ 1855741 h 3711482"/>
                  <a:gd name="connsiteX10" fmla="*/ 3172792 w 3711484"/>
                  <a:gd name="connsiteY10" fmla="*/ 770059 h 3711482"/>
                  <a:gd name="connsiteX11" fmla="*/ 3131938 w 3711484"/>
                  <a:gd name="connsiteY11" fmla="*/ 725107 h 3711482"/>
                  <a:gd name="connsiteX12" fmla="*/ 1855742 w 3711484"/>
                  <a:gd name="connsiteY12" fmla="*/ 0 h 3711482"/>
                  <a:gd name="connsiteX13" fmla="*/ 3036167 w 3711484"/>
                  <a:gd name="connsiteY13" fmla="*/ 423761 h 3711482"/>
                  <a:gd name="connsiteX14" fmla="*/ 3091694 w 3711484"/>
                  <a:gd name="connsiteY14" fmla="*/ 474229 h 3711482"/>
                  <a:gd name="connsiteX15" fmla="*/ 2986377 w 3711484"/>
                  <a:gd name="connsiteY15" fmla="*/ 579546 h 3711482"/>
                  <a:gd name="connsiteX16" fmla="*/ 2941426 w 3711484"/>
                  <a:gd name="connsiteY16" fmla="*/ 538692 h 3711482"/>
                  <a:gd name="connsiteX17" fmla="*/ 1855742 w 3711484"/>
                  <a:gd name="connsiteY17" fmla="*/ 148942 h 3711482"/>
                  <a:gd name="connsiteX18" fmla="*/ 148942 w 3711484"/>
                  <a:gd name="connsiteY18" fmla="*/ 1855741 h 3711482"/>
                  <a:gd name="connsiteX19" fmla="*/ 538692 w 3711484"/>
                  <a:gd name="connsiteY19" fmla="*/ 2941424 h 3711482"/>
                  <a:gd name="connsiteX20" fmla="*/ 579547 w 3711484"/>
                  <a:gd name="connsiteY20" fmla="*/ 2986376 h 3711482"/>
                  <a:gd name="connsiteX21" fmla="*/ 474230 w 3711484"/>
                  <a:gd name="connsiteY21" fmla="*/ 3091694 h 3711482"/>
                  <a:gd name="connsiteX22" fmla="*/ 423761 w 3711484"/>
                  <a:gd name="connsiteY22" fmla="*/ 3036165 h 3711482"/>
                  <a:gd name="connsiteX23" fmla="*/ 0 w 3711484"/>
                  <a:gd name="connsiteY23" fmla="*/ 1855741 h 3711482"/>
                  <a:gd name="connsiteX24" fmla="*/ 1855742 w 3711484"/>
                  <a:gd name="connsiteY24" fmla="*/ 0 h 37114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3711484" h="3711482">
                    <a:moveTo>
                      <a:pt x="3237255" y="619789"/>
                    </a:moveTo>
                    <a:lnTo>
                      <a:pt x="3287723" y="675318"/>
                    </a:lnTo>
                    <a:cubicBezTo>
                      <a:pt x="3552456" y="996099"/>
                      <a:pt x="3711484" y="1407349"/>
                      <a:pt x="3711484" y="1855741"/>
                    </a:cubicBezTo>
                    <a:cubicBezTo>
                      <a:pt x="3711484" y="2880638"/>
                      <a:pt x="2880640" y="3711482"/>
                      <a:pt x="1855742" y="3711482"/>
                    </a:cubicBezTo>
                    <a:cubicBezTo>
                      <a:pt x="1407349" y="3711482"/>
                      <a:pt x="996100" y="3552454"/>
                      <a:pt x="675318" y="3287721"/>
                    </a:cubicBezTo>
                    <a:lnTo>
                      <a:pt x="619791" y="3237254"/>
                    </a:lnTo>
                    <a:lnTo>
                      <a:pt x="725108" y="3131937"/>
                    </a:lnTo>
                    <a:lnTo>
                      <a:pt x="770059" y="3172790"/>
                    </a:lnTo>
                    <a:cubicBezTo>
                      <a:pt x="1065094" y="3416275"/>
                      <a:pt x="1443337" y="3562540"/>
                      <a:pt x="1855742" y="3562540"/>
                    </a:cubicBezTo>
                    <a:cubicBezTo>
                      <a:pt x="2798382" y="3562540"/>
                      <a:pt x="3562542" y="2798380"/>
                      <a:pt x="3562542" y="1855741"/>
                    </a:cubicBezTo>
                    <a:cubicBezTo>
                      <a:pt x="3562542" y="1443337"/>
                      <a:pt x="3416277" y="1065094"/>
                      <a:pt x="3172792" y="770059"/>
                    </a:cubicBezTo>
                    <a:lnTo>
                      <a:pt x="3131938" y="725107"/>
                    </a:lnTo>
                    <a:close/>
                    <a:moveTo>
                      <a:pt x="1855742" y="0"/>
                    </a:moveTo>
                    <a:cubicBezTo>
                      <a:pt x="2304135" y="0"/>
                      <a:pt x="2715385" y="159029"/>
                      <a:pt x="3036167" y="423761"/>
                    </a:cubicBezTo>
                    <a:lnTo>
                      <a:pt x="3091694" y="474229"/>
                    </a:lnTo>
                    <a:lnTo>
                      <a:pt x="2986377" y="579546"/>
                    </a:lnTo>
                    <a:lnTo>
                      <a:pt x="2941426" y="538692"/>
                    </a:lnTo>
                    <a:cubicBezTo>
                      <a:pt x="2646390" y="295207"/>
                      <a:pt x="2268147" y="148942"/>
                      <a:pt x="1855742" y="148942"/>
                    </a:cubicBezTo>
                    <a:cubicBezTo>
                      <a:pt x="913102" y="148942"/>
                      <a:pt x="148942" y="913102"/>
                      <a:pt x="148942" y="1855741"/>
                    </a:cubicBezTo>
                    <a:cubicBezTo>
                      <a:pt x="148942" y="2268146"/>
                      <a:pt x="295207" y="2646388"/>
                      <a:pt x="538692" y="2941424"/>
                    </a:cubicBezTo>
                    <a:lnTo>
                      <a:pt x="579547" y="2986376"/>
                    </a:lnTo>
                    <a:lnTo>
                      <a:pt x="474230" y="3091694"/>
                    </a:lnTo>
                    <a:lnTo>
                      <a:pt x="423761" y="3036165"/>
                    </a:lnTo>
                    <a:cubicBezTo>
                      <a:pt x="159029" y="2715383"/>
                      <a:pt x="0" y="2304134"/>
                      <a:pt x="0" y="1855741"/>
                    </a:cubicBezTo>
                    <a:cubicBezTo>
                      <a:pt x="0" y="830844"/>
                      <a:pt x="830844" y="0"/>
                      <a:pt x="1855742" y="0"/>
                    </a:cubicBezTo>
                    <a:close/>
                  </a:path>
                </a:pathLst>
              </a:custGeom>
              <a:solidFill>
                <a:srgbClr val="00AFF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63" name="出自【趣你的PPT】(微信:qunideppt)：最优质的PPT资源库"/>
            <p:cNvSpPr>
              <a:spLocks noChangeArrowheads="1"/>
            </p:cNvSpPr>
            <p:nvPr/>
          </p:nvSpPr>
          <p:spPr bwMode="auto">
            <a:xfrm>
              <a:off x="7243062" y="4544737"/>
              <a:ext cx="248804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等线" panose="02010600030101010101" pitchFamily="2" charset="-122"/>
                  <a:ea typeface="等线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等线" panose="02010600030101010101" pitchFamily="2" charset="-122"/>
                  <a:ea typeface="等线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等线" panose="02010600030101010101" pitchFamily="2" charset="-122"/>
                  <a:ea typeface="等线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等线" panose="02010600030101010101" pitchFamily="2" charset="-122"/>
                  <a:ea typeface="等线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等线" panose="02010600030101010101" pitchFamily="2" charset="-122"/>
                  <a:ea typeface="等线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等线" panose="02010600030101010101" pitchFamily="2" charset="-122"/>
                  <a:ea typeface="等线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等线" panose="02010600030101010101" pitchFamily="2" charset="-122"/>
                  <a:ea typeface="等线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等线" panose="02010600030101010101" pitchFamily="2" charset="-122"/>
                  <a:ea typeface="等线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等线" panose="02010600030101010101" pitchFamily="2" charset="-122"/>
                  <a:ea typeface="等线" panose="02010600030101010101" pitchFamily="2" charset="-122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800" b="1" i="0" u="none" strike="noStrike" kern="0" cap="none" spc="0" normalizeH="0" baseline="0" noProof="0" dirty="0">
                  <a:ln>
                    <a:noFill/>
                  </a:ln>
                  <a:solidFill>
                    <a:srgbClr val="0099D1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</a:rPr>
                <a:t>目录 </a:t>
              </a:r>
              <a:r>
                <a:rPr kumimoji="0" lang="en-US" altLang="zh-CN" sz="2800" b="1" i="0" u="none" strike="noStrike" kern="0" cap="none" spc="0" normalizeH="0" baseline="0" noProof="0" dirty="0">
                  <a:ln>
                    <a:noFill/>
                  </a:ln>
                  <a:solidFill>
                    <a:srgbClr val="0099D1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</a:rPr>
                <a:t>content</a:t>
              </a:r>
              <a:endPara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99D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6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 rot="10800000">
            <a:off x="-50444" y="0"/>
            <a:ext cx="5387764" cy="6873088"/>
            <a:chOff x="2166938" y="882651"/>
            <a:chExt cx="3708400" cy="4730749"/>
          </a:xfrm>
        </p:grpSpPr>
        <p:sp>
          <p:nvSpPr>
            <p:cNvPr id="5" name="Freeform 5"/>
            <p:cNvSpPr/>
            <p:nvPr/>
          </p:nvSpPr>
          <p:spPr bwMode="auto">
            <a:xfrm>
              <a:off x="3800475" y="4740275"/>
              <a:ext cx="1233487" cy="873125"/>
            </a:xfrm>
            <a:custGeom>
              <a:avLst/>
              <a:gdLst>
                <a:gd name="T0" fmla="*/ 127 w 252"/>
                <a:gd name="T1" fmla="*/ 179 h 179"/>
                <a:gd name="T2" fmla="*/ 252 w 252"/>
                <a:gd name="T3" fmla="*/ 77 h 179"/>
                <a:gd name="T4" fmla="*/ 202 w 252"/>
                <a:gd name="T5" fmla="*/ 0 h 179"/>
                <a:gd name="T6" fmla="*/ 0 w 252"/>
                <a:gd name="T7" fmla="*/ 160 h 179"/>
                <a:gd name="T8" fmla="*/ 1 w 252"/>
                <a:gd name="T9" fmla="*/ 179 h 179"/>
                <a:gd name="T10" fmla="*/ 127 w 252"/>
                <a:gd name="T11" fmla="*/ 179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2" h="179">
                  <a:moveTo>
                    <a:pt x="127" y="179"/>
                  </a:moveTo>
                  <a:cubicBezTo>
                    <a:pt x="168" y="148"/>
                    <a:pt x="210" y="114"/>
                    <a:pt x="252" y="77"/>
                  </a:cubicBezTo>
                  <a:cubicBezTo>
                    <a:pt x="234" y="50"/>
                    <a:pt x="218" y="24"/>
                    <a:pt x="202" y="0"/>
                  </a:cubicBezTo>
                  <a:cubicBezTo>
                    <a:pt x="134" y="60"/>
                    <a:pt x="65" y="114"/>
                    <a:pt x="0" y="160"/>
                  </a:cubicBezTo>
                  <a:cubicBezTo>
                    <a:pt x="0" y="166"/>
                    <a:pt x="1" y="172"/>
                    <a:pt x="1" y="179"/>
                  </a:cubicBezTo>
                  <a:cubicBezTo>
                    <a:pt x="127" y="179"/>
                    <a:pt x="127" y="179"/>
                    <a:pt x="127" y="179"/>
                  </a:cubicBezTo>
                </a:path>
              </a:pathLst>
            </a:custGeom>
            <a:solidFill>
              <a:srgbClr val="63D5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" name="Freeform 6"/>
            <p:cNvSpPr/>
            <p:nvPr/>
          </p:nvSpPr>
          <p:spPr bwMode="auto">
            <a:xfrm>
              <a:off x="3140075" y="2282825"/>
              <a:ext cx="352425" cy="395287"/>
            </a:xfrm>
            <a:custGeom>
              <a:avLst/>
              <a:gdLst>
                <a:gd name="T0" fmla="*/ 28 w 72"/>
                <a:gd name="T1" fmla="*/ 67 h 81"/>
                <a:gd name="T2" fmla="*/ 72 w 72"/>
                <a:gd name="T3" fmla="*/ 0 h 81"/>
                <a:gd name="T4" fmla="*/ 51 w 72"/>
                <a:gd name="T5" fmla="*/ 7 h 81"/>
                <a:gd name="T6" fmla="*/ 0 w 72"/>
                <a:gd name="T7" fmla="*/ 81 h 81"/>
                <a:gd name="T8" fmla="*/ 28 w 72"/>
                <a:gd name="T9" fmla="*/ 6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81">
                  <a:moveTo>
                    <a:pt x="28" y="67"/>
                  </a:moveTo>
                  <a:cubicBezTo>
                    <a:pt x="41" y="45"/>
                    <a:pt x="56" y="23"/>
                    <a:pt x="72" y="0"/>
                  </a:cubicBezTo>
                  <a:cubicBezTo>
                    <a:pt x="65" y="3"/>
                    <a:pt x="57" y="5"/>
                    <a:pt x="51" y="7"/>
                  </a:cubicBezTo>
                  <a:cubicBezTo>
                    <a:pt x="32" y="32"/>
                    <a:pt x="15" y="57"/>
                    <a:pt x="0" y="81"/>
                  </a:cubicBezTo>
                  <a:cubicBezTo>
                    <a:pt x="9" y="77"/>
                    <a:pt x="18" y="72"/>
                    <a:pt x="28" y="67"/>
                  </a:cubicBezTo>
                </a:path>
              </a:pathLst>
            </a:custGeom>
            <a:solidFill>
              <a:srgbClr val="0094C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" name="Freeform 7"/>
            <p:cNvSpPr/>
            <p:nvPr/>
          </p:nvSpPr>
          <p:spPr bwMode="auto">
            <a:xfrm>
              <a:off x="3443288" y="1882775"/>
              <a:ext cx="361950" cy="360362"/>
            </a:xfrm>
            <a:custGeom>
              <a:avLst/>
              <a:gdLst>
                <a:gd name="T0" fmla="*/ 20 w 74"/>
                <a:gd name="T1" fmla="*/ 69 h 74"/>
                <a:gd name="T2" fmla="*/ 74 w 74"/>
                <a:gd name="T3" fmla="*/ 2 h 74"/>
                <a:gd name="T4" fmla="*/ 60 w 74"/>
                <a:gd name="T5" fmla="*/ 0 h 74"/>
                <a:gd name="T6" fmla="*/ 0 w 74"/>
                <a:gd name="T7" fmla="*/ 74 h 74"/>
                <a:gd name="T8" fmla="*/ 20 w 74"/>
                <a:gd name="T9" fmla="*/ 6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4" h="74">
                  <a:moveTo>
                    <a:pt x="20" y="69"/>
                  </a:moveTo>
                  <a:cubicBezTo>
                    <a:pt x="36" y="47"/>
                    <a:pt x="55" y="24"/>
                    <a:pt x="74" y="2"/>
                  </a:cubicBezTo>
                  <a:cubicBezTo>
                    <a:pt x="69" y="1"/>
                    <a:pt x="65" y="0"/>
                    <a:pt x="60" y="0"/>
                  </a:cubicBezTo>
                  <a:cubicBezTo>
                    <a:pt x="39" y="24"/>
                    <a:pt x="18" y="49"/>
                    <a:pt x="0" y="74"/>
                  </a:cubicBezTo>
                  <a:cubicBezTo>
                    <a:pt x="6" y="72"/>
                    <a:pt x="13" y="70"/>
                    <a:pt x="20" y="69"/>
                  </a:cubicBezTo>
                </a:path>
              </a:pathLst>
            </a:custGeom>
            <a:solidFill>
              <a:srgbClr val="0094C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" name="Freeform 8"/>
            <p:cNvSpPr/>
            <p:nvPr/>
          </p:nvSpPr>
          <p:spPr bwMode="auto">
            <a:xfrm>
              <a:off x="3790950" y="1433513"/>
              <a:ext cx="392112" cy="404812"/>
            </a:xfrm>
            <a:custGeom>
              <a:avLst/>
              <a:gdLst>
                <a:gd name="T0" fmla="*/ 13 w 80"/>
                <a:gd name="T1" fmla="*/ 83 h 83"/>
                <a:gd name="T2" fmla="*/ 80 w 80"/>
                <a:gd name="T3" fmla="*/ 12 h 83"/>
                <a:gd name="T4" fmla="*/ 75 w 80"/>
                <a:gd name="T5" fmla="*/ 0 h 83"/>
                <a:gd name="T6" fmla="*/ 0 w 80"/>
                <a:gd name="T7" fmla="*/ 79 h 83"/>
                <a:gd name="T8" fmla="*/ 13 w 80"/>
                <a:gd name="T9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0" h="83">
                  <a:moveTo>
                    <a:pt x="13" y="83"/>
                  </a:moveTo>
                  <a:cubicBezTo>
                    <a:pt x="34" y="59"/>
                    <a:pt x="57" y="35"/>
                    <a:pt x="80" y="12"/>
                  </a:cubicBezTo>
                  <a:cubicBezTo>
                    <a:pt x="78" y="8"/>
                    <a:pt x="76" y="4"/>
                    <a:pt x="75" y="0"/>
                  </a:cubicBezTo>
                  <a:cubicBezTo>
                    <a:pt x="48" y="26"/>
                    <a:pt x="23" y="53"/>
                    <a:pt x="0" y="79"/>
                  </a:cubicBezTo>
                  <a:cubicBezTo>
                    <a:pt x="4" y="80"/>
                    <a:pt x="8" y="82"/>
                    <a:pt x="13" y="83"/>
                  </a:cubicBezTo>
                </a:path>
              </a:pathLst>
            </a:custGeom>
            <a:solidFill>
              <a:srgbClr val="007D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" name="Freeform 9"/>
            <p:cNvSpPr/>
            <p:nvPr/>
          </p:nvSpPr>
          <p:spPr bwMode="auto">
            <a:xfrm>
              <a:off x="4324350" y="1141413"/>
              <a:ext cx="166687" cy="190500"/>
            </a:xfrm>
            <a:custGeom>
              <a:avLst/>
              <a:gdLst>
                <a:gd name="T0" fmla="*/ 0 w 34"/>
                <a:gd name="T1" fmla="*/ 39 h 39"/>
                <a:gd name="T2" fmla="*/ 33 w 34"/>
                <a:gd name="T3" fmla="*/ 9 h 39"/>
                <a:gd name="T4" fmla="*/ 34 w 34"/>
                <a:gd name="T5" fmla="*/ 0 h 39"/>
                <a:gd name="T6" fmla="*/ 0 w 34"/>
                <a:gd name="T7" fmla="*/ 32 h 39"/>
                <a:gd name="T8" fmla="*/ 0 w 34"/>
                <a:gd name="T9" fmla="*/ 39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39">
                  <a:moveTo>
                    <a:pt x="0" y="39"/>
                  </a:moveTo>
                  <a:cubicBezTo>
                    <a:pt x="11" y="29"/>
                    <a:pt x="22" y="19"/>
                    <a:pt x="33" y="9"/>
                  </a:cubicBezTo>
                  <a:cubicBezTo>
                    <a:pt x="34" y="6"/>
                    <a:pt x="34" y="3"/>
                    <a:pt x="34" y="0"/>
                  </a:cubicBezTo>
                  <a:cubicBezTo>
                    <a:pt x="23" y="11"/>
                    <a:pt x="11" y="21"/>
                    <a:pt x="0" y="32"/>
                  </a:cubicBezTo>
                  <a:cubicBezTo>
                    <a:pt x="0" y="34"/>
                    <a:pt x="0" y="36"/>
                    <a:pt x="0" y="39"/>
                  </a:cubicBezTo>
                  <a:close/>
                </a:path>
              </a:pathLst>
            </a:custGeom>
            <a:solidFill>
              <a:srgbClr val="73D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" name="Freeform 10"/>
            <p:cNvSpPr/>
            <p:nvPr/>
          </p:nvSpPr>
          <p:spPr bwMode="auto">
            <a:xfrm>
              <a:off x="4735513" y="2671763"/>
              <a:ext cx="1139825" cy="1527175"/>
            </a:xfrm>
            <a:custGeom>
              <a:avLst/>
              <a:gdLst>
                <a:gd name="T0" fmla="*/ 233 w 233"/>
                <a:gd name="T1" fmla="*/ 0 h 313"/>
                <a:gd name="T2" fmla="*/ 208 w 233"/>
                <a:gd name="T3" fmla="*/ 1 h 313"/>
                <a:gd name="T4" fmla="*/ 0 w 233"/>
                <a:gd name="T5" fmla="*/ 243 h 313"/>
                <a:gd name="T6" fmla="*/ 77 w 233"/>
                <a:gd name="T7" fmla="*/ 313 h 313"/>
                <a:gd name="T8" fmla="*/ 233 w 233"/>
                <a:gd name="T9" fmla="*/ 144 h 313"/>
                <a:gd name="T10" fmla="*/ 233 w 233"/>
                <a:gd name="T11" fmla="*/ 0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33" h="313">
                  <a:moveTo>
                    <a:pt x="233" y="0"/>
                  </a:moveTo>
                  <a:cubicBezTo>
                    <a:pt x="224" y="0"/>
                    <a:pt x="216" y="1"/>
                    <a:pt x="208" y="1"/>
                  </a:cubicBezTo>
                  <a:cubicBezTo>
                    <a:pt x="147" y="83"/>
                    <a:pt x="76" y="166"/>
                    <a:pt x="0" y="243"/>
                  </a:cubicBezTo>
                  <a:cubicBezTo>
                    <a:pt x="23" y="264"/>
                    <a:pt x="49" y="287"/>
                    <a:pt x="77" y="313"/>
                  </a:cubicBezTo>
                  <a:cubicBezTo>
                    <a:pt x="132" y="258"/>
                    <a:pt x="184" y="202"/>
                    <a:pt x="233" y="144"/>
                  </a:cubicBezTo>
                  <a:cubicBezTo>
                    <a:pt x="233" y="0"/>
                    <a:pt x="233" y="0"/>
                    <a:pt x="233" y="0"/>
                  </a:cubicBezTo>
                </a:path>
              </a:pathLst>
            </a:custGeom>
            <a:solidFill>
              <a:srgbClr val="0089B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" name="Freeform 11"/>
            <p:cNvSpPr/>
            <p:nvPr/>
          </p:nvSpPr>
          <p:spPr bwMode="auto">
            <a:xfrm>
              <a:off x="3527425" y="3959225"/>
              <a:ext cx="1452562" cy="1546225"/>
            </a:xfrm>
            <a:custGeom>
              <a:avLst/>
              <a:gdLst>
                <a:gd name="T0" fmla="*/ 225 w 297"/>
                <a:gd name="T1" fmla="*/ 0 h 317"/>
                <a:gd name="T2" fmla="*/ 0 w 297"/>
                <a:gd name="T3" fmla="*/ 191 h 317"/>
                <a:gd name="T4" fmla="*/ 0 w 297"/>
                <a:gd name="T5" fmla="*/ 317 h 317"/>
                <a:gd name="T6" fmla="*/ 297 w 297"/>
                <a:gd name="T7" fmla="*/ 77 h 317"/>
                <a:gd name="T8" fmla="*/ 225 w 297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7" h="317">
                  <a:moveTo>
                    <a:pt x="225" y="0"/>
                  </a:moveTo>
                  <a:cubicBezTo>
                    <a:pt x="149" y="74"/>
                    <a:pt x="73" y="139"/>
                    <a:pt x="0" y="191"/>
                  </a:cubicBezTo>
                  <a:cubicBezTo>
                    <a:pt x="0" y="230"/>
                    <a:pt x="0" y="271"/>
                    <a:pt x="0" y="317"/>
                  </a:cubicBezTo>
                  <a:cubicBezTo>
                    <a:pt x="95" y="255"/>
                    <a:pt x="196" y="173"/>
                    <a:pt x="297" y="77"/>
                  </a:cubicBezTo>
                  <a:cubicBezTo>
                    <a:pt x="271" y="49"/>
                    <a:pt x="247" y="23"/>
                    <a:pt x="225" y="0"/>
                  </a:cubicBezTo>
                </a:path>
              </a:pathLst>
            </a:custGeom>
            <a:solidFill>
              <a:srgbClr val="0089B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" name="Freeform 12"/>
            <p:cNvSpPr/>
            <p:nvPr/>
          </p:nvSpPr>
          <p:spPr bwMode="auto">
            <a:xfrm>
              <a:off x="2505075" y="4964113"/>
              <a:ext cx="923925" cy="649287"/>
            </a:xfrm>
            <a:custGeom>
              <a:avLst/>
              <a:gdLst>
                <a:gd name="T0" fmla="*/ 172 w 189"/>
                <a:gd name="T1" fmla="*/ 133 h 133"/>
                <a:gd name="T2" fmla="*/ 183 w 189"/>
                <a:gd name="T3" fmla="*/ 125 h 133"/>
                <a:gd name="T4" fmla="*/ 189 w 189"/>
                <a:gd name="T5" fmla="*/ 0 h 133"/>
                <a:gd name="T6" fmla="*/ 13 w 189"/>
                <a:gd name="T7" fmla="*/ 97 h 133"/>
                <a:gd name="T8" fmla="*/ 0 w 189"/>
                <a:gd name="T9" fmla="*/ 133 h 133"/>
                <a:gd name="T10" fmla="*/ 172 w 189"/>
                <a:gd name="T11" fmla="*/ 13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9" h="133">
                  <a:moveTo>
                    <a:pt x="172" y="133"/>
                  </a:moveTo>
                  <a:cubicBezTo>
                    <a:pt x="175" y="130"/>
                    <a:pt x="179" y="128"/>
                    <a:pt x="183" y="125"/>
                  </a:cubicBezTo>
                  <a:cubicBezTo>
                    <a:pt x="185" y="80"/>
                    <a:pt x="187" y="38"/>
                    <a:pt x="189" y="0"/>
                  </a:cubicBezTo>
                  <a:cubicBezTo>
                    <a:pt x="123" y="45"/>
                    <a:pt x="64" y="77"/>
                    <a:pt x="13" y="97"/>
                  </a:cubicBezTo>
                  <a:cubicBezTo>
                    <a:pt x="8" y="109"/>
                    <a:pt x="4" y="121"/>
                    <a:pt x="0" y="133"/>
                  </a:cubicBezTo>
                  <a:cubicBezTo>
                    <a:pt x="172" y="133"/>
                    <a:pt x="172" y="133"/>
                    <a:pt x="172" y="133"/>
                  </a:cubicBezTo>
                </a:path>
              </a:pathLst>
            </a:custGeom>
            <a:solidFill>
              <a:srgbClr val="008AB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3" name="Freeform 13"/>
            <p:cNvSpPr/>
            <p:nvPr/>
          </p:nvSpPr>
          <p:spPr bwMode="auto">
            <a:xfrm>
              <a:off x="2166938" y="5453063"/>
              <a:ext cx="338137" cy="160337"/>
            </a:xfrm>
            <a:custGeom>
              <a:avLst/>
              <a:gdLst>
                <a:gd name="T0" fmla="*/ 57 w 69"/>
                <a:gd name="T1" fmla="*/ 33 h 33"/>
                <a:gd name="T2" fmla="*/ 69 w 69"/>
                <a:gd name="T3" fmla="*/ 0 h 33"/>
                <a:gd name="T4" fmla="*/ 0 w 69"/>
                <a:gd name="T5" fmla="*/ 17 h 33"/>
                <a:gd name="T6" fmla="*/ 0 w 69"/>
                <a:gd name="T7" fmla="*/ 33 h 33"/>
                <a:gd name="T8" fmla="*/ 57 w 69"/>
                <a:gd name="T9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3">
                  <a:moveTo>
                    <a:pt x="57" y="33"/>
                  </a:moveTo>
                  <a:cubicBezTo>
                    <a:pt x="61" y="22"/>
                    <a:pt x="65" y="11"/>
                    <a:pt x="69" y="0"/>
                  </a:cubicBezTo>
                  <a:cubicBezTo>
                    <a:pt x="43" y="9"/>
                    <a:pt x="20" y="15"/>
                    <a:pt x="0" y="17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57" y="33"/>
                    <a:pt x="57" y="33"/>
                    <a:pt x="57" y="33"/>
                  </a:cubicBezTo>
                </a:path>
              </a:pathLst>
            </a:custGeom>
            <a:solidFill>
              <a:srgbClr val="0089B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4" name="Freeform 14"/>
            <p:cNvSpPr/>
            <p:nvPr/>
          </p:nvSpPr>
          <p:spPr bwMode="auto">
            <a:xfrm>
              <a:off x="3316288" y="2247900"/>
              <a:ext cx="307975" cy="331787"/>
            </a:xfrm>
            <a:custGeom>
              <a:avLst/>
              <a:gdLst>
                <a:gd name="T0" fmla="*/ 29 w 63"/>
                <a:gd name="T1" fmla="*/ 53 h 68"/>
                <a:gd name="T2" fmla="*/ 63 w 63"/>
                <a:gd name="T3" fmla="*/ 0 h 68"/>
                <a:gd name="T4" fmla="*/ 40 w 63"/>
                <a:gd name="T5" fmla="*/ 7 h 68"/>
                <a:gd name="T6" fmla="*/ 0 w 63"/>
                <a:gd name="T7" fmla="*/ 68 h 68"/>
                <a:gd name="T8" fmla="*/ 29 w 63"/>
                <a:gd name="T9" fmla="*/ 53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68">
                  <a:moveTo>
                    <a:pt x="29" y="53"/>
                  </a:moveTo>
                  <a:cubicBezTo>
                    <a:pt x="39" y="36"/>
                    <a:pt x="50" y="18"/>
                    <a:pt x="63" y="0"/>
                  </a:cubicBezTo>
                  <a:cubicBezTo>
                    <a:pt x="55" y="3"/>
                    <a:pt x="47" y="5"/>
                    <a:pt x="40" y="7"/>
                  </a:cubicBezTo>
                  <a:cubicBezTo>
                    <a:pt x="25" y="28"/>
                    <a:pt x="12" y="49"/>
                    <a:pt x="0" y="68"/>
                  </a:cubicBezTo>
                  <a:cubicBezTo>
                    <a:pt x="9" y="64"/>
                    <a:pt x="19" y="58"/>
                    <a:pt x="29" y="53"/>
                  </a:cubicBezTo>
                </a:path>
              </a:pathLst>
            </a:custGeom>
            <a:solidFill>
              <a:srgbClr val="00A4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5" name="Freeform 15"/>
            <p:cNvSpPr/>
            <p:nvPr/>
          </p:nvSpPr>
          <p:spPr bwMode="auto">
            <a:xfrm>
              <a:off x="3570288" y="1901825"/>
              <a:ext cx="314325" cy="303212"/>
            </a:xfrm>
            <a:custGeom>
              <a:avLst/>
              <a:gdLst>
                <a:gd name="T0" fmla="*/ 21 w 64"/>
                <a:gd name="T1" fmla="*/ 56 h 62"/>
                <a:gd name="T2" fmla="*/ 64 w 64"/>
                <a:gd name="T3" fmla="*/ 3 h 62"/>
                <a:gd name="T4" fmla="*/ 50 w 64"/>
                <a:gd name="T5" fmla="*/ 0 h 62"/>
                <a:gd name="T6" fmla="*/ 0 w 64"/>
                <a:gd name="T7" fmla="*/ 62 h 62"/>
                <a:gd name="T8" fmla="*/ 21 w 64"/>
                <a:gd name="T9" fmla="*/ 56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4" h="62">
                  <a:moveTo>
                    <a:pt x="21" y="56"/>
                  </a:moveTo>
                  <a:cubicBezTo>
                    <a:pt x="34" y="39"/>
                    <a:pt x="49" y="21"/>
                    <a:pt x="64" y="3"/>
                  </a:cubicBezTo>
                  <a:cubicBezTo>
                    <a:pt x="59" y="2"/>
                    <a:pt x="54" y="1"/>
                    <a:pt x="50" y="0"/>
                  </a:cubicBezTo>
                  <a:cubicBezTo>
                    <a:pt x="32" y="21"/>
                    <a:pt x="15" y="41"/>
                    <a:pt x="0" y="62"/>
                  </a:cubicBezTo>
                  <a:cubicBezTo>
                    <a:pt x="7" y="60"/>
                    <a:pt x="14" y="58"/>
                    <a:pt x="21" y="56"/>
                  </a:cubicBezTo>
                </a:path>
              </a:pathLst>
            </a:custGeom>
            <a:solidFill>
              <a:srgbClr val="00A4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6" name="Freeform 16"/>
            <p:cNvSpPr/>
            <p:nvPr/>
          </p:nvSpPr>
          <p:spPr bwMode="auto">
            <a:xfrm>
              <a:off x="3868738" y="1506538"/>
              <a:ext cx="342900" cy="350837"/>
            </a:xfrm>
            <a:custGeom>
              <a:avLst/>
              <a:gdLst>
                <a:gd name="T0" fmla="*/ 15 w 70"/>
                <a:gd name="T1" fmla="*/ 72 h 72"/>
                <a:gd name="T2" fmla="*/ 70 w 70"/>
                <a:gd name="T3" fmla="*/ 14 h 72"/>
                <a:gd name="T4" fmla="*/ 64 w 70"/>
                <a:gd name="T5" fmla="*/ 0 h 72"/>
                <a:gd name="T6" fmla="*/ 0 w 70"/>
                <a:gd name="T7" fmla="*/ 67 h 72"/>
                <a:gd name="T8" fmla="*/ 15 w 70"/>
                <a:gd name="T9" fmla="*/ 7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0" h="72">
                  <a:moveTo>
                    <a:pt x="15" y="72"/>
                  </a:moveTo>
                  <a:cubicBezTo>
                    <a:pt x="32" y="52"/>
                    <a:pt x="50" y="33"/>
                    <a:pt x="70" y="14"/>
                  </a:cubicBezTo>
                  <a:cubicBezTo>
                    <a:pt x="68" y="9"/>
                    <a:pt x="66" y="5"/>
                    <a:pt x="64" y="0"/>
                  </a:cubicBezTo>
                  <a:cubicBezTo>
                    <a:pt x="42" y="22"/>
                    <a:pt x="20" y="45"/>
                    <a:pt x="0" y="67"/>
                  </a:cubicBezTo>
                  <a:cubicBezTo>
                    <a:pt x="5" y="69"/>
                    <a:pt x="9" y="70"/>
                    <a:pt x="15" y="72"/>
                  </a:cubicBezTo>
                </a:path>
              </a:pathLst>
            </a:custGeom>
            <a:solidFill>
              <a:srgbClr val="0081B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7" name="Freeform 17"/>
            <p:cNvSpPr/>
            <p:nvPr/>
          </p:nvSpPr>
          <p:spPr bwMode="auto">
            <a:xfrm>
              <a:off x="4241800" y="1150938"/>
              <a:ext cx="336550" cy="374650"/>
            </a:xfrm>
            <a:custGeom>
              <a:avLst/>
              <a:gdLst>
                <a:gd name="T0" fmla="*/ 4 w 69"/>
                <a:gd name="T1" fmla="*/ 77 h 77"/>
                <a:gd name="T2" fmla="*/ 63 w 69"/>
                <a:gd name="T3" fmla="*/ 24 h 77"/>
                <a:gd name="T4" fmla="*/ 69 w 69"/>
                <a:gd name="T5" fmla="*/ 0 h 77"/>
                <a:gd name="T6" fmla="*/ 0 w 69"/>
                <a:gd name="T7" fmla="*/ 62 h 77"/>
                <a:gd name="T8" fmla="*/ 4 w 69"/>
                <a:gd name="T9" fmla="*/ 77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77">
                  <a:moveTo>
                    <a:pt x="4" y="77"/>
                  </a:moveTo>
                  <a:cubicBezTo>
                    <a:pt x="23" y="58"/>
                    <a:pt x="43" y="40"/>
                    <a:pt x="63" y="24"/>
                  </a:cubicBezTo>
                  <a:cubicBezTo>
                    <a:pt x="65" y="16"/>
                    <a:pt x="67" y="8"/>
                    <a:pt x="69" y="0"/>
                  </a:cubicBezTo>
                  <a:cubicBezTo>
                    <a:pt x="45" y="19"/>
                    <a:pt x="22" y="40"/>
                    <a:pt x="0" y="62"/>
                  </a:cubicBezTo>
                  <a:cubicBezTo>
                    <a:pt x="1" y="67"/>
                    <a:pt x="2" y="72"/>
                    <a:pt x="4" y="77"/>
                  </a:cubicBezTo>
                </a:path>
              </a:pathLst>
            </a:custGeom>
            <a:solidFill>
              <a:srgbClr val="0094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8" name="Freeform 18"/>
            <p:cNvSpPr/>
            <p:nvPr/>
          </p:nvSpPr>
          <p:spPr bwMode="auto">
            <a:xfrm>
              <a:off x="4672013" y="882651"/>
              <a:ext cx="273050" cy="273050"/>
            </a:xfrm>
            <a:custGeom>
              <a:avLst/>
              <a:gdLst>
                <a:gd name="T0" fmla="*/ 0 w 56"/>
                <a:gd name="T1" fmla="*/ 56 h 56"/>
                <a:gd name="T2" fmla="*/ 44 w 56"/>
                <a:gd name="T3" fmla="*/ 24 h 56"/>
                <a:gd name="T4" fmla="*/ 56 w 56"/>
                <a:gd name="T5" fmla="*/ 0 h 56"/>
                <a:gd name="T6" fmla="*/ 6 w 56"/>
                <a:gd name="T7" fmla="*/ 37 h 56"/>
                <a:gd name="T8" fmla="*/ 0 w 56"/>
                <a:gd name="T9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6" h="56">
                  <a:moveTo>
                    <a:pt x="0" y="56"/>
                  </a:moveTo>
                  <a:cubicBezTo>
                    <a:pt x="14" y="45"/>
                    <a:pt x="29" y="34"/>
                    <a:pt x="44" y="24"/>
                  </a:cubicBezTo>
                  <a:cubicBezTo>
                    <a:pt x="48" y="16"/>
                    <a:pt x="52" y="8"/>
                    <a:pt x="56" y="0"/>
                  </a:cubicBezTo>
                  <a:cubicBezTo>
                    <a:pt x="39" y="12"/>
                    <a:pt x="22" y="24"/>
                    <a:pt x="6" y="37"/>
                  </a:cubicBezTo>
                  <a:cubicBezTo>
                    <a:pt x="4" y="43"/>
                    <a:pt x="2" y="50"/>
                    <a:pt x="0" y="56"/>
                  </a:cubicBezTo>
                </a:path>
              </a:pathLst>
            </a:custGeom>
            <a:solidFill>
              <a:srgbClr val="6AD7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9" name="Freeform 19"/>
            <p:cNvSpPr/>
            <p:nvPr/>
          </p:nvSpPr>
          <p:spPr bwMode="auto">
            <a:xfrm>
              <a:off x="5019675" y="882651"/>
              <a:ext cx="73025" cy="44450"/>
            </a:xfrm>
            <a:custGeom>
              <a:avLst/>
              <a:gdLst>
                <a:gd name="T0" fmla="*/ 5 w 15"/>
                <a:gd name="T1" fmla="*/ 0 h 9"/>
                <a:gd name="T2" fmla="*/ 0 w 15"/>
                <a:gd name="T3" fmla="*/ 9 h 9"/>
                <a:gd name="T4" fmla="*/ 15 w 15"/>
                <a:gd name="T5" fmla="*/ 0 h 9"/>
                <a:gd name="T6" fmla="*/ 5 w 1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" h="9">
                  <a:moveTo>
                    <a:pt x="5" y="0"/>
                  </a:moveTo>
                  <a:cubicBezTo>
                    <a:pt x="3" y="3"/>
                    <a:pt x="1" y="6"/>
                    <a:pt x="0" y="9"/>
                  </a:cubicBezTo>
                  <a:cubicBezTo>
                    <a:pt x="5" y="6"/>
                    <a:pt x="10" y="3"/>
                    <a:pt x="15" y="0"/>
                  </a:cubicBezTo>
                  <a:cubicBezTo>
                    <a:pt x="5" y="0"/>
                    <a:pt x="5" y="0"/>
                    <a:pt x="5" y="0"/>
                  </a:cubicBezTo>
                </a:path>
              </a:pathLst>
            </a:custGeom>
            <a:solidFill>
              <a:srgbClr val="12C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0" name="Freeform 20"/>
            <p:cNvSpPr/>
            <p:nvPr/>
          </p:nvSpPr>
          <p:spPr bwMode="auto">
            <a:xfrm>
              <a:off x="5327650" y="1800225"/>
              <a:ext cx="547687" cy="750887"/>
            </a:xfrm>
            <a:custGeom>
              <a:avLst/>
              <a:gdLst>
                <a:gd name="T0" fmla="*/ 112 w 112"/>
                <a:gd name="T1" fmla="*/ 0 h 154"/>
                <a:gd name="T2" fmla="*/ 91 w 112"/>
                <a:gd name="T3" fmla="*/ 10 h 154"/>
                <a:gd name="T4" fmla="*/ 0 w 112"/>
                <a:gd name="T5" fmla="*/ 154 h 154"/>
                <a:gd name="T6" fmla="*/ 95 w 112"/>
                <a:gd name="T7" fmla="*/ 140 h 154"/>
                <a:gd name="T8" fmla="*/ 112 w 112"/>
                <a:gd name="T9" fmla="*/ 115 h 154"/>
                <a:gd name="T10" fmla="*/ 112 w 112"/>
                <a:gd name="T11" fmla="*/ 0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2" h="154">
                  <a:moveTo>
                    <a:pt x="112" y="0"/>
                  </a:moveTo>
                  <a:cubicBezTo>
                    <a:pt x="105" y="3"/>
                    <a:pt x="98" y="7"/>
                    <a:pt x="91" y="10"/>
                  </a:cubicBezTo>
                  <a:cubicBezTo>
                    <a:pt x="67" y="54"/>
                    <a:pt x="37" y="103"/>
                    <a:pt x="0" y="154"/>
                  </a:cubicBezTo>
                  <a:cubicBezTo>
                    <a:pt x="29" y="150"/>
                    <a:pt x="61" y="145"/>
                    <a:pt x="95" y="140"/>
                  </a:cubicBezTo>
                  <a:cubicBezTo>
                    <a:pt x="101" y="132"/>
                    <a:pt x="106" y="123"/>
                    <a:pt x="112" y="115"/>
                  </a:cubicBezTo>
                  <a:cubicBezTo>
                    <a:pt x="112" y="0"/>
                    <a:pt x="112" y="0"/>
                    <a:pt x="112" y="0"/>
                  </a:cubicBezTo>
                </a:path>
              </a:pathLst>
            </a:custGeom>
            <a:solidFill>
              <a:srgbClr val="00B6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1" name="Freeform 21"/>
            <p:cNvSpPr/>
            <p:nvPr/>
          </p:nvSpPr>
          <p:spPr bwMode="auto">
            <a:xfrm>
              <a:off x="4592638" y="2852738"/>
              <a:ext cx="866775" cy="760412"/>
            </a:xfrm>
            <a:custGeom>
              <a:avLst/>
              <a:gdLst>
                <a:gd name="T0" fmla="*/ 110 w 177"/>
                <a:gd name="T1" fmla="*/ 0 h 156"/>
                <a:gd name="T2" fmla="*/ 0 w 177"/>
                <a:gd name="T3" fmla="*/ 127 h 156"/>
                <a:gd name="T4" fmla="*/ 45 w 177"/>
                <a:gd name="T5" fmla="*/ 156 h 156"/>
                <a:gd name="T6" fmla="*/ 177 w 177"/>
                <a:gd name="T7" fmla="*/ 3 h 156"/>
                <a:gd name="T8" fmla="*/ 110 w 177"/>
                <a:gd name="T9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7" h="156">
                  <a:moveTo>
                    <a:pt x="110" y="0"/>
                  </a:moveTo>
                  <a:cubicBezTo>
                    <a:pt x="76" y="43"/>
                    <a:pt x="39" y="86"/>
                    <a:pt x="0" y="127"/>
                  </a:cubicBezTo>
                  <a:cubicBezTo>
                    <a:pt x="15" y="136"/>
                    <a:pt x="30" y="146"/>
                    <a:pt x="45" y="156"/>
                  </a:cubicBezTo>
                  <a:cubicBezTo>
                    <a:pt x="93" y="106"/>
                    <a:pt x="137" y="55"/>
                    <a:pt x="177" y="3"/>
                  </a:cubicBezTo>
                  <a:cubicBezTo>
                    <a:pt x="154" y="2"/>
                    <a:pt x="131" y="1"/>
                    <a:pt x="110" y="0"/>
                  </a:cubicBezTo>
                </a:path>
              </a:pathLst>
            </a:custGeom>
            <a:solidFill>
              <a:srgbClr val="50D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2" name="Freeform 22"/>
            <p:cNvSpPr/>
            <p:nvPr/>
          </p:nvSpPr>
          <p:spPr bwMode="auto">
            <a:xfrm>
              <a:off x="3673475" y="3852863"/>
              <a:ext cx="690562" cy="769937"/>
            </a:xfrm>
            <a:custGeom>
              <a:avLst/>
              <a:gdLst>
                <a:gd name="T0" fmla="*/ 113 w 141"/>
                <a:gd name="T1" fmla="*/ 0 h 158"/>
                <a:gd name="T2" fmla="*/ 0 w 141"/>
                <a:gd name="T3" fmla="*/ 99 h 158"/>
                <a:gd name="T4" fmla="*/ 5 w 141"/>
                <a:gd name="T5" fmla="*/ 158 h 158"/>
                <a:gd name="T6" fmla="*/ 141 w 141"/>
                <a:gd name="T7" fmla="*/ 42 h 158"/>
                <a:gd name="T8" fmla="*/ 113 w 141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1" h="158">
                  <a:moveTo>
                    <a:pt x="113" y="0"/>
                  </a:moveTo>
                  <a:cubicBezTo>
                    <a:pt x="75" y="36"/>
                    <a:pt x="37" y="69"/>
                    <a:pt x="0" y="99"/>
                  </a:cubicBezTo>
                  <a:cubicBezTo>
                    <a:pt x="2" y="118"/>
                    <a:pt x="3" y="137"/>
                    <a:pt x="5" y="158"/>
                  </a:cubicBezTo>
                  <a:cubicBezTo>
                    <a:pt x="50" y="124"/>
                    <a:pt x="96" y="85"/>
                    <a:pt x="141" y="42"/>
                  </a:cubicBezTo>
                  <a:cubicBezTo>
                    <a:pt x="131" y="27"/>
                    <a:pt x="122" y="13"/>
                    <a:pt x="113" y="0"/>
                  </a:cubicBezTo>
                </a:path>
              </a:pathLst>
            </a:custGeom>
            <a:solidFill>
              <a:srgbClr val="61D5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3" name="Freeform 23"/>
            <p:cNvSpPr/>
            <p:nvPr/>
          </p:nvSpPr>
          <p:spPr bwMode="auto">
            <a:xfrm>
              <a:off x="2749550" y="4603750"/>
              <a:ext cx="561975" cy="619125"/>
            </a:xfrm>
            <a:custGeom>
              <a:avLst/>
              <a:gdLst>
                <a:gd name="T0" fmla="*/ 115 w 115"/>
                <a:gd name="T1" fmla="*/ 0 h 127"/>
                <a:gd name="T2" fmla="*/ 22 w 115"/>
                <a:gd name="T3" fmla="*/ 57 h 127"/>
                <a:gd name="T4" fmla="*/ 0 w 115"/>
                <a:gd name="T5" fmla="*/ 127 h 127"/>
                <a:gd name="T6" fmla="*/ 108 w 115"/>
                <a:gd name="T7" fmla="*/ 66 h 127"/>
                <a:gd name="T8" fmla="*/ 115 w 115"/>
                <a:gd name="T9" fmla="*/ 0 h 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" h="127">
                  <a:moveTo>
                    <a:pt x="115" y="0"/>
                  </a:moveTo>
                  <a:cubicBezTo>
                    <a:pt x="82" y="23"/>
                    <a:pt x="51" y="42"/>
                    <a:pt x="22" y="57"/>
                  </a:cubicBezTo>
                  <a:cubicBezTo>
                    <a:pt x="15" y="80"/>
                    <a:pt x="7" y="103"/>
                    <a:pt x="0" y="127"/>
                  </a:cubicBezTo>
                  <a:cubicBezTo>
                    <a:pt x="33" y="112"/>
                    <a:pt x="69" y="91"/>
                    <a:pt x="108" y="66"/>
                  </a:cubicBezTo>
                  <a:cubicBezTo>
                    <a:pt x="110" y="43"/>
                    <a:pt x="113" y="21"/>
                    <a:pt x="115" y="0"/>
                  </a:cubicBezTo>
                </a:path>
              </a:pathLst>
            </a:custGeom>
            <a:solidFill>
              <a:srgbClr val="52D1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4" name="Freeform 24"/>
            <p:cNvSpPr/>
            <p:nvPr/>
          </p:nvSpPr>
          <p:spPr bwMode="auto">
            <a:xfrm>
              <a:off x="2166938" y="4930775"/>
              <a:ext cx="498475" cy="527050"/>
            </a:xfrm>
            <a:custGeom>
              <a:avLst/>
              <a:gdLst>
                <a:gd name="T0" fmla="*/ 21 w 102"/>
                <a:gd name="T1" fmla="*/ 23 h 108"/>
                <a:gd name="T2" fmla="*/ 0 w 102"/>
                <a:gd name="T3" fmla="*/ 61 h 108"/>
                <a:gd name="T4" fmla="*/ 0 w 102"/>
                <a:gd name="T5" fmla="*/ 108 h 108"/>
                <a:gd name="T6" fmla="*/ 65 w 102"/>
                <a:gd name="T7" fmla="*/ 93 h 108"/>
                <a:gd name="T8" fmla="*/ 102 w 102"/>
                <a:gd name="T9" fmla="*/ 0 h 108"/>
                <a:gd name="T10" fmla="*/ 21 w 102"/>
                <a:gd name="T11" fmla="*/ 23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2" h="108">
                  <a:moveTo>
                    <a:pt x="21" y="23"/>
                  </a:moveTo>
                  <a:cubicBezTo>
                    <a:pt x="14" y="36"/>
                    <a:pt x="7" y="48"/>
                    <a:pt x="0" y="61"/>
                  </a:cubicBezTo>
                  <a:cubicBezTo>
                    <a:pt x="0" y="108"/>
                    <a:pt x="0" y="108"/>
                    <a:pt x="0" y="108"/>
                  </a:cubicBezTo>
                  <a:cubicBezTo>
                    <a:pt x="19" y="106"/>
                    <a:pt x="41" y="101"/>
                    <a:pt x="65" y="93"/>
                  </a:cubicBezTo>
                  <a:cubicBezTo>
                    <a:pt x="78" y="60"/>
                    <a:pt x="90" y="30"/>
                    <a:pt x="102" y="0"/>
                  </a:cubicBezTo>
                  <a:cubicBezTo>
                    <a:pt x="71" y="14"/>
                    <a:pt x="44" y="21"/>
                    <a:pt x="21" y="23"/>
                  </a:cubicBezTo>
                </a:path>
              </a:pathLst>
            </a:custGeom>
            <a:solidFill>
              <a:srgbClr val="00AD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5" name="Freeform 25"/>
            <p:cNvSpPr/>
            <p:nvPr/>
          </p:nvSpPr>
          <p:spPr bwMode="auto">
            <a:xfrm>
              <a:off x="2166938" y="5018088"/>
              <a:ext cx="53975" cy="93662"/>
            </a:xfrm>
            <a:custGeom>
              <a:avLst/>
              <a:gdLst>
                <a:gd name="T0" fmla="*/ 0 w 11"/>
                <a:gd name="T1" fmla="*/ 0 h 19"/>
                <a:gd name="T2" fmla="*/ 0 w 11"/>
                <a:gd name="T3" fmla="*/ 19 h 19"/>
                <a:gd name="T4" fmla="*/ 11 w 11"/>
                <a:gd name="T5" fmla="*/ 1 h 19"/>
                <a:gd name="T6" fmla="*/ 0 w 11"/>
                <a:gd name="T7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9">
                  <a:moveTo>
                    <a:pt x="0" y="0"/>
                  </a:moveTo>
                  <a:cubicBezTo>
                    <a:pt x="0" y="19"/>
                    <a:pt x="0" y="19"/>
                    <a:pt x="0" y="19"/>
                  </a:cubicBezTo>
                  <a:cubicBezTo>
                    <a:pt x="3" y="13"/>
                    <a:pt x="7" y="7"/>
                    <a:pt x="11" y="1"/>
                  </a:cubicBezTo>
                  <a:cubicBezTo>
                    <a:pt x="7" y="1"/>
                    <a:pt x="3" y="0"/>
                    <a:pt x="0" y="0"/>
                  </a:cubicBezTo>
                </a:path>
              </a:pathLst>
            </a:custGeom>
            <a:solidFill>
              <a:srgbClr val="0073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6" name="Freeform 26"/>
            <p:cNvSpPr/>
            <p:nvPr/>
          </p:nvSpPr>
          <p:spPr bwMode="auto">
            <a:xfrm>
              <a:off x="3487738" y="2189163"/>
              <a:ext cx="303212" cy="307975"/>
            </a:xfrm>
            <a:custGeom>
              <a:avLst/>
              <a:gdLst>
                <a:gd name="T0" fmla="*/ 36 w 62"/>
                <a:gd name="T1" fmla="*/ 45 h 63"/>
                <a:gd name="T2" fmla="*/ 62 w 62"/>
                <a:gd name="T3" fmla="*/ 0 h 63"/>
                <a:gd name="T4" fmla="*/ 35 w 62"/>
                <a:gd name="T5" fmla="*/ 8 h 63"/>
                <a:gd name="T6" fmla="*/ 0 w 62"/>
                <a:gd name="T7" fmla="*/ 63 h 63"/>
                <a:gd name="T8" fmla="*/ 36 w 62"/>
                <a:gd name="T9" fmla="*/ 45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2" h="63">
                  <a:moveTo>
                    <a:pt x="36" y="45"/>
                  </a:moveTo>
                  <a:cubicBezTo>
                    <a:pt x="43" y="30"/>
                    <a:pt x="52" y="15"/>
                    <a:pt x="62" y="0"/>
                  </a:cubicBezTo>
                  <a:cubicBezTo>
                    <a:pt x="53" y="3"/>
                    <a:pt x="44" y="6"/>
                    <a:pt x="35" y="8"/>
                  </a:cubicBezTo>
                  <a:cubicBezTo>
                    <a:pt x="22" y="27"/>
                    <a:pt x="10" y="46"/>
                    <a:pt x="0" y="63"/>
                  </a:cubicBezTo>
                  <a:cubicBezTo>
                    <a:pt x="12" y="57"/>
                    <a:pt x="24" y="51"/>
                    <a:pt x="36" y="45"/>
                  </a:cubicBezTo>
                </a:path>
              </a:pathLst>
            </a:custGeom>
            <a:solidFill>
              <a:srgbClr val="0090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7" name="Freeform 27"/>
            <p:cNvSpPr/>
            <p:nvPr/>
          </p:nvSpPr>
          <p:spPr bwMode="auto">
            <a:xfrm>
              <a:off x="3697288" y="1906588"/>
              <a:ext cx="298450" cy="273050"/>
            </a:xfrm>
            <a:custGeom>
              <a:avLst/>
              <a:gdLst>
                <a:gd name="T0" fmla="*/ 25 w 61"/>
                <a:gd name="T1" fmla="*/ 49 h 56"/>
                <a:gd name="T2" fmla="*/ 61 w 61"/>
                <a:gd name="T3" fmla="*/ 3 h 56"/>
                <a:gd name="T4" fmla="*/ 44 w 61"/>
                <a:gd name="T5" fmla="*/ 0 h 56"/>
                <a:gd name="T6" fmla="*/ 0 w 61"/>
                <a:gd name="T7" fmla="*/ 56 h 56"/>
                <a:gd name="T8" fmla="*/ 25 w 61"/>
                <a:gd name="T9" fmla="*/ 49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56">
                  <a:moveTo>
                    <a:pt x="25" y="49"/>
                  </a:moveTo>
                  <a:cubicBezTo>
                    <a:pt x="36" y="34"/>
                    <a:pt x="48" y="19"/>
                    <a:pt x="61" y="3"/>
                  </a:cubicBezTo>
                  <a:cubicBezTo>
                    <a:pt x="55" y="2"/>
                    <a:pt x="49" y="1"/>
                    <a:pt x="44" y="0"/>
                  </a:cubicBezTo>
                  <a:cubicBezTo>
                    <a:pt x="28" y="19"/>
                    <a:pt x="13" y="38"/>
                    <a:pt x="0" y="56"/>
                  </a:cubicBezTo>
                  <a:cubicBezTo>
                    <a:pt x="8" y="54"/>
                    <a:pt x="16" y="51"/>
                    <a:pt x="25" y="49"/>
                  </a:cubicBezTo>
                </a:path>
              </a:pathLst>
            </a:custGeom>
            <a:solidFill>
              <a:srgbClr val="0090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8" name="Freeform 28"/>
            <p:cNvSpPr/>
            <p:nvPr/>
          </p:nvSpPr>
          <p:spPr bwMode="auto">
            <a:xfrm>
              <a:off x="3981450" y="1619250"/>
              <a:ext cx="239712" cy="238125"/>
            </a:xfrm>
            <a:custGeom>
              <a:avLst/>
              <a:gdLst>
                <a:gd name="T0" fmla="*/ 13 w 49"/>
                <a:gd name="T1" fmla="*/ 49 h 49"/>
                <a:gd name="T2" fmla="*/ 49 w 49"/>
                <a:gd name="T3" fmla="*/ 11 h 49"/>
                <a:gd name="T4" fmla="*/ 43 w 49"/>
                <a:gd name="T5" fmla="*/ 0 h 49"/>
                <a:gd name="T6" fmla="*/ 0 w 49"/>
                <a:gd name="T7" fmla="*/ 45 h 49"/>
                <a:gd name="T8" fmla="*/ 13 w 49"/>
                <a:gd name="T9" fmla="*/ 49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9" h="49">
                  <a:moveTo>
                    <a:pt x="13" y="49"/>
                  </a:moveTo>
                  <a:cubicBezTo>
                    <a:pt x="24" y="37"/>
                    <a:pt x="37" y="24"/>
                    <a:pt x="49" y="11"/>
                  </a:cubicBezTo>
                  <a:cubicBezTo>
                    <a:pt x="47" y="7"/>
                    <a:pt x="45" y="3"/>
                    <a:pt x="43" y="0"/>
                  </a:cubicBezTo>
                  <a:cubicBezTo>
                    <a:pt x="28" y="14"/>
                    <a:pt x="14" y="30"/>
                    <a:pt x="0" y="45"/>
                  </a:cubicBezTo>
                  <a:cubicBezTo>
                    <a:pt x="4" y="46"/>
                    <a:pt x="8" y="48"/>
                    <a:pt x="13" y="49"/>
                  </a:cubicBezTo>
                </a:path>
              </a:pathLst>
            </a:custGeom>
            <a:solidFill>
              <a:srgbClr val="16C1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9" name="Freeform 29"/>
            <p:cNvSpPr/>
            <p:nvPr/>
          </p:nvSpPr>
          <p:spPr bwMode="auto">
            <a:xfrm>
              <a:off x="4300538" y="1336675"/>
              <a:ext cx="204787" cy="247650"/>
            </a:xfrm>
            <a:custGeom>
              <a:avLst/>
              <a:gdLst>
                <a:gd name="T0" fmla="*/ 3 w 42"/>
                <a:gd name="T1" fmla="*/ 51 h 51"/>
                <a:gd name="T2" fmla="*/ 39 w 42"/>
                <a:gd name="T3" fmla="*/ 19 h 51"/>
                <a:gd name="T4" fmla="*/ 42 w 42"/>
                <a:gd name="T5" fmla="*/ 0 h 51"/>
                <a:gd name="T6" fmla="*/ 0 w 42"/>
                <a:gd name="T7" fmla="*/ 37 h 51"/>
                <a:gd name="T8" fmla="*/ 3 w 42"/>
                <a:gd name="T9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1">
                  <a:moveTo>
                    <a:pt x="3" y="51"/>
                  </a:moveTo>
                  <a:cubicBezTo>
                    <a:pt x="14" y="40"/>
                    <a:pt x="27" y="29"/>
                    <a:pt x="39" y="19"/>
                  </a:cubicBezTo>
                  <a:cubicBezTo>
                    <a:pt x="40" y="13"/>
                    <a:pt x="41" y="7"/>
                    <a:pt x="42" y="0"/>
                  </a:cubicBezTo>
                  <a:cubicBezTo>
                    <a:pt x="28" y="12"/>
                    <a:pt x="14" y="25"/>
                    <a:pt x="0" y="37"/>
                  </a:cubicBezTo>
                  <a:cubicBezTo>
                    <a:pt x="1" y="42"/>
                    <a:pt x="2" y="46"/>
                    <a:pt x="3" y="51"/>
                  </a:cubicBezTo>
                </a:path>
              </a:pathLst>
            </a:custGeom>
            <a:solidFill>
              <a:srgbClr val="3AC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0" name="Freeform 30"/>
            <p:cNvSpPr/>
            <p:nvPr/>
          </p:nvSpPr>
          <p:spPr bwMode="auto">
            <a:xfrm>
              <a:off x="4613275" y="1092200"/>
              <a:ext cx="230187" cy="239712"/>
            </a:xfrm>
            <a:custGeom>
              <a:avLst/>
              <a:gdLst>
                <a:gd name="T0" fmla="*/ 0 w 47"/>
                <a:gd name="T1" fmla="*/ 49 h 49"/>
                <a:gd name="T2" fmla="*/ 34 w 47"/>
                <a:gd name="T3" fmla="*/ 25 h 49"/>
                <a:gd name="T4" fmla="*/ 47 w 47"/>
                <a:gd name="T5" fmla="*/ 0 h 49"/>
                <a:gd name="T6" fmla="*/ 6 w 47"/>
                <a:gd name="T7" fmla="*/ 29 h 49"/>
                <a:gd name="T8" fmla="*/ 0 w 47"/>
                <a:gd name="T9" fmla="*/ 49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9">
                  <a:moveTo>
                    <a:pt x="0" y="49"/>
                  </a:moveTo>
                  <a:cubicBezTo>
                    <a:pt x="11" y="41"/>
                    <a:pt x="23" y="33"/>
                    <a:pt x="34" y="25"/>
                  </a:cubicBezTo>
                  <a:cubicBezTo>
                    <a:pt x="38" y="17"/>
                    <a:pt x="43" y="8"/>
                    <a:pt x="47" y="0"/>
                  </a:cubicBezTo>
                  <a:cubicBezTo>
                    <a:pt x="34" y="8"/>
                    <a:pt x="20" y="18"/>
                    <a:pt x="6" y="29"/>
                  </a:cubicBezTo>
                  <a:cubicBezTo>
                    <a:pt x="4" y="35"/>
                    <a:pt x="2" y="42"/>
                    <a:pt x="0" y="49"/>
                  </a:cubicBezTo>
                </a:path>
              </a:pathLst>
            </a:custGeom>
            <a:solidFill>
              <a:srgbClr val="45C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1" name="Freeform 31"/>
            <p:cNvSpPr/>
            <p:nvPr/>
          </p:nvSpPr>
          <p:spPr bwMode="auto">
            <a:xfrm>
              <a:off x="4902200" y="882651"/>
              <a:ext cx="307975" cy="268287"/>
            </a:xfrm>
            <a:custGeom>
              <a:avLst/>
              <a:gdLst>
                <a:gd name="T0" fmla="*/ 63 w 63"/>
                <a:gd name="T1" fmla="*/ 0 h 55"/>
                <a:gd name="T2" fmla="*/ 18 w 63"/>
                <a:gd name="T3" fmla="*/ 23 h 55"/>
                <a:gd name="T4" fmla="*/ 0 w 63"/>
                <a:gd name="T5" fmla="*/ 55 h 55"/>
                <a:gd name="T6" fmla="*/ 36 w 63"/>
                <a:gd name="T7" fmla="*/ 38 h 55"/>
                <a:gd name="T8" fmla="*/ 63 w 63"/>
                <a:gd name="T9" fmla="*/ 0 h 55"/>
                <a:gd name="T10" fmla="*/ 63 w 63"/>
                <a:gd name="T11" fmla="*/ 0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55">
                  <a:moveTo>
                    <a:pt x="63" y="0"/>
                  </a:moveTo>
                  <a:cubicBezTo>
                    <a:pt x="48" y="6"/>
                    <a:pt x="34" y="14"/>
                    <a:pt x="18" y="23"/>
                  </a:cubicBezTo>
                  <a:cubicBezTo>
                    <a:pt x="12" y="33"/>
                    <a:pt x="6" y="44"/>
                    <a:pt x="0" y="55"/>
                  </a:cubicBezTo>
                  <a:cubicBezTo>
                    <a:pt x="12" y="48"/>
                    <a:pt x="24" y="42"/>
                    <a:pt x="36" y="38"/>
                  </a:cubicBezTo>
                  <a:cubicBezTo>
                    <a:pt x="45" y="25"/>
                    <a:pt x="54" y="12"/>
                    <a:pt x="63" y="0"/>
                  </a:cubicBezTo>
                  <a:cubicBezTo>
                    <a:pt x="63" y="0"/>
                    <a:pt x="63" y="0"/>
                    <a:pt x="63" y="0"/>
                  </a:cubicBezTo>
                </a:path>
              </a:pathLst>
            </a:custGeom>
            <a:solidFill>
              <a:srgbClr val="4AC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2" name="Freeform 32"/>
            <p:cNvSpPr/>
            <p:nvPr/>
          </p:nvSpPr>
          <p:spPr bwMode="auto">
            <a:xfrm>
              <a:off x="5146675" y="882651"/>
              <a:ext cx="322262" cy="176212"/>
            </a:xfrm>
            <a:custGeom>
              <a:avLst/>
              <a:gdLst>
                <a:gd name="T0" fmla="*/ 28 w 66"/>
                <a:gd name="T1" fmla="*/ 0 h 36"/>
                <a:gd name="T2" fmla="*/ 0 w 66"/>
                <a:gd name="T3" fmla="*/ 36 h 36"/>
                <a:gd name="T4" fmla="*/ 37 w 66"/>
                <a:gd name="T5" fmla="*/ 32 h 36"/>
                <a:gd name="T6" fmla="*/ 66 w 66"/>
                <a:gd name="T7" fmla="*/ 0 h 36"/>
                <a:gd name="T8" fmla="*/ 28 w 66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6" h="36">
                  <a:moveTo>
                    <a:pt x="28" y="0"/>
                  </a:moveTo>
                  <a:cubicBezTo>
                    <a:pt x="19" y="12"/>
                    <a:pt x="10" y="24"/>
                    <a:pt x="0" y="36"/>
                  </a:cubicBezTo>
                  <a:cubicBezTo>
                    <a:pt x="14" y="32"/>
                    <a:pt x="26" y="31"/>
                    <a:pt x="37" y="32"/>
                  </a:cubicBezTo>
                  <a:cubicBezTo>
                    <a:pt x="46" y="22"/>
                    <a:pt x="56" y="11"/>
                    <a:pt x="66" y="0"/>
                  </a:cubicBezTo>
                  <a:cubicBezTo>
                    <a:pt x="28" y="0"/>
                    <a:pt x="28" y="0"/>
                    <a:pt x="28" y="0"/>
                  </a:cubicBezTo>
                </a:path>
              </a:pathLst>
            </a:custGeom>
            <a:solidFill>
              <a:srgbClr val="06B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3" name="Freeform 33"/>
            <p:cNvSpPr/>
            <p:nvPr/>
          </p:nvSpPr>
          <p:spPr bwMode="auto">
            <a:xfrm>
              <a:off x="5370513" y="882651"/>
              <a:ext cx="406400" cy="268287"/>
            </a:xfrm>
            <a:custGeom>
              <a:avLst/>
              <a:gdLst>
                <a:gd name="T0" fmla="*/ 33 w 83"/>
                <a:gd name="T1" fmla="*/ 0 h 55"/>
                <a:gd name="T2" fmla="*/ 0 w 83"/>
                <a:gd name="T3" fmla="*/ 35 h 55"/>
                <a:gd name="T4" fmla="*/ 22 w 83"/>
                <a:gd name="T5" fmla="*/ 55 h 55"/>
                <a:gd name="T6" fmla="*/ 83 w 83"/>
                <a:gd name="T7" fmla="*/ 0 h 55"/>
                <a:gd name="T8" fmla="*/ 33 w 83"/>
                <a:gd name="T9" fmla="*/ 0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55">
                  <a:moveTo>
                    <a:pt x="33" y="0"/>
                  </a:moveTo>
                  <a:cubicBezTo>
                    <a:pt x="22" y="12"/>
                    <a:pt x="11" y="23"/>
                    <a:pt x="0" y="35"/>
                  </a:cubicBezTo>
                  <a:cubicBezTo>
                    <a:pt x="10" y="39"/>
                    <a:pt x="17" y="45"/>
                    <a:pt x="22" y="55"/>
                  </a:cubicBezTo>
                  <a:cubicBezTo>
                    <a:pt x="42" y="37"/>
                    <a:pt x="62" y="18"/>
                    <a:pt x="83" y="0"/>
                  </a:cubicBezTo>
                  <a:cubicBezTo>
                    <a:pt x="33" y="0"/>
                    <a:pt x="33" y="0"/>
                    <a:pt x="33" y="0"/>
                  </a:cubicBezTo>
                </a:path>
              </a:pathLst>
            </a:custGeom>
            <a:solidFill>
              <a:srgbClr val="00B7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4" name="Freeform 34"/>
            <p:cNvSpPr/>
            <p:nvPr/>
          </p:nvSpPr>
          <p:spPr bwMode="auto">
            <a:xfrm>
              <a:off x="5492750" y="887413"/>
              <a:ext cx="382587" cy="550862"/>
            </a:xfrm>
            <a:custGeom>
              <a:avLst/>
              <a:gdLst>
                <a:gd name="T0" fmla="*/ 78 w 78"/>
                <a:gd name="T1" fmla="*/ 56 h 113"/>
                <a:gd name="T2" fmla="*/ 78 w 78"/>
                <a:gd name="T3" fmla="*/ 4 h 113"/>
                <a:gd name="T4" fmla="*/ 76 w 78"/>
                <a:gd name="T5" fmla="*/ 0 h 113"/>
                <a:gd name="T6" fmla="*/ 2 w 78"/>
                <a:gd name="T7" fmla="*/ 64 h 113"/>
                <a:gd name="T8" fmla="*/ 0 w 78"/>
                <a:gd name="T9" fmla="*/ 113 h 113"/>
                <a:gd name="T10" fmla="*/ 78 w 78"/>
                <a:gd name="T11" fmla="*/ 56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113">
                  <a:moveTo>
                    <a:pt x="78" y="56"/>
                  </a:moveTo>
                  <a:cubicBezTo>
                    <a:pt x="78" y="4"/>
                    <a:pt x="78" y="4"/>
                    <a:pt x="78" y="4"/>
                  </a:cubicBezTo>
                  <a:cubicBezTo>
                    <a:pt x="77" y="2"/>
                    <a:pt x="77" y="1"/>
                    <a:pt x="76" y="0"/>
                  </a:cubicBezTo>
                  <a:cubicBezTo>
                    <a:pt x="51" y="22"/>
                    <a:pt x="26" y="43"/>
                    <a:pt x="2" y="64"/>
                  </a:cubicBezTo>
                  <a:cubicBezTo>
                    <a:pt x="5" y="77"/>
                    <a:pt x="4" y="93"/>
                    <a:pt x="0" y="113"/>
                  </a:cubicBezTo>
                  <a:cubicBezTo>
                    <a:pt x="25" y="95"/>
                    <a:pt x="51" y="75"/>
                    <a:pt x="78" y="56"/>
                  </a:cubicBezTo>
                </a:path>
              </a:pathLst>
            </a:custGeom>
            <a:solidFill>
              <a:srgbClr val="0FB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5" name="Freeform 35"/>
            <p:cNvSpPr/>
            <p:nvPr/>
          </p:nvSpPr>
          <p:spPr bwMode="auto">
            <a:xfrm>
              <a:off x="5259388" y="1252538"/>
              <a:ext cx="615950" cy="722312"/>
            </a:xfrm>
            <a:custGeom>
              <a:avLst/>
              <a:gdLst>
                <a:gd name="T0" fmla="*/ 126 w 126"/>
                <a:gd name="T1" fmla="*/ 0 h 148"/>
                <a:gd name="T2" fmla="*/ 38 w 126"/>
                <a:gd name="T3" fmla="*/ 60 h 148"/>
                <a:gd name="T4" fmla="*/ 0 w 126"/>
                <a:gd name="T5" fmla="*/ 148 h 148"/>
                <a:gd name="T6" fmla="*/ 95 w 126"/>
                <a:gd name="T7" fmla="*/ 101 h 148"/>
                <a:gd name="T8" fmla="*/ 126 w 126"/>
                <a:gd name="T9" fmla="*/ 23 h 148"/>
                <a:gd name="T10" fmla="*/ 126 w 126"/>
                <a:gd name="T11" fmla="*/ 0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6" h="148">
                  <a:moveTo>
                    <a:pt x="126" y="0"/>
                  </a:moveTo>
                  <a:cubicBezTo>
                    <a:pt x="96" y="21"/>
                    <a:pt x="66" y="41"/>
                    <a:pt x="38" y="60"/>
                  </a:cubicBezTo>
                  <a:cubicBezTo>
                    <a:pt x="30" y="86"/>
                    <a:pt x="17" y="115"/>
                    <a:pt x="0" y="148"/>
                  </a:cubicBezTo>
                  <a:cubicBezTo>
                    <a:pt x="30" y="133"/>
                    <a:pt x="61" y="117"/>
                    <a:pt x="95" y="101"/>
                  </a:cubicBezTo>
                  <a:cubicBezTo>
                    <a:pt x="109" y="72"/>
                    <a:pt x="119" y="46"/>
                    <a:pt x="126" y="23"/>
                  </a:cubicBezTo>
                  <a:cubicBezTo>
                    <a:pt x="126" y="0"/>
                    <a:pt x="126" y="0"/>
                    <a:pt x="126" y="0"/>
                  </a:cubicBezTo>
                </a:path>
              </a:pathLst>
            </a:custGeom>
            <a:solidFill>
              <a:srgbClr val="0099D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6" name="Freeform 36"/>
            <p:cNvSpPr/>
            <p:nvPr/>
          </p:nvSpPr>
          <p:spPr bwMode="auto">
            <a:xfrm>
              <a:off x="5083175" y="2155825"/>
              <a:ext cx="293687" cy="263525"/>
            </a:xfrm>
            <a:custGeom>
              <a:avLst/>
              <a:gdLst>
                <a:gd name="T0" fmla="*/ 29 w 60"/>
                <a:gd name="T1" fmla="*/ 11 h 54"/>
                <a:gd name="T2" fmla="*/ 0 w 60"/>
                <a:gd name="T3" fmla="*/ 54 h 54"/>
                <a:gd name="T4" fmla="*/ 29 w 60"/>
                <a:gd name="T5" fmla="*/ 46 h 54"/>
                <a:gd name="T6" fmla="*/ 60 w 60"/>
                <a:gd name="T7" fmla="*/ 0 h 54"/>
                <a:gd name="T8" fmla="*/ 29 w 60"/>
                <a:gd name="T9" fmla="*/ 1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54">
                  <a:moveTo>
                    <a:pt x="29" y="11"/>
                  </a:moveTo>
                  <a:cubicBezTo>
                    <a:pt x="20" y="25"/>
                    <a:pt x="10" y="39"/>
                    <a:pt x="0" y="54"/>
                  </a:cubicBezTo>
                  <a:cubicBezTo>
                    <a:pt x="10" y="51"/>
                    <a:pt x="20" y="49"/>
                    <a:pt x="29" y="46"/>
                  </a:cubicBezTo>
                  <a:cubicBezTo>
                    <a:pt x="40" y="31"/>
                    <a:pt x="50" y="15"/>
                    <a:pt x="60" y="0"/>
                  </a:cubicBezTo>
                  <a:cubicBezTo>
                    <a:pt x="49" y="4"/>
                    <a:pt x="39" y="8"/>
                    <a:pt x="29" y="11"/>
                  </a:cubicBezTo>
                  <a:close/>
                </a:path>
              </a:pathLst>
            </a:custGeom>
            <a:solidFill>
              <a:srgbClr val="73D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7" name="Freeform 37"/>
            <p:cNvSpPr/>
            <p:nvPr/>
          </p:nvSpPr>
          <p:spPr bwMode="auto">
            <a:xfrm>
              <a:off x="4475163" y="2979738"/>
              <a:ext cx="279400" cy="239712"/>
            </a:xfrm>
            <a:custGeom>
              <a:avLst/>
              <a:gdLst>
                <a:gd name="T0" fmla="*/ 37 w 57"/>
                <a:gd name="T1" fmla="*/ 0 h 49"/>
                <a:gd name="T2" fmla="*/ 0 w 57"/>
                <a:gd name="T3" fmla="*/ 42 h 49"/>
                <a:gd name="T4" fmla="*/ 17 w 57"/>
                <a:gd name="T5" fmla="*/ 49 h 49"/>
                <a:gd name="T6" fmla="*/ 57 w 57"/>
                <a:gd name="T7" fmla="*/ 3 h 49"/>
                <a:gd name="T8" fmla="*/ 37 w 57"/>
                <a:gd name="T9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" h="49">
                  <a:moveTo>
                    <a:pt x="37" y="0"/>
                  </a:moveTo>
                  <a:cubicBezTo>
                    <a:pt x="25" y="14"/>
                    <a:pt x="13" y="28"/>
                    <a:pt x="0" y="42"/>
                  </a:cubicBezTo>
                  <a:cubicBezTo>
                    <a:pt x="6" y="44"/>
                    <a:pt x="11" y="47"/>
                    <a:pt x="17" y="49"/>
                  </a:cubicBezTo>
                  <a:cubicBezTo>
                    <a:pt x="31" y="34"/>
                    <a:pt x="44" y="19"/>
                    <a:pt x="57" y="3"/>
                  </a:cubicBezTo>
                  <a:cubicBezTo>
                    <a:pt x="50" y="2"/>
                    <a:pt x="43" y="1"/>
                    <a:pt x="37" y="0"/>
                  </a:cubicBezTo>
                  <a:close/>
                </a:path>
              </a:pathLst>
            </a:custGeom>
            <a:solidFill>
              <a:srgbClr val="73D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8" name="Freeform 38"/>
            <p:cNvSpPr/>
            <p:nvPr/>
          </p:nvSpPr>
          <p:spPr bwMode="auto">
            <a:xfrm>
              <a:off x="3614738" y="3540125"/>
              <a:ext cx="561975" cy="649287"/>
            </a:xfrm>
            <a:custGeom>
              <a:avLst/>
              <a:gdLst>
                <a:gd name="T0" fmla="*/ 90 w 115"/>
                <a:gd name="T1" fmla="*/ 0 h 133"/>
                <a:gd name="T2" fmla="*/ 0 w 115"/>
                <a:gd name="T3" fmla="*/ 81 h 133"/>
                <a:gd name="T4" fmla="*/ 4 w 115"/>
                <a:gd name="T5" fmla="*/ 133 h 133"/>
                <a:gd name="T6" fmla="*/ 115 w 115"/>
                <a:gd name="T7" fmla="*/ 35 h 133"/>
                <a:gd name="T8" fmla="*/ 90 w 115"/>
                <a:gd name="T9" fmla="*/ 0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" h="133">
                  <a:moveTo>
                    <a:pt x="90" y="0"/>
                  </a:moveTo>
                  <a:cubicBezTo>
                    <a:pt x="60" y="29"/>
                    <a:pt x="30" y="56"/>
                    <a:pt x="0" y="81"/>
                  </a:cubicBezTo>
                  <a:cubicBezTo>
                    <a:pt x="1" y="98"/>
                    <a:pt x="2" y="115"/>
                    <a:pt x="4" y="133"/>
                  </a:cubicBezTo>
                  <a:cubicBezTo>
                    <a:pt x="40" y="104"/>
                    <a:pt x="78" y="71"/>
                    <a:pt x="115" y="35"/>
                  </a:cubicBezTo>
                  <a:cubicBezTo>
                    <a:pt x="106" y="22"/>
                    <a:pt x="98" y="11"/>
                    <a:pt x="90" y="0"/>
                  </a:cubicBezTo>
                </a:path>
              </a:pathLst>
            </a:custGeom>
            <a:solidFill>
              <a:srgbClr val="2EC7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9" name="Freeform 39"/>
            <p:cNvSpPr/>
            <p:nvPr/>
          </p:nvSpPr>
          <p:spPr bwMode="auto">
            <a:xfrm>
              <a:off x="3052763" y="4281488"/>
              <a:ext cx="200025" cy="244475"/>
            </a:xfrm>
            <a:custGeom>
              <a:avLst/>
              <a:gdLst>
                <a:gd name="T0" fmla="*/ 41 w 41"/>
                <a:gd name="T1" fmla="*/ 0 h 50"/>
                <a:gd name="T2" fmla="*/ 7 w 41"/>
                <a:gd name="T3" fmla="*/ 23 h 50"/>
                <a:gd name="T4" fmla="*/ 0 w 41"/>
                <a:gd name="T5" fmla="*/ 50 h 50"/>
                <a:gd name="T6" fmla="*/ 37 w 41"/>
                <a:gd name="T7" fmla="*/ 26 h 50"/>
                <a:gd name="T8" fmla="*/ 41 w 41"/>
                <a:gd name="T9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50">
                  <a:moveTo>
                    <a:pt x="41" y="0"/>
                  </a:moveTo>
                  <a:cubicBezTo>
                    <a:pt x="30" y="9"/>
                    <a:pt x="18" y="16"/>
                    <a:pt x="7" y="23"/>
                  </a:cubicBezTo>
                  <a:cubicBezTo>
                    <a:pt x="5" y="32"/>
                    <a:pt x="2" y="41"/>
                    <a:pt x="0" y="50"/>
                  </a:cubicBezTo>
                  <a:cubicBezTo>
                    <a:pt x="12" y="43"/>
                    <a:pt x="24" y="35"/>
                    <a:pt x="37" y="26"/>
                  </a:cubicBezTo>
                  <a:cubicBezTo>
                    <a:pt x="38" y="17"/>
                    <a:pt x="40" y="9"/>
                    <a:pt x="41" y="0"/>
                  </a:cubicBezTo>
                  <a:close/>
                </a:path>
              </a:pathLst>
            </a:custGeom>
            <a:solidFill>
              <a:srgbClr val="73D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0" name="Freeform 40"/>
            <p:cNvSpPr/>
            <p:nvPr/>
          </p:nvSpPr>
          <p:spPr bwMode="auto">
            <a:xfrm>
              <a:off x="2514600" y="4613275"/>
              <a:ext cx="171450" cy="161925"/>
            </a:xfrm>
            <a:custGeom>
              <a:avLst/>
              <a:gdLst>
                <a:gd name="T0" fmla="*/ 35 w 35"/>
                <a:gd name="T1" fmla="*/ 0 h 33"/>
                <a:gd name="T2" fmla="*/ 13 w 35"/>
                <a:gd name="T3" fmla="*/ 9 h 33"/>
                <a:gd name="T4" fmla="*/ 0 w 35"/>
                <a:gd name="T5" fmla="*/ 33 h 33"/>
                <a:gd name="T6" fmla="*/ 24 w 35"/>
                <a:gd name="T7" fmla="*/ 25 h 33"/>
                <a:gd name="T8" fmla="*/ 35 w 35"/>
                <a:gd name="T9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33">
                  <a:moveTo>
                    <a:pt x="35" y="0"/>
                  </a:moveTo>
                  <a:cubicBezTo>
                    <a:pt x="27" y="4"/>
                    <a:pt x="20" y="6"/>
                    <a:pt x="13" y="9"/>
                  </a:cubicBezTo>
                  <a:cubicBezTo>
                    <a:pt x="9" y="17"/>
                    <a:pt x="4" y="25"/>
                    <a:pt x="0" y="33"/>
                  </a:cubicBezTo>
                  <a:cubicBezTo>
                    <a:pt x="8" y="31"/>
                    <a:pt x="15" y="28"/>
                    <a:pt x="24" y="25"/>
                  </a:cubicBezTo>
                  <a:cubicBezTo>
                    <a:pt x="27" y="17"/>
                    <a:pt x="31" y="9"/>
                    <a:pt x="35" y="0"/>
                  </a:cubicBezTo>
                  <a:close/>
                </a:path>
              </a:pathLst>
            </a:custGeom>
            <a:solidFill>
              <a:srgbClr val="73D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1" name="Freeform 41"/>
            <p:cNvSpPr/>
            <p:nvPr/>
          </p:nvSpPr>
          <p:spPr bwMode="auto">
            <a:xfrm>
              <a:off x="2220913" y="4735513"/>
              <a:ext cx="38100" cy="33337"/>
            </a:xfrm>
            <a:custGeom>
              <a:avLst/>
              <a:gdLst>
                <a:gd name="T0" fmla="*/ 8 w 8"/>
                <a:gd name="T1" fmla="*/ 1 h 7"/>
                <a:gd name="T2" fmla="*/ 4 w 8"/>
                <a:gd name="T3" fmla="*/ 0 h 7"/>
                <a:gd name="T4" fmla="*/ 0 w 8"/>
                <a:gd name="T5" fmla="*/ 7 h 7"/>
                <a:gd name="T6" fmla="*/ 4 w 8"/>
                <a:gd name="T7" fmla="*/ 7 h 7"/>
                <a:gd name="T8" fmla="*/ 8 w 8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1"/>
                  </a:moveTo>
                  <a:cubicBezTo>
                    <a:pt x="7" y="1"/>
                    <a:pt x="6" y="0"/>
                    <a:pt x="4" y="0"/>
                  </a:cubicBezTo>
                  <a:cubicBezTo>
                    <a:pt x="3" y="2"/>
                    <a:pt x="2" y="4"/>
                    <a:pt x="0" y="7"/>
                  </a:cubicBezTo>
                  <a:cubicBezTo>
                    <a:pt x="1" y="7"/>
                    <a:pt x="3" y="7"/>
                    <a:pt x="4" y="7"/>
                  </a:cubicBezTo>
                  <a:cubicBezTo>
                    <a:pt x="5" y="5"/>
                    <a:pt x="7" y="3"/>
                    <a:pt x="8" y="1"/>
                  </a:cubicBezTo>
                  <a:close/>
                </a:path>
              </a:pathLst>
            </a:custGeom>
            <a:solidFill>
              <a:srgbClr val="73D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" name="Freeform 42"/>
            <p:cNvSpPr/>
            <p:nvPr/>
          </p:nvSpPr>
          <p:spPr bwMode="auto">
            <a:xfrm>
              <a:off x="3687763" y="2125663"/>
              <a:ext cx="293687" cy="273050"/>
            </a:xfrm>
            <a:custGeom>
              <a:avLst/>
              <a:gdLst>
                <a:gd name="T0" fmla="*/ 43 w 60"/>
                <a:gd name="T1" fmla="*/ 33 h 56"/>
                <a:gd name="T2" fmla="*/ 60 w 60"/>
                <a:gd name="T3" fmla="*/ 0 h 56"/>
                <a:gd name="T4" fmla="*/ 27 w 60"/>
                <a:gd name="T5" fmla="*/ 10 h 56"/>
                <a:gd name="T6" fmla="*/ 0 w 60"/>
                <a:gd name="T7" fmla="*/ 56 h 56"/>
                <a:gd name="T8" fmla="*/ 43 w 60"/>
                <a:gd name="T9" fmla="*/ 33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56">
                  <a:moveTo>
                    <a:pt x="43" y="33"/>
                  </a:moveTo>
                  <a:cubicBezTo>
                    <a:pt x="47" y="23"/>
                    <a:pt x="53" y="12"/>
                    <a:pt x="60" y="0"/>
                  </a:cubicBezTo>
                  <a:cubicBezTo>
                    <a:pt x="48" y="4"/>
                    <a:pt x="38" y="7"/>
                    <a:pt x="27" y="10"/>
                  </a:cubicBezTo>
                  <a:cubicBezTo>
                    <a:pt x="16" y="26"/>
                    <a:pt x="7" y="41"/>
                    <a:pt x="0" y="56"/>
                  </a:cubicBezTo>
                  <a:cubicBezTo>
                    <a:pt x="14" y="48"/>
                    <a:pt x="28" y="41"/>
                    <a:pt x="43" y="33"/>
                  </a:cubicBezTo>
                </a:path>
              </a:pathLst>
            </a:custGeom>
            <a:solidFill>
              <a:srgbClr val="007C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" name="Freeform 43"/>
            <p:cNvSpPr/>
            <p:nvPr/>
          </p:nvSpPr>
          <p:spPr bwMode="auto">
            <a:xfrm>
              <a:off x="3840163" y="1920875"/>
              <a:ext cx="279400" cy="225425"/>
            </a:xfrm>
            <a:custGeom>
              <a:avLst/>
              <a:gdLst>
                <a:gd name="T0" fmla="*/ 32 w 57"/>
                <a:gd name="T1" fmla="*/ 38 h 46"/>
                <a:gd name="T2" fmla="*/ 57 w 57"/>
                <a:gd name="T3" fmla="*/ 4 h 46"/>
                <a:gd name="T4" fmla="*/ 36 w 57"/>
                <a:gd name="T5" fmla="*/ 0 h 46"/>
                <a:gd name="T6" fmla="*/ 0 w 57"/>
                <a:gd name="T7" fmla="*/ 46 h 46"/>
                <a:gd name="T8" fmla="*/ 32 w 57"/>
                <a:gd name="T9" fmla="*/ 38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" h="46">
                  <a:moveTo>
                    <a:pt x="32" y="38"/>
                  </a:moveTo>
                  <a:cubicBezTo>
                    <a:pt x="39" y="27"/>
                    <a:pt x="48" y="15"/>
                    <a:pt x="57" y="4"/>
                  </a:cubicBezTo>
                  <a:cubicBezTo>
                    <a:pt x="50" y="2"/>
                    <a:pt x="43" y="1"/>
                    <a:pt x="36" y="0"/>
                  </a:cubicBezTo>
                  <a:cubicBezTo>
                    <a:pt x="23" y="15"/>
                    <a:pt x="11" y="31"/>
                    <a:pt x="0" y="46"/>
                  </a:cubicBezTo>
                  <a:cubicBezTo>
                    <a:pt x="10" y="44"/>
                    <a:pt x="21" y="41"/>
                    <a:pt x="32" y="38"/>
                  </a:cubicBezTo>
                </a:path>
              </a:pathLst>
            </a:custGeom>
            <a:solidFill>
              <a:srgbClr val="007C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" name="Freeform 44"/>
            <p:cNvSpPr/>
            <p:nvPr/>
          </p:nvSpPr>
          <p:spPr bwMode="auto">
            <a:xfrm>
              <a:off x="4049713" y="1677988"/>
              <a:ext cx="234950" cy="233362"/>
            </a:xfrm>
            <a:custGeom>
              <a:avLst/>
              <a:gdLst>
                <a:gd name="T0" fmla="*/ 18 w 48"/>
                <a:gd name="T1" fmla="*/ 48 h 48"/>
                <a:gd name="T2" fmla="*/ 48 w 48"/>
                <a:gd name="T3" fmla="*/ 17 h 48"/>
                <a:gd name="T4" fmla="*/ 41 w 48"/>
                <a:gd name="T5" fmla="*/ 0 h 48"/>
                <a:gd name="T6" fmla="*/ 0 w 48"/>
                <a:gd name="T7" fmla="*/ 42 h 48"/>
                <a:gd name="T8" fmla="*/ 18 w 48"/>
                <a:gd name="T9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48">
                  <a:moveTo>
                    <a:pt x="18" y="48"/>
                  </a:moveTo>
                  <a:cubicBezTo>
                    <a:pt x="27" y="37"/>
                    <a:pt x="38" y="27"/>
                    <a:pt x="48" y="17"/>
                  </a:cubicBezTo>
                  <a:cubicBezTo>
                    <a:pt x="46" y="11"/>
                    <a:pt x="43" y="5"/>
                    <a:pt x="41" y="0"/>
                  </a:cubicBezTo>
                  <a:cubicBezTo>
                    <a:pt x="27" y="14"/>
                    <a:pt x="13" y="28"/>
                    <a:pt x="0" y="42"/>
                  </a:cubicBezTo>
                  <a:cubicBezTo>
                    <a:pt x="6" y="44"/>
                    <a:pt x="12" y="46"/>
                    <a:pt x="18" y="48"/>
                  </a:cubicBezTo>
                </a:path>
              </a:pathLst>
            </a:custGeom>
            <a:solidFill>
              <a:srgbClr val="0095C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5" name="Freeform 45"/>
            <p:cNvSpPr/>
            <p:nvPr/>
          </p:nvSpPr>
          <p:spPr bwMode="auto">
            <a:xfrm>
              <a:off x="4294188" y="1457325"/>
              <a:ext cx="211137" cy="268287"/>
            </a:xfrm>
            <a:custGeom>
              <a:avLst/>
              <a:gdLst>
                <a:gd name="T0" fmla="*/ 5 w 43"/>
                <a:gd name="T1" fmla="*/ 55 h 55"/>
                <a:gd name="T2" fmla="*/ 37 w 43"/>
                <a:gd name="T3" fmla="*/ 28 h 55"/>
                <a:gd name="T4" fmla="*/ 43 w 43"/>
                <a:gd name="T5" fmla="*/ 0 h 55"/>
                <a:gd name="T6" fmla="*/ 0 w 43"/>
                <a:gd name="T7" fmla="*/ 36 h 55"/>
                <a:gd name="T8" fmla="*/ 5 w 43"/>
                <a:gd name="T9" fmla="*/ 55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55">
                  <a:moveTo>
                    <a:pt x="5" y="55"/>
                  </a:moveTo>
                  <a:cubicBezTo>
                    <a:pt x="16" y="45"/>
                    <a:pt x="26" y="36"/>
                    <a:pt x="37" y="28"/>
                  </a:cubicBezTo>
                  <a:cubicBezTo>
                    <a:pt x="39" y="18"/>
                    <a:pt x="41" y="9"/>
                    <a:pt x="43" y="0"/>
                  </a:cubicBezTo>
                  <a:cubicBezTo>
                    <a:pt x="29" y="11"/>
                    <a:pt x="14" y="24"/>
                    <a:pt x="0" y="36"/>
                  </a:cubicBezTo>
                  <a:cubicBezTo>
                    <a:pt x="2" y="42"/>
                    <a:pt x="3" y="48"/>
                    <a:pt x="5" y="55"/>
                  </a:cubicBezTo>
                </a:path>
              </a:pathLst>
            </a:custGeom>
            <a:solidFill>
              <a:srgbClr val="00A3D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6" name="Freeform 46"/>
            <p:cNvSpPr/>
            <p:nvPr/>
          </p:nvSpPr>
          <p:spPr bwMode="auto">
            <a:xfrm>
              <a:off x="4500563" y="1247775"/>
              <a:ext cx="298450" cy="336550"/>
            </a:xfrm>
            <a:custGeom>
              <a:avLst/>
              <a:gdLst>
                <a:gd name="T0" fmla="*/ 0 w 61"/>
                <a:gd name="T1" fmla="*/ 69 h 69"/>
                <a:gd name="T2" fmla="*/ 36 w 61"/>
                <a:gd name="T3" fmla="*/ 47 h 69"/>
                <a:gd name="T4" fmla="*/ 61 w 61"/>
                <a:gd name="T5" fmla="*/ 0 h 69"/>
                <a:gd name="T6" fmla="*/ 10 w 61"/>
                <a:gd name="T7" fmla="*/ 35 h 69"/>
                <a:gd name="T8" fmla="*/ 0 w 61"/>
                <a:gd name="T9" fmla="*/ 69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69">
                  <a:moveTo>
                    <a:pt x="0" y="69"/>
                  </a:moveTo>
                  <a:cubicBezTo>
                    <a:pt x="13" y="60"/>
                    <a:pt x="25" y="53"/>
                    <a:pt x="36" y="47"/>
                  </a:cubicBezTo>
                  <a:cubicBezTo>
                    <a:pt x="44" y="31"/>
                    <a:pt x="53" y="15"/>
                    <a:pt x="61" y="0"/>
                  </a:cubicBezTo>
                  <a:cubicBezTo>
                    <a:pt x="44" y="10"/>
                    <a:pt x="27" y="21"/>
                    <a:pt x="10" y="35"/>
                  </a:cubicBezTo>
                  <a:cubicBezTo>
                    <a:pt x="7" y="46"/>
                    <a:pt x="4" y="57"/>
                    <a:pt x="0" y="69"/>
                  </a:cubicBezTo>
                </a:path>
              </a:pathLst>
            </a:custGeom>
            <a:solidFill>
              <a:srgbClr val="0089B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7" name="Freeform 47"/>
            <p:cNvSpPr/>
            <p:nvPr/>
          </p:nvSpPr>
          <p:spPr bwMode="auto">
            <a:xfrm>
              <a:off x="4730750" y="1169988"/>
              <a:ext cx="282575" cy="263525"/>
            </a:xfrm>
            <a:custGeom>
              <a:avLst/>
              <a:gdLst>
                <a:gd name="T0" fmla="*/ 0 w 58"/>
                <a:gd name="T1" fmla="*/ 54 h 54"/>
                <a:gd name="T2" fmla="*/ 25 w 58"/>
                <a:gd name="T3" fmla="*/ 45 h 54"/>
                <a:gd name="T4" fmla="*/ 58 w 58"/>
                <a:gd name="T5" fmla="*/ 0 h 54"/>
                <a:gd name="T6" fmla="*/ 22 w 58"/>
                <a:gd name="T7" fmla="*/ 15 h 54"/>
                <a:gd name="T8" fmla="*/ 0 w 58"/>
                <a:gd name="T9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54">
                  <a:moveTo>
                    <a:pt x="0" y="54"/>
                  </a:moveTo>
                  <a:cubicBezTo>
                    <a:pt x="9" y="50"/>
                    <a:pt x="18" y="47"/>
                    <a:pt x="25" y="45"/>
                  </a:cubicBezTo>
                  <a:cubicBezTo>
                    <a:pt x="36" y="30"/>
                    <a:pt x="47" y="15"/>
                    <a:pt x="58" y="0"/>
                  </a:cubicBezTo>
                  <a:cubicBezTo>
                    <a:pt x="47" y="3"/>
                    <a:pt x="34" y="9"/>
                    <a:pt x="22" y="15"/>
                  </a:cubicBezTo>
                  <a:cubicBezTo>
                    <a:pt x="14" y="28"/>
                    <a:pt x="7" y="41"/>
                    <a:pt x="0" y="54"/>
                  </a:cubicBezTo>
                </a:path>
              </a:pathLst>
            </a:custGeom>
            <a:solidFill>
              <a:srgbClr val="24C5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8" name="Freeform 48"/>
            <p:cNvSpPr/>
            <p:nvPr/>
          </p:nvSpPr>
          <p:spPr bwMode="auto">
            <a:xfrm>
              <a:off x="4906963" y="1136650"/>
              <a:ext cx="317500" cy="268287"/>
            </a:xfrm>
            <a:custGeom>
              <a:avLst/>
              <a:gdLst>
                <a:gd name="T0" fmla="*/ 0 w 65"/>
                <a:gd name="T1" fmla="*/ 51 h 55"/>
                <a:gd name="T2" fmla="*/ 19 w 65"/>
                <a:gd name="T3" fmla="*/ 55 h 55"/>
                <a:gd name="T4" fmla="*/ 65 w 65"/>
                <a:gd name="T5" fmla="*/ 2 h 55"/>
                <a:gd name="T6" fmla="*/ 36 w 65"/>
                <a:gd name="T7" fmla="*/ 3 h 55"/>
                <a:gd name="T8" fmla="*/ 0 w 65"/>
                <a:gd name="T9" fmla="*/ 51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55">
                  <a:moveTo>
                    <a:pt x="0" y="51"/>
                  </a:moveTo>
                  <a:cubicBezTo>
                    <a:pt x="7" y="50"/>
                    <a:pt x="14" y="52"/>
                    <a:pt x="19" y="55"/>
                  </a:cubicBezTo>
                  <a:cubicBezTo>
                    <a:pt x="34" y="37"/>
                    <a:pt x="49" y="20"/>
                    <a:pt x="65" y="2"/>
                  </a:cubicBezTo>
                  <a:cubicBezTo>
                    <a:pt x="57" y="0"/>
                    <a:pt x="47" y="1"/>
                    <a:pt x="36" y="3"/>
                  </a:cubicBezTo>
                  <a:cubicBezTo>
                    <a:pt x="24" y="19"/>
                    <a:pt x="12" y="35"/>
                    <a:pt x="0" y="51"/>
                  </a:cubicBezTo>
                </a:path>
              </a:pathLst>
            </a:custGeom>
            <a:solidFill>
              <a:srgbClr val="2BC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9" name="Freeform 49"/>
            <p:cNvSpPr/>
            <p:nvPr/>
          </p:nvSpPr>
          <p:spPr bwMode="auto">
            <a:xfrm>
              <a:off x="5019675" y="1155700"/>
              <a:ext cx="341312" cy="381000"/>
            </a:xfrm>
            <a:custGeom>
              <a:avLst/>
              <a:gdLst>
                <a:gd name="T0" fmla="*/ 0 w 70"/>
                <a:gd name="T1" fmla="*/ 57 h 78"/>
                <a:gd name="T2" fmla="*/ 7 w 70"/>
                <a:gd name="T3" fmla="*/ 78 h 78"/>
                <a:gd name="T4" fmla="*/ 70 w 70"/>
                <a:gd name="T5" fmla="*/ 20 h 78"/>
                <a:gd name="T6" fmla="*/ 53 w 70"/>
                <a:gd name="T7" fmla="*/ 0 h 78"/>
                <a:gd name="T8" fmla="*/ 0 w 70"/>
                <a:gd name="T9" fmla="*/ 57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0" h="78">
                  <a:moveTo>
                    <a:pt x="0" y="57"/>
                  </a:moveTo>
                  <a:cubicBezTo>
                    <a:pt x="4" y="62"/>
                    <a:pt x="7" y="69"/>
                    <a:pt x="7" y="78"/>
                  </a:cubicBezTo>
                  <a:cubicBezTo>
                    <a:pt x="28" y="59"/>
                    <a:pt x="49" y="40"/>
                    <a:pt x="70" y="20"/>
                  </a:cubicBezTo>
                  <a:cubicBezTo>
                    <a:pt x="67" y="11"/>
                    <a:pt x="61" y="4"/>
                    <a:pt x="53" y="0"/>
                  </a:cubicBezTo>
                  <a:cubicBezTo>
                    <a:pt x="36" y="19"/>
                    <a:pt x="18" y="38"/>
                    <a:pt x="0" y="57"/>
                  </a:cubicBezTo>
                </a:path>
              </a:pathLst>
            </a:custGeom>
            <a:solidFill>
              <a:srgbClr val="14C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0" name="Freeform 50"/>
            <p:cNvSpPr/>
            <p:nvPr/>
          </p:nvSpPr>
          <p:spPr bwMode="auto">
            <a:xfrm>
              <a:off x="3917950" y="2062163"/>
              <a:ext cx="274637" cy="215900"/>
            </a:xfrm>
            <a:custGeom>
              <a:avLst/>
              <a:gdLst>
                <a:gd name="T0" fmla="*/ 51 w 56"/>
                <a:gd name="T1" fmla="*/ 17 h 44"/>
                <a:gd name="T2" fmla="*/ 56 w 56"/>
                <a:gd name="T3" fmla="*/ 0 h 44"/>
                <a:gd name="T4" fmla="*/ 17 w 56"/>
                <a:gd name="T5" fmla="*/ 11 h 44"/>
                <a:gd name="T6" fmla="*/ 0 w 56"/>
                <a:gd name="T7" fmla="*/ 44 h 44"/>
                <a:gd name="T8" fmla="*/ 51 w 56"/>
                <a:gd name="T9" fmla="*/ 17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6" h="44">
                  <a:moveTo>
                    <a:pt x="51" y="17"/>
                  </a:moveTo>
                  <a:cubicBezTo>
                    <a:pt x="51" y="12"/>
                    <a:pt x="53" y="6"/>
                    <a:pt x="56" y="0"/>
                  </a:cubicBezTo>
                  <a:cubicBezTo>
                    <a:pt x="43" y="4"/>
                    <a:pt x="30" y="8"/>
                    <a:pt x="17" y="11"/>
                  </a:cubicBezTo>
                  <a:cubicBezTo>
                    <a:pt x="10" y="23"/>
                    <a:pt x="4" y="34"/>
                    <a:pt x="0" y="44"/>
                  </a:cubicBezTo>
                  <a:cubicBezTo>
                    <a:pt x="17" y="35"/>
                    <a:pt x="33" y="26"/>
                    <a:pt x="51" y="17"/>
                  </a:cubicBezTo>
                  <a:close/>
                </a:path>
              </a:pathLst>
            </a:custGeom>
            <a:solidFill>
              <a:srgbClr val="0089B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1" name="Freeform 51"/>
            <p:cNvSpPr/>
            <p:nvPr/>
          </p:nvSpPr>
          <p:spPr bwMode="auto">
            <a:xfrm>
              <a:off x="4011613" y="1936750"/>
              <a:ext cx="244475" cy="165100"/>
            </a:xfrm>
            <a:custGeom>
              <a:avLst/>
              <a:gdLst>
                <a:gd name="T0" fmla="*/ 38 w 50"/>
                <a:gd name="T1" fmla="*/ 24 h 34"/>
                <a:gd name="T2" fmla="*/ 50 w 50"/>
                <a:gd name="T3" fmla="*/ 5 h 34"/>
                <a:gd name="T4" fmla="*/ 25 w 50"/>
                <a:gd name="T5" fmla="*/ 0 h 34"/>
                <a:gd name="T6" fmla="*/ 0 w 50"/>
                <a:gd name="T7" fmla="*/ 34 h 34"/>
                <a:gd name="T8" fmla="*/ 38 w 50"/>
                <a:gd name="T9" fmla="*/ 2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34">
                  <a:moveTo>
                    <a:pt x="38" y="24"/>
                  </a:moveTo>
                  <a:cubicBezTo>
                    <a:pt x="41" y="18"/>
                    <a:pt x="45" y="12"/>
                    <a:pt x="50" y="5"/>
                  </a:cubicBezTo>
                  <a:cubicBezTo>
                    <a:pt x="41" y="4"/>
                    <a:pt x="33" y="2"/>
                    <a:pt x="25" y="0"/>
                  </a:cubicBezTo>
                  <a:cubicBezTo>
                    <a:pt x="16" y="12"/>
                    <a:pt x="7" y="23"/>
                    <a:pt x="0" y="34"/>
                  </a:cubicBezTo>
                  <a:cubicBezTo>
                    <a:pt x="12" y="31"/>
                    <a:pt x="25" y="28"/>
                    <a:pt x="38" y="24"/>
                  </a:cubicBezTo>
                </a:path>
              </a:pathLst>
            </a:custGeom>
            <a:solidFill>
              <a:srgbClr val="0089B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2" name="Freeform 52"/>
            <p:cNvSpPr/>
            <p:nvPr/>
          </p:nvSpPr>
          <p:spPr bwMode="auto">
            <a:xfrm>
              <a:off x="4143375" y="1760538"/>
              <a:ext cx="200025" cy="195262"/>
            </a:xfrm>
            <a:custGeom>
              <a:avLst/>
              <a:gdLst>
                <a:gd name="T0" fmla="*/ 24 w 41"/>
                <a:gd name="T1" fmla="*/ 40 h 40"/>
                <a:gd name="T2" fmla="*/ 41 w 41"/>
                <a:gd name="T3" fmla="*/ 22 h 40"/>
                <a:gd name="T4" fmla="*/ 32 w 41"/>
                <a:gd name="T5" fmla="*/ 0 h 40"/>
                <a:gd name="T6" fmla="*/ 0 w 41"/>
                <a:gd name="T7" fmla="*/ 34 h 40"/>
                <a:gd name="T8" fmla="*/ 24 w 41"/>
                <a:gd name="T9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40">
                  <a:moveTo>
                    <a:pt x="24" y="40"/>
                  </a:moveTo>
                  <a:cubicBezTo>
                    <a:pt x="29" y="34"/>
                    <a:pt x="35" y="28"/>
                    <a:pt x="41" y="22"/>
                  </a:cubicBezTo>
                  <a:cubicBezTo>
                    <a:pt x="38" y="15"/>
                    <a:pt x="35" y="7"/>
                    <a:pt x="32" y="0"/>
                  </a:cubicBezTo>
                  <a:cubicBezTo>
                    <a:pt x="21" y="11"/>
                    <a:pt x="10" y="22"/>
                    <a:pt x="0" y="34"/>
                  </a:cubicBezTo>
                  <a:cubicBezTo>
                    <a:pt x="8" y="36"/>
                    <a:pt x="16" y="38"/>
                    <a:pt x="24" y="40"/>
                  </a:cubicBezTo>
                </a:path>
              </a:pathLst>
            </a:custGeom>
            <a:solidFill>
              <a:srgbClr val="0089B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3" name="Freeform 53"/>
            <p:cNvSpPr/>
            <p:nvPr/>
          </p:nvSpPr>
          <p:spPr bwMode="auto">
            <a:xfrm>
              <a:off x="4324350" y="1624013"/>
              <a:ext cx="146050" cy="228600"/>
            </a:xfrm>
            <a:custGeom>
              <a:avLst/>
              <a:gdLst>
                <a:gd name="T0" fmla="*/ 6 w 30"/>
                <a:gd name="T1" fmla="*/ 47 h 47"/>
                <a:gd name="T2" fmla="*/ 23 w 30"/>
                <a:gd name="T3" fmla="*/ 34 h 47"/>
                <a:gd name="T4" fmla="*/ 30 w 30"/>
                <a:gd name="T5" fmla="*/ 0 h 47"/>
                <a:gd name="T6" fmla="*/ 0 w 30"/>
                <a:gd name="T7" fmla="*/ 26 h 47"/>
                <a:gd name="T8" fmla="*/ 6 w 30"/>
                <a:gd name="T9" fmla="*/ 4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47">
                  <a:moveTo>
                    <a:pt x="6" y="47"/>
                  </a:moveTo>
                  <a:cubicBezTo>
                    <a:pt x="11" y="42"/>
                    <a:pt x="17" y="37"/>
                    <a:pt x="23" y="34"/>
                  </a:cubicBezTo>
                  <a:cubicBezTo>
                    <a:pt x="25" y="22"/>
                    <a:pt x="28" y="11"/>
                    <a:pt x="30" y="0"/>
                  </a:cubicBezTo>
                  <a:cubicBezTo>
                    <a:pt x="20" y="8"/>
                    <a:pt x="10" y="17"/>
                    <a:pt x="0" y="26"/>
                  </a:cubicBezTo>
                  <a:cubicBezTo>
                    <a:pt x="2" y="33"/>
                    <a:pt x="4" y="40"/>
                    <a:pt x="6" y="47"/>
                  </a:cubicBezTo>
                </a:path>
              </a:pathLst>
            </a:custGeom>
            <a:solidFill>
              <a:srgbClr val="0094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4" name="Freeform 54"/>
            <p:cNvSpPr/>
            <p:nvPr/>
          </p:nvSpPr>
          <p:spPr bwMode="auto">
            <a:xfrm>
              <a:off x="4460875" y="1536700"/>
              <a:ext cx="171450" cy="223837"/>
            </a:xfrm>
            <a:custGeom>
              <a:avLst/>
              <a:gdLst>
                <a:gd name="T0" fmla="*/ 0 w 35"/>
                <a:gd name="T1" fmla="*/ 46 h 46"/>
                <a:gd name="T2" fmla="*/ 15 w 35"/>
                <a:gd name="T3" fmla="*/ 39 h 46"/>
                <a:gd name="T4" fmla="*/ 35 w 35"/>
                <a:gd name="T5" fmla="*/ 0 h 46"/>
                <a:gd name="T6" fmla="*/ 10 w 35"/>
                <a:gd name="T7" fmla="*/ 15 h 46"/>
                <a:gd name="T8" fmla="*/ 0 w 35"/>
                <a:gd name="T9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46">
                  <a:moveTo>
                    <a:pt x="0" y="46"/>
                  </a:moveTo>
                  <a:cubicBezTo>
                    <a:pt x="6" y="43"/>
                    <a:pt x="11" y="41"/>
                    <a:pt x="15" y="39"/>
                  </a:cubicBezTo>
                  <a:cubicBezTo>
                    <a:pt x="22" y="26"/>
                    <a:pt x="28" y="13"/>
                    <a:pt x="35" y="0"/>
                  </a:cubicBezTo>
                  <a:cubicBezTo>
                    <a:pt x="27" y="4"/>
                    <a:pt x="18" y="9"/>
                    <a:pt x="10" y="15"/>
                  </a:cubicBezTo>
                  <a:cubicBezTo>
                    <a:pt x="7" y="25"/>
                    <a:pt x="4" y="35"/>
                    <a:pt x="0" y="46"/>
                  </a:cubicBezTo>
                </a:path>
              </a:pathLst>
            </a:custGeom>
            <a:solidFill>
              <a:srgbClr val="23C4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5" name="Freeform 55"/>
            <p:cNvSpPr/>
            <p:nvPr/>
          </p:nvSpPr>
          <p:spPr bwMode="auto">
            <a:xfrm>
              <a:off x="4549775" y="1468438"/>
              <a:ext cx="258762" cy="273050"/>
            </a:xfrm>
            <a:custGeom>
              <a:avLst/>
              <a:gdLst>
                <a:gd name="T0" fmla="*/ 0 w 53"/>
                <a:gd name="T1" fmla="*/ 55 h 56"/>
                <a:gd name="T2" fmla="*/ 12 w 53"/>
                <a:gd name="T3" fmla="*/ 56 h 56"/>
                <a:gd name="T4" fmla="*/ 53 w 53"/>
                <a:gd name="T5" fmla="*/ 0 h 56"/>
                <a:gd name="T6" fmla="*/ 27 w 53"/>
                <a:gd name="T7" fmla="*/ 8 h 56"/>
                <a:gd name="T8" fmla="*/ 0 w 53"/>
                <a:gd name="T9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56">
                  <a:moveTo>
                    <a:pt x="0" y="55"/>
                  </a:moveTo>
                  <a:cubicBezTo>
                    <a:pt x="5" y="54"/>
                    <a:pt x="9" y="54"/>
                    <a:pt x="12" y="56"/>
                  </a:cubicBezTo>
                  <a:cubicBezTo>
                    <a:pt x="26" y="37"/>
                    <a:pt x="39" y="18"/>
                    <a:pt x="53" y="0"/>
                  </a:cubicBezTo>
                  <a:cubicBezTo>
                    <a:pt x="45" y="1"/>
                    <a:pt x="36" y="3"/>
                    <a:pt x="27" y="8"/>
                  </a:cubicBezTo>
                  <a:cubicBezTo>
                    <a:pt x="18" y="23"/>
                    <a:pt x="9" y="39"/>
                    <a:pt x="0" y="55"/>
                  </a:cubicBezTo>
                </a:path>
              </a:pathLst>
            </a:custGeom>
            <a:solidFill>
              <a:srgbClr val="0099D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6" name="Freeform 56"/>
            <p:cNvSpPr/>
            <p:nvPr/>
          </p:nvSpPr>
          <p:spPr bwMode="auto">
            <a:xfrm>
              <a:off x="4533900" y="1468438"/>
              <a:ext cx="279400" cy="296862"/>
            </a:xfrm>
            <a:custGeom>
              <a:avLst/>
              <a:gdLst>
                <a:gd name="T0" fmla="*/ 57 w 57"/>
                <a:gd name="T1" fmla="*/ 0 h 61"/>
                <a:gd name="T2" fmla="*/ 55 w 57"/>
                <a:gd name="T3" fmla="*/ 1 h 61"/>
                <a:gd name="T4" fmla="*/ 15 w 57"/>
                <a:gd name="T5" fmla="*/ 56 h 61"/>
                <a:gd name="T6" fmla="*/ 8 w 57"/>
                <a:gd name="T7" fmla="*/ 54 h 61"/>
                <a:gd name="T8" fmla="*/ 3 w 57"/>
                <a:gd name="T9" fmla="*/ 55 h 61"/>
                <a:gd name="T10" fmla="*/ 29 w 57"/>
                <a:gd name="T11" fmla="*/ 8 h 61"/>
                <a:gd name="T12" fmla="*/ 29 w 57"/>
                <a:gd name="T13" fmla="*/ 8 h 61"/>
                <a:gd name="T14" fmla="*/ 0 w 57"/>
                <a:gd name="T15" fmla="*/ 59 h 61"/>
                <a:gd name="T16" fmla="*/ 5 w 57"/>
                <a:gd name="T17" fmla="*/ 59 h 61"/>
                <a:gd name="T18" fmla="*/ 13 w 57"/>
                <a:gd name="T19" fmla="*/ 61 h 61"/>
                <a:gd name="T20" fmla="*/ 57 w 57"/>
                <a:gd name="T21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7" h="61">
                  <a:moveTo>
                    <a:pt x="57" y="0"/>
                  </a:moveTo>
                  <a:cubicBezTo>
                    <a:pt x="56" y="0"/>
                    <a:pt x="56" y="0"/>
                    <a:pt x="55" y="1"/>
                  </a:cubicBezTo>
                  <a:cubicBezTo>
                    <a:pt x="42" y="19"/>
                    <a:pt x="29" y="37"/>
                    <a:pt x="15" y="56"/>
                  </a:cubicBezTo>
                  <a:cubicBezTo>
                    <a:pt x="13" y="55"/>
                    <a:pt x="11" y="54"/>
                    <a:pt x="8" y="54"/>
                  </a:cubicBezTo>
                  <a:cubicBezTo>
                    <a:pt x="7" y="54"/>
                    <a:pt x="5" y="55"/>
                    <a:pt x="3" y="55"/>
                  </a:cubicBezTo>
                  <a:cubicBezTo>
                    <a:pt x="12" y="39"/>
                    <a:pt x="21" y="23"/>
                    <a:pt x="29" y="8"/>
                  </a:cubicBezTo>
                  <a:cubicBezTo>
                    <a:pt x="29" y="8"/>
                    <a:pt x="29" y="8"/>
                    <a:pt x="29" y="8"/>
                  </a:cubicBezTo>
                  <a:cubicBezTo>
                    <a:pt x="20" y="25"/>
                    <a:pt x="10" y="42"/>
                    <a:pt x="0" y="59"/>
                  </a:cubicBezTo>
                  <a:cubicBezTo>
                    <a:pt x="2" y="59"/>
                    <a:pt x="3" y="59"/>
                    <a:pt x="5" y="59"/>
                  </a:cubicBezTo>
                  <a:cubicBezTo>
                    <a:pt x="8" y="59"/>
                    <a:pt x="10" y="59"/>
                    <a:pt x="13" y="61"/>
                  </a:cubicBezTo>
                  <a:cubicBezTo>
                    <a:pt x="27" y="40"/>
                    <a:pt x="42" y="20"/>
                    <a:pt x="57" y="0"/>
                  </a:cubicBezTo>
                </a:path>
              </a:pathLst>
            </a:custGeom>
            <a:solidFill>
              <a:srgbClr val="C1E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7" name="Freeform 57"/>
            <p:cNvSpPr/>
            <p:nvPr/>
          </p:nvSpPr>
          <p:spPr bwMode="auto">
            <a:xfrm>
              <a:off x="4549775" y="1473200"/>
              <a:ext cx="254000" cy="268287"/>
            </a:xfrm>
            <a:custGeom>
              <a:avLst/>
              <a:gdLst>
                <a:gd name="T0" fmla="*/ 52 w 52"/>
                <a:gd name="T1" fmla="*/ 0 h 55"/>
                <a:gd name="T2" fmla="*/ 26 w 52"/>
                <a:gd name="T3" fmla="*/ 7 h 55"/>
                <a:gd name="T4" fmla="*/ 0 w 52"/>
                <a:gd name="T5" fmla="*/ 54 h 55"/>
                <a:gd name="T6" fmla="*/ 5 w 52"/>
                <a:gd name="T7" fmla="*/ 53 h 55"/>
                <a:gd name="T8" fmla="*/ 12 w 52"/>
                <a:gd name="T9" fmla="*/ 55 h 55"/>
                <a:gd name="T10" fmla="*/ 52 w 52"/>
                <a:gd name="T11" fmla="*/ 0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2" h="55">
                  <a:moveTo>
                    <a:pt x="52" y="0"/>
                  </a:moveTo>
                  <a:cubicBezTo>
                    <a:pt x="45" y="0"/>
                    <a:pt x="36" y="3"/>
                    <a:pt x="26" y="7"/>
                  </a:cubicBezTo>
                  <a:cubicBezTo>
                    <a:pt x="18" y="22"/>
                    <a:pt x="9" y="38"/>
                    <a:pt x="0" y="54"/>
                  </a:cubicBezTo>
                  <a:cubicBezTo>
                    <a:pt x="2" y="54"/>
                    <a:pt x="4" y="53"/>
                    <a:pt x="5" y="53"/>
                  </a:cubicBezTo>
                  <a:cubicBezTo>
                    <a:pt x="8" y="53"/>
                    <a:pt x="10" y="54"/>
                    <a:pt x="12" y="55"/>
                  </a:cubicBezTo>
                  <a:cubicBezTo>
                    <a:pt x="26" y="36"/>
                    <a:pt x="39" y="18"/>
                    <a:pt x="52" y="0"/>
                  </a:cubicBezTo>
                </a:path>
              </a:pathLst>
            </a:custGeom>
            <a:solidFill>
              <a:srgbClr val="28B1E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8" name="Freeform 58"/>
            <p:cNvSpPr/>
            <p:nvPr/>
          </p:nvSpPr>
          <p:spPr bwMode="auto">
            <a:xfrm>
              <a:off x="4378325" y="1516063"/>
              <a:ext cx="230187" cy="341312"/>
            </a:xfrm>
            <a:custGeom>
              <a:avLst/>
              <a:gdLst>
                <a:gd name="T0" fmla="*/ 47 w 47"/>
                <a:gd name="T1" fmla="*/ 0 h 70"/>
                <a:gd name="T2" fmla="*/ 25 w 47"/>
                <a:gd name="T3" fmla="*/ 14 h 70"/>
                <a:gd name="T4" fmla="*/ 25 w 47"/>
                <a:gd name="T5" fmla="*/ 14 h 70"/>
                <a:gd name="T6" fmla="*/ 0 w 47"/>
                <a:gd name="T7" fmla="*/ 33 h 70"/>
                <a:gd name="T8" fmla="*/ 0 w 47"/>
                <a:gd name="T9" fmla="*/ 37 h 70"/>
                <a:gd name="T10" fmla="*/ 19 w 47"/>
                <a:gd name="T11" fmla="*/ 22 h 70"/>
                <a:gd name="T12" fmla="*/ 19 w 47"/>
                <a:gd name="T13" fmla="*/ 22 h 70"/>
                <a:gd name="T14" fmla="*/ 19 w 47"/>
                <a:gd name="T15" fmla="*/ 22 h 70"/>
                <a:gd name="T16" fmla="*/ 12 w 47"/>
                <a:gd name="T17" fmla="*/ 56 h 70"/>
                <a:gd name="T18" fmla="*/ 1 w 47"/>
                <a:gd name="T19" fmla="*/ 63 h 70"/>
                <a:gd name="T20" fmla="*/ 1 w 47"/>
                <a:gd name="T21" fmla="*/ 70 h 70"/>
                <a:gd name="T22" fmla="*/ 20 w 47"/>
                <a:gd name="T23" fmla="*/ 60 h 70"/>
                <a:gd name="T24" fmla="*/ 27 w 47"/>
                <a:gd name="T25" fmla="*/ 45 h 70"/>
                <a:gd name="T26" fmla="*/ 17 w 47"/>
                <a:gd name="T27" fmla="*/ 50 h 70"/>
                <a:gd name="T28" fmla="*/ 27 w 47"/>
                <a:gd name="T29" fmla="*/ 19 h 70"/>
                <a:gd name="T30" fmla="*/ 42 w 47"/>
                <a:gd name="T31" fmla="*/ 9 h 70"/>
                <a:gd name="T32" fmla="*/ 47 w 47"/>
                <a:gd name="T33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7" h="70">
                  <a:moveTo>
                    <a:pt x="47" y="0"/>
                  </a:moveTo>
                  <a:cubicBezTo>
                    <a:pt x="40" y="4"/>
                    <a:pt x="33" y="9"/>
                    <a:pt x="25" y="14"/>
                  </a:cubicBezTo>
                  <a:cubicBezTo>
                    <a:pt x="25" y="14"/>
                    <a:pt x="25" y="14"/>
                    <a:pt x="25" y="14"/>
                  </a:cubicBezTo>
                  <a:cubicBezTo>
                    <a:pt x="17" y="20"/>
                    <a:pt x="9" y="26"/>
                    <a:pt x="0" y="33"/>
                  </a:cubicBezTo>
                  <a:cubicBezTo>
                    <a:pt x="0" y="35"/>
                    <a:pt x="0" y="36"/>
                    <a:pt x="0" y="37"/>
                  </a:cubicBezTo>
                  <a:cubicBezTo>
                    <a:pt x="7" y="32"/>
                    <a:pt x="13" y="27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7" y="33"/>
                    <a:pt x="14" y="44"/>
                    <a:pt x="12" y="56"/>
                  </a:cubicBezTo>
                  <a:cubicBezTo>
                    <a:pt x="8" y="58"/>
                    <a:pt x="5" y="61"/>
                    <a:pt x="1" y="63"/>
                  </a:cubicBezTo>
                  <a:cubicBezTo>
                    <a:pt x="1" y="66"/>
                    <a:pt x="1" y="68"/>
                    <a:pt x="1" y="70"/>
                  </a:cubicBezTo>
                  <a:cubicBezTo>
                    <a:pt x="8" y="65"/>
                    <a:pt x="15" y="61"/>
                    <a:pt x="20" y="60"/>
                  </a:cubicBezTo>
                  <a:cubicBezTo>
                    <a:pt x="23" y="55"/>
                    <a:pt x="25" y="50"/>
                    <a:pt x="27" y="45"/>
                  </a:cubicBezTo>
                  <a:cubicBezTo>
                    <a:pt x="24" y="47"/>
                    <a:pt x="21" y="48"/>
                    <a:pt x="17" y="50"/>
                  </a:cubicBezTo>
                  <a:cubicBezTo>
                    <a:pt x="21" y="39"/>
                    <a:pt x="24" y="29"/>
                    <a:pt x="27" y="19"/>
                  </a:cubicBezTo>
                  <a:cubicBezTo>
                    <a:pt x="32" y="16"/>
                    <a:pt x="37" y="12"/>
                    <a:pt x="42" y="9"/>
                  </a:cubicBezTo>
                  <a:cubicBezTo>
                    <a:pt x="44" y="6"/>
                    <a:pt x="45" y="3"/>
                    <a:pt x="47" y="0"/>
                  </a:cubicBezTo>
                </a:path>
              </a:pathLst>
            </a:custGeom>
            <a:solidFill>
              <a:srgbClr val="99DF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9" name="Freeform 59"/>
            <p:cNvSpPr/>
            <p:nvPr/>
          </p:nvSpPr>
          <p:spPr bwMode="auto">
            <a:xfrm>
              <a:off x="4500563" y="1516063"/>
              <a:ext cx="107950" cy="68262"/>
            </a:xfrm>
            <a:custGeom>
              <a:avLst/>
              <a:gdLst>
                <a:gd name="T0" fmla="*/ 22 w 22"/>
                <a:gd name="T1" fmla="*/ 0 h 14"/>
                <a:gd name="T2" fmla="*/ 0 w 22"/>
                <a:gd name="T3" fmla="*/ 14 h 14"/>
                <a:gd name="T4" fmla="*/ 0 w 22"/>
                <a:gd name="T5" fmla="*/ 14 h 14"/>
                <a:gd name="T6" fmla="*/ 22 w 22"/>
                <a:gd name="T7" fmla="*/ 0 h 14"/>
                <a:gd name="T8" fmla="*/ 22 w 22"/>
                <a:gd name="T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14">
                  <a:moveTo>
                    <a:pt x="22" y="0"/>
                  </a:moveTo>
                  <a:cubicBezTo>
                    <a:pt x="15" y="4"/>
                    <a:pt x="8" y="8"/>
                    <a:pt x="0" y="14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8" y="9"/>
                    <a:pt x="15" y="4"/>
                    <a:pt x="22" y="0"/>
                  </a:cubicBezTo>
                  <a:cubicBezTo>
                    <a:pt x="22" y="0"/>
                    <a:pt x="22" y="0"/>
                    <a:pt x="22" y="0"/>
                  </a:cubicBezTo>
                </a:path>
              </a:pathLst>
            </a:custGeom>
            <a:solidFill>
              <a:srgbClr val="0098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0" name="Freeform 60"/>
            <p:cNvSpPr/>
            <p:nvPr/>
          </p:nvSpPr>
          <p:spPr bwMode="auto">
            <a:xfrm>
              <a:off x="4378325" y="1624013"/>
              <a:ext cx="92075" cy="200025"/>
            </a:xfrm>
            <a:custGeom>
              <a:avLst/>
              <a:gdLst>
                <a:gd name="T0" fmla="*/ 19 w 19"/>
                <a:gd name="T1" fmla="*/ 0 h 41"/>
                <a:gd name="T2" fmla="*/ 0 w 19"/>
                <a:gd name="T3" fmla="*/ 15 h 41"/>
                <a:gd name="T4" fmla="*/ 1 w 19"/>
                <a:gd name="T5" fmla="*/ 41 h 41"/>
                <a:gd name="T6" fmla="*/ 12 w 19"/>
                <a:gd name="T7" fmla="*/ 34 h 41"/>
                <a:gd name="T8" fmla="*/ 19 w 19"/>
                <a:gd name="T9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" h="41">
                  <a:moveTo>
                    <a:pt x="19" y="0"/>
                  </a:moveTo>
                  <a:cubicBezTo>
                    <a:pt x="13" y="5"/>
                    <a:pt x="7" y="10"/>
                    <a:pt x="0" y="15"/>
                  </a:cubicBezTo>
                  <a:cubicBezTo>
                    <a:pt x="1" y="24"/>
                    <a:pt x="1" y="32"/>
                    <a:pt x="1" y="41"/>
                  </a:cubicBezTo>
                  <a:cubicBezTo>
                    <a:pt x="5" y="39"/>
                    <a:pt x="8" y="36"/>
                    <a:pt x="12" y="34"/>
                  </a:cubicBezTo>
                  <a:cubicBezTo>
                    <a:pt x="14" y="22"/>
                    <a:pt x="17" y="11"/>
                    <a:pt x="19" y="0"/>
                  </a:cubicBezTo>
                </a:path>
              </a:pathLst>
            </a:custGeom>
            <a:solidFill>
              <a:srgbClr val="009E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1" name="Freeform 61"/>
            <p:cNvSpPr/>
            <p:nvPr/>
          </p:nvSpPr>
          <p:spPr bwMode="auto">
            <a:xfrm>
              <a:off x="4460875" y="1560513"/>
              <a:ext cx="122237" cy="200025"/>
            </a:xfrm>
            <a:custGeom>
              <a:avLst/>
              <a:gdLst>
                <a:gd name="T0" fmla="*/ 25 w 25"/>
                <a:gd name="T1" fmla="*/ 0 h 41"/>
                <a:gd name="T2" fmla="*/ 10 w 25"/>
                <a:gd name="T3" fmla="*/ 10 h 41"/>
                <a:gd name="T4" fmla="*/ 0 w 25"/>
                <a:gd name="T5" fmla="*/ 41 h 41"/>
                <a:gd name="T6" fmla="*/ 10 w 25"/>
                <a:gd name="T7" fmla="*/ 36 h 41"/>
                <a:gd name="T8" fmla="*/ 25 w 25"/>
                <a:gd name="T9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41">
                  <a:moveTo>
                    <a:pt x="25" y="0"/>
                  </a:moveTo>
                  <a:cubicBezTo>
                    <a:pt x="20" y="3"/>
                    <a:pt x="15" y="7"/>
                    <a:pt x="10" y="10"/>
                  </a:cubicBezTo>
                  <a:cubicBezTo>
                    <a:pt x="7" y="20"/>
                    <a:pt x="4" y="30"/>
                    <a:pt x="0" y="41"/>
                  </a:cubicBezTo>
                  <a:cubicBezTo>
                    <a:pt x="4" y="39"/>
                    <a:pt x="7" y="38"/>
                    <a:pt x="10" y="36"/>
                  </a:cubicBezTo>
                  <a:cubicBezTo>
                    <a:pt x="15" y="24"/>
                    <a:pt x="20" y="12"/>
                    <a:pt x="25" y="0"/>
                  </a:cubicBezTo>
                </a:path>
              </a:pathLst>
            </a:custGeom>
            <a:solidFill>
              <a:srgbClr val="15BB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2" name="Freeform 62"/>
            <p:cNvSpPr>
              <a:spLocks noEditPoints="1"/>
            </p:cNvSpPr>
            <p:nvPr/>
          </p:nvSpPr>
          <p:spPr bwMode="auto">
            <a:xfrm>
              <a:off x="4119563" y="1741488"/>
              <a:ext cx="233362" cy="228600"/>
            </a:xfrm>
            <a:custGeom>
              <a:avLst/>
              <a:gdLst>
                <a:gd name="T0" fmla="*/ 29 w 48"/>
                <a:gd name="T1" fmla="*/ 44 h 47"/>
                <a:gd name="T2" fmla="*/ 5 w 48"/>
                <a:gd name="T3" fmla="*/ 38 h 47"/>
                <a:gd name="T4" fmla="*/ 37 w 48"/>
                <a:gd name="T5" fmla="*/ 4 h 47"/>
                <a:gd name="T6" fmla="*/ 46 w 48"/>
                <a:gd name="T7" fmla="*/ 26 h 47"/>
                <a:gd name="T8" fmla="*/ 29 w 48"/>
                <a:gd name="T9" fmla="*/ 44 h 47"/>
                <a:gd name="T10" fmla="*/ 39 w 48"/>
                <a:gd name="T11" fmla="*/ 0 h 47"/>
                <a:gd name="T12" fmla="*/ 0 w 48"/>
                <a:gd name="T13" fmla="*/ 42 h 47"/>
                <a:gd name="T14" fmla="*/ 2 w 48"/>
                <a:gd name="T15" fmla="*/ 42 h 47"/>
                <a:gd name="T16" fmla="*/ 3 w 48"/>
                <a:gd name="T17" fmla="*/ 40 h 47"/>
                <a:gd name="T18" fmla="*/ 28 w 48"/>
                <a:gd name="T19" fmla="*/ 45 h 47"/>
                <a:gd name="T20" fmla="*/ 27 w 48"/>
                <a:gd name="T21" fmla="*/ 46 h 47"/>
                <a:gd name="T22" fmla="*/ 31 w 48"/>
                <a:gd name="T23" fmla="*/ 47 h 47"/>
                <a:gd name="T24" fmla="*/ 48 w 48"/>
                <a:gd name="T25" fmla="*/ 29 h 47"/>
                <a:gd name="T26" fmla="*/ 39 w 48"/>
                <a:gd name="T27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8" h="47">
                  <a:moveTo>
                    <a:pt x="29" y="44"/>
                  </a:moveTo>
                  <a:cubicBezTo>
                    <a:pt x="21" y="42"/>
                    <a:pt x="13" y="40"/>
                    <a:pt x="5" y="38"/>
                  </a:cubicBezTo>
                  <a:cubicBezTo>
                    <a:pt x="15" y="26"/>
                    <a:pt x="26" y="15"/>
                    <a:pt x="37" y="4"/>
                  </a:cubicBezTo>
                  <a:cubicBezTo>
                    <a:pt x="40" y="11"/>
                    <a:pt x="43" y="19"/>
                    <a:pt x="46" y="26"/>
                  </a:cubicBezTo>
                  <a:cubicBezTo>
                    <a:pt x="40" y="32"/>
                    <a:pt x="34" y="38"/>
                    <a:pt x="29" y="44"/>
                  </a:cubicBezTo>
                  <a:moveTo>
                    <a:pt x="39" y="0"/>
                  </a:moveTo>
                  <a:cubicBezTo>
                    <a:pt x="25" y="13"/>
                    <a:pt x="12" y="28"/>
                    <a:pt x="0" y="42"/>
                  </a:cubicBezTo>
                  <a:cubicBezTo>
                    <a:pt x="0" y="42"/>
                    <a:pt x="1" y="42"/>
                    <a:pt x="2" y="42"/>
                  </a:cubicBezTo>
                  <a:cubicBezTo>
                    <a:pt x="2" y="42"/>
                    <a:pt x="3" y="41"/>
                    <a:pt x="3" y="40"/>
                  </a:cubicBezTo>
                  <a:cubicBezTo>
                    <a:pt x="11" y="42"/>
                    <a:pt x="19" y="44"/>
                    <a:pt x="28" y="45"/>
                  </a:cubicBezTo>
                  <a:cubicBezTo>
                    <a:pt x="28" y="46"/>
                    <a:pt x="27" y="46"/>
                    <a:pt x="27" y="46"/>
                  </a:cubicBezTo>
                  <a:cubicBezTo>
                    <a:pt x="29" y="47"/>
                    <a:pt x="30" y="47"/>
                    <a:pt x="31" y="47"/>
                  </a:cubicBezTo>
                  <a:cubicBezTo>
                    <a:pt x="36" y="41"/>
                    <a:pt x="42" y="34"/>
                    <a:pt x="48" y="29"/>
                  </a:cubicBezTo>
                  <a:cubicBezTo>
                    <a:pt x="45" y="19"/>
                    <a:pt x="42" y="9"/>
                    <a:pt x="39" y="0"/>
                  </a:cubicBezTo>
                </a:path>
              </a:pathLst>
            </a:custGeom>
            <a:solidFill>
              <a:srgbClr val="9BE4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3" name="Freeform 63"/>
            <p:cNvSpPr/>
            <p:nvPr/>
          </p:nvSpPr>
          <p:spPr bwMode="auto">
            <a:xfrm>
              <a:off x="4129088" y="1936750"/>
              <a:ext cx="127000" cy="28575"/>
            </a:xfrm>
            <a:custGeom>
              <a:avLst/>
              <a:gdLst>
                <a:gd name="T0" fmla="*/ 1 w 26"/>
                <a:gd name="T1" fmla="*/ 0 h 6"/>
                <a:gd name="T2" fmla="*/ 0 w 26"/>
                <a:gd name="T3" fmla="*/ 2 h 6"/>
                <a:gd name="T4" fmla="*/ 25 w 26"/>
                <a:gd name="T5" fmla="*/ 6 h 6"/>
                <a:gd name="T6" fmla="*/ 26 w 26"/>
                <a:gd name="T7" fmla="*/ 5 h 6"/>
                <a:gd name="T8" fmla="*/ 1 w 26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1" y="0"/>
                  </a:moveTo>
                  <a:cubicBezTo>
                    <a:pt x="1" y="1"/>
                    <a:pt x="0" y="2"/>
                    <a:pt x="0" y="2"/>
                  </a:cubicBezTo>
                  <a:cubicBezTo>
                    <a:pt x="8" y="4"/>
                    <a:pt x="16" y="5"/>
                    <a:pt x="25" y="6"/>
                  </a:cubicBezTo>
                  <a:cubicBezTo>
                    <a:pt x="25" y="6"/>
                    <a:pt x="26" y="6"/>
                    <a:pt x="26" y="5"/>
                  </a:cubicBezTo>
                  <a:cubicBezTo>
                    <a:pt x="17" y="4"/>
                    <a:pt x="9" y="2"/>
                    <a:pt x="1" y="0"/>
                  </a:cubicBezTo>
                </a:path>
              </a:pathLst>
            </a:custGeom>
            <a:solidFill>
              <a:srgbClr val="029D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4" name="Freeform 64"/>
            <p:cNvSpPr/>
            <p:nvPr/>
          </p:nvSpPr>
          <p:spPr bwMode="auto">
            <a:xfrm>
              <a:off x="4143375" y="1760538"/>
              <a:ext cx="200025" cy="195262"/>
            </a:xfrm>
            <a:custGeom>
              <a:avLst/>
              <a:gdLst>
                <a:gd name="T0" fmla="*/ 32 w 41"/>
                <a:gd name="T1" fmla="*/ 0 h 40"/>
                <a:gd name="T2" fmla="*/ 0 w 41"/>
                <a:gd name="T3" fmla="*/ 34 h 40"/>
                <a:gd name="T4" fmla="*/ 24 w 41"/>
                <a:gd name="T5" fmla="*/ 40 h 40"/>
                <a:gd name="T6" fmla="*/ 41 w 41"/>
                <a:gd name="T7" fmla="*/ 22 h 40"/>
                <a:gd name="T8" fmla="*/ 32 w 41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40">
                  <a:moveTo>
                    <a:pt x="32" y="0"/>
                  </a:moveTo>
                  <a:cubicBezTo>
                    <a:pt x="21" y="11"/>
                    <a:pt x="10" y="22"/>
                    <a:pt x="0" y="34"/>
                  </a:cubicBezTo>
                  <a:cubicBezTo>
                    <a:pt x="8" y="36"/>
                    <a:pt x="16" y="38"/>
                    <a:pt x="24" y="40"/>
                  </a:cubicBezTo>
                  <a:cubicBezTo>
                    <a:pt x="29" y="34"/>
                    <a:pt x="35" y="28"/>
                    <a:pt x="41" y="22"/>
                  </a:cubicBezTo>
                  <a:cubicBezTo>
                    <a:pt x="38" y="15"/>
                    <a:pt x="35" y="7"/>
                    <a:pt x="32" y="0"/>
                  </a:cubicBezTo>
                </a:path>
              </a:pathLst>
            </a:custGeom>
            <a:solidFill>
              <a:srgbClr val="029D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5" name="Freeform 65"/>
            <p:cNvSpPr/>
            <p:nvPr/>
          </p:nvSpPr>
          <p:spPr bwMode="auto">
            <a:xfrm>
              <a:off x="2592388" y="4398963"/>
              <a:ext cx="152400" cy="141287"/>
            </a:xfrm>
            <a:custGeom>
              <a:avLst/>
              <a:gdLst>
                <a:gd name="T0" fmla="*/ 31 w 31"/>
                <a:gd name="T1" fmla="*/ 0 h 29"/>
                <a:gd name="T2" fmla="*/ 12 w 31"/>
                <a:gd name="T3" fmla="*/ 7 h 29"/>
                <a:gd name="T4" fmla="*/ 0 w 31"/>
                <a:gd name="T5" fmla="*/ 29 h 29"/>
                <a:gd name="T6" fmla="*/ 20 w 31"/>
                <a:gd name="T7" fmla="*/ 22 h 29"/>
                <a:gd name="T8" fmla="*/ 31 w 31"/>
                <a:gd name="T9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9">
                  <a:moveTo>
                    <a:pt x="31" y="0"/>
                  </a:moveTo>
                  <a:cubicBezTo>
                    <a:pt x="24" y="3"/>
                    <a:pt x="18" y="5"/>
                    <a:pt x="12" y="7"/>
                  </a:cubicBezTo>
                  <a:cubicBezTo>
                    <a:pt x="8" y="15"/>
                    <a:pt x="4" y="22"/>
                    <a:pt x="0" y="29"/>
                  </a:cubicBezTo>
                  <a:cubicBezTo>
                    <a:pt x="6" y="28"/>
                    <a:pt x="13" y="25"/>
                    <a:pt x="20" y="22"/>
                  </a:cubicBezTo>
                  <a:cubicBezTo>
                    <a:pt x="23" y="15"/>
                    <a:pt x="27" y="7"/>
                    <a:pt x="31" y="0"/>
                  </a:cubicBezTo>
                </a:path>
              </a:pathLst>
            </a:custGeom>
            <a:solidFill>
              <a:srgbClr val="C7F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6" name="Freeform 66"/>
            <p:cNvSpPr/>
            <p:nvPr/>
          </p:nvSpPr>
          <p:spPr bwMode="auto">
            <a:xfrm>
              <a:off x="3243263" y="3775075"/>
              <a:ext cx="371475" cy="477837"/>
            </a:xfrm>
            <a:custGeom>
              <a:avLst/>
              <a:gdLst>
                <a:gd name="T0" fmla="*/ 73 w 76"/>
                <a:gd name="T1" fmla="*/ 0 h 98"/>
                <a:gd name="T2" fmla="*/ 10 w 76"/>
                <a:gd name="T3" fmla="*/ 50 h 98"/>
                <a:gd name="T4" fmla="*/ 0 w 76"/>
                <a:gd name="T5" fmla="*/ 98 h 98"/>
                <a:gd name="T6" fmla="*/ 76 w 76"/>
                <a:gd name="T7" fmla="*/ 40 h 98"/>
                <a:gd name="T8" fmla="*/ 73 w 76"/>
                <a:gd name="T9" fmla="*/ 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6" h="98">
                  <a:moveTo>
                    <a:pt x="73" y="0"/>
                  </a:moveTo>
                  <a:cubicBezTo>
                    <a:pt x="51" y="18"/>
                    <a:pt x="30" y="35"/>
                    <a:pt x="10" y="50"/>
                  </a:cubicBezTo>
                  <a:cubicBezTo>
                    <a:pt x="7" y="65"/>
                    <a:pt x="4" y="81"/>
                    <a:pt x="0" y="98"/>
                  </a:cubicBezTo>
                  <a:cubicBezTo>
                    <a:pt x="25" y="81"/>
                    <a:pt x="50" y="62"/>
                    <a:pt x="76" y="40"/>
                  </a:cubicBezTo>
                  <a:cubicBezTo>
                    <a:pt x="75" y="26"/>
                    <a:pt x="74" y="13"/>
                    <a:pt x="73" y="0"/>
                  </a:cubicBezTo>
                </a:path>
              </a:pathLst>
            </a:custGeom>
            <a:solidFill>
              <a:srgbClr val="C7F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7" name="Freeform 67"/>
            <p:cNvSpPr/>
            <p:nvPr/>
          </p:nvSpPr>
          <p:spPr bwMode="auto">
            <a:xfrm>
              <a:off x="4148138" y="2901950"/>
              <a:ext cx="508000" cy="447675"/>
            </a:xfrm>
            <a:custGeom>
              <a:avLst/>
              <a:gdLst>
                <a:gd name="T0" fmla="*/ 64 w 104"/>
                <a:gd name="T1" fmla="*/ 0 h 92"/>
                <a:gd name="T2" fmla="*/ 0 w 104"/>
                <a:gd name="T3" fmla="*/ 72 h 92"/>
                <a:gd name="T4" fmla="*/ 27 w 104"/>
                <a:gd name="T5" fmla="*/ 92 h 92"/>
                <a:gd name="T6" fmla="*/ 104 w 104"/>
                <a:gd name="T7" fmla="*/ 5 h 92"/>
                <a:gd name="T8" fmla="*/ 64 w 104"/>
                <a:gd name="T9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" h="92">
                  <a:moveTo>
                    <a:pt x="64" y="0"/>
                  </a:moveTo>
                  <a:cubicBezTo>
                    <a:pt x="44" y="25"/>
                    <a:pt x="22" y="49"/>
                    <a:pt x="0" y="72"/>
                  </a:cubicBezTo>
                  <a:cubicBezTo>
                    <a:pt x="8" y="79"/>
                    <a:pt x="17" y="85"/>
                    <a:pt x="27" y="92"/>
                  </a:cubicBezTo>
                  <a:cubicBezTo>
                    <a:pt x="54" y="64"/>
                    <a:pt x="80" y="35"/>
                    <a:pt x="104" y="5"/>
                  </a:cubicBezTo>
                  <a:cubicBezTo>
                    <a:pt x="90" y="3"/>
                    <a:pt x="77" y="2"/>
                    <a:pt x="64" y="0"/>
                  </a:cubicBezTo>
                </a:path>
              </a:pathLst>
            </a:custGeom>
            <a:solidFill>
              <a:srgbClr val="C7F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8" name="Freeform 68"/>
            <p:cNvSpPr/>
            <p:nvPr/>
          </p:nvSpPr>
          <p:spPr bwMode="auto">
            <a:xfrm>
              <a:off x="5013325" y="1970088"/>
              <a:ext cx="260350" cy="254000"/>
            </a:xfrm>
            <a:custGeom>
              <a:avLst/>
              <a:gdLst>
                <a:gd name="T0" fmla="*/ 53 w 53"/>
                <a:gd name="T1" fmla="*/ 0 h 52"/>
                <a:gd name="T2" fmla="*/ 21 w 53"/>
                <a:gd name="T3" fmla="*/ 16 h 52"/>
                <a:gd name="T4" fmla="*/ 0 w 53"/>
                <a:gd name="T5" fmla="*/ 52 h 52"/>
                <a:gd name="T6" fmla="*/ 31 w 53"/>
                <a:gd name="T7" fmla="*/ 39 h 52"/>
                <a:gd name="T8" fmla="*/ 53 w 53"/>
                <a:gd name="T9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52">
                  <a:moveTo>
                    <a:pt x="53" y="0"/>
                  </a:moveTo>
                  <a:cubicBezTo>
                    <a:pt x="43" y="5"/>
                    <a:pt x="32" y="11"/>
                    <a:pt x="21" y="16"/>
                  </a:cubicBezTo>
                  <a:cubicBezTo>
                    <a:pt x="15" y="28"/>
                    <a:pt x="8" y="39"/>
                    <a:pt x="0" y="52"/>
                  </a:cubicBezTo>
                  <a:cubicBezTo>
                    <a:pt x="10" y="48"/>
                    <a:pt x="20" y="44"/>
                    <a:pt x="31" y="39"/>
                  </a:cubicBezTo>
                  <a:cubicBezTo>
                    <a:pt x="39" y="26"/>
                    <a:pt x="47" y="13"/>
                    <a:pt x="53" y="0"/>
                  </a:cubicBezTo>
                </a:path>
              </a:pathLst>
            </a:custGeom>
            <a:solidFill>
              <a:srgbClr val="C7F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9" name="Freeform 69"/>
            <p:cNvSpPr/>
            <p:nvPr/>
          </p:nvSpPr>
          <p:spPr bwMode="auto">
            <a:xfrm>
              <a:off x="5048250" y="946150"/>
              <a:ext cx="714375" cy="901700"/>
            </a:xfrm>
            <a:custGeom>
              <a:avLst/>
              <a:gdLst>
                <a:gd name="T0" fmla="*/ 136 w 146"/>
                <a:gd name="T1" fmla="*/ 0 h 185"/>
                <a:gd name="T2" fmla="*/ 19 w 146"/>
                <a:gd name="T3" fmla="*/ 107 h 185"/>
                <a:gd name="T4" fmla="*/ 0 w 146"/>
                <a:gd name="T5" fmla="*/ 185 h 185"/>
                <a:gd name="T6" fmla="*/ 78 w 146"/>
                <a:gd name="T7" fmla="*/ 133 h 185"/>
                <a:gd name="T8" fmla="*/ 81 w 146"/>
                <a:gd name="T9" fmla="*/ 123 h 185"/>
                <a:gd name="T10" fmla="*/ 142 w 146"/>
                <a:gd name="T11" fmla="*/ 82 h 185"/>
                <a:gd name="T12" fmla="*/ 146 w 146"/>
                <a:gd name="T13" fmla="*/ 61 h 185"/>
                <a:gd name="T14" fmla="*/ 91 w 146"/>
                <a:gd name="T15" fmla="*/ 101 h 185"/>
                <a:gd name="T16" fmla="*/ 93 w 146"/>
                <a:gd name="T17" fmla="*/ 52 h 185"/>
                <a:gd name="T18" fmla="*/ 142 w 146"/>
                <a:gd name="T19" fmla="*/ 10 h 185"/>
                <a:gd name="T20" fmla="*/ 136 w 146"/>
                <a:gd name="T21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6" h="185">
                  <a:moveTo>
                    <a:pt x="136" y="0"/>
                  </a:moveTo>
                  <a:cubicBezTo>
                    <a:pt x="96" y="37"/>
                    <a:pt x="57" y="73"/>
                    <a:pt x="19" y="107"/>
                  </a:cubicBezTo>
                  <a:cubicBezTo>
                    <a:pt x="21" y="126"/>
                    <a:pt x="15" y="152"/>
                    <a:pt x="0" y="185"/>
                  </a:cubicBezTo>
                  <a:cubicBezTo>
                    <a:pt x="25" y="168"/>
                    <a:pt x="51" y="151"/>
                    <a:pt x="78" y="133"/>
                  </a:cubicBezTo>
                  <a:cubicBezTo>
                    <a:pt x="79" y="130"/>
                    <a:pt x="80" y="127"/>
                    <a:pt x="81" y="123"/>
                  </a:cubicBezTo>
                  <a:cubicBezTo>
                    <a:pt x="101" y="110"/>
                    <a:pt x="121" y="96"/>
                    <a:pt x="142" y="82"/>
                  </a:cubicBezTo>
                  <a:cubicBezTo>
                    <a:pt x="143" y="74"/>
                    <a:pt x="145" y="67"/>
                    <a:pt x="146" y="61"/>
                  </a:cubicBezTo>
                  <a:cubicBezTo>
                    <a:pt x="127" y="75"/>
                    <a:pt x="109" y="88"/>
                    <a:pt x="91" y="101"/>
                  </a:cubicBezTo>
                  <a:cubicBezTo>
                    <a:pt x="95" y="81"/>
                    <a:pt x="96" y="65"/>
                    <a:pt x="93" y="52"/>
                  </a:cubicBezTo>
                  <a:cubicBezTo>
                    <a:pt x="109" y="38"/>
                    <a:pt x="125" y="24"/>
                    <a:pt x="142" y="10"/>
                  </a:cubicBezTo>
                  <a:cubicBezTo>
                    <a:pt x="140" y="6"/>
                    <a:pt x="139" y="3"/>
                    <a:pt x="136" y="0"/>
                  </a:cubicBezTo>
                </a:path>
              </a:pathLst>
            </a:custGeom>
            <a:solidFill>
              <a:srgbClr val="99D1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0" name="Freeform 70"/>
            <p:cNvSpPr/>
            <p:nvPr/>
          </p:nvSpPr>
          <p:spPr bwMode="auto">
            <a:xfrm>
              <a:off x="5492750" y="995363"/>
              <a:ext cx="284162" cy="442912"/>
            </a:xfrm>
            <a:custGeom>
              <a:avLst/>
              <a:gdLst>
                <a:gd name="T0" fmla="*/ 51 w 58"/>
                <a:gd name="T1" fmla="*/ 0 h 91"/>
                <a:gd name="T2" fmla="*/ 2 w 58"/>
                <a:gd name="T3" fmla="*/ 42 h 91"/>
                <a:gd name="T4" fmla="*/ 0 w 58"/>
                <a:gd name="T5" fmla="*/ 91 h 91"/>
                <a:gd name="T6" fmla="*/ 55 w 58"/>
                <a:gd name="T7" fmla="*/ 51 h 91"/>
                <a:gd name="T8" fmla="*/ 51 w 58"/>
                <a:gd name="T9" fmla="*/ 0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91">
                  <a:moveTo>
                    <a:pt x="51" y="0"/>
                  </a:moveTo>
                  <a:cubicBezTo>
                    <a:pt x="34" y="14"/>
                    <a:pt x="18" y="28"/>
                    <a:pt x="2" y="42"/>
                  </a:cubicBezTo>
                  <a:cubicBezTo>
                    <a:pt x="5" y="55"/>
                    <a:pt x="4" y="71"/>
                    <a:pt x="0" y="91"/>
                  </a:cubicBezTo>
                  <a:cubicBezTo>
                    <a:pt x="18" y="78"/>
                    <a:pt x="36" y="65"/>
                    <a:pt x="55" y="51"/>
                  </a:cubicBezTo>
                  <a:cubicBezTo>
                    <a:pt x="58" y="30"/>
                    <a:pt x="56" y="13"/>
                    <a:pt x="51" y="0"/>
                  </a:cubicBezTo>
                </a:path>
              </a:pathLst>
            </a:custGeom>
            <a:solidFill>
              <a:srgbClr val="09AA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1" name="Freeform 71"/>
            <p:cNvSpPr/>
            <p:nvPr/>
          </p:nvSpPr>
          <p:spPr bwMode="auto">
            <a:xfrm>
              <a:off x="5429250" y="1346200"/>
              <a:ext cx="314325" cy="247650"/>
            </a:xfrm>
            <a:custGeom>
              <a:avLst/>
              <a:gdLst>
                <a:gd name="T0" fmla="*/ 64 w 64"/>
                <a:gd name="T1" fmla="*/ 0 h 51"/>
                <a:gd name="T2" fmla="*/ 3 w 64"/>
                <a:gd name="T3" fmla="*/ 41 h 51"/>
                <a:gd name="T4" fmla="*/ 0 w 64"/>
                <a:gd name="T5" fmla="*/ 51 h 51"/>
                <a:gd name="T6" fmla="*/ 61 w 64"/>
                <a:gd name="T7" fmla="*/ 10 h 51"/>
                <a:gd name="T8" fmla="*/ 64 w 64"/>
                <a:gd name="T9" fmla="*/ 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4" h="51">
                  <a:moveTo>
                    <a:pt x="64" y="0"/>
                  </a:moveTo>
                  <a:cubicBezTo>
                    <a:pt x="43" y="14"/>
                    <a:pt x="23" y="28"/>
                    <a:pt x="3" y="41"/>
                  </a:cubicBezTo>
                  <a:cubicBezTo>
                    <a:pt x="2" y="45"/>
                    <a:pt x="1" y="48"/>
                    <a:pt x="0" y="51"/>
                  </a:cubicBezTo>
                  <a:cubicBezTo>
                    <a:pt x="20" y="38"/>
                    <a:pt x="40" y="24"/>
                    <a:pt x="61" y="10"/>
                  </a:cubicBezTo>
                  <a:cubicBezTo>
                    <a:pt x="62" y="7"/>
                    <a:pt x="63" y="3"/>
                    <a:pt x="64" y="0"/>
                  </a:cubicBezTo>
                </a:path>
              </a:pathLst>
            </a:custGeom>
            <a:solidFill>
              <a:srgbClr val="0093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2" name="Freeform 72"/>
            <p:cNvSpPr/>
            <p:nvPr/>
          </p:nvSpPr>
          <p:spPr bwMode="auto">
            <a:xfrm>
              <a:off x="5043488" y="882651"/>
              <a:ext cx="650875" cy="492125"/>
            </a:xfrm>
            <a:custGeom>
              <a:avLst/>
              <a:gdLst>
                <a:gd name="T0" fmla="*/ 133 w 133"/>
                <a:gd name="T1" fmla="*/ 0 h 101"/>
                <a:gd name="T2" fmla="*/ 60 w 133"/>
                <a:gd name="T3" fmla="*/ 0 h 101"/>
                <a:gd name="T4" fmla="*/ 60 w 133"/>
                <a:gd name="T5" fmla="*/ 0 h 101"/>
                <a:gd name="T6" fmla="*/ 87 w 133"/>
                <a:gd name="T7" fmla="*/ 0 h 101"/>
                <a:gd name="T8" fmla="*/ 87 w 133"/>
                <a:gd name="T9" fmla="*/ 0 h 101"/>
                <a:gd name="T10" fmla="*/ 58 w 133"/>
                <a:gd name="T11" fmla="*/ 32 h 101"/>
                <a:gd name="T12" fmla="*/ 50 w 133"/>
                <a:gd name="T13" fmla="*/ 32 h 101"/>
                <a:gd name="T14" fmla="*/ 33 w 133"/>
                <a:gd name="T15" fmla="*/ 34 h 101"/>
                <a:gd name="T16" fmla="*/ 17 w 133"/>
                <a:gd name="T17" fmla="*/ 54 h 101"/>
                <a:gd name="T18" fmla="*/ 26 w 133"/>
                <a:gd name="T19" fmla="*/ 53 h 101"/>
                <a:gd name="T20" fmla="*/ 37 w 133"/>
                <a:gd name="T21" fmla="*/ 54 h 101"/>
                <a:gd name="T22" fmla="*/ 0 w 133"/>
                <a:gd name="T23" fmla="*/ 96 h 101"/>
                <a:gd name="T24" fmla="*/ 6 w 133"/>
                <a:gd name="T25" fmla="*/ 101 h 101"/>
                <a:gd name="T26" fmla="*/ 48 w 133"/>
                <a:gd name="T27" fmla="*/ 56 h 101"/>
                <a:gd name="T28" fmla="*/ 63 w 133"/>
                <a:gd name="T29" fmla="*/ 71 h 101"/>
                <a:gd name="T30" fmla="*/ 86 w 133"/>
                <a:gd name="T31" fmla="*/ 49 h 101"/>
                <a:gd name="T32" fmla="*/ 67 w 133"/>
                <a:gd name="T33" fmla="*/ 35 h 101"/>
                <a:gd name="T34" fmla="*/ 100 w 133"/>
                <a:gd name="T35" fmla="*/ 0 h 101"/>
                <a:gd name="T36" fmla="*/ 133 w 133"/>
                <a:gd name="T37" fmla="*/ 0 h 101"/>
                <a:gd name="T38" fmla="*/ 133 w 133"/>
                <a:gd name="T39" fmla="*/ 0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33" h="101">
                  <a:moveTo>
                    <a:pt x="133" y="0"/>
                  </a:moveTo>
                  <a:cubicBezTo>
                    <a:pt x="60" y="0"/>
                    <a:pt x="60" y="0"/>
                    <a:pt x="60" y="0"/>
                  </a:cubicBezTo>
                  <a:cubicBezTo>
                    <a:pt x="60" y="0"/>
                    <a:pt x="60" y="0"/>
                    <a:pt x="60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77" y="11"/>
                    <a:pt x="67" y="22"/>
                    <a:pt x="58" y="32"/>
                  </a:cubicBezTo>
                  <a:cubicBezTo>
                    <a:pt x="55" y="32"/>
                    <a:pt x="52" y="32"/>
                    <a:pt x="50" y="32"/>
                  </a:cubicBezTo>
                  <a:cubicBezTo>
                    <a:pt x="44" y="32"/>
                    <a:pt x="39" y="33"/>
                    <a:pt x="33" y="34"/>
                  </a:cubicBezTo>
                  <a:cubicBezTo>
                    <a:pt x="27" y="40"/>
                    <a:pt x="22" y="47"/>
                    <a:pt x="17" y="54"/>
                  </a:cubicBezTo>
                  <a:cubicBezTo>
                    <a:pt x="20" y="53"/>
                    <a:pt x="23" y="53"/>
                    <a:pt x="26" y="53"/>
                  </a:cubicBezTo>
                  <a:cubicBezTo>
                    <a:pt x="30" y="53"/>
                    <a:pt x="34" y="53"/>
                    <a:pt x="37" y="54"/>
                  </a:cubicBezTo>
                  <a:cubicBezTo>
                    <a:pt x="25" y="68"/>
                    <a:pt x="12" y="82"/>
                    <a:pt x="0" y="96"/>
                  </a:cubicBezTo>
                  <a:cubicBezTo>
                    <a:pt x="2" y="98"/>
                    <a:pt x="4" y="99"/>
                    <a:pt x="6" y="101"/>
                  </a:cubicBezTo>
                  <a:cubicBezTo>
                    <a:pt x="20" y="86"/>
                    <a:pt x="34" y="71"/>
                    <a:pt x="48" y="56"/>
                  </a:cubicBezTo>
                  <a:cubicBezTo>
                    <a:pt x="55" y="59"/>
                    <a:pt x="60" y="64"/>
                    <a:pt x="63" y="71"/>
                  </a:cubicBezTo>
                  <a:cubicBezTo>
                    <a:pt x="71" y="64"/>
                    <a:pt x="78" y="57"/>
                    <a:pt x="86" y="49"/>
                  </a:cubicBezTo>
                  <a:cubicBezTo>
                    <a:pt x="81" y="43"/>
                    <a:pt x="75" y="38"/>
                    <a:pt x="67" y="35"/>
                  </a:cubicBezTo>
                  <a:cubicBezTo>
                    <a:pt x="78" y="23"/>
                    <a:pt x="89" y="12"/>
                    <a:pt x="100" y="0"/>
                  </a:cubicBezTo>
                  <a:cubicBezTo>
                    <a:pt x="133" y="0"/>
                    <a:pt x="133" y="0"/>
                    <a:pt x="133" y="0"/>
                  </a:cubicBezTo>
                  <a:cubicBezTo>
                    <a:pt x="133" y="0"/>
                    <a:pt x="133" y="0"/>
                    <a:pt x="133" y="0"/>
                  </a:cubicBezTo>
                </a:path>
              </a:pathLst>
            </a:custGeom>
            <a:solidFill>
              <a:srgbClr val="99D0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3" name="Freeform 73"/>
            <p:cNvSpPr/>
            <p:nvPr/>
          </p:nvSpPr>
          <p:spPr bwMode="auto">
            <a:xfrm>
              <a:off x="5205413" y="882651"/>
              <a:ext cx="263525" cy="165100"/>
            </a:xfrm>
            <a:custGeom>
              <a:avLst/>
              <a:gdLst>
                <a:gd name="T0" fmla="*/ 54 w 54"/>
                <a:gd name="T1" fmla="*/ 0 h 34"/>
                <a:gd name="T2" fmla="*/ 27 w 54"/>
                <a:gd name="T3" fmla="*/ 0 h 34"/>
                <a:gd name="T4" fmla="*/ 0 w 54"/>
                <a:gd name="T5" fmla="*/ 34 h 34"/>
                <a:gd name="T6" fmla="*/ 17 w 54"/>
                <a:gd name="T7" fmla="*/ 32 h 34"/>
                <a:gd name="T8" fmla="*/ 25 w 54"/>
                <a:gd name="T9" fmla="*/ 32 h 34"/>
                <a:gd name="T10" fmla="*/ 54 w 54"/>
                <a:gd name="T11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" h="34">
                  <a:moveTo>
                    <a:pt x="54" y="0"/>
                  </a:moveTo>
                  <a:cubicBezTo>
                    <a:pt x="27" y="0"/>
                    <a:pt x="27" y="0"/>
                    <a:pt x="27" y="0"/>
                  </a:cubicBezTo>
                  <a:cubicBezTo>
                    <a:pt x="18" y="11"/>
                    <a:pt x="9" y="22"/>
                    <a:pt x="0" y="34"/>
                  </a:cubicBezTo>
                  <a:cubicBezTo>
                    <a:pt x="6" y="33"/>
                    <a:pt x="11" y="32"/>
                    <a:pt x="17" y="32"/>
                  </a:cubicBezTo>
                  <a:cubicBezTo>
                    <a:pt x="19" y="32"/>
                    <a:pt x="22" y="32"/>
                    <a:pt x="25" y="32"/>
                  </a:cubicBezTo>
                  <a:cubicBezTo>
                    <a:pt x="34" y="22"/>
                    <a:pt x="44" y="11"/>
                    <a:pt x="54" y="0"/>
                  </a:cubicBezTo>
                </a:path>
              </a:pathLst>
            </a:custGeom>
            <a:solidFill>
              <a:srgbClr val="04A8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4" name="Freeform 74"/>
            <p:cNvSpPr/>
            <p:nvPr/>
          </p:nvSpPr>
          <p:spPr bwMode="auto">
            <a:xfrm>
              <a:off x="5370513" y="882651"/>
              <a:ext cx="338137" cy="238125"/>
            </a:xfrm>
            <a:custGeom>
              <a:avLst/>
              <a:gdLst>
                <a:gd name="T0" fmla="*/ 66 w 69"/>
                <a:gd name="T1" fmla="*/ 0 h 49"/>
                <a:gd name="T2" fmla="*/ 33 w 69"/>
                <a:gd name="T3" fmla="*/ 0 h 49"/>
                <a:gd name="T4" fmla="*/ 0 w 69"/>
                <a:gd name="T5" fmla="*/ 35 h 49"/>
                <a:gd name="T6" fmla="*/ 19 w 69"/>
                <a:gd name="T7" fmla="*/ 49 h 49"/>
                <a:gd name="T8" fmla="*/ 69 w 69"/>
                <a:gd name="T9" fmla="*/ 2 h 49"/>
                <a:gd name="T10" fmla="*/ 66 w 69"/>
                <a:gd name="T1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9" h="49">
                  <a:moveTo>
                    <a:pt x="66" y="0"/>
                  </a:moveTo>
                  <a:cubicBezTo>
                    <a:pt x="33" y="0"/>
                    <a:pt x="33" y="0"/>
                    <a:pt x="33" y="0"/>
                  </a:cubicBezTo>
                  <a:cubicBezTo>
                    <a:pt x="22" y="12"/>
                    <a:pt x="11" y="23"/>
                    <a:pt x="0" y="35"/>
                  </a:cubicBezTo>
                  <a:cubicBezTo>
                    <a:pt x="8" y="38"/>
                    <a:pt x="14" y="43"/>
                    <a:pt x="19" y="49"/>
                  </a:cubicBezTo>
                  <a:cubicBezTo>
                    <a:pt x="35" y="34"/>
                    <a:pt x="52" y="18"/>
                    <a:pt x="69" y="2"/>
                  </a:cubicBezTo>
                  <a:cubicBezTo>
                    <a:pt x="68" y="1"/>
                    <a:pt x="67" y="0"/>
                    <a:pt x="66" y="0"/>
                  </a:cubicBezTo>
                </a:path>
              </a:pathLst>
            </a:custGeom>
            <a:solidFill>
              <a:srgbClr val="00A5D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5" name="Freeform 75"/>
            <p:cNvSpPr/>
            <p:nvPr/>
          </p:nvSpPr>
          <p:spPr bwMode="auto">
            <a:xfrm>
              <a:off x="4970463" y="1141413"/>
              <a:ext cx="254000" cy="209550"/>
            </a:xfrm>
            <a:custGeom>
              <a:avLst/>
              <a:gdLst>
                <a:gd name="T0" fmla="*/ 41 w 52"/>
                <a:gd name="T1" fmla="*/ 0 h 43"/>
                <a:gd name="T2" fmla="*/ 32 w 52"/>
                <a:gd name="T3" fmla="*/ 1 h 43"/>
                <a:gd name="T4" fmla="*/ 0 w 52"/>
                <a:gd name="T5" fmla="*/ 40 h 43"/>
                <a:gd name="T6" fmla="*/ 15 w 52"/>
                <a:gd name="T7" fmla="*/ 43 h 43"/>
                <a:gd name="T8" fmla="*/ 52 w 52"/>
                <a:gd name="T9" fmla="*/ 1 h 43"/>
                <a:gd name="T10" fmla="*/ 41 w 52"/>
                <a:gd name="T11" fmla="*/ 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2" h="43">
                  <a:moveTo>
                    <a:pt x="41" y="0"/>
                  </a:moveTo>
                  <a:cubicBezTo>
                    <a:pt x="38" y="0"/>
                    <a:pt x="35" y="0"/>
                    <a:pt x="32" y="1"/>
                  </a:cubicBezTo>
                  <a:cubicBezTo>
                    <a:pt x="21" y="14"/>
                    <a:pt x="11" y="27"/>
                    <a:pt x="0" y="40"/>
                  </a:cubicBezTo>
                  <a:cubicBezTo>
                    <a:pt x="6" y="40"/>
                    <a:pt x="11" y="41"/>
                    <a:pt x="15" y="43"/>
                  </a:cubicBezTo>
                  <a:cubicBezTo>
                    <a:pt x="27" y="29"/>
                    <a:pt x="40" y="15"/>
                    <a:pt x="52" y="1"/>
                  </a:cubicBezTo>
                  <a:cubicBezTo>
                    <a:pt x="49" y="0"/>
                    <a:pt x="45" y="0"/>
                    <a:pt x="41" y="0"/>
                  </a:cubicBezTo>
                </a:path>
              </a:pathLst>
            </a:custGeom>
            <a:solidFill>
              <a:srgbClr val="1AAE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6" name="Freeform 76"/>
            <p:cNvSpPr/>
            <p:nvPr/>
          </p:nvSpPr>
          <p:spPr bwMode="auto">
            <a:xfrm>
              <a:off x="5072063" y="1155700"/>
              <a:ext cx="279400" cy="296862"/>
            </a:xfrm>
            <a:custGeom>
              <a:avLst/>
              <a:gdLst>
                <a:gd name="T0" fmla="*/ 42 w 57"/>
                <a:gd name="T1" fmla="*/ 0 h 61"/>
                <a:gd name="T2" fmla="*/ 0 w 57"/>
                <a:gd name="T3" fmla="*/ 45 h 61"/>
                <a:gd name="T4" fmla="*/ 9 w 57"/>
                <a:gd name="T5" fmla="*/ 61 h 61"/>
                <a:gd name="T6" fmla="*/ 57 w 57"/>
                <a:gd name="T7" fmla="*/ 15 h 61"/>
                <a:gd name="T8" fmla="*/ 42 w 57"/>
                <a:gd name="T9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" h="61">
                  <a:moveTo>
                    <a:pt x="42" y="0"/>
                  </a:moveTo>
                  <a:cubicBezTo>
                    <a:pt x="28" y="15"/>
                    <a:pt x="14" y="30"/>
                    <a:pt x="0" y="45"/>
                  </a:cubicBezTo>
                  <a:cubicBezTo>
                    <a:pt x="4" y="49"/>
                    <a:pt x="7" y="54"/>
                    <a:pt x="9" y="61"/>
                  </a:cubicBezTo>
                  <a:cubicBezTo>
                    <a:pt x="25" y="46"/>
                    <a:pt x="41" y="31"/>
                    <a:pt x="57" y="15"/>
                  </a:cubicBezTo>
                  <a:cubicBezTo>
                    <a:pt x="54" y="8"/>
                    <a:pt x="49" y="3"/>
                    <a:pt x="42" y="0"/>
                  </a:cubicBezTo>
                </a:path>
              </a:pathLst>
            </a:custGeom>
            <a:solidFill>
              <a:srgbClr val="0CAA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7" name="Freeform 77"/>
            <p:cNvSpPr/>
            <p:nvPr/>
          </p:nvSpPr>
          <p:spPr bwMode="auto">
            <a:xfrm>
              <a:off x="4705350" y="882651"/>
              <a:ext cx="596900" cy="536575"/>
            </a:xfrm>
            <a:custGeom>
              <a:avLst/>
              <a:gdLst>
                <a:gd name="T0" fmla="*/ 122 w 122"/>
                <a:gd name="T1" fmla="*/ 0 h 110"/>
                <a:gd name="T2" fmla="*/ 116 w 122"/>
                <a:gd name="T3" fmla="*/ 0 h 110"/>
                <a:gd name="T4" fmla="*/ 97 w 122"/>
                <a:gd name="T5" fmla="*/ 7 h 110"/>
                <a:gd name="T6" fmla="*/ 76 w 122"/>
                <a:gd name="T7" fmla="*/ 38 h 110"/>
                <a:gd name="T8" fmla="*/ 40 w 122"/>
                <a:gd name="T9" fmla="*/ 55 h 110"/>
                <a:gd name="T10" fmla="*/ 55 w 122"/>
                <a:gd name="T11" fmla="*/ 29 h 110"/>
                <a:gd name="T12" fmla="*/ 28 w 122"/>
                <a:gd name="T13" fmla="*/ 46 h 110"/>
                <a:gd name="T14" fmla="*/ 11 w 122"/>
                <a:gd name="T15" fmla="*/ 80 h 110"/>
                <a:gd name="T16" fmla="*/ 19 w 122"/>
                <a:gd name="T17" fmla="*/ 75 h 110"/>
                <a:gd name="T18" fmla="*/ 19 w 122"/>
                <a:gd name="T19" fmla="*/ 75 h 110"/>
                <a:gd name="T20" fmla="*/ 19 w 122"/>
                <a:gd name="T21" fmla="*/ 75 h 110"/>
                <a:gd name="T22" fmla="*/ 0 w 122"/>
                <a:gd name="T23" fmla="*/ 110 h 110"/>
                <a:gd name="T24" fmla="*/ 9 w 122"/>
                <a:gd name="T25" fmla="*/ 106 h 110"/>
                <a:gd name="T26" fmla="*/ 27 w 122"/>
                <a:gd name="T27" fmla="*/ 74 h 110"/>
                <a:gd name="T28" fmla="*/ 63 w 122"/>
                <a:gd name="T29" fmla="*/ 59 h 110"/>
                <a:gd name="T30" fmla="*/ 63 w 122"/>
                <a:gd name="T31" fmla="*/ 59 h 110"/>
                <a:gd name="T32" fmla="*/ 63 w 122"/>
                <a:gd name="T33" fmla="*/ 59 h 110"/>
                <a:gd name="T34" fmla="*/ 37 w 122"/>
                <a:gd name="T35" fmla="*/ 96 h 110"/>
                <a:gd name="T36" fmla="*/ 48 w 122"/>
                <a:gd name="T37" fmla="*/ 94 h 110"/>
                <a:gd name="T38" fmla="*/ 77 w 122"/>
                <a:gd name="T39" fmla="*/ 55 h 110"/>
                <a:gd name="T40" fmla="*/ 80 w 122"/>
                <a:gd name="T41" fmla="*/ 55 h 110"/>
                <a:gd name="T42" fmla="*/ 95 w 122"/>
                <a:gd name="T43" fmla="*/ 35 h 110"/>
                <a:gd name="T44" fmla="*/ 90 w 122"/>
                <a:gd name="T45" fmla="*/ 36 h 110"/>
                <a:gd name="T46" fmla="*/ 118 w 122"/>
                <a:gd name="T47" fmla="*/ 0 h 110"/>
                <a:gd name="T48" fmla="*/ 122 w 122"/>
                <a:gd name="T49" fmla="*/ 0 h 110"/>
                <a:gd name="T50" fmla="*/ 122 w 122"/>
                <a:gd name="T51" fmla="*/ 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2" h="110">
                  <a:moveTo>
                    <a:pt x="122" y="0"/>
                  </a:moveTo>
                  <a:cubicBezTo>
                    <a:pt x="116" y="0"/>
                    <a:pt x="116" y="0"/>
                    <a:pt x="116" y="0"/>
                  </a:cubicBezTo>
                  <a:cubicBezTo>
                    <a:pt x="110" y="2"/>
                    <a:pt x="104" y="4"/>
                    <a:pt x="97" y="7"/>
                  </a:cubicBezTo>
                  <a:cubicBezTo>
                    <a:pt x="90" y="17"/>
                    <a:pt x="83" y="27"/>
                    <a:pt x="76" y="38"/>
                  </a:cubicBezTo>
                  <a:cubicBezTo>
                    <a:pt x="64" y="42"/>
                    <a:pt x="52" y="48"/>
                    <a:pt x="40" y="55"/>
                  </a:cubicBezTo>
                  <a:cubicBezTo>
                    <a:pt x="45" y="46"/>
                    <a:pt x="50" y="37"/>
                    <a:pt x="55" y="29"/>
                  </a:cubicBezTo>
                  <a:cubicBezTo>
                    <a:pt x="46" y="34"/>
                    <a:pt x="37" y="40"/>
                    <a:pt x="28" y="46"/>
                  </a:cubicBezTo>
                  <a:cubicBezTo>
                    <a:pt x="22" y="57"/>
                    <a:pt x="17" y="68"/>
                    <a:pt x="11" y="80"/>
                  </a:cubicBezTo>
                  <a:cubicBezTo>
                    <a:pt x="14" y="78"/>
                    <a:pt x="16" y="77"/>
                    <a:pt x="19" y="75"/>
                  </a:cubicBezTo>
                  <a:cubicBezTo>
                    <a:pt x="19" y="75"/>
                    <a:pt x="19" y="75"/>
                    <a:pt x="19" y="75"/>
                  </a:cubicBezTo>
                  <a:cubicBezTo>
                    <a:pt x="19" y="75"/>
                    <a:pt x="19" y="75"/>
                    <a:pt x="19" y="75"/>
                  </a:cubicBezTo>
                  <a:cubicBezTo>
                    <a:pt x="13" y="86"/>
                    <a:pt x="7" y="98"/>
                    <a:pt x="0" y="110"/>
                  </a:cubicBezTo>
                  <a:cubicBezTo>
                    <a:pt x="3" y="108"/>
                    <a:pt x="6" y="107"/>
                    <a:pt x="9" y="106"/>
                  </a:cubicBezTo>
                  <a:cubicBezTo>
                    <a:pt x="15" y="95"/>
                    <a:pt x="21" y="85"/>
                    <a:pt x="27" y="74"/>
                  </a:cubicBezTo>
                  <a:cubicBezTo>
                    <a:pt x="39" y="68"/>
                    <a:pt x="52" y="62"/>
                    <a:pt x="63" y="59"/>
                  </a:cubicBezTo>
                  <a:cubicBezTo>
                    <a:pt x="63" y="59"/>
                    <a:pt x="63" y="59"/>
                    <a:pt x="63" y="59"/>
                  </a:cubicBezTo>
                  <a:cubicBezTo>
                    <a:pt x="63" y="59"/>
                    <a:pt x="63" y="59"/>
                    <a:pt x="63" y="59"/>
                  </a:cubicBezTo>
                  <a:cubicBezTo>
                    <a:pt x="54" y="71"/>
                    <a:pt x="45" y="83"/>
                    <a:pt x="37" y="96"/>
                  </a:cubicBezTo>
                  <a:cubicBezTo>
                    <a:pt x="40" y="95"/>
                    <a:pt x="44" y="94"/>
                    <a:pt x="48" y="94"/>
                  </a:cubicBezTo>
                  <a:cubicBezTo>
                    <a:pt x="57" y="81"/>
                    <a:pt x="67" y="68"/>
                    <a:pt x="77" y="55"/>
                  </a:cubicBezTo>
                  <a:cubicBezTo>
                    <a:pt x="78" y="55"/>
                    <a:pt x="79" y="55"/>
                    <a:pt x="80" y="55"/>
                  </a:cubicBezTo>
                  <a:cubicBezTo>
                    <a:pt x="85" y="48"/>
                    <a:pt x="90" y="42"/>
                    <a:pt x="95" y="35"/>
                  </a:cubicBezTo>
                  <a:cubicBezTo>
                    <a:pt x="93" y="35"/>
                    <a:pt x="92" y="36"/>
                    <a:pt x="90" y="36"/>
                  </a:cubicBezTo>
                  <a:cubicBezTo>
                    <a:pt x="100" y="24"/>
                    <a:pt x="109" y="12"/>
                    <a:pt x="118" y="0"/>
                  </a:cubicBezTo>
                  <a:cubicBezTo>
                    <a:pt x="122" y="0"/>
                    <a:pt x="122" y="0"/>
                    <a:pt x="122" y="0"/>
                  </a:cubicBezTo>
                  <a:cubicBezTo>
                    <a:pt x="122" y="0"/>
                    <a:pt x="122" y="0"/>
                    <a:pt x="122" y="0"/>
                  </a:cubicBezTo>
                </a:path>
              </a:pathLst>
            </a:custGeom>
            <a:solidFill>
              <a:srgbClr val="99D0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8" name="Freeform 78"/>
            <p:cNvSpPr/>
            <p:nvPr/>
          </p:nvSpPr>
          <p:spPr bwMode="auto">
            <a:xfrm>
              <a:off x="4902200" y="915988"/>
              <a:ext cx="277812" cy="234950"/>
            </a:xfrm>
            <a:custGeom>
              <a:avLst/>
              <a:gdLst>
                <a:gd name="T0" fmla="*/ 57 w 57"/>
                <a:gd name="T1" fmla="*/ 0 h 48"/>
                <a:gd name="T2" fmla="*/ 15 w 57"/>
                <a:gd name="T3" fmla="*/ 22 h 48"/>
                <a:gd name="T4" fmla="*/ 0 w 57"/>
                <a:gd name="T5" fmla="*/ 48 h 48"/>
                <a:gd name="T6" fmla="*/ 36 w 57"/>
                <a:gd name="T7" fmla="*/ 31 h 48"/>
                <a:gd name="T8" fmla="*/ 57 w 57"/>
                <a:gd name="T9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" h="48">
                  <a:moveTo>
                    <a:pt x="57" y="0"/>
                  </a:moveTo>
                  <a:cubicBezTo>
                    <a:pt x="44" y="6"/>
                    <a:pt x="29" y="14"/>
                    <a:pt x="15" y="22"/>
                  </a:cubicBezTo>
                  <a:cubicBezTo>
                    <a:pt x="10" y="30"/>
                    <a:pt x="5" y="39"/>
                    <a:pt x="0" y="48"/>
                  </a:cubicBezTo>
                  <a:cubicBezTo>
                    <a:pt x="12" y="41"/>
                    <a:pt x="24" y="35"/>
                    <a:pt x="36" y="31"/>
                  </a:cubicBezTo>
                  <a:cubicBezTo>
                    <a:pt x="43" y="20"/>
                    <a:pt x="50" y="10"/>
                    <a:pt x="57" y="0"/>
                  </a:cubicBezTo>
                </a:path>
              </a:pathLst>
            </a:custGeom>
            <a:solidFill>
              <a:srgbClr val="2CB3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9" name="Freeform 79"/>
            <p:cNvSpPr/>
            <p:nvPr/>
          </p:nvSpPr>
          <p:spPr bwMode="auto">
            <a:xfrm>
              <a:off x="5146675" y="882651"/>
              <a:ext cx="155575" cy="176212"/>
            </a:xfrm>
            <a:custGeom>
              <a:avLst/>
              <a:gdLst>
                <a:gd name="T0" fmla="*/ 32 w 32"/>
                <a:gd name="T1" fmla="*/ 0 h 36"/>
                <a:gd name="T2" fmla="*/ 28 w 32"/>
                <a:gd name="T3" fmla="*/ 0 h 36"/>
                <a:gd name="T4" fmla="*/ 0 w 32"/>
                <a:gd name="T5" fmla="*/ 36 h 36"/>
                <a:gd name="T6" fmla="*/ 5 w 32"/>
                <a:gd name="T7" fmla="*/ 35 h 36"/>
                <a:gd name="T8" fmla="*/ 32 w 32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36">
                  <a:moveTo>
                    <a:pt x="32" y="0"/>
                  </a:moveTo>
                  <a:cubicBezTo>
                    <a:pt x="28" y="0"/>
                    <a:pt x="28" y="0"/>
                    <a:pt x="28" y="0"/>
                  </a:cubicBezTo>
                  <a:cubicBezTo>
                    <a:pt x="19" y="12"/>
                    <a:pt x="10" y="24"/>
                    <a:pt x="0" y="36"/>
                  </a:cubicBezTo>
                  <a:cubicBezTo>
                    <a:pt x="2" y="36"/>
                    <a:pt x="3" y="35"/>
                    <a:pt x="5" y="35"/>
                  </a:cubicBezTo>
                  <a:cubicBezTo>
                    <a:pt x="14" y="23"/>
                    <a:pt x="23" y="11"/>
                    <a:pt x="32" y="0"/>
                  </a:cubicBezTo>
                </a:path>
              </a:pathLst>
            </a:custGeom>
            <a:solidFill>
              <a:srgbClr val="04A8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0" name="Freeform 80"/>
            <p:cNvSpPr/>
            <p:nvPr/>
          </p:nvSpPr>
          <p:spPr bwMode="auto">
            <a:xfrm>
              <a:off x="4676775" y="1247775"/>
              <a:ext cx="122237" cy="185737"/>
            </a:xfrm>
            <a:custGeom>
              <a:avLst/>
              <a:gdLst>
                <a:gd name="T0" fmla="*/ 25 w 25"/>
                <a:gd name="T1" fmla="*/ 0 h 38"/>
                <a:gd name="T2" fmla="*/ 17 w 25"/>
                <a:gd name="T3" fmla="*/ 5 h 38"/>
                <a:gd name="T4" fmla="*/ 0 w 25"/>
                <a:gd name="T5" fmla="*/ 38 h 38"/>
                <a:gd name="T6" fmla="*/ 6 w 25"/>
                <a:gd name="T7" fmla="*/ 35 h 38"/>
                <a:gd name="T8" fmla="*/ 25 w 25"/>
                <a:gd name="T9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38">
                  <a:moveTo>
                    <a:pt x="25" y="0"/>
                  </a:moveTo>
                  <a:cubicBezTo>
                    <a:pt x="22" y="2"/>
                    <a:pt x="20" y="3"/>
                    <a:pt x="17" y="5"/>
                  </a:cubicBezTo>
                  <a:cubicBezTo>
                    <a:pt x="12" y="16"/>
                    <a:pt x="6" y="27"/>
                    <a:pt x="0" y="38"/>
                  </a:cubicBezTo>
                  <a:cubicBezTo>
                    <a:pt x="2" y="37"/>
                    <a:pt x="4" y="36"/>
                    <a:pt x="6" y="35"/>
                  </a:cubicBezTo>
                  <a:cubicBezTo>
                    <a:pt x="13" y="23"/>
                    <a:pt x="19" y="11"/>
                    <a:pt x="25" y="0"/>
                  </a:cubicBezTo>
                </a:path>
              </a:pathLst>
            </a:custGeom>
            <a:solidFill>
              <a:srgbClr val="0089B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1" name="Freeform 81"/>
            <p:cNvSpPr/>
            <p:nvPr/>
          </p:nvSpPr>
          <p:spPr bwMode="auto">
            <a:xfrm>
              <a:off x="4749800" y="1169988"/>
              <a:ext cx="263525" cy="230187"/>
            </a:xfrm>
            <a:custGeom>
              <a:avLst/>
              <a:gdLst>
                <a:gd name="T0" fmla="*/ 54 w 54"/>
                <a:gd name="T1" fmla="*/ 0 h 47"/>
                <a:gd name="T2" fmla="*/ 18 w 54"/>
                <a:gd name="T3" fmla="*/ 15 h 47"/>
                <a:gd name="T4" fmla="*/ 0 w 54"/>
                <a:gd name="T5" fmla="*/ 47 h 47"/>
                <a:gd name="T6" fmla="*/ 28 w 54"/>
                <a:gd name="T7" fmla="*/ 37 h 47"/>
                <a:gd name="T8" fmla="*/ 54 w 54"/>
                <a:gd name="T9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7">
                  <a:moveTo>
                    <a:pt x="54" y="0"/>
                  </a:moveTo>
                  <a:cubicBezTo>
                    <a:pt x="43" y="3"/>
                    <a:pt x="30" y="9"/>
                    <a:pt x="18" y="15"/>
                  </a:cubicBezTo>
                  <a:cubicBezTo>
                    <a:pt x="12" y="26"/>
                    <a:pt x="6" y="36"/>
                    <a:pt x="0" y="47"/>
                  </a:cubicBezTo>
                  <a:cubicBezTo>
                    <a:pt x="10" y="42"/>
                    <a:pt x="19" y="38"/>
                    <a:pt x="28" y="37"/>
                  </a:cubicBezTo>
                  <a:cubicBezTo>
                    <a:pt x="36" y="24"/>
                    <a:pt x="45" y="12"/>
                    <a:pt x="54" y="0"/>
                  </a:cubicBezTo>
                </a:path>
              </a:pathLst>
            </a:custGeom>
            <a:solidFill>
              <a:srgbClr val="16AD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2" name="Freeform 82"/>
            <p:cNvSpPr/>
            <p:nvPr/>
          </p:nvSpPr>
          <p:spPr bwMode="auto">
            <a:xfrm>
              <a:off x="4940300" y="1150938"/>
              <a:ext cx="157162" cy="190500"/>
            </a:xfrm>
            <a:custGeom>
              <a:avLst/>
              <a:gdLst>
                <a:gd name="T0" fmla="*/ 32 w 32"/>
                <a:gd name="T1" fmla="*/ 0 h 39"/>
                <a:gd name="T2" fmla="*/ 29 w 32"/>
                <a:gd name="T3" fmla="*/ 0 h 39"/>
                <a:gd name="T4" fmla="*/ 0 w 32"/>
                <a:gd name="T5" fmla="*/ 39 h 39"/>
                <a:gd name="T6" fmla="*/ 1 w 32"/>
                <a:gd name="T7" fmla="*/ 39 h 39"/>
                <a:gd name="T8" fmla="*/ 32 w 32"/>
                <a:gd name="T9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39">
                  <a:moveTo>
                    <a:pt x="32" y="0"/>
                  </a:moveTo>
                  <a:cubicBezTo>
                    <a:pt x="31" y="0"/>
                    <a:pt x="30" y="0"/>
                    <a:pt x="29" y="0"/>
                  </a:cubicBezTo>
                  <a:cubicBezTo>
                    <a:pt x="19" y="13"/>
                    <a:pt x="9" y="26"/>
                    <a:pt x="0" y="39"/>
                  </a:cubicBezTo>
                  <a:cubicBezTo>
                    <a:pt x="0" y="39"/>
                    <a:pt x="1" y="39"/>
                    <a:pt x="1" y="39"/>
                  </a:cubicBezTo>
                  <a:cubicBezTo>
                    <a:pt x="12" y="26"/>
                    <a:pt x="22" y="13"/>
                    <a:pt x="32" y="0"/>
                  </a:cubicBezTo>
                </a:path>
              </a:pathLst>
            </a:custGeom>
            <a:solidFill>
              <a:srgbClr val="1AAE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3" name="Freeform 83"/>
            <p:cNvSpPr/>
            <p:nvPr/>
          </p:nvSpPr>
          <p:spPr bwMode="auto">
            <a:xfrm>
              <a:off x="4343400" y="1233488"/>
              <a:ext cx="406400" cy="355600"/>
            </a:xfrm>
            <a:custGeom>
              <a:avLst/>
              <a:gdLst>
                <a:gd name="T0" fmla="*/ 83 w 83"/>
                <a:gd name="T1" fmla="*/ 0 h 73"/>
                <a:gd name="T2" fmla="*/ 55 w 83"/>
                <a:gd name="T3" fmla="*/ 20 h 73"/>
                <a:gd name="T4" fmla="*/ 60 w 83"/>
                <a:gd name="T5" fmla="*/ 4 h 73"/>
                <a:gd name="T6" fmla="*/ 32 w 83"/>
                <a:gd name="T7" fmla="*/ 26 h 73"/>
                <a:gd name="T8" fmla="*/ 30 w 83"/>
                <a:gd name="T9" fmla="*/ 40 h 73"/>
                <a:gd name="T10" fmla="*/ 0 w 83"/>
                <a:gd name="T11" fmla="*/ 66 h 73"/>
                <a:gd name="T12" fmla="*/ 1 w 83"/>
                <a:gd name="T13" fmla="*/ 73 h 73"/>
                <a:gd name="T14" fmla="*/ 33 w 83"/>
                <a:gd name="T15" fmla="*/ 46 h 73"/>
                <a:gd name="T16" fmla="*/ 33 w 83"/>
                <a:gd name="T17" fmla="*/ 46 h 73"/>
                <a:gd name="T18" fmla="*/ 33 w 83"/>
                <a:gd name="T19" fmla="*/ 46 h 73"/>
                <a:gd name="T20" fmla="*/ 28 w 83"/>
                <a:gd name="T21" fmla="*/ 67 h 73"/>
                <a:gd name="T22" fmla="*/ 35 w 83"/>
                <a:gd name="T23" fmla="*/ 62 h 73"/>
                <a:gd name="T24" fmla="*/ 42 w 83"/>
                <a:gd name="T25" fmla="*/ 38 h 73"/>
                <a:gd name="T26" fmla="*/ 77 w 83"/>
                <a:gd name="T27" fmla="*/ 12 h 73"/>
                <a:gd name="T28" fmla="*/ 83 w 83"/>
                <a:gd name="T29" fmla="*/ 0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3" h="73">
                  <a:moveTo>
                    <a:pt x="83" y="0"/>
                  </a:moveTo>
                  <a:cubicBezTo>
                    <a:pt x="74" y="7"/>
                    <a:pt x="64" y="13"/>
                    <a:pt x="55" y="20"/>
                  </a:cubicBezTo>
                  <a:cubicBezTo>
                    <a:pt x="56" y="15"/>
                    <a:pt x="58" y="9"/>
                    <a:pt x="60" y="4"/>
                  </a:cubicBezTo>
                  <a:cubicBezTo>
                    <a:pt x="51" y="11"/>
                    <a:pt x="42" y="18"/>
                    <a:pt x="32" y="26"/>
                  </a:cubicBezTo>
                  <a:cubicBezTo>
                    <a:pt x="32" y="30"/>
                    <a:pt x="31" y="35"/>
                    <a:pt x="30" y="40"/>
                  </a:cubicBezTo>
                  <a:cubicBezTo>
                    <a:pt x="20" y="48"/>
                    <a:pt x="10" y="57"/>
                    <a:pt x="0" y="66"/>
                  </a:cubicBezTo>
                  <a:cubicBezTo>
                    <a:pt x="1" y="68"/>
                    <a:pt x="1" y="70"/>
                    <a:pt x="1" y="73"/>
                  </a:cubicBezTo>
                  <a:cubicBezTo>
                    <a:pt x="12" y="63"/>
                    <a:pt x="22" y="54"/>
                    <a:pt x="33" y="46"/>
                  </a:cubicBezTo>
                  <a:cubicBezTo>
                    <a:pt x="33" y="46"/>
                    <a:pt x="33" y="46"/>
                    <a:pt x="33" y="46"/>
                  </a:cubicBezTo>
                  <a:cubicBezTo>
                    <a:pt x="33" y="46"/>
                    <a:pt x="33" y="46"/>
                    <a:pt x="33" y="46"/>
                  </a:cubicBezTo>
                  <a:cubicBezTo>
                    <a:pt x="31" y="53"/>
                    <a:pt x="30" y="60"/>
                    <a:pt x="28" y="67"/>
                  </a:cubicBezTo>
                  <a:cubicBezTo>
                    <a:pt x="31" y="65"/>
                    <a:pt x="33" y="64"/>
                    <a:pt x="35" y="62"/>
                  </a:cubicBezTo>
                  <a:cubicBezTo>
                    <a:pt x="37" y="54"/>
                    <a:pt x="39" y="46"/>
                    <a:pt x="42" y="38"/>
                  </a:cubicBezTo>
                  <a:cubicBezTo>
                    <a:pt x="54" y="28"/>
                    <a:pt x="66" y="20"/>
                    <a:pt x="77" y="12"/>
                  </a:cubicBezTo>
                  <a:cubicBezTo>
                    <a:pt x="79" y="8"/>
                    <a:pt x="81" y="4"/>
                    <a:pt x="83" y="0"/>
                  </a:cubicBezTo>
                </a:path>
              </a:pathLst>
            </a:custGeom>
            <a:solidFill>
              <a:srgbClr val="99D0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4" name="Freeform 84"/>
            <p:cNvSpPr/>
            <p:nvPr/>
          </p:nvSpPr>
          <p:spPr bwMode="auto">
            <a:xfrm>
              <a:off x="4338638" y="1360488"/>
              <a:ext cx="161925" cy="195262"/>
            </a:xfrm>
            <a:custGeom>
              <a:avLst/>
              <a:gdLst>
                <a:gd name="T0" fmla="*/ 33 w 33"/>
                <a:gd name="T1" fmla="*/ 0 h 40"/>
                <a:gd name="T2" fmla="*/ 0 w 33"/>
                <a:gd name="T3" fmla="*/ 28 h 40"/>
                <a:gd name="T4" fmla="*/ 1 w 33"/>
                <a:gd name="T5" fmla="*/ 40 h 40"/>
                <a:gd name="T6" fmla="*/ 31 w 33"/>
                <a:gd name="T7" fmla="*/ 14 h 40"/>
                <a:gd name="T8" fmla="*/ 33 w 33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40">
                  <a:moveTo>
                    <a:pt x="33" y="0"/>
                  </a:moveTo>
                  <a:cubicBezTo>
                    <a:pt x="22" y="9"/>
                    <a:pt x="11" y="19"/>
                    <a:pt x="0" y="28"/>
                  </a:cubicBezTo>
                  <a:cubicBezTo>
                    <a:pt x="1" y="32"/>
                    <a:pt x="1" y="36"/>
                    <a:pt x="1" y="40"/>
                  </a:cubicBezTo>
                  <a:cubicBezTo>
                    <a:pt x="11" y="31"/>
                    <a:pt x="21" y="22"/>
                    <a:pt x="31" y="14"/>
                  </a:cubicBezTo>
                  <a:cubicBezTo>
                    <a:pt x="32" y="9"/>
                    <a:pt x="33" y="4"/>
                    <a:pt x="33" y="0"/>
                  </a:cubicBezTo>
                </a:path>
              </a:pathLst>
            </a:custGeom>
            <a:solidFill>
              <a:srgbClr val="23B0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5" name="Freeform 85"/>
            <p:cNvSpPr/>
            <p:nvPr/>
          </p:nvSpPr>
          <p:spPr bwMode="auto">
            <a:xfrm>
              <a:off x="4613275" y="1136650"/>
              <a:ext cx="180975" cy="195262"/>
            </a:xfrm>
            <a:custGeom>
              <a:avLst/>
              <a:gdLst>
                <a:gd name="T0" fmla="*/ 37 w 37"/>
                <a:gd name="T1" fmla="*/ 0 h 40"/>
                <a:gd name="T2" fmla="*/ 5 w 37"/>
                <a:gd name="T3" fmla="*/ 24 h 40"/>
                <a:gd name="T4" fmla="*/ 0 w 37"/>
                <a:gd name="T5" fmla="*/ 40 h 40"/>
                <a:gd name="T6" fmla="*/ 28 w 37"/>
                <a:gd name="T7" fmla="*/ 20 h 40"/>
                <a:gd name="T8" fmla="*/ 37 w 37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40">
                  <a:moveTo>
                    <a:pt x="37" y="0"/>
                  </a:moveTo>
                  <a:cubicBezTo>
                    <a:pt x="27" y="7"/>
                    <a:pt x="16" y="15"/>
                    <a:pt x="5" y="24"/>
                  </a:cubicBezTo>
                  <a:cubicBezTo>
                    <a:pt x="3" y="29"/>
                    <a:pt x="1" y="35"/>
                    <a:pt x="0" y="40"/>
                  </a:cubicBezTo>
                  <a:cubicBezTo>
                    <a:pt x="9" y="33"/>
                    <a:pt x="19" y="27"/>
                    <a:pt x="28" y="20"/>
                  </a:cubicBezTo>
                  <a:cubicBezTo>
                    <a:pt x="31" y="14"/>
                    <a:pt x="34" y="7"/>
                    <a:pt x="37" y="0"/>
                  </a:cubicBezTo>
                </a:path>
              </a:pathLst>
            </a:custGeom>
            <a:solidFill>
              <a:srgbClr val="29B2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6" name="Freeform 86"/>
            <p:cNvSpPr/>
            <p:nvPr/>
          </p:nvSpPr>
          <p:spPr bwMode="auto">
            <a:xfrm>
              <a:off x="4348163" y="1457325"/>
              <a:ext cx="157162" cy="204787"/>
            </a:xfrm>
            <a:custGeom>
              <a:avLst/>
              <a:gdLst>
                <a:gd name="T0" fmla="*/ 32 w 32"/>
                <a:gd name="T1" fmla="*/ 0 h 42"/>
                <a:gd name="T2" fmla="*/ 0 w 32"/>
                <a:gd name="T3" fmla="*/ 27 h 42"/>
                <a:gd name="T4" fmla="*/ 2 w 32"/>
                <a:gd name="T5" fmla="*/ 42 h 42"/>
                <a:gd name="T6" fmla="*/ 27 w 32"/>
                <a:gd name="T7" fmla="*/ 21 h 42"/>
                <a:gd name="T8" fmla="*/ 32 w 32"/>
                <a:gd name="T9" fmla="*/ 0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42">
                  <a:moveTo>
                    <a:pt x="32" y="0"/>
                  </a:moveTo>
                  <a:cubicBezTo>
                    <a:pt x="21" y="8"/>
                    <a:pt x="11" y="17"/>
                    <a:pt x="0" y="27"/>
                  </a:cubicBezTo>
                  <a:cubicBezTo>
                    <a:pt x="1" y="32"/>
                    <a:pt x="1" y="37"/>
                    <a:pt x="2" y="42"/>
                  </a:cubicBezTo>
                  <a:cubicBezTo>
                    <a:pt x="10" y="35"/>
                    <a:pt x="19" y="28"/>
                    <a:pt x="27" y="21"/>
                  </a:cubicBezTo>
                  <a:cubicBezTo>
                    <a:pt x="29" y="14"/>
                    <a:pt x="30" y="7"/>
                    <a:pt x="32" y="0"/>
                  </a:cubicBezTo>
                </a:path>
              </a:pathLst>
            </a:custGeom>
            <a:solidFill>
              <a:srgbClr val="0099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7" name="Freeform 87"/>
            <p:cNvSpPr/>
            <p:nvPr/>
          </p:nvSpPr>
          <p:spPr bwMode="auto">
            <a:xfrm>
              <a:off x="4514850" y="1292225"/>
              <a:ext cx="206375" cy="244475"/>
            </a:xfrm>
            <a:custGeom>
              <a:avLst/>
              <a:gdLst>
                <a:gd name="T0" fmla="*/ 42 w 42"/>
                <a:gd name="T1" fmla="*/ 0 h 50"/>
                <a:gd name="T2" fmla="*/ 7 w 42"/>
                <a:gd name="T3" fmla="*/ 26 h 50"/>
                <a:gd name="T4" fmla="*/ 0 w 42"/>
                <a:gd name="T5" fmla="*/ 50 h 50"/>
                <a:gd name="T6" fmla="*/ 28 w 42"/>
                <a:gd name="T7" fmla="*/ 32 h 50"/>
                <a:gd name="T8" fmla="*/ 42 w 42"/>
                <a:gd name="T9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0">
                  <a:moveTo>
                    <a:pt x="42" y="0"/>
                  </a:moveTo>
                  <a:cubicBezTo>
                    <a:pt x="31" y="8"/>
                    <a:pt x="19" y="16"/>
                    <a:pt x="7" y="26"/>
                  </a:cubicBezTo>
                  <a:cubicBezTo>
                    <a:pt x="4" y="34"/>
                    <a:pt x="2" y="42"/>
                    <a:pt x="0" y="50"/>
                  </a:cubicBezTo>
                  <a:cubicBezTo>
                    <a:pt x="10" y="43"/>
                    <a:pt x="19" y="37"/>
                    <a:pt x="28" y="32"/>
                  </a:cubicBezTo>
                  <a:cubicBezTo>
                    <a:pt x="33" y="21"/>
                    <a:pt x="38" y="11"/>
                    <a:pt x="42" y="0"/>
                  </a:cubicBezTo>
                </a:path>
              </a:pathLst>
            </a:custGeom>
            <a:solidFill>
              <a:srgbClr val="0089B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8" name="Freeform 88"/>
            <p:cNvSpPr/>
            <p:nvPr/>
          </p:nvSpPr>
          <p:spPr bwMode="auto">
            <a:xfrm>
              <a:off x="3932238" y="1531938"/>
              <a:ext cx="387350" cy="433387"/>
            </a:xfrm>
            <a:custGeom>
              <a:avLst/>
              <a:gdLst>
                <a:gd name="T0" fmla="*/ 75 w 79"/>
                <a:gd name="T1" fmla="*/ 0 h 89"/>
                <a:gd name="T2" fmla="*/ 54 w 79"/>
                <a:gd name="T3" fmla="*/ 20 h 89"/>
                <a:gd name="T4" fmla="*/ 59 w 79"/>
                <a:gd name="T5" fmla="*/ 29 h 89"/>
                <a:gd name="T6" fmla="*/ 23 w 79"/>
                <a:gd name="T7" fmla="*/ 67 h 89"/>
                <a:gd name="T8" fmla="*/ 13 w 79"/>
                <a:gd name="T9" fmla="*/ 64 h 89"/>
                <a:gd name="T10" fmla="*/ 0 w 79"/>
                <a:gd name="T11" fmla="*/ 78 h 89"/>
                <a:gd name="T12" fmla="*/ 13 w 79"/>
                <a:gd name="T13" fmla="*/ 80 h 89"/>
                <a:gd name="T14" fmla="*/ 6 w 79"/>
                <a:gd name="T15" fmla="*/ 88 h 89"/>
                <a:gd name="T16" fmla="*/ 10 w 79"/>
                <a:gd name="T17" fmla="*/ 89 h 89"/>
                <a:gd name="T18" fmla="*/ 17 w 79"/>
                <a:gd name="T19" fmla="*/ 80 h 89"/>
                <a:gd name="T20" fmla="*/ 33 w 79"/>
                <a:gd name="T21" fmla="*/ 83 h 89"/>
                <a:gd name="T22" fmla="*/ 38 w 79"/>
                <a:gd name="T23" fmla="*/ 77 h 89"/>
                <a:gd name="T24" fmla="*/ 24 w 79"/>
                <a:gd name="T25" fmla="*/ 72 h 89"/>
                <a:gd name="T26" fmla="*/ 65 w 79"/>
                <a:gd name="T27" fmla="*/ 30 h 89"/>
                <a:gd name="T28" fmla="*/ 70 w 79"/>
                <a:gd name="T29" fmla="*/ 43 h 89"/>
                <a:gd name="T30" fmla="*/ 78 w 79"/>
                <a:gd name="T31" fmla="*/ 35 h 89"/>
                <a:gd name="T32" fmla="*/ 74 w 79"/>
                <a:gd name="T33" fmla="*/ 21 h 89"/>
                <a:gd name="T34" fmla="*/ 79 w 79"/>
                <a:gd name="T35" fmla="*/ 18 h 89"/>
                <a:gd name="T36" fmla="*/ 75 w 79"/>
                <a:gd name="T37" fmla="*/ 0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79" h="89">
                  <a:moveTo>
                    <a:pt x="75" y="0"/>
                  </a:moveTo>
                  <a:cubicBezTo>
                    <a:pt x="68" y="7"/>
                    <a:pt x="61" y="14"/>
                    <a:pt x="54" y="20"/>
                  </a:cubicBezTo>
                  <a:cubicBezTo>
                    <a:pt x="56" y="23"/>
                    <a:pt x="58" y="26"/>
                    <a:pt x="59" y="29"/>
                  </a:cubicBezTo>
                  <a:cubicBezTo>
                    <a:pt x="47" y="42"/>
                    <a:pt x="34" y="55"/>
                    <a:pt x="23" y="67"/>
                  </a:cubicBezTo>
                  <a:cubicBezTo>
                    <a:pt x="19" y="66"/>
                    <a:pt x="16" y="65"/>
                    <a:pt x="13" y="64"/>
                  </a:cubicBezTo>
                  <a:cubicBezTo>
                    <a:pt x="9" y="68"/>
                    <a:pt x="4" y="73"/>
                    <a:pt x="0" y="78"/>
                  </a:cubicBezTo>
                  <a:cubicBezTo>
                    <a:pt x="5" y="79"/>
                    <a:pt x="9" y="80"/>
                    <a:pt x="13" y="80"/>
                  </a:cubicBezTo>
                  <a:cubicBezTo>
                    <a:pt x="11" y="83"/>
                    <a:pt x="9" y="86"/>
                    <a:pt x="6" y="88"/>
                  </a:cubicBezTo>
                  <a:cubicBezTo>
                    <a:pt x="8" y="89"/>
                    <a:pt x="9" y="89"/>
                    <a:pt x="10" y="89"/>
                  </a:cubicBezTo>
                  <a:cubicBezTo>
                    <a:pt x="12" y="86"/>
                    <a:pt x="15" y="83"/>
                    <a:pt x="17" y="80"/>
                  </a:cubicBezTo>
                  <a:cubicBezTo>
                    <a:pt x="22" y="81"/>
                    <a:pt x="28" y="82"/>
                    <a:pt x="33" y="83"/>
                  </a:cubicBezTo>
                  <a:cubicBezTo>
                    <a:pt x="35" y="81"/>
                    <a:pt x="36" y="79"/>
                    <a:pt x="38" y="77"/>
                  </a:cubicBezTo>
                  <a:cubicBezTo>
                    <a:pt x="33" y="75"/>
                    <a:pt x="29" y="74"/>
                    <a:pt x="24" y="72"/>
                  </a:cubicBezTo>
                  <a:cubicBezTo>
                    <a:pt x="37" y="58"/>
                    <a:pt x="51" y="44"/>
                    <a:pt x="65" y="30"/>
                  </a:cubicBezTo>
                  <a:cubicBezTo>
                    <a:pt x="67" y="34"/>
                    <a:pt x="68" y="38"/>
                    <a:pt x="70" y="43"/>
                  </a:cubicBezTo>
                  <a:cubicBezTo>
                    <a:pt x="73" y="40"/>
                    <a:pt x="76" y="38"/>
                    <a:pt x="78" y="35"/>
                  </a:cubicBezTo>
                  <a:cubicBezTo>
                    <a:pt x="77" y="31"/>
                    <a:pt x="76" y="26"/>
                    <a:pt x="74" y="21"/>
                  </a:cubicBezTo>
                  <a:cubicBezTo>
                    <a:pt x="76" y="20"/>
                    <a:pt x="77" y="19"/>
                    <a:pt x="79" y="18"/>
                  </a:cubicBezTo>
                  <a:cubicBezTo>
                    <a:pt x="77" y="12"/>
                    <a:pt x="76" y="6"/>
                    <a:pt x="75" y="0"/>
                  </a:cubicBezTo>
                </a:path>
              </a:pathLst>
            </a:custGeom>
            <a:solidFill>
              <a:srgbClr val="99D0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9" name="Freeform 89"/>
            <p:cNvSpPr/>
            <p:nvPr/>
          </p:nvSpPr>
          <p:spPr bwMode="auto">
            <a:xfrm>
              <a:off x="3894138" y="1911350"/>
              <a:ext cx="101600" cy="49212"/>
            </a:xfrm>
            <a:custGeom>
              <a:avLst/>
              <a:gdLst>
                <a:gd name="T0" fmla="*/ 8 w 21"/>
                <a:gd name="T1" fmla="*/ 0 h 10"/>
                <a:gd name="T2" fmla="*/ 0 w 21"/>
                <a:gd name="T3" fmla="*/ 10 h 10"/>
                <a:gd name="T4" fmla="*/ 14 w 21"/>
                <a:gd name="T5" fmla="*/ 10 h 10"/>
                <a:gd name="T6" fmla="*/ 21 w 21"/>
                <a:gd name="T7" fmla="*/ 2 h 10"/>
                <a:gd name="T8" fmla="*/ 8 w 21"/>
                <a:gd name="T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0">
                  <a:moveTo>
                    <a:pt x="8" y="0"/>
                  </a:moveTo>
                  <a:cubicBezTo>
                    <a:pt x="6" y="3"/>
                    <a:pt x="3" y="6"/>
                    <a:pt x="0" y="10"/>
                  </a:cubicBezTo>
                  <a:cubicBezTo>
                    <a:pt x="5" y="10"/>
                    <a:pt x="10" y="10"/>
                    <a:pt x="14" y="10"/>
                  </a:cubicBezTo>
                  <a:cubicBezTo>
                    <a:pt x="17" y="8"/>
                    <a:pt x="19" y="5"/>
                    <a:pt x="21" y="2"/>
                  </a:cubicBezTo>
                  <a:cubicBezTo>
                    <a:pt x="17" y="2"/>
                    <a:pt x="13" y="1"/>
                    <a:pt x="8" y="0"/>
                  </a:cubicBezTo>
                </a:path>
              </a:pathLst>
            </a:custGeom>
            <a:solidFill>
              <a:srgbClr val="008D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0" name="Freeform 90"/>
            <p:cNvSpPr/>
            <p:nvPr/>
          </p:nvSpPr>
          <p:spPr bwMode="auto">
            <a:xfrm>
              <a:off x="3995738" y="1628775"/>
              <a:ext cx="225425" cy="228600"/>
            </a:xfrm>
            <a:custGeom>
              <a:avLst/>
              <a:gdLst>
                <a:gd name="T0" fmla="*/ 41 w 46"/>
                <a:gd name="T1" fmla="*/ 0 h 47"/>
                <a:gd name="T2" fmla="*/ 0 w 46"/>
                <a:gd name="T3" fmla="*/ 44 h 47"/>
                <a:gd name="T4" fmla="*/ 10 w 46"/>
                <a:gd name="T5" fmla="*/ 47 h 47"/>
                <a:gd name="T6" fmla="*/ 46 w 46"/>
                <a:gd name="T7" fmla="*/ 9 h 47"/>
                <a:gd name="T8" fmla="*/ 41 w 46"/>
                <a:gd name="T9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47">
                  <a:moveTo>
                    <a:pt x="41" y="0"/>
                  </a:moveTo>
                  <a:cubicBezTo>
                    <a:pt x="27" y="14"/>
                    <a:pt x="13" y="29"/>
                    <a:pt x="0" y="44"/>
                  </a:cubicBezTo>
                  <a:cubicBezTo>
                    <a:pt x="3" y="45"/>
                    <a:pt x="6" y="46"/>
                    <a:pt x="10" y="47"/>
                  </a:cubicBezTo>
                  <a:cubicBezTo>
                    <a:pt x="21" y="35"/>
                    <a:pt x="34" y="22"/>
                    <a:pt x="46" y="9"/>
                  </a:cubicBezTo>
                  <a:cubicBezTo>
                    <a:pt x="45" y="6"/>
                    <a:pt x="43" y="3"/>
                    <a:pt x="41" y="0"/>
                  </a:cubicBezTo>
                </a:path>
              </a:pathLst>
            </a:custGeom>
            <a:solidFill>
              <a:srgbClr val="0DAB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1" name="Freeform 91"/>
            <p:cNvSpPr/>
            <p:nvPr/>
          </p:nvSpPr>
          <p:spPr bwMode="auto">
            <a:xfrm>
              <a:off x="3981450" y="1920875"/>
              <a:ext cx="112712" cy="49212"/>
            </a:xfrm>
            <a:custGeom>
              <a:avLst/>
              <a:gdLst>
                <a:gd name="T0" fmla="*/ 7 w 23"/>
                <a:gd name="T1" fmla="*/ 0 h 10"/>
                <a:gd name="T2" fmla="*/ 0 w 23"/>
                <a:gd name="T3" fmla="*/ 9 h 10"/>
                <a:gd name="T4" fmla="*/ 17 w 23"/>
                <a:gd name="T5" fmla="*/ 10 h 10"/>
                <a:gd name="T6" fmla="*/ 23 w 23"/>
                <a:gd name="T7" fmla="*/ 3 h 10"/>
                <a:gd name="T8" fmla="*/ 7 w 23"/>
                <a:gd name="T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10">
                  <a:moveTo>
                    <a:pt x="7" y="0"/>
                  </a:moveTo>
                  <a:cubicBezTo>
                    <a:pt x="5" y="3"/>
                    <a:pt x="2" y="6"/>
                    <a:pt x="0" y="9"/>
                  </a:cubicBezTo>
                  <a:cubicBezTo>
                    <a:pt x="5" y="9"/>
                    <a:pt x="11" y="9"/>
                    <a:pt x="17" y="10"/>
                  </a:cubicBezTo>
                  <a:cubicBezTo>
                    <a:pt x="19" y="7"/>
                    <a:pt x="21" y="5"/>
                    <a:pt x="23" y="3"/>
                  </a:cubicBezTo>
                  <a:cubicBezTo>
                    <a:pt x="18" y="2"/>
                    <a:pt x="12" y="1"/>
                    <a:pt x="7" y="0"/>
                  </a:cubicBezTo>
                </a:path>
              </a:pathLst>
            </a:custGeom>
            <a:solidFill>
              <a:srgbClr val="0081A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2" name="Freeform 92"/>
            <p:cNvSpPr/>
            <p:nvPr/>
          </p:nvSpPr>
          <p:spPr bwMode="auto">
            <a:xfrm>
              <a:off x="4049713" y="1677988"/>
              <a:ext cx="225425" cy="228600"/>
            </a:xfrm>
            <a:custGeom>
              <a:avLst/>
              <a:gdLst>
                <a:gd name="T0" fmla="*/ 41 w 46"/>
                <a:gd name="T1" fmla="*/ 0 h 47"/>
                <a:gd name="T2" fmla="*/ 0 w 46"/>
                <a:gd name="T3" fmla="*/ 42 h 47"/>
                <a:gd name="T4" fmla="*/ 14 w 46"/>
                <a:gd name="T5" fmla="*/ 47 h 47"/>
                <a:gd name="T6" fmla="*/ 46 w 46"/>
                <a:gd name="T7" fmla="*/ 13 h 47"/>
                <a:gd name="T8" fmla="*/ 41 w 46"/>
                <a:gd name="T9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47">
                  <a:moveTo>
                    <a:pt x="41" y="0"/>
                  </a:moveTo>
                  <a:cubicBezTo>
                    <a:pt x="27" y="14"/>
                    <a:pt x="13" y="28"/>
                    <a:pt x="0" y="42"/>
                  </a:cubicBezTo>
                  <a:cubicBezTo>
                    <a:pt x="5" y="44"/>
                    <a:pt x="9" y="45"/>
                    <a:pt x="14" y="47"/>
                  </a:cubicBezTo>
                  <a:cubicBezTo>
                    <a:pt x="24" y="35"/>
                    <a:pt x="35" y="24"/>
                    <a:pt x="46" y="13"/>
                  </a:cubicBezTo>
                  <a:cubicBezTo>
                    <a:pt x="44" y="8"/>
                    <a:pt x="43" y="4"/>
                    <a:pt x="41" y="0"/>
                  </a:cubicBezTo>
                </a:path>
              </a:pathLst>
            </a:custGeom>
            <a:solidFill>
              <a:srgbClr val="0090C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3" name="Freeform 93"/>
            <p:cNvSpPr/>
            <p:nvPr/>
          </p:nvSpPr>
          <p:spPr bwMode="auto">
            <a:xfrm>
              <a:off x="4294188" y="1619250"/>
              <a:ext cx="34925" cy="82550"/>
            </a:xfrm>
            <a:custGeom>
              <a:avLst/>
              <a:gdLst>
                <a:gd name="T0" fmla="*/ 5 w 7"/>
                <a:gd name="T1" fmla="*/ 0 h 17"/>
                <a:gd name="T2" fmla="*/ 0 w 7"/>
                <a:gd name="T3" fmla="*/ 3 h 17"/>
                <a:gd name="T4" fmla="*/ 4 w 7"/>
                <a:gd name="T5" fmla="*/ 17 h 17"/>
                <a:gd name="T6" fmla="*/ 7 w 7"/>
                <a:gd name="T7" fmla="*/ 14 h 17"/>
                <a:gd name="T8" fmla="*/ 5 w 7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17">
                  <a:moveTo>
                    <a:pt x="5" y="0"/>
                  </a:moveTo>
                  <a:cubicBezTo>
                    <a:pt x="3" y="1"/>
                    <a:pt x="2" y="2"/>
                    <a:pt x="0" y="3"/>
                  </a:cubicBezTo>
                  <a:cubicBezTo>
                    <a:pt x="2" y="8"/>
                    <a:pt x="3" y="13"/>
                    <a:pt x="4" y="17"/>
                  </a:cubicBezTo>
                  <a:cubicBezTo>
                    <a:pt x="5" y="16"/>
                    <a:pt x="6" y="15"/>
                    <a:pt x="7" y="14"/>
                  </a:cubicBezTo>
                  <a:cubicBezTo>
                    <a:pt x="6" y="9"/>
                    <a:pt x="5" y="4"/>
                    <a:pt x="5" y="0"/>
                  </a:cubicBezTo>
                </a:path>
              </a:pathLst>
            </a:custGeom>
            <a:solidFill>
              <a:srgbClr val="0099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4" name="Freeform 94"/>
            <p:cNvSpPr/>
            <p:nvPr/>
          </p:nvSpPr>
          <p:spPr bwMode="auto">
            <a:xfrm>
              <a:off x="3717925" y="2047875"/>
              <a:ext cx="200025" cy="258762"/>
            </a:xfrm>
            <a:custGeom>
              <a:avLst/>
              <a:gdLst>
                <a:gd name="T0" fmla="*/ 40 w 41"/>
                <a:gd name="T1" fmla="*/ 0 h 53"/>
                <a:gd name="T2" fmla="*/ 36 w 41"/>
                <a:gd name="T3" fmla="*/ 0 h 53"/>
                <a:gd name="T4" fmla="*/ 21 w 41"/>
                <a:gd name="T5" fmla="*/ 20 h 53"/>
                <a:gd name="T6" fmla="*/ 9 w 41"/>
                <a:gd name="T7" fmla="*/ 23 h 53"/>
                <a:gd name="T8" fmla="*/ 2 w 41"/>
                <a:gd name="T9" fmla="*/ 33 h 53"/>
                <a:gd name="T10" fmla="*/ 15 w 41"/>
                <a:gd name="T11" fmla="*/ 29 h 53"/>
                <a:gd name="T12" fmla="*/ 15 w 41"/>
                <a:gd name="T13" fmla="*/ 29 h 53"/>
                <a:gd name="T14" fmla="*/ 15 w 41"/>
                <a:gd name="T15" fmla="*/ 29 h 53"/>
                <a:gd name="T16" fmla="*/ 0 w 41"/>
                <a:gd name="T17" fmla="*/ 53 h 53"/>
                <a:gd name="T18" fmla="*/ 5 w 41"/>
                <a:gd name="T19" fmla="*/ 51 h 53"/>
                <a:gd name="T20" fmla="*/ 21 w 41"/>
                <a:gd name="T21" fmla="*/ 26 h 53"/>
                <a:gd name="T22" fmla="*/ 37 w 41"/>
                <a:gd name="T23" fmla="*/ 21 h 53"/>
                <a:gd name="T24" fmla="*/ 41 w 41"/>
                <a:gd name="T25" fmla="*/ 16 h 53"/>
                <a:gd name="T26" fmla="*/ 25 w 41"/>
                <a:gd name="T27" fmla="*/ 20 h 53"/>
                <a:gd name="T28" fmla="*/ 40 w 41"/>
                <a:gd name="T29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1" h="53">
                  <a:moveTo>
                    <a:pt x="40" y="0"/>
                  </a:moveTo>
                  <a:cubicBezTo>
                    <a:pt x="39" y="0"/>
                    <a:pt x="38" y="0"/>
                    <a:pt x="36" y="0"/>
                  </a:cubicBezTo>
                  <a:cubicBezTo>
                    <a:pt x="31" y="7"/>
                    <a:pt x="26" y="14"/>
                    <a:pt x="21" y="20"/>
                  </a:cubicBezTo>
                  <a:cubicBezTo>
                    <a:pt x="17" y="21"/>
                    <a:pt x="13" y="22"/>
                    <a:pt x="9" y="23"/>
                  </a:cubicBezTo>
                  <a:cubicBezTo>
                    <a:pt x="7" y="27"/>
                    <a:pt x="4" y="30"/>
                    <a:pt x="2" y="33"/>
                  </a:cubicBezTo>
                  <a:cubicBezTo>
                    <a:pt x="6" y="32"/>
                    <a:pt x="11" y="30"/>
                    <a:pt x="15" y="29"/>
                  </a:cubicBezTo>
                  <a:cubicBezTo>
                    <a:pt x="15" y="29"/>
                    <a:pt x="15" y="29"/>
                    <a:pt x="15" y="29"/>
                  </a:cubicBezTo>
                  <a:cubicBezTo>
                    <a:pt x="15" y="29"/>
                    <a:pt x="15" y="29"/>
                    <a:pt x="15" y="29"/>
                  </a:cubicBezTo>
                  <a:cubicBezTo>
                    <a:pt x="10" y="37"/>
                    <a:pt x="5" y="45"/>
                    <a:pt x="0" y="53"/>
                  </a:cubicBezTo>
                  <a:cubicBezTo>
                    <a:pt x="2" y="53"/>
                    <a:pt x="4" y="52"/>
                    <a:pt x="5" y="51"/>
                  </a:cubicBezTo>
                  <a:cubicBezTo>
                    <a:pt x="10" y="43"/>
                    <a:pt x="15" y="35"/>
                    <a:pt x="21" y="26"/>
                  </a:cubicBezTo>
                  <a:cubicBezTo>
                    <a:pt x="26" y="25"/>
                    <a:pt x="32" y="23"/>
                    <a:pt x="37" y="21"/>
                  </a:cubicBezTo>
                  <a:cubicBezTo>
                    <a:pt x="38" y="19"/>
                    <a:pt x="40" y="18"/>
                    <a:pt x="41" y="16"/>
                  </a:cubicBezTo>
                  <a:cubicBezTo>
                    <a:pt x="35" y="17"/>
                    <a:pt x="30" y="19"/>
                    <a:pt x="25" y="20"/>
                  </a:cubicBezTo>
                  <a:cubicBezTo>
                    <a:pt x="30" y="13"/>
                    <a:pt x="35" y="7"/>
                    <a:pt x="40" y="0"/>
                  </a:cubicBezTo>
                </a:path>
              </a:pathLst>
            </a:custGeom>
            <a:solidFill>
              <a:srgbClr val="AFE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5" name="Freeform 95"/>
            <p:cNvSpPr/>
            <p:nvPr/>
          </p:nvSpPr>
          <p:spPr bwMode="auto">
            <a:xfrm>
              <a:off x="3638550" y="2189163"/>
              <a:ext cx="152400" cy="152400"/>
            </a:xfrm>
            <a:custGeom>
              <a:avLst/>
              <a:gdLst>
                <a:gd name="T0" fmla="*/ 31 w 31"/>
                <a:gd name="T1" fmla="*/ 0 h 31"/>
                <a:gd name="T2" fmla="*/ 18 w 31"/>
                <a:gd name="T3" fmla="*/ 4 h 31"/>
                <a:gd name="T4" fmla="*/ 0 w 31"/>
                <a:gd name="T5" fmla="*/ 31 h 31"/>
                <a:gd name="T6" fmla="*/ 16 w 31"/>
                <a:gd name="T7" fmla="*/ 24 h 31"/>
                <a:gd name="T8" fmla="*/ 31 w 31"/>
                <a:gd name="T9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1">
                  <a:moveTo>
                    <a:pt x="31" y="0"/>
                  </a:moveTo>
                  <a:cubicBezTo>
                    <a:pt x="27" y="1"/>
                    <a:pt x="22" y="3"/>
                    <a:pt x="18" y="4"/>
                  </a:cubicBezTo>
                  <a:cubicBezTo>
                    <a:pt x="12" y="13"/>
                    <a:pt x="6" y="22"/>
                    <a:pt x="0" y="31"/>
                  </a:cubicBezTo>
                  <a:cubicBezTo>
                    <a:pt x="6" y="29"/>
                    <a:pt x="11" y="27"/>
                    <a:pt x="16" y="24"/>
                  </a:cubicBezTo>
                  <a:cubicBezTo>
                    <a:pt x="21" y="16"/>
                    <a:pt x="26" y="8"/>
                    <a:pt x="31" y="0"/>
                  </a:cubicBezTo>
                </a:path>
              </a:pathLst>
            </a:custGeom>
            <a:solidFill>
              <a:srgbClr val="16A7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6" name="Freeform 96"/>
            <p:cNvSpPr/>
            <p:nvPr/>
          </p:nvSpPr>
          <p:spPr bwMode="auto">
            <a:xfrm>
              <a:off x="3762375" y="2047875"/>
              <a:ext cx="131762" cy="112712"/>
            </a:xfrm>
            <a:custGeom>
              <a:avLst/>
              <a:gdLst>
                <a:gd name="T0" fmla="*/ 27 w 27"/>
                <a:gd name="T1" fmla="*/ 0 h 23"/>
                <a:gd name="T2" fmla="*/ 17 w 27"/>
                <a:gd name="T3" fmla="*/ 1 h 23"/>
                <a:gd name="T4" fmla="*/ 0 w 27"/>
                <a:gd name="T5" fmla="*/ 23 h 23"/>
                <a:gd name="T6" fmla="*/ 12 w 27"/>
                <a:gd name="T7" fmla="*/ 20 h 23"/>
                <a:gd name="T8" fmla="*/ 27 w 27"/>
                <a:gd name="T9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23">
                  <a:moveTo>
                    <a:pt x="27" y="0"/>
                  </a:moveTo>
                  <a:cubicBezTo>
                    <a:pt x="24" y="0"/>
                    <a:pt x="20" y="1"/>
                    <a:pt x="17" y="1"/>
                  </a:cubicBezTo>
                  <a:cubicBezTo>
                    <a:pt x="11" y="9"/>
                    <a:pt x="5" y="16"/>
                    <a:pt x="0" y="23"/>
                  </a:cubicBezTo>
                  <a:cubicBezTo>
                    <a:pt x="4" y="22"/>
                    <a:pt x="8" y="21"/>
                    <a:pt x="12" y="20"/>
                  </a:cubicBezTo>
                  <a:cubicBezTo>
                    <a:pt x="17" y="14"/>
                    <a:pt x="22" y="7"/>
                    <a:pt x="27" y="0"/>
                  </a:cubicBezTo>
                </a:path>
              </a:pathLst>
            </a:custGeom>
            <a:solidFill>
              <a:srgbClr val="16A7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7" name="Freeform 97"/>
            <p:cNvSpPr/>
            <p:nvPr/>
          </p:nvSpPr>
          <p:spPr bwMode="auto">
            <a:xfrm>
              <a:off x="3741738" y="2151063"/>
              <a:ext cx="157162" cy="146050"/>
            </a:xfrm>
            <a:custGeom>
              <a:avLst/>
              <a:gdLst>
                <a:gd name="T0" fmla="*/ 32 w 32"/>
                <a:gd name="T1" fmla="*/ 0 h 30"/>
                <a:gd name="T2" fmla="*/ 16 w 32"/>
                <a:gd name="T3" fmla="*/ 5 h 30"/>
                <a:gd name="T4" fmla="*/ 0 w 32"/>
                <a:gd name="T5" fmla="*/ 30 h 30"/>
                <a:gd name="T6" fmla="*/ 19 w 32"/>
                <a:gd name="T7" fmla="*/ 22 h 30"/>
                <a:gd name="T8" fmla="*/ 32 w 32"/>
                <a:gd name="T9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30">
                  <a:moveTo>
                    <a:pt x="32" y="0"/>
                  </a:moveTo>
                  <a:cubicBezTo>
                    <a:pt x="27" y="2"/>
                    <a:pt x="21" y="4"/>
                    <a:pt x="16" y="5"/>
                  </a:cubicBezTo>
                  <a:cubicBezTo>
                    <a:pt x="10" y="14"/>
                    <a:pt x="5" y="22"/>
                    <a:pt x="0" y="30"/>
                  </a:cubicBezTo>
                  <a:cubicBezTo>
                    <a:pt x="7" y="27"/>
                    <a:pt x="13" y="24"/>
                    <a:pt x="19" y="22"/>
                  </a:cubicBezTo>
                  <a:cubicBezTo>
                    <a:pt x="23" y="15"/>
                    <a:pt x="27" y="8"/>
                    <a:pt x="32" y="0"/>
                  </a:cubicBezTo>
                </a:path>
              </a:pathLst>
            </a:custGeom>
            <a:solidFill>
              <a:srgbClr val="169BC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8" name="Freeform 98"/>
            <p:cNvSpPr/>
            <p:nvPr/>
          </p:nvSpPr>
          <p:spPr bwMode="auto">
            <a:xfrm>
              <a:off x="3840163" y="2038350"/>
              <a:ext cx="141287" cy="107950"/>
            </a:xfrm>
            <a:custGeom>
              <a:avLst/>
              <a:gdLst>
                <a:gd name="T0" fmla="*/ 29 w 29"/>
                <a:gd name="T1" fmla="*/ 0 h 22"/>
                <a:gd name="T2" fmla="*/ 15 w 29"/>
                <a:gd name="T3" fmla="*/ 2 h 22"/>
                <a:gd name="T4" fmla="*/ 0 w 29"/>
                <a:gd name="T5" fmla="*/ 22 h 22"/>
                <a:gd name="T6" fmla="*/ 16 w 29"/>
                <a:gd name="T7" fmla="*/ 18 h 22"/>
                <a:gd name="T8" fmla="*/ 29 w 29"/>
                <a:gd name="T9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22">
                  <a:moveTo>
                    <a:pt x="29" y="0"/>
                  </a:moveTo>
                  <a:cubicBezTo>
                    <a:pt x="24" y="1"/>
                    <a:pt x="20" y="1"/>
                    <a:pt x="15" y="2"/>
                  </a:cubicBezTo>
                  <a:cubicBezTo>
                    <a:pt x="10" y="9"/>
                    <a:pt x="5" y="15"/>
                    <a:pt x="0" y="22"/>
                  </a:cubicBezTo>
                  <a:cubicBezTo>
                    <a:pt x="5" y="21"/>
                    <a:pt x="10" y="19"/>
                    <a:pt x="16" y="18"/>
                  </a:cubicBezTo>
                  <a:cubicBezTo>
                    <a:pt x="20" y="12"/>
                    <a:pt x="24" y="6"/>
                    <a:pt x="29" y="0"/>
                  </a:cubicBezTo>
                </a:path>
              </a:pathLst>
            </a:custGeom>
            <a:solidFill>
              <a:srgbClr val="169BC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9" name="Freeform 99"/>
            <p:cNvSpPr>
              <a:spLocks noEditPoints="1"/>
            </p:cNvSpPr>
            <p:nvPr/>
          </p:nvSpPr>
          <p:spPr bwMode="auto">
            <a:xfrm>
              <a:off x="2166938" y="4886325"/>
              <a:ext cx="503237" cy="623887"/>
            </a:xfrm>
            <a:custGeom>
              <a:avLst/>
              <a:gdLst>
                <a:gd name="T0" fmla="*/ 61 w 103"/>
                <a:gd name="T1" fmla="*/ 103 h 128"/>
                <a:gd name="T2" fmla="*/ 0 w 103"/>
                <a:gd name="T3" fmla="*/ 117 h 128"/>
                <a:gd name="T4" fmla="*/ 0 w 103"/>
                <a:gd name="T5" fmla="*/ 128 h 128"/>
                <a:gd name="T6" fmla="*/ 56 w 103"/>
                <a:gd name="T7" fmla="*/ 116 h 128"/>
                <a:gd name="T8" fmla="*/ 61 w 103"/>
                <a:gd name="T9" fmla="*/ 103 h 128"/>
                <a:gd name="T10" fmla="*/ 103 w 103"/>
                <a:gd name="T11" fmla="*/ 0 h 128"/>
                <a:gd name="T12" fmla="*/ 11 w 103"/>
                <a:gd name="T13" fmla="*/ 23 h 128"/>
                <a:gd name="T14" fmla="*/ 9 w 103"/>
                <a:gd name="T15" fmla="*/ 23 h 128"/>
                <a:gd name="T16" fmla="*/ 6 w 103"/>
                <a:gd name="T17" fmla="*/ 27 h 128"/>
                <a:gd name="T18" fmla="*/ 10 w 103"/>
                <a:gd name="T19" fmla="*/ 28 h 128"/>
                <a:gd name="T20" fmla="*/ 11 w 103"/>
                <a:gd name="T21" fmla="*/ 28 h 128"/>
                <a:gd name="T22" fmla="*/ 11 w 103"/>
                <a:gd name="T23" fmla="*/ 28 h 128"/>
                <a:gd name="T24" fmla="*/ 11 w 103"/>
                <a:gd name="T25" fmla="*/ 28 h 128"/>
                <a:gd name="T26" fmla="*/ 0 w 103"/>
                <a:gd name="T27" fmla="*/ 46 h 128"/>
                <a:gd name="T28" fmla="*/ 0 w 103"/>
                <a:gd name="T29" fmla="*/ 70 h 128"/>
                <a:gd name="T30" fmla="*/ 21 w 103"/>
                <a:gd name="T31" fmla="*/ 32 h 128"/>
                <a:gd name="T32" fmla="*/ 99 w 103"/>
                <a:gd name="T33" fmla="*/ 11 h 128"/>
                <a:gd name="T34" fmla="*/ 103 w 103"/>
                <a:gd name="T35" fmla="*/ 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3" h="128">
                  <a:moveTo>
                    <a:pt x="61" y="103"/>
                  </a:moveTo>
                  <a:cubicBezTo>
                    <a:pt x="38" y="110"/>
                    <a:pt x="18" y="115"/>
                    <a:pt x="0" y="117"/>
                  </a:cubicBezTo>
                  <a:cubicBezTo>
                    <a:pt x="0" y="128"/>
                    <a:pt x="0" y="128"/>
                    <a:pt x="0" y="128"/>
                  </a:cubicBezTo>
                  <a:cubicBezTo>
                    <a:pt x="17" y="127"/>
                    <a:pt x="35" y="123"/>
                    <a:pt x="56" y="116"/>
                  </a:cubicBezTo>
                  <a:cubicBezTo>
                    <a:pt x="58" y="112"/>
                    <a:pt x="59" y="107"/>
                    <a:pt x="61" y="103"/>
                  </a:cubicBezTo>
                  <a:moveTo>
                    <a:pt x="103" y="0"/>
                  </a:moveTo>
                  <a:cubicBezTo>
                    <a:pt x="66" y="15"/>
                    <a:pt x="35" y="23"/>
                    <a:pt x="11" y="23"/>
                  </a:cubicBezTo>
                  <a:cubicBezTo>
                    <a:pt x="10" y="23"/>
                    <a:pt x="9" y="23"/>
                    <a:pt x="9" y="23"/>
                  </a:cubicBezTo>
                  <a:cubicBezTo>
                    <a:pt x="8" y="24"/>
                    <a:pt x="7" y="26"/>
                    <a:pt x="6" y="27"/>
                  </a:cubicBezTo>
                  <a:cubicBezTo>
                    <a:pt x="7" y="28"/>
                    <a:pt x="9" y="28"/>
                    <a:pt x="10" y="28"/>
                  </a:cubicBezTo>
                  <a:cubicBezTo>
                    <a:pt x="10" y="28"/>
                    <a:pt x="10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7" y="34"/>
                    <a:pt x="3" y="40"/>
                    <a:pt x="0" y="46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7" y="57"/>
                    <a:pt x="14" y="45"/>
                    <a:pt x="21" y="32"/>
                  </a:cubicBezTo>
                  <a:cubicBezTo>
                    <a:pt x="43" y="30"/>
                    <a:pt x="69" y="23"/>
                    <a:pt x="99" y="11"/>
                  </a:cubicBezTo>
                  <a:cubicBezTo>
                    <a:pt x="100" y="7"/>
                    <a:pt x="102" y="3"/>
                    <a:pt x="103" y="0"/>
                  </a:cubicBezTo>
                </a:path>
              </a:pathLst>
            </a:custGeom>
            <a:solidFill>
              <a:srgbClr val="B9E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0" name="Freeform 100"/>
            <p:cNvSpPr/>
            <p:nvPr/>
          </p:nvSpPr>
          <p:spPr bwMode="auto">
            <a:xfrm>
              <a:off x="2166938" y="4940300"/>
              <a:ext cx="484187" cy="517525"/>
            </a:xfrm>
            <a:custGeom>
              <a:avLst/>
              <a:gdLst>
                <a:gd name="T0" fmla="*/ 99 w 99"/>
                <a:gd name="T1" fmla="*/ 0 h 106"/>
                <a:gd name="T2" fmla="*/ 21 w 99"/>
                <a:gd name="T3" fmla="*/ 21 h 106"/>
                <a:gd name="T4" fmla="*/ 0 w 99"/>
                <a:gd name="T5" fmla="*/ 59 h 106"/>
                <a:gd name="T6" fmla="*/ 0 w 99"/>
                <a:gd name="T7" fmla="*/ 106 h 106"/>
                <a:gd name="T8" fmla="*/ 61 w 99"/>
                <a:gd name="T9" fmla="*/ 92 h 106"/>
                <a:gd name="T10" fmla="*/ 99 w 99"/>
                <a:gd name="T11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106">
                  <a:moveTo>
                    <a:pt x="99" y="0"/>
                  </a:moveTo>
                  <a:cubicBezTo>
                    <a:pt x="69" y="12"/>
                    <a:pt x="43" y="19"/>
                    <a:pt x="21" y="21"/>
                  </a:cubicBezTo>
                  <a:cubicBezTo>
                    <a:pt x="14" y="34"/>
                    <a:pt x="7" y="46"/>
                    <a:pt x="0" y="59"/>
                  </a:cubicBezTo>
                  <a:cubicBezTo>
                    <a:pt x="0" y="106"/>
                    <a:pt x="0" y="106"/>
                    <a:pt x="0" y="106"/>
                  </a:cubicBezTo>
                  <a:cubicBezTo>
                    <a:pt x="18" y="104"/>
                    <a:pt x="38" y="99"/>
                    <a:pt x="61" y="92"/>
                  </a:cubicBezTo>
                  <a:cubicBezTo>
                    <a:pt x="74" y="60"/>
                    <a:pt x="87" y="29"/>
                    <a:pt x="99" y="0"/>
                  </a:cubicBezTo>
                </a:path>
              </a:pathLst>
            </a:custGeom>
            <a:solidFill>
              <a:srgbClr val="20BB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1" name="Freeform 101"/>
            <p:cNvSpPr/>
            <p:nvPr/>
          </p:nvSpPr>
          <p:spPr bwMode="auto">
            <a:xfrm>
              <a:off x="2166938" y="5018088"/>
              <a:ext cx="53975" cy="93662"/>
            </a:xfrm>
            <a:custGeom>
              <a:avLst/>
              <a:gdLst>
                <a:gd name="T0" fmla="*/ 6 w 11"/>
                <a:gd name="T1" fmla="*/ 0 h 19"/>
                <a:gd name="T2" fmla="*/ 0 w 11"/>
                <a:gd name="T3" fmla="*/ 10 h 19"/>
                <a:gd name="T4" fmla="*/ 0 w 11"/>
                <a:gd name="T5" fmla="*/ 19 h 19"/>
                <a:gd name="T6" fmla="*/ 11 w 11"/>
                <a:gd name="T7" fmla="*/ 1 h 19"/>
                <a:gd name="T8" fmla="*/ 10 w 11"/>
                <a:gd name="T9" fmla="*/ 1 h 19"/>
                <a:gd name="T10" fmla="*/ 6 w 11"/>
                <a:gd name="T11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" h="19">
                  <a:moveTo>
                    <a:pt x="6" y="0"/>
                  </a:moveTo>
                  <a:cubicBezTo>
                    <a:pt x="4" y="4"/>
                    <a:pt x="2" y="7"/>
                    <a:pt x="0" y="1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3" y="13"/>
                    <a:pt x="7" y="7"/>
                    <a:pt x="11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9" y="1"/>
                    <a:pt x="7" y="1"/>
                    <a:pt x="6" y="0"/>
                  </a:cubicBezTo>
                </a:path>
              </a:pathLst>
            </a:custGeom>
            <a:solidFill>
              <a:srgbClr val="2098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2" name="Freeform 102"/>
            <p:cNvSpPr/>
            <p:nvPr/>
          </p:nvSpPr>
          <p:spPr bwMode="auto">
            <a:xfrm>
              <a:off x="2841625" y="4086225"/>
              <a:ext cx="1116012" cy="1219200"/>
            </a:xfrm>
            <a:custGeom>
              <a:avLst/>
              <a:gdLst>
                <a:gd name="T0" fmla="*/ 205 w 228"/>
                <a:gd name="T1" fmla="*/ 0 h 250"/>
                <a:gd name="T2" fmla="*/ 33 w 228"/>
                <a:gd name="T3" fmla="*/ 126 h 250"/>
                <a:gd name="T4" fmla="*/ 26 w 228"/>
                <a:gd name="T5" fmla="*/ 150 h 250"/>
                <a:gd name="T6" fmla="*/ 96 w 228"/>
                <a:gd name="T7" fmla="*/ 106 h 250"/>
                <a:gd name="T8" fmla="*/ 96 w 228"/>
                <a:gd name="T9" fmla="*/ 106 h 250"/>
                <a:gd name="T10" fmla="*/ 96 w 228"/>
                <a:gd name="T11" fmla="*/ 106 h 250"/>
                <a:gd name="T12" fmla="*/ 89 w 228"/>
                <a:gd name="T13" fmla="*/ 172 h 250"/>
                <a:gd name="T14" fmla="*/ 8 w 228"/>
                <a:gd name="T15" fmla="*/ 220 h 250"/>
                <a:gd name="T16" fmla="*/ 0 w 228"/>
                <a:gd name="T17" fmla="*/ 250 h 250"/>
                <a:gd name="T18" fmla="*/ 228 w 228"/>
                <a:gd name="T19" fmla="*/ 96 h 250"/>
                <a:gd name="T20" fmla="*/ 223 w 228"/>
                <a:gd name="T21" fmla="*/ 72 h 250"/>
                <a:gd name="T22" fmla="*/ 175 w 228"/>
                <a:gd name="T23" fmla="*/ 110 h 250"/>
                <a:gd name="T24" fmla="*/ 170 w 228"/>
                <a:gd name="T25" fmla="*/ 51 h 250"/>
                <a:gd name="T26" fmla="*/ 209 w 228"/>
                <a:gd name="T27" fmla="*/ 18 h 250"/>
                <a:gd name="T28" fmla="*/ 205 w 228"/>
                <a:gd name="T29" fmla="*/ 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28" h="250">
                  <a:moveTo>
                    <a:pt x="205" y="0"/>
                  </a:moveTo>
                  <a:cubicBezTo>
                    <a:pt x="144" y="52"/>
                    <a:pt x="86" y="95"/>
                    <a:pt x="33" y="126"/>
                  </a:cubicBezTo>
                  <a:cubicBezTo>
                    <a:pt x="31" y="134"/>
                    <a:pt x="29" y="142"/>
                    <a:pt x="26" y="150"/>
                  </a:cubicBezTo>
                  <a:cubicBezTo>
                    <a:pt x="49" y="138"/>
                    <a:pt x="72" y="123"/>
                    <a:pt x="96" y="106"/>
                  </a:cubicBezTo>
                  <a:cubicBezTo>
                    <a:pt x="96" y="106"/>
                    <a:pt x="96" y="106"/>
                    <a:pt x="96" y="106"/>
                  </a:cubicBezTo>
                  <a:cubicBezTo>
                    <a:pt x="96" y="106"/>
                    <a:pt x="96" y="106"/>
                    <a:pt x="96" y="106"/>
                  </a:cubicBezTo>
                  <a:cubicBezTo>
                    <a:pt x="94" y="127"/>
                    <a:pt x="91" y="149"/>
                    <a:pt x="89" y="172"/>
                  </a:cubicBezTo>
                  <a:cubicBezTo>
                    <a:pt x="60" y="191"/>
                    <a:pt x="33" y="207"/>
                    <a:pt x="8" y="220"/>
                  </a:cubicBezTo>
                  <a:cubicBezTo>
                    <a:pt x="5" y="230"/>
                    <a:pt x="2" y="240"/>
                    <a:pt x="0" y="250"/>
                  </a:cubicBezTo>
                  <a:cubicBezTo>
                    <a:pt x="67" y="216"/>
                    <a:pt x="146" y="163"/>
                    <a:pt x="228" y="96"/>
                  </a:cubicBezTo>
                  <a:cubicBezTo>
                    <a:pt x="226" y="88"/>
                    <a:pt x="224" y="80"/>
                    <a:pt x="223" y="72"/>
                  </a:cubicBezTo>
                  <a:cubicBezTo>
                    <a:pt x="207" y="85"/>
                    <a:pt x="191" y="98"/>
                    <a:pt x="175" y="110"/>
                  </a:cubicBezTo>
                  <a:cubicBezTo>
                    <a:pt x="173" y="89"/>
                    <a:pt x="172" y="70"/>
                    <a:pt x="170" y="51"/>
                  </a:cubicBezTo>
                  <a:cubicBezTo>
                    <a:pt x="183" y="40"/>
                    <a:pt x="196" y="30"/>
                    <a:pt x="209" y="18"/>
                  </a:cubicBezTo>
                  <a:cubicBezTo>
                    <a:pt x="208" y="12"/>
                    <a:pt x="206" y="6"/>
                    <a:pt x="205" y="0"/>
                  </a:cubicBezTo>
                </a:path>
              </a:pathLst>
            </a:custGeom>
            <a:solidFill>
              <a:srgbClr val="AEE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3" name="Freeform 103"/>
            <p:cNvSpPr/>
            <p:nvPr/>
          </p:nvSpPr>
          <p:spPr bwMode="auto">
            <a:xfrm>
              <a:off x="3673475" y="4175125"/>
              <a:ext cx="258762" cy="447675"/>
            </a:xfrm>
            <a:custGeom>
              <a:avLst/>
              <a:gdLst>
                <a:gd name="T0" fmla="*/ 39 w 53"/>
                <a:gd name="T1" fmla="*/ 0 h 92"/>
                <a:gd name="T2" fmla="*/ 0 w 53"/>
                <a:gd name="T3" fmla="*/ 33 h 92"/>
                <a:gd name="T4" fmla="*/ 5 w 53"/>
                <a:gd name="T5" fmla="*/ 92 h 92"/>
                <a:gd name="T6" fmla="*/ 53 w 53"/>
                <a:gd name="T7" fmla="*/ 54 h 92"/>
                <a:gd name="T8" fmla="*/ 39 w 53"/>
                <a:gd name="T9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92">
                  <a:moveTo>
                    <a:pt x="39" y="0"/>
                  </a:moveTo>
                  <a:cubicBezTo>
                    <a:pt x="26" y="12"/>
                    <a:pt x="13" y="22"/>
                    <a:pt x="0" y="33"/>
                  </a:cubicBezTo>
                  <a:cubicBezTo>
                    <a:pt x="2" y="52"/>
                    <a:pt x="3" y="71"/>
                    <a:pt x="5" y="92"/>
                  </a:cubicBezTo>
                  <a:cubicBezTo>
                    <a:pt x="21" y="80"/>
                    <a:pt x="37" y="67"/>
                    <a:pt x="53" y="54"/>
                  </a:cubicBezTo>
                  <a:cubicBezTo>
                    <a:pt x="48" y="35"/>
                    <a:pt x="44" y="17"/>
                    <a:pt x="39" y="0"/>
                  </a:cubicBezTo>
                </a:path>
              </a:pathLst>
            </a:custGeom>
            <a:solidFill>
              <a:srgbClr val="4FD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4" name="Freeform 104"/>
            <p:cNvSpPr/>
            <p:nvPr/>
          </p:nvSpPr>
          <p:spPr bwMode="auto">
            <a:xfrm>
              <a:off x="2881313" y="4603750"/>
              <a:ext cx="430212" cy="555625"/>
            </a:xfrm>
            <a:custGeom>
              <a:avLst/>
              <a:gdLst>
                <a:gd name="T0" fmla="*/ 88 w 88"/>
                <a:gd name="T1" fmla="*/ 0 h 114"/>
                <a:gd name="T2" fmla="*/ 18 w 88"/>
                <a:gd name="T3" fmla="*/ 44 h 114"/>
                <a:gd name="T4" fmla="*/ 0 w 88"/>
                <a:gd name="T5" fmla="*/ 114 h 114"/>
                <a:gd name="T6" fmla="*/ 81 w 88"/>
                <a:gd name="T7" fmla="*/ 66 h 114"/>
                <a:gd name="T8" fmla="*/ 88 w 88"/>
                <a:gd name="T9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8" h="114">
                  <a:moveTo>
                    <a:pt x="88" y="0"/>
                  </a:moveTo>
                  <a:cubicBezTo>
                    <a:pt x="64" y="17"/>
                    <a:pt x="41" y="32"/>
                    <a:pt x="18" y="44"/>
                  </a:cubicBezTo>
                  <a:cubicBezTo>
                    <a:pt x="12" y="67"/>
                    <a:pt x="6" y="90"/>
                    <a:pt x="0" y="114"/>
                  </a:cubicBezTo>
                  <a:cubicBezTo>
                    <a:pt x="25" y="101"/>
                    <a:pt x="52" y="85"/>
                    <a:pt x="81" y="66"/>
                  </a:cubicBezTo>
                  <a:cubicBezTo>
                    <a:pt x="83" y="43"/>
                    <a:pt x="86" y="21"/>
                    <a:pt x="88" y="0"/>
                  </a:cubicBezTo>
                </a:path>
              </a:pathLst>
            </a:custGeom>
            <a:solidFill>
              <a:srgbClr val="46C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5" name="Freeform 105"/>
            <p:cNvSpPr>
              <a:spLocks noEditPoints="1"/>
            </p:cNvSpPr>
            <p:nvPr/>
          </p:nvSpPr>
          <p:spPr bwMode="auto">
            <a:xfrm>
              <a:off x="4148138" y="2565400"/>
              <a:ext cx="1727200" cy="1604962"/>
            </a:xfrm>
            <a:custGeom>
              <a:avLst/>
              <a:gdLst>
                <a:gd name="T0" fmla="*/ 136 w 353"/>
                <a:gd name="T1" fmla="*/ 215 h 329"/>
                <a:gd name="T2" fmla="*/ 91 w 353"/>
                <a:gd name="T3" fmla="*/ 186 h 329"/>
                <a:gd name="T4" fmla="*/ 201 w 353"/>
                <a:gd name="T5" fmla="*/ 59 h 329"/>
                <a:gd name="T6" fmla="*/ 268 w 353"/>
                <a:gd name="T7" fmla="*/ 62 h 329"/>
                <a:gd name="T8" fmla="*/ 136 w 353"/>
                <a:gd name="T9" fmla="*/ 215 h 329"/>
                <a:gd name="T10" fmla="*/ 353 w 353"/>
                <a:gd name="T11" fmla="*/ 0 h 329"/>
                <a:gd name="T12" fmla="*/ 204 w 353"/>
                <a:gd name="T13" fmla="*/ 15 h 329"/>
                <a:gd name="T14" fmla="*/ 0 w 353"/>
                <a:gd name="T15" fmla="*/ 245 h 329"/>
                <a:gd name="T16" fmla="*/ 13 w 353"/>
                <a:gd name="T17" fmla="*/ 267 h 329"/>
                <a:gd name="T18" fmla="*/ 16 w 353"/>
                <a:gd name="T19" fmla="*/ 264 h 329"/>
                <a:gd name="T20" fmla="*/ 44 w 353"/>
                <a:gd name="T21" fmla="*/ 306 h 329"/>
                <a:gd name="T22" fmla="*/ 40 w 353"/>
                <a:gd name="T23" fmla="*/ 309 h 329"/>
                <a:gd name="T24" fmla="*/ 53 w 353"/>
                <a:gd name="T25" fmla="*/ 329 h 329"/>
                <a:gd name="T26" fmla="*/ 98 w 353"/>
                <a:gd name="T27" fmla="*/ 286 h 329"/>
                <a:gd name="T28" fmla="*/ 104 w 353"/>
                <a:gd name="T29" fmla="*/ 293 h 329"/>
                <a:gd name="T30" fmla="*/ 126 w 353"/>
                <a:gd name="T31" fmla="*/ 271 h 329"/>
                <a:gd name="T32" fmla="*/ 120 w 353"/>
                <a:gd name="T33" fmla="*/ 265 h 329"/>
                <a:gd name="T34" fmla="*/ 328 w 353"/>
                <a:gd name="T35" fmla="*/ 23 h 329"/>
                <a:gd name="T36" fmla="*/ 339 w 353"/>
                <a:gd name="T37" fmla="*/ 22 h 329"/>
                <a:gd name="T38" fmla="*/ 353 w 353"/>
                <a:gd name="T39" fmla="*/ 4 h 329"/>
                <a:gd name="T40" fmla="*/ 353 w 353"/>
                <a:gd name="T4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53" h="329">
                  <a:moveTo>
                    <a:pt x="136" y="215"/>
                  </a:moveTo>
                  <a:cubicBezTo>
                    <a:pt x="121" y="205"/>
                    <a:pt x="106" y="195"/>
                    <a:pt x="91" y="186"/>
                  </a:cubicBezTo>
                  <a:cubicBezTo>
                    <a:pt x="130" y="145"/>
                    <a:pt x="167" y="102"/>
                    <a:pt x="201" y="59"/>
                  </a:cubicBezTo>
                  <a:cubicBezTo>
                    <a:pt x="222" y="60"/>
                    <a:pt x="245" y="61"/>
                    <a:pt x="268" y="62"/>
                  </a:cubicBezTo>
                  <a:cubicBezTo>
                    <a:pt x="228" y="114"/>
                    <a:pt x="184" y="165"/>
                    <a:pt x="136" y="215"/>
                  </a:cubicBezTo>
                  <a:moveTo>
                    <a:pt x="353" y="0"/>
                  </a:moveTo>
                  <a:cubicBezTo>
                    <a:pt x="298" y="6"/>
                    <a:pt x="248" y="11"/>
                    <a:pt x="204" y="15"/>
                  </a:cubicBezTo>
                  <a:cubicBezTo>
                    <a:pt x="145" y="94"/>
                    <a:pt x="74" y="174"/>
                    <a:pt x="0" y="245"/>
                  </a:cubicBezTo>
                  <a:cubicBezTo>
                    <a:pt x="4" y="252"/>
                    <a:pt x="8" y="259"/>
                    <a:pt x="13" y="267"/>
                  </a:cubicBezTo>
                  <a:cubicBezTo>
                    <a:pt x="14" y="266"/>
                    <a:pt x="15" y="265"/>
                    <a:pt x="16" y="264"/>
                  </a:cubicBezTo>
                  <a:cubicBezTo>
                    <a:pt x="25" y="277"/>
                    <a:pt x="34" y="291"/>
                    <a:pt x="44" y="306"/>
                  </a:cubicBezTo>
                  <a:cubicBezTo>
                    <a:pt x="43" y="307"/>
                    <a:pt x="41" y="308"/>
                    <a:pt x="40" y="309"/>
                  </a:cubicBezTo>
                  <a:cubicBezTo>
                    <a:pt x="44" y="316"/>
                    <a:pt x="48" y="322"/>
                    <a:pt x="53" y="329"/>
                  </a:cubicBezTo>
                  <a:cubicBezTo>
                    <a:pt x="68" y="315"/>
                    <a:pt x="83" y="301"/>
                    <a:pt x="98" y="286"/>
                  </a:cubicBezTo>
                  <a:cubicBezTo>
                    <a:pt x="100" y="288"/>
                    <a:pt x="102" y="290"/>
                    <a:pt x="104" y="293"/>
                  </a:cubicBezTo>
                  <a:cubicBezTo>
                    <a:pt x="112" y="286"/>
                    <a:pt x="119" y="278"/>
                    <a:pt x="126" y="271"/>
                  </a:cubicBezTo>
                  <a:cubicBezTo>
                    <a:pt x="124" y="269"/>
                    <a:pt x="122" y="267"/>
                    <a:pt x="120" y="265"/>
                  </a:cubicBezTo>
                  <a:cubicBezTo>
                    <a:pt x="196" y="188"/>
                    <a:pt x="267" y="105"/>
                    <a:pt x="328" y="23"/>
                  </a:cubicBezTo>
                  <a:cubicBezTo>
                    <a:pt x="331" y="23"/>
                    <a:pt x="335" y="23"/>
                    <a:pt x="339" y="22"/>
                  </a:cubicBezTo>
                  <a:cubicBezTo>
                    <a:pt x="344" y="16"/>
                    <a:pt x="348" y="10"/>
                    <a:pt x="353" y="4"/>
                  </a:cubicBezTo>
                  <a:cubicBezTo>
                    <a:pt x="353" y="0"/>
                    <a:pt x="353" y="0"/>
                    <a:pt x="353" y="0"/>
                  </a:cubicBezTo>
                </a:path>
              </a:pathLst>
            </a:custGeom>
            <a:solidFill>
              <a:srgbClr val="99D5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6" name="Freeform 106"/>
            <p:cNvSpPr/>
            <p:nvPr/>
          </p:nvSpPr>
          <p:spPr bwMode="auto">
            <a:xfrm>
              <a:off x="4735513" y="2671763"/>
              <a:ext cx="1071562" cy="1214437"/>
            </a:xfrm>
            <a:custGeom>
              <a:avLst/>
              <a:gdLst>
                <a:gd name="T0" fmla="*/ 219 w 219"/>
                <a:gd name="T1" fmla="*/ 0 h 249"/>
                <a:gd name="T2" fmla="*/ 208 w 219"/>
                <a:gd name="T3" fmla="*/ 1 h 249"/>
                <a:gd name="T4" fmla="*/ 0 w 219"/>
                <a:gd name="T5" fmla="*/ 243 h 249"/>
                <a:gd name="T6" fmla="*/ 6 w 219"/>
                <a:gd name="T7" fmla="*/ 249 h 249"/>
                <a:gd name="T8" fmla="*/ 219 w 219"/>
                <a:gd name="T9" fmla="*/ 0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9" h="249">
                  <a:moveTo>
                    <a:pt x="219" y="0"/>
                  </a:moveTo>
                  <a:cubicBezTo>
                    <a:pt x="215" y="1"/>
                    <a:pt x="211" y="1"/>
                    <a:pt x="208" y="1"/>
                  </a:cubicBezTo>
                  <a:cubicBezTo>
                    <a:pt x="147" y="83"/>
                    <a:pt x="76" y="166"/>
                    <a:pt x="0" y="243"/>
                  </a:cubicBezTo>
                  <a:cubicBezTo>
                    <a:pt x="2" y="245"/>
                    <a:pt x="4" y="247"/>
                    <a:pt x="6" y="249"/>
                  </a:cubicBezTo>
                  <a:cubicBezTo>
                    <a:pt x="84" y="170"/>
                    <a:pt x="157" y="85"/>
                    <a:pt x="219" y="0"/>
                  </a:cubicBezTo>
                </a:path>
              </a:pathLst>
            </a:custGeom>
            <a:solidFill>
              <a:srgbClr val="008F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7" name="Freeform 107"/>
            <p:cNvSpPr/>
            <p:nvPr/>
          </p:nvSpPr>
          <p:spPr bwMode="auto">
            <a:xfrm>
              <a:off x="4406900" y="3959225"/>
              <a:ext cx="249237" cy="249237"/>
            </a:xfrm>
            <a:custGeom>
              <a:avLst/>
              <a:gdLst>
                <a:gd name="T0" fmla="*/ 45 w 51"/>
                <a:gd name="T1" fmla="*/ 0 h 51"/>
                <a:gd name="T2" fmla="*/ 0 w 51"/>
                <a:gd name="T3" fmla="*/ 43 h 51"/>
                <a:gd name="T4" fmla="*/ 5 w 51"/>
                <a:gd name="T5" fmla="*/ 51 h 51"/>
                <a:gd name="T6" fmla="*/ 51 w 51"/>
                <a:gd name="T7" fmla="*/ 7 h 51"/>
                <a:gd name="T8" fmla="*/ 45 w 51"/>
                <a:gd name="T9" fmla="*/ 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1" h="51">
                  <a:moveTo>
                    <a:pt x="45" y="0"/>
                  </a:moveTo>
                  <a:cubicBezTo>
                    <a:pt x="30" y="15"/>
                    <a:pt x="15" y="29"/>
                    <a:pt x="0" y="43"/>
                  </a:cubicBezTo>
                  <a:cubicBezTo>
                    <a:pt x="1" y="46"/>
                    <a:pt x="3" y="48"/>
                    <a:pt x="5" y="51"/>
                  </a:cubicBezTo>
                  <a:cubicBezTo>
                    <a:pt x="20" y="37"/>
                    <a:pt x="36" y="22"/>
                    <a:pt x="51" y="7"/>
                  </a:cubicBezTo>
                  <a:cubicBezTo>
                    <a:pt x="49" y="4"/>
                    <a:pt x="47" y="2"/>
                    <a:pt x="45" y="0"/>
                  </a:cubicBezTo>
                </a:path>
              </a:pathLst>
            </a:custGeom>
            <a:solidFill>
              <a:srgbClr val="008F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8" name="Freeform 108"/>
            <p:cNvSpPr/>
            <p:nvPr/>
          </p:nvSpPr>
          <p:spPr bwMode="auto">
            <a:xfrm>
              <a:off x="4592638" y="2852738"/>
              <a:ext cx="866775" cy="760412"/>
            </a:xfrm>
            <a:custGeom>
              <a:avLst/>
              <a:gdLst>
                <a:gd name="T0" fmla="*/ 110 w 177"/>
                <a:gd name="T1" fmla="*/ 0 h 156"/>
                <a:gd name="T2" fmla="*/ 0 w 177"/>
                <a:gd name="T3" fmla="*/ 127 h 156"/>
                <a:gd name="T4" fmla="*/ 45 w 177"/>
                <a:gd name="T5" fmla="*/ 156 h 156"/>
                <a:gd name="T6" fmla="*/ 177 w 177"/>
                <a:gd name="T7" fmla="*/ 3 h 156"/>
                <a:gd name="T8" fmla="*/ 110 w 177"/>
                <a:gd name="T9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7" h="156">
                  <a:moveTo>
                    <a:pt x="110" y="0"/>
                  </a:moveTo>
                  <a:cubicBezTo>
                    <a:pt x="76" y="43"/>
                    <a:pt x="39" y="86"/>
                    <a:pt x="0" y="127"/>
                  </a:cubicBezTo>
                  <a:cubicBezTo>
                    <a:pt x="15" y="136"/>
                    <a:pt x="30" y="146"/>
                    <a:pt x="45" y="156"/>
                  </a:cubicBezTo>
                  <a:cubicBezTo>
                    <a:pt x="93" y="106"/>
                    <a:pt x="137" y="55"/>
                    <a:pt x="177" y="3"/>
                  </a:cubicBezTo>
                  <a:cubicBezTo>
                    <a:pt x="154" y="2"/>
                    <a:pt x="131" y="1"/>
                    <a:pt x="110" y="0"/>
                  </a:cubicBezTo>
                </a:path>
              </a:pathLst>
            </a:custGeom>
            <a:solidFill>
              <a:srgbClr val="30B9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9" name="Freeform 109"/>
            <p:cNvSpPr/>
            <p:nvPr/>
          </p:nvSpPr>
          <p:spPr bwMode="auto">
            <a:xfrm>
              <a:off x="4211638" y="3852863"/>
              <a:ext cx="152400" cy="219075"/>
            </a:xfrm>
            <a:custGeom>
              <a:avLst/>
              <a:gdLst>
                <a:gd name="T0" fmla="*/ 3 w 31"/>
                <a:gd name="T1" fmla="*/ 0 h 45"/>
                <a:gd name="T2" fmla="*/ 0 w 31"/>
                <a:gd name="T3" fmla="*/ 3 h 45"/>
                <a:gd name="T4" fmla="*/ 27 w 31"/>
                <a:gd name="T5" fmla="*/ 45 h 45"/>
                <a:gd name="T6" fmla="*/ 31 w 31"/>
                <a:gd name="T7" fmla="*/ 42 h 45"/>
                <a:gd name="T8" fmla="*/ 3 w 31"/>
                <a:gd name="T9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45">
                  <a:moveTo>
                    <a:pt x="3" y="0"/>
                  </a:moveTo>
                  <a:cubicBezTo>
                    <a:pt x="2" y="1"/>
                    <a:pt x="1" y="2"/>
                    <a:pt x="0" y="3"/>
                  </a:cubicBezTo>
                  <a:cubicBezTo>
                    <a:pt x="9" y="16"/>
                    <a:pt x="18" y="30"/>
                    <a:pt x="27" y="45"/>
                  </a:cubicBezTo>
                  <a:cubicBezTo>
                    <a:pt x="28" y="44"/>
                    <a:pt x="30" y="43"/>
                    <a:pt x="31" y="42"/>
                  </a:cubicBezTo>
                  <a:cubicBezTo>
                    <a:pt x="21" y="27"/>
                    <a:pt x="12" y="13"/>
                    <a:pt x="3" y="0"/>
                  </a:cubicBezTo>
                </a:path>
              </a:pathLst>
            </a:custGeom>
            <a:solidFill>
              <a:srgbClr val="3ABC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0" name="Freeform 110"/>
            <p:cNvSpPr/>
            <p:nvPr/>
          </p:nvSpPr>
          <p:spPr bwMode="auto">
            <a:xfrm>
              <a:off x="5356225" y="1433513"/>
              <a:ext cx="519112" cy="931862"/>
            </a:xfrm>
            <a:custGeom>
              <a:avLst/>
              <a:gdLst>
                <a:gd name="T0" fmla="*/ 106 w 106"/>
                <a:gd name="T1" fmla="*/ 0 h 191"/>
                <a:gd name="T2" fmla="*/ 101 w 106"/>
                <a:gd name="T3" fmla="*/ 3 h 191"/>
                <a:gd name="T4" fmla="*/ 0 w 106"/>
                <a:gd name="T5" fmla="*/ 191 h 191"/>
                <a:gd name="T6" fmla="*/ 24 w 106"/>
                <a:gd name="T7" fmla="*/ 186 h 191"/>
                <a:gd name="T8" fmla="*/ 85 w 106"/>
                <a:gd name="T9" fmla="*/ 85 h 191"/>
                <a:gd name="T10" fmla="*/ 106 w 106"/>
                <a:gd name="T11" fmla="*/ 75 h 191"/>
                <a:gd name="T12" fmla="*/ 106 w 106"/>
                <a:gd name="T13" fmla="*/ 166 h 191"/>
                <a:gd name="T14" fmla="*/ 106 w 106"/>
                <a:gd name="T15" fmla="*/ 166 h 191"/>
                <a:gd name="T16" fmla="*/ 106 w 106"/>
                <a:gd name="T17" fmla="*/ 0 h 1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6" h="191">
                  <a:moveTo>
                    <a:pt x="106" y="0"/>
                  </a:moveTo>
                  <a:cubicBezTo>
                    <a:pt x="104" y="1"/>
                    <a:pt x="102" y="2"/>
                    <a:pt x="101" y="3"/>
                  </a:cubicBezTo>
                  <a:cubicBezTo>
                    <a:pt x="82" y="56"/>
                    <a:pt x="48" y="120"/>
                    <a:pt x="0" y="191"/>
                  </a:cubicBezTo>
                  <a:cubicBezTo>
                    <a:pt x="8" y="189"/>
                    <a:pt x="16" y="188"/>
                    <a:pt x="24" y="186"/>
                  </a:cubicBezTo>
                  <a:cubicBezTo>
                    <a:pt x="48" y="150"/>
                    <a:pt x="68" y="116"/>
                    <a:pt x="85" y="85"/>
                  </a:cubicBezTo>
                  <a:cubicBezTo>
                    <a:pt x="92" y="82"/>
                    <a:pt x="99" y="78"/>
                    <a:pt x="106" y="75"/>
                  </a:cubicBezTo>
                  <a:cubicBezTo>
                    <a:pt x="106" y="166"/>
                    <a:pt x="106" y="166"/>
                    <a:pt x="106" y="166"/>
                  </a:cubicBezTo>
                  <a:cubicBezTo>
                    <a:pt x="106" y="166"/>
                    <a:pt x="106" y="166"/>
                    <a:pt x="106" y="166"/>
                  </a:cubicBezTo>
                  <a:cubicBezTo>
                    <a:pt x="106" y="0"/>
                    <a:pt x="106" y="0"/>
                    <a:pt x="106" y="0"/>
                  </a:cubicBezTo>
                </a:path>
              </a:pathLst>
            </a:custGeom>
            <a:solidFill>
              <a:srgbClr val="99DE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1" name="Freeform 111"/>
            <p:cNvSpPr/>
            <p:nvPr/>
          </p:nvSpPr>
          <p:spPr bwMode="auto">
            <a:xfrm>
              <a:off x="5473700" y="1800225"/>
              <a:ext cx="401637" cy="541337"/>
            </a:xfrm>
            <a:custGeom>
              <a:avLst/>
              <a:gdLst>
                <a:gd name="T0" fmla="*/ 82 w 82"/>
                <a:gd name="T1" fmla="*/ 0 h 111"/>
                <a:gd name="T2" fmla="*/ 61 w 82"/>
                <a:gd name="T3" fmla="*/ 10 h 111"/>
                <a:gd name="T4" fmla="*/ 0 w 82"/>
                <a:gd name="T5" fmla="*/ 111 h 111"/>
                <a:gd name="T6" fmla="*/ 82 w 82"/>
                <a:gd name="T7" fmla="*/ 91 h 111"/>
                <a:gd name="T8" fmla="*/ 82 w 82"/>
                <a:gd name="T9" fmla="*/ 0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1">
                  <a:moveTo>
                    <a:pt x="82" y="0"/>
                  </a:moveTo>
                  <a:cubicBezTo>
                    <a:pt x="75" y="3"/>
                    <a:pt x="68" y="7"/>
                    <a:pt x="61" y="10"/>
                  </a:cubicBezTo>
                  <a:cubicBezTo>
                    <a:pt x="44" y="41"/>
                    <a:pt x="24" y="75"/>
                    <a:pt x="0" y="111"/>
                  </a:cubicBezTo>
                  <a:cubicBezTo>
                    <a:pt x="26" y="104"/>
                    <a:pt x="53" y="98"/>
                    <a:pt x="82" y="91"/>
                  </a:cubicBezTo>
                  <a:cubicBezTo>
                    <a:pt x="82" y="0"/>
                    <a:pt x="82" y="0"/>
                    <a:pt x="82" y="0"/>
                  </a:cubicBezTo>
                </a:path>
              </a:pathLst>
            </a:custGeom>
            <a:solidFill>
              <a:srgbClr val="00B2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2" name="Freeform 112"/>
            <p:cNvSpPr>
              <a:spLocks noEditPoints="1"/>
            </p:cNvSpPr>
            <p:nvPr/>
          </p:nvSpPr>
          <p:spPr bwMode="auto">
            <a:xfrm>
              <a:off x="4979988" y="882651"/>
              <a:ext cx="136525" cy="77787"/>
            </a:xfrm>
            <a:custGeom>
              <a:avLst/>
              <a:gdLst>
                <a:gd name="T0" fmla="*/ 23 w 28"/>
                <a:gd name="T1" fmla="*/ 0 h 16"/>
                <a:gd name="T2" fmla="*/ 23 w 28"/>
                <a:gd name="T3" fmla="*/ 0 h 16"/>
                <a:gd name="T4" fmla="*/ 8 w 28"/>
                <a:gd name="T5" fmla="*/ 9 h 16"/>
                <a:gd name="T6" fmla="*/ 13 w 28"/>
                <a:gd name="T7" fmla="*/ 0 h 16"/>
                <a:gd name="T8" fmla="*/ 23 w 28"/>
                <a:gd name="T9" fmla="*/ 0 h 16"/>
                <a:gd name="T10" fmla="*/ 28 w 28"/>
                <a:gd name="T11" fmla="*/ 0 h 16"/>
                <a:gd name="T12" fmla="*/ 9 w 28"/>
                <a:gd name="T13" fmla="*/ 0 h 16"/>
                <a:gd name="T14" fmla="*/ 0 w 28"/>
                <a:gd name="T15" fmla="*/ 16 h 16"/>
                <a:gd name="T16" fmla="*/ 28 w 28"/>
                <a:gd name="T17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8" h="16">
                  <a:moveTo>
                    <a:pt x="23" y="0"/>
                  </a:moveTo>
                  <a:cubicBezTo>
                    <a:pt x="23" y="0"/>
                    <a:pt x="23" y="0"/>
                    <a:pt x="23" y="0"/>
                  </a:cubicBezTo>
                  <a:cubicBezTo>
                    <a:pt x="18" y="3"/>
                    <a:pt x="13" y="6"/>
                    <a:pt x="8" y="9"/>
                  </a:cubicBezTo>
                  <a:cubicBezTo>
                    <a:pt x="9" y="6"/>
                    <a:pt x="11" y="3"/>
                    <a:pt x="13" y="0"/>
                  </a:cubicBezTo>
                  <a:cubicBezTo>
                    <a:pt x="23" y="0"/>
                    <a:pt x="23" y="0"/>
                    <a:pt x="23" y="0"/>
                  </a:cubicBezTo>
                  <a:moveTo>
                    <a:pt x="28" y="0"/>
                  </a:moveTo>
                  <a:cubicBezTo>
                    <a:pt x="9" y="0"/>
                    <a:pt x="9" y="0"/>
                    <a:pt x="9" y="0"/>
                  </a:cubicBezTo>
                  <a:cubicBezTo>
                    <a:pt x="6" y="5"/>
                    <a:pt x="3" y="11"/>
                    <a:pt x="0" y="16"/>
                  </a:cubicBezTo>
                  <a:cubicBezTo>
                    <a:pt x="9" y="10"/>
                    <a:pt x="19" y="5"/>
                    <a:pt x="28" y="0"/>
                  </a:cubicBezTo>
                </a:path>
              </a:pathLst>
            </a:custGeom>
            <a:solidFill>
              <a:srgbClr val="C0E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3" name="Freeform 113"/>
            <p:cNvSpPr/>
            <p:nvPr/>
          </p:nvSpPr>
          <p:spPr bwMode="auto">
            <a:xfrm>
              <a:off x="5019675" y="882651"/>
              <a:ext cx="73025" cy="44450"/>
            </a:xfrm>
            <a:custGeom>
              <a:avLst/>
              <a:gdLst>
                <a:gd name="T0" fmla="*/ 15 w 15"/>
                <a:gd name="T1" fmla="*/ 0 h 9"/>
                <a:gd name="T2" fmla="*/ 5 w 15"/>
                <a:gd name="T3" fmla="*/ 0 h 9"/>
                <a:gd name="T4" fmla="*/ 0 w 15"/>
                <a:gd name="T5" fmla="*/ 9 h 9"/>
                <a:gd name="T6" fmla="*/ 15 w 1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" h="9">
                  <a:moveTo>
                    <a:pt x="15" y="0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3" y="3"/>
                    <a:pt x="1" y="6"/>
                    <a:pt x="0" y="9"/>
                  </a:cubicBezTo>
                  <a:cubicBezTo>
                    <a:pt x="5" y="6"/>
                    <a:pt x="10" y="3"/>
                    <a:pt x="15" y="0"/>
                  </a:cubicBezTo>
                </a:path>
              </a:pathLst>
            </a:custGeom>
            <a:solidFill>
              <a:srgbClr val="32C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4" name="Freeform 114"/>
            <p:cNvSpPr/>
            <p:nvPr/>
          </p:nvSpPr>
          <p:spPr bwMode="auto">
            <a:xfrm>
              <a:off x="4416425" y="960438"/>
              <a:ext cx="392112" cy="423862"/>
            </a:xfrm>
            <a:custGeom>
              <a:avLst/>
              <a:gdLst>
                <a:gd name="T0" fmla="*/ 80 w 80"/>
                <a:gd name="T1" fmla="*/ 0 h 87"/>
                <a:gd name="T2" fmla="*/ 1 w 80"/>
                <a:gd name="T3" fmla="*/ 65 h 87"/>
                <a:gd name="T4" fmla="*/ 1 w 80"/>
                <a:gd name="T5" fmla="*/ 66 h 87"/>
                <a:gd name="T6" fmla="*/ 33 w 80"/>
                <a:gd name="T7" fmla="*/ 39 h 87"/>
                <a:gd name="T8" fmla="*/ 33 w 80"/>
                <a:gd name="T9" fmla="*/ 39 h 87"/>
                <a:gd name="T10" fmla="*/ 33 w 80"/>
                <a:gd name="T11" fmla="*/ 39 h 87"/>
                <a:gd name="T12" fmla="*/ 27 w 80"/>
                <a:gd name="T13" fmla="*/ 63 h 87"/>
                <a:gd name="T14" fmla="*/ 0 w 80"/>
                <a:gd name="T15" fmla="*/ 86 h 87"/>
                <a:gd name="T16" fmla="*/ 0 w 80"/>
                <a:gd name="T17" fmla="*/ 87 h 87"/>
                <a:gd name="T18" fmla="*/ 67 w 80"/>
                <a:gd name="T19" fmla="*/ 33 h 87"/>
                <a:gd name="T20" fmla="*/ 69 w 80"/>
                <a:gd name="T21" fmla="*/ 27 h 87"/>
                <a:gd name="T22" fmla="*/ 52 w 80"/>
                <a:gd name="T23" fmla="*/ 40 h 87"/>
                <a:gd name="T24" fmla="*/ 58 w 80"/>
                <a:gd name="T25" fmla="*/ 21 h 87"/>
                <a:gd name="T26" fmla="*/ 77 w 80"/>
                <a:gd name="T27" fmla="*/ 6 h 87"/>
                <a:gd name="T28" fmla="*/ 80 w 80"/>
                <a:gd name="T29" fmla="*/ 0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0" h="87">
                  <a:moveTo>
                    <a:pt x="80" y="0"/>
                  </a:moveTo>
                  <a:cubicBezTo>
                    <a:pt x="53" y="20"/>
                    <a:pt x="27" y="42"/>
                    <a:pt x="1" y="65"/>
                  </a:cubicBezTo>
                  <a:cubicBezTo>
                    <a:pt x="1" y="65"/>
                    <a:pt x="1" y="66"/>
                    <a:pt x="1" y="66"/>
                  </a:cubicBezTo>
                  <a:cubicBezTo>
                    <a:pt x="12" y="57"/>
                    <a:pt x="22" y="48"/>
                    <a:pt x="33" y="39"/>
                  </a:cubicBezTo>
                  <a:cubicBezTo>
                    <a:pt x="33" y="39"/>
                    <a:pt x="33" y="39"/>
                    <a:pt x="33" y="39"/>
                  </a:cubicBezTo>
                  <a:cubicBezTo>
                    <a:pt x="33" y="39"/>
                    <a:pt x="33" y="39"/>
                    <a:pt x="33" y="39"/>
                  </a:cubicBezTo>
                  <a:cubicBezTo>
                    <a:pt x="31" y="47"/>
                    <a:pt x="29" y="55"/>
                    <a:pt x="27" y="63"/>
                  </a:cubicBezTo>
                  <a:cubicBezTo>
                    <a:pt x="18" y="70"/>
                    <a:pt x="9" y="78"/>
                    <a:pt x="0" y="86"/>
                  </a:cubicBezTo>
                  <a:cubicBezTo>
                    <a:pt x="0" y="86"/>
                    <a:pt x="0" y="86"/>
                    <a:pt x="0" y="87"/>
                  </a:cubicBezTo>
                  <a:cubicBezTo>
                    <a:pt x="22" y="67"/>
                    <a:pt x="45" y="49"/>
                    <a:pt x="67" y="33"/>
                  </a:cubicBezTo>
                  <a:cubicBezTo>
                    <a:pt x="67" y="31"/>
                    <a:pt x="68" y="29"/>
                    <a:pt x="69" y="27"/>
                  </a:cubicBezTo>
                  <a:cubicBezTo>
                    <a:pt x="63" y="31"/>
                    <a:pt x="57" y="36"/>
                    <a:pt x="52" y="40"/>
                  </a:cubicBezTo>
                  <a:cubicBezTo>
                    <a:pt x="54" y="34"/>
                    <a:pt x="56" y="27"/>
                    <a:pt x="58" y="21"/>
                  </a:cubicBezTo>
                  <a:cubicBezTo>
                    <a:pt x="64" y="16"/>
                    <a:pt x="71" y="11"/>
                    <a:pt x="77" y="6"/>
                  </a:cubicBezTo>
                  <a:cubicBezTo>
                    <a:pt x="78" y="4"/>
                    <a:pt x="79" y="2"/>
                    <a:pt x="80" y="0"/>
                  </a:cubicBezTo>
                </a:path>
              </a:pathLst>
            </a:custGeom>
            <a:solidFill>
              <a:srgbClr val="BAE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5" name="Freeform 115"/>
            <p:cNvSpPr/>
            <p:nvPr/>
          </p:nvSpPr>
          <p:spPr bwMode="auto">
            <a:xfrm>
              <a:off x="4416425" y="1150938"/>
              <a:ext cx="161925" cy="228600"/>
            </a:xfrm>
            <a:custGeom>
              <a:avLst/>
              <a:gdLst>
                <a:gd name="T0" fmla="*/ 33 w 33"/>
                <a:gd name="T1" fmla="*/ 0 h 47"/>
                <a:gd name="T2" fmla="*/ 1 w 33"/>
                <a:gd name="T3" fmla="*/ 27 h 47"/>
                <a:gd name="T4" fmla="*/ 0 w 33"/>
                <a:gd name="T5" fmla="*/ 47 h 47"/>
                <a:gd name="T6" fmla="*/ 27 w 33"/>
                <a:gd name="T7" fmla="*/ 24 h 47"/>
                <a:gd name="T8" fmla="*/ 33 w 33"/>
                <a:gd name="T9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47">
                  <a:moveTo>
                    <a:pt x="33" y="0"/>
                  </a:moveTo>
                  <a:cubicBezTo>
                    <a:pt x="22" y="9"/>
                    <a:pt x="12" y="18"/>
                    <a:pt x="1" y="27"/>
                  </a:cubicBezTo>
                  <a:cubicBezTo>
                    <a:pt x="1" y="33"/>
                    <a:pt x="1" y="40"/>
                    <a:pt x="0" y="47"/>
                  </a:cubicBezTo>
                  <a:cubicBezTo>
                    <a:pt x="9" y="39"/>
                    <a:pt x="18" y="31"/>
                    <a:pt x="27" y="24"/>
                  </a:cubicBezTo>
                  <a:cubicBezTo>
                    <a:pt x="29" y="16"/>
                    <a:pt x="31" y="8"/>
                    <a:pt x="33" y="0"/>
                  </a:cubicBezTo>
                </a:path>
              </a:pathLst>
            </a:custGeom>
            <a:solidFill>
              <a:srgbClr val="21ACD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6" name="Freeform 116"/>
            <p:cNvSpPr/>
            <p:nvPr/>
          </p:nvSpPr>
          <p:spPr bwMode="auto">
            <a:xfrm>
              <a:off x="4672013" y="990600"/>
              <a:ext cx="122237" cy="165100"/>
            </a:xfrm>
            <a:custGeom>
              <a:avLst/>
              <a:gdLst>
                <a:gd name="T0" fmla="*/ 25 w 25"/>
                <a:gd name="T1" fmla="*/ 0 h 34"/>
                <a:gd name="T2" fmla="*/ 6 w 25"/>
                <a:gd name="T3" fmla="*/ 15 h 34"/>
                <a:gd name="T4" fmla="*/ 0 w 25"/>
                <a:gd name="T5" fmla="*/ 34 h 34"/>
                <a:gd name="T6" fmla="*/ 17 w 25"/>
                <a:gd name="T7" fmla="*/ 21 h 34"/>
                <a:gd name="T8" fmla="*/ 25 w 25"/>
                <a:gd name="T9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34">
                  <a:moveTo>
                    <a:pt x="25" y="0"/>
                  </a:moveTo>
                  <a:cubicBezTo>
                    <a:pt x="19" y="5"/>
                    <a:pt x="12" y="10"/>
                    <a:pt x="6" y="15"/>
                  </a:cubicBezTo>
                  <a:cubicBezTo>
                    <a:pt x="4" y="21"/>
                    <a:pt x="2" y="28"/>
                    <a:pt x="0" y="34"/>
                  </a:cubicBezTo>
                  <a:cubicBezTo>
                    <a:pt x="5" y="30"/>
                    <a:pt x="11" y="25"/>
                    <a:pt x="17" y="21"/>
                  </a:cubicBezTo>
                  <a:cubicBezTo>
                    <a:pt x="20" y="14"/>
                    <a:pt x="23" y="7"/>
                    <a:pt x="25" y="0"/>
                  </a:cubicBezTo>
                </a:path>
              </a:pathLst>
            </a:custGeom>
            <a:solidFill>
              <a:srgbClr val="60D5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7" name="Freeform 117"/>
            <p:cNvSpPr>
              <a:spLocks noEditPoints="1"/>
            </p:cNvSpPr>
            <p:nvPr/>
          </p:nvSpPr>
          <p:spPr bwMode="auto">
            <a:xfrm>
              <a:off x="3795713" y="1443038"/>
              <a:ext cx="465137" cy="477837"/>
            </a:xfrm>
            <a:custGeom>
              <a:avLst/>
              <a:gdLst>
                <a:gd name="T0" fmla="*/ 30 w 95"/>
                <a:gd name="T1" fmla="*/ 85 h 98"/>
                <a:gd name="T2" fmla="*/ 15 w 95"/>
                <a:gd name="T3" fmla="*/ 80 h 98"/>
                <a:gd name="T4" fmla="*/ 79 w 95"/>
                <a:gd name="T5" fmla="*/ 13 h 98"/>
                <a:gd name="T6" fmla="*/ 85 w 95"/>
                <a:gd name="T7" fmla="*/ 27 h 98"/>
                <a:gd name="T8" fmla="*/ 30 w 95"/>
                <a:gd name="T9" fmla="*/ 85 h 98"/>
                <a:gd name="T10" fmla="*/ 89 w 95"/>
                <a:gd name="T11" fmla="*/ 0 h 98"/>
                <a:gd name="T12" fmla="*/ 79 w 95"/>
                <a:gd name="T13" fmla="*/ 10 h 98"/>
                <a:gd name="T14" fmla="*/ 79 w 95"/>
                <a:gd name="T15" fmla="*/ 10 h 98"/>
                <a:gd name="T16" fmla="*/ 12 w 95"/>
                <a:gd name="T17" fmla="*/ 81 h 98"/>
                <a:gd name="T18" fmla="*/ 11 w 95"/>
                <a:gd name="T19" fmla="*/ 81 h 98"/>
                <a:gd name="T20" fmla="*/ 2 w 95"/>
                <a:gd name="T21" fmla="*/ 92 h 98"/>
                <a:gd name="T22" fmla="*/ 2 w 95"/>
                <a:gd name="T23" fmla="*/ 92 h 98"/>
                <a:gd name="T24" fmla="*/ 0 w 95"/>
                <a:gd name="T25" fmla="*/ 95 h 98"/>
                <a:gd name="T26" fmla="*/ 3 w 95"/>
                <a:gd name="T27" fmla="*/ 95 h 98"/>
                <a:gd name="T28" fmla="*/ 4 w 95"/>
                <a:gd name="T29" fmla="*/ 94 h 98"/>
                <a:gd name="T30" fmla="*/ 18 w 95"/>
                <a:gd name="T31" fmla="*/ 97 h 98"/>
                <a:gd name="T32" fmla="*/ 18 w 95"/>
                <a:gd name="T33" fmla="*/ 97 h 98"/>
                <a:gd name="T34" fmla="*/ 22 w 95"/>
                <a:gd name="T35" fmla="*/ 98 h 98"/>
                <a:gd name="T36" fmla="*/ 24 w 95"/>
                <a:gd name="T37" fmla="*/ 95 h 98"/>
                <a:gd name="T38" fmla="*/ 24 w 95"/>
                <a:gd name="T39" fmla="*/ 95 h 98"/>
                <a:gd name="T40" fmla="*/ 95 w 95"/>
                <a:gd name="T41" fmla="*/ 21 h 98"/>
                <a:gd name="T42" fmla="*/ 89 w 95"/>
                <a:gd name="T43" fmla="*/ 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95" h="98">
                  <a:moveTo>
                    <a:pt x="30" y="85"/>
                  </a:moveTo>
                  <a:cubicBezTo>
                    <a:pt x="24" y="83"/>
                    <a:pt x="20" y="82"/>
                    <a:pt x="15" y="80"/>
                  </a:cubicBezTo>
                  <a:cubicBezTo>
                    <a:pt x="35" y="58"/>
                    <a:pt x="57" y="35"/>
                    <a:pt x="79" y="13"/>
                  </a:cubicBezTo>
                  <a:cubicBezTo>
                    <a:pt x="81" y="18"/>
                    <a:pt x="83" y="22"/>
                    <a:pt x="85" y="27"/>
                  </a:cubicBezTo>
                  <a:cubicBezTo>
                    <a:pt x="65" y="46"/>
                    <a:pt x="47" y="65"/>
                    <a:pt x="30" y="85"/>
                  </a:cubicBezTo>
                  <a:moveTo>
                    <a:pt x="89" y="0"/>
                  </a:moveTo>
                  <a:cubicBezTo>
                    <a:pt x="85" y="3"/>
                    <a:pt x="82" y="7"/>
                    <a:pt x="79" y="10"/>
                  </a:cubicBezTo>
                  <a:cubicBezTo>
                    <a:pt x="79" y="10"/>
                    <a:pt x="79" y="10"/>
                    <a:pt x="79" y="10"/>
                  </a:cubicBezTo>
                  <a:cubicBezTo>
                    <a:pt x="56" y="33"/>
                    <a:pt x="33" y="57"/>
                    <a:pt x="12" y="81"/>
                  </a:cubicBezTo>
                  <a:cubicBezTo>
                    <a:pt x="12" y="81"/>
                    <a:pt x="12" y="81"/>
                    <a:pt x="11" y="81"/>
                  </a:cubicBezTo>
                  <a:cubicBezTo>
                    <a:pt x="8" y="84"/>
                    <a:pt x="5" y="88"/>
                    <a:pt x="2" y="92"/>
                  </a:cubicBezTo>
                  <a:cubicBezTo>
                    <a:pt x="2" y="92"/>
                    <a:pt x="2" y="92"/>
                    <a:pt x="2" y="92"/>
                  </a:cubicBezTo>
                  <a:cubicBezTo>
                    <a:pt x="1" y="93"/>
                    <a:pt x="0" y="94"/>
                    <a:pt x="0" y="95"/>
                  </a:cubicBezTo>
                  <a:cubicBezTo>
                    <a:pt x="1" y="95"/>
                    <a:pt x="2" y="95"/>
                    <a:pt x="3" y="95"/>
                  </a:cubicBezTo>
                  <a:cubicBezTo>
                    <a:pt x="3" y="95"/>
                    <a:pt x="3" y="95"/>
                    <a:pt x="4" y="94"/>
                  </a:cubicBezTo>
                  <a:cubicBezTo>
                    <a:pt x="8" y="95"/>
                    <a:pt x="13" y="96"/>
                    <a:pt x="18" y="97"/>
                  </a:cubicBezTo>
                  <a:cubicBezTo>
                    <a:pt x="18" y="97"/>
                    <a:pt x="18" y="97"/>
                    <a:pt x="18" y="97"/>
                  </a:cubicBezTo>
                  <a:cubicBezTo>
                    <a:pt x="19" y="97"/>
                    <a:pt x="20" y="98"/>
                    <a:pt x="22" y="98"/>
                  </a:cubicBezTo>
                  <a:cubicBezTo>
                    <a:pt x="22" y="97"/>
                    <a:pt x="23" y="96"/>
                    <a:pt x="24" y="95"/>
                  </a:cubicBezTo>
                  <a:cubicBezTo>
                    <a:pt x="24" y="95"/>
                    <a:pt x="24" y="95"/>
                    <a:pt x="24" y="95"/>
                  </a:cubicBezTo>
                  <a:cubicBezTo>
                    <a:pt x="45" y="70"/>
                    <a:pt x="70" y="45"/>
                    <a:pt x="95" y="21"/>
                  </a:cubicBezTo>
                  <a:cubicBezTo>
                    <a:pt x="93" y="14"/>
                    <a:pt x="91" y="7"/>
                    <a:pt x="89" y="0"/>
                  </a:cubicBezTo>
                </a:path>
              </a:pathLst>
            </a:custGeom>
            <a:solidFill>
              <a:srgbClr val="99DE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8" name="Freeform 118"/>
            <p:cNvSpPr/>
            <p:nvPr/>
          </p:nvSpPr>
          <p:spPr bwMode="auto">
            <a:xfrm>
              <a:off x="3790950" y="1892300"/>
              <a:ext cx="14287" cy="14287"/>
            </a:xfrm>
            <a:custGeom>
              <a:avLst/>
              <a:gdLst>
                <a:gd name="T0" fmla="*/ 3 w 3"/>
                <a:gd name="T1" fmla="*/ 0 h 3"/>
                <a:gd name="T2" fmla="*/ 0 w 3"/>
                <a:gd name="T3" fmla="*/ 2 h 3"/>
                <a:gd name="T4" fmla="*/ 1 w 3"/>
                <a:gd name="T5" fmla="*/ 3 h 3"/>
                <a:gd name="T6" fmla="*/ 3 w 3"/>
                <a:gd name="T7" fmla="*/ 0 h 3"/>
                <a:gd name="T8" fmla="*/ 3 w 3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3">
                  <a:moveTo>
                    <a:pt x="3" y="0"/>
                  </a:moveTo>
                  <a:cubicBezTo>
                    <a:pt x="2" y="1"/>
                    <a:pt x="1" y="2"/>
                    <a:pt x="0" y="2"/>
                  </a:cubicBezTo>
                  <a:cubicBezTo>
                    <a:pt x="0" y="2"/>
                    <a:pt x="1" y="3"/>
                    <a:pt x="1" y="3"/>
                  </a:cubicBezTo>
                  <a:cubicBezTo>
                    <a:pt x="1" y="2"/>
                    <a:pt x="2" y="1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</a:path>
              </a:pathLst>
            </a:custGeom>
            <a:solidFill>
              <a:srgbClr val="009E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9" name="Freeform 119"/>
            <p:cNvSpPr/>
            <p:nvPr/>
          </p:nvSpPr>
          <p:spPr bwMode="auto">
            <a:xfrm>
              <a:off x="3849688" y="1492250"/>
              <a:ext cx="333375" cy="346075"/>
            </a:xfrm>
            <a:custGeom>
              <a:avLst/>
              <a:gdLst>
                <a:gd name="T0" fmla="*/ 68 w 68"/>
                <a:gd name="T1" fmla="*/ 0 h 71"/>
                <a:gd name="T2" fmla="*/ 0 w 68"/>
                <a:gd name="T3" fmla="*/ 71 h 71"/>
                <a:gd name="T4" fmla="*/ 1 w 68"/>
                <a:gd name="T5" fmla="*/ 71 h 71"/>
                <a:gd name="T6" fmla="*/ 68 w 68"/>
                <a:gd name="T7" fmla="*/ 0 h 71"/>
                <a:gd name="T8" fmla="*/ 68 w 68"/>
                <a:gd name="T9" fmla="*/ 0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8" h="71">
                  <a:moveTo>
                    <a:pt x="68" y="0"/>
                  </a:moveTo>
                  <a:cubicBezTo>
                    <a:pt x="44" y="23"/>
                    <a:pt x="21" y="47"/>
                    <a:pt x="0" y="71"/>
                  </a:cubicBezTo>
                  <a:cubicBezTo>
                    <a:pt x="1" y="71"/>
                    <a:pt x="1" y="71"/>
                    <a:pt x="1" y="71"/>
                  </a:cubicBezTo>
                  <a:cubicBezTo>
                    <a:pt x="22" y="47"/>
                    <a:pt x="45" y="23"/>
                    <a:pt x="68" y="0"/>
                  </a:cubicBezTo>
                  <a:cubicBezTo>
                    <a:pt x="68" y="0"/>
                    <a:pt x="68" y="0"/>
                    <a:pt x="68" y="0"/>
                  </a:cubicBezTo>
                </a:path>
              </a:pathLst>
            </a:custGeom>
            <a:solidFill>
              <a:srgbClr val="0090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0" name="Freeform 120"/>
            <p:cNvSpPr/>
            <p:nvPr/>
          </p:nvSpPr>
          <p:spPr bwMode="auto">
            <a:xfrm>
              <a:off x="3810000" y="1901825"/>
              <a:ext cx="74612" cy="14287"/>
            </a:xfrm>
            <a:custGeom>
              <a:avLst/>
              <a:gdLst>
                <a:gd name="T0" fmla="*/ 1 w 15"/>
                <a:gd name="T1" fmla="*/ 0 h 3"/>
                <a:gd name="T2" fmla="*/ 0 w 15"/>
                <a:gd name="T3" fmla="*/ 1 h 3"/>
                <a:gd name="T4" fmla="*/ 15 w 15"/>
                <a:gd name="T5" fmla="*/ 3 h 3"/>
                <a:gd name="T6" fmla="*/ 15 w 15"/>
                <a:gd name="T7" fmla="*/ 3 h 3"/>
                <a:gd name="T8" fmla="*/ 1 w 15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3">
                  <a:moveTo>
                    <a:pt x="1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2"/>
                    <a:pt x="10" y="2"/>
                    <a:pt x="15" y="3"/>
                  </a:cubicBezTo>
                  <a:cubicBezTo>
                    <a:pt x="15" y="3"/>
                    <a:pt x="15" y="3"/>
                    <a:pt x="15" y="3"/>
                  </a:cubicBezTo>
                  <a:cubicBezTo>
                    <a:pt x="10" y="2"/>
                    <a:pt x="5" y="1"/>
                    <a:pt x="1" y="0"/>
                  </a:cubicBezTo>
                </a:path>
              </a:pathLst>
            </a:custGeom>
            <a:solidFill>
              <a:srgbClr val="00A8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1" name="Freeform 121"/>
            <p:cNvSpPr/>
            <p:nvPr/>
          </p:nvSpPr>
          <p:spPr bwMode="auto">
            <a:xfrm>
              <a:off x="3868738" y="1506538"/>
              <a:ext cx="342900" cy="350837"/>
            </a:xfrm>
            <a:custGeom>
              <a:avLst/>
              <a:gdLst>
                <a:gd name="T0" fmla="*/ 64 w 70"/>
                <a:gd name="T1" fmla="*/ 0 h 72"/>
                <a:gd name="T2" fmla="*/ 0 w 70"/>
                <a:gd name="T3" fmla="*/ 67 h 72"/>
                <a:gd name="T4" fmla="*/ 15 w 70"/>
                <a:gd name="T5" fmla="*/ 72 h 72"/>
                <a:gd name="T6" fmla="*/ 70 w 70"/>
                <a:gd name="T7" fmla="*/ 14 h 72"/>
                <a:gd name="T8" fmla="*/ 64 w 70"/>
                <a:gd name="T9" fmla="*/ 0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0" h="72">
                  <a:moveTo>
                    <a:pt x="64" y="0"/>
                  </a:moveTo>
                  <a:cubicBezTo>
                    <a:pt x="42" y="22"/>
                    <a:pt x="20" y="45"/>
                    <a:pt x="0" y="67"/>
                  </a:cubicBezTo>
                  <a:cubicBezTo>
                    <a:pt x="5" y="69"/>
                    <a:pt x="9" y="70"/>
                    <a:pt x="15" y="72"/>
                  </a:cubicBezTo>
                  <a:cubicBezTo>
                    <a:pt x="32" y="52"/>
                    <a:pt x="50" y="33"/>
                    <a:pt x="70" y="14"/>
                  </a:cubicBezTo>
                  <a:cubicBezTo>
                    <a:pt x="68" y="9"/>
                    <a:pt x="66" y="5"/>
                    <a:pt x="64" y="0"/>
                  </a:cubicBezTo>
                </a:path>
              </a:pathLst>
            </a:custGeom>
            <a:solidFill>
              <a:srgbClr val="0093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2" name="Freeform 122"/>
            <p:cNvSpPr/>
            <p:nvPr/>
          </p:nvSpPr>
          <p:spPr bwMode="auto">
            <a:xfrm>
              <a:off x="3903663" y="1906588"/>
              <a:ext cx="9525" cy="14287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3 h 3"/>
                <a:gd name="T4" fmla="*/ 0 w 2"/>
                <a:gd name="T5" fmla="*/ 3 h 3"/>
                <a:gd name="T6" fmla="*/ 2 w 2"/>
                <a:gd name="T7" fmla="*/ 0 h 3"/>
                <a:gd name="T8" fmla="*/ 2 w 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cubicBezTo>
                    <a:pt x="1" y="1"/>
                    <a:pt x="0" y="2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1" y="2"/>
                    <a:pt x="1" y="1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</a:path>
              </a:pathLst>
            </a:custGeom>
            <a:solidFill>
              <a:srgbClr val="009C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3" name="Freeform 123"/>
            <p:cNvSpPr/>
            <p:nvPr/>
          </p:nvSpPr>
          <p:spPr bwMode="auto">
            <a:xfrm>
              <a:off x="3325813" y="1998663"/>
              <a:ext cx="509587" cy="531812"/>
            </a:xfrm>
            <a:custGeom>
              <a:avLst/>
              <a:gdLst>
                <a:gd name="T0" fmla="*/ 104 w 104"/>
                <a:gd name="T1" fmla="*/ 0 h 109"/>
                <a:gd name="T2" fmla="*/ 99 w 104"/>
                <a:gd name="T3" fmla="*/ 1 h 109"/>
                <a:gd name="T4" fmla="*/ 71 w 104"/>
                <a:gd name="T5" fmla="*/ 36 h 109"/>
                <a:gd name="T6" fmla="*/ 50 w 104"/>
                <a:gd name="T7" fmla="*/ 42 h 109"/>
                <a:gd name="T8" fmla="*/ 82 w 104"/>
                <a:gd name="T9" fmla="*/ 1 h 109"/>
                <a:gd name="T10" fmla="*/ 78 w 104"/>
                <a:gd name="T11" fmla="*/ 1 h 109"/>
                <a:gd name="T12" fmla="*/ 44 w 104"/>
                <a:gd name="T13" fmla="*/ 45 h 109"/>
                <a:gd name="T14" fmla="*/ 42 w 104"/>
                <a:gd name="T15" fmla="*/ 45 h 109"/>
                <a:gd name="T16" fmla="*/ 32 w 104"/>
                <a:gd name="T17" fmla="*/ 59 h 109"/>
                <a:gd name="T18" fmla="*/ 34 w 104"/>
                <a:gd name="T19" fmla="*/ 58 h 109"/>
                <a:gd name="T20" fmla="*/ 34 w 104"/>
                <a:gd name="T21" fmla="*/ 58 h 109"/>
                <a:gd name="T22" fmla="*/ 34 w 104"/>
                <a:gd name="T23" fmla="*/ 58 h 109"/>
                <a:gd name="T24" fmla="*/ 0 w 104"/>
                <a:gd name="T25" fmla="*/ 109 h 109"/>
                <a:gd name="T26" fmla="*/ 6 w 104"/>
                <a:gd name="T27" fmla="*/ 106 h 109"/>
                <a:gd name="T28" fmla="*/ 38 w 104"/>
                <a:gd name="T29" fmla="*/ 58 h 109"/>
                <a:gd name="T30" fmla="*/ 61 w 104"/>
                <a:gd name="T31" fmla="*/ 51 h 109"/>
                <a:gd name="T32" fmla="*/ 61 w 104"/>
                <a:gd name="T33" fmla="*/ 51 h 109"/>
                <a:gd name="T34" fmla="*/ 61 w 104"/>
                <a:gd name="T35" fmla="*/ 51 h 109"/>
                <a:gd name="T36" fmla="*/ 34 w 104"/>
                <a:gd name="T37" fmla="*/ 92 h 109"/>
                <a:gd name="T38" fmla="*/ 41 w 104"/>
                <a:gd name="T39" fmla="*/ 89 h 109"/>
                <a:gd name="T40" fmla="*/ 68 w 104"/>
                <a:gd name="T41" fmla="*/ 47 h 109"/>
                <a:gd name="T42" fmla="*/ 71 w 104"/>
                <a:gd name="T43" fmla="*/ 47 h 109"/>
                <a:gd name="T44" fmla="*/ 78 w 104"/>
                <a:gd name="T45" fmla="*/ 36 h 109"/>
                <a:gd name="T46" fmla="*/ 76 w 104"/>
                <a:gd name="T47" fmla="*/ 37 h 109"/>
                <a:gd name="T48" fmla="*/ 104 w 104"/>
                <a:gd name="T49" fmla="*/ 0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04" h="109">
                  <a:moveTo>
                    <a:pt x="104" y="0"/>
                  </a:moveTo>
                  <a:cubicBezTo>
                    <a:pt x="102" y="0"/>
                    <a:pt x="101" y="0"/>
                    <a:pt x="99" y="1"/>
                  </a:cubicBezTo>
                  <a:cubicBezTo>
                    <a:pt x="89" y="13"/>
                    <a:pt x="80" y="25"/>
                    <a:pt x="71" y="36"/>
                  </a:cubicBezTo>
                  <a:cubicBezTo>
                    <a:pt x="64" y="38"/>
                    <a:pt x="57" y="40"/>
                    <a:pt x="50" y="42"/>
                  </a:cubicBezTo>
                  <a:cubicBezTo>
                    <a:pt x="60" y="28"/>
                    <a:pt x="71" y="14"/>
                    <a:pt x="82" y="1"/>
                  </a:cubicBezTo>
                  <a:cubicBezTo>
                    <a:pt x="81" y="1"/>
                    <a:pt x="80" y="1"/>
                    <a:pt x="78" y="1"/>
                  </a:cubicBezTo>
                  <a:cubicBezTo>
                    <a:pt x="66" y="16"/>
                    <a:pt x="55" y="30"/>
                    <a:pt x="44" y="45"/>
                  </a:cubicBezTo>
                  <a:cubicBezTo>
                    <a:pt x="43" y="45"/>
                    <a:pt x="42" y="45"/>
                    <a:pt x="42" y="45"/>
                  </a:cubicBezTo>
                  <a:cubicBezTo>
                    <a:pt x="38" y="50"/>
                    <a:pt x="35" y="54"/>
                    <a:pt x="32" y="59"/>
                  </a:cubicBezTo>
                  <a:cubicBezTo>
                    <a:pt x="32" y="59"/>
                    <a:pt x="33" y="58"/>
                    <a:pt x="34" y="58"/>
                  </a:cubicBezTo>
                  <a:cubicBezTo>
                    <a:pt x="34" y="58"/>
                    <a:pt x="34" y="58"/>
                    <a:pt x="34" y="58"/>
                  </a:cubicBezTo>
                  <a:cubicBezTo>
                    <a:pt x="34" y="58"/>
                    <a:pt x="34" y="58"/>
                    <a:pt x="34" y="58"/>
                  </a:cubicBezTo>
                  <a:cubicBezTo>
                    <a:pt x="22" y="75"/>
                    <a:pt x="10" y="92"/>
                    <a:pt x="0" y="109"/>
                  </a:cubicBezTo>
                  <a:cubicBezTo>
                    <a:pt x="2" y="108"/>
                    <a:pt x="4" y="107"/>
                    <a:pt x="6" y="106"/>
                  </a:cubicBezTo>
                  <a:cubicBezTo>
                    <a:pt x="16" y="90"/>
                    <a:pt x="26" y="74"/>
                    <a:pt x="38" y="58"/>
                  </a:cubicBezTo>
                  <a:cubicBezTo>
                    <a:pt x="45" y="56"/>
                    <a:pt x="53" y="54"/>
                    <a:pt x="61" y="51"/>
                  </a:cubicBezTo>
                  <a:cubicBezTo>
                    <a:pt x="61" y="51"/>
                    <a:pt x="61" y="51"/>
                    <a:pt x="61" y="51"/>
                  </a:cubicBezTo>
                  <a:cubicBezTo>
                    <a:pt x="61" y="51"/>
                    <a:pt x="61" y="51"/>
                    <a:pt x="61" y="51"/>
                  </a:cubicBezTo>
                  <a:cubicBezTo>
                    <a:pt x="51" y="65"/>
                    <a:pt x="42" y="79"/>
                    <a:pt x="34" y="92"/>
                  </a:cubicBezTo>
                  <a:cubicBezTo>
                    <a:pt x="36" y="91"/>
                    <a:pt x="39" y="90"/>
                    <a:pt x="41" y="89"/>
                  </a:cubicBezTo>
                  <a:cubicBezTo>
                    <a:pt x="49" y="76"/>
                    <a:pt x="58" y="62"/>
                    <a:pt x="68" y="47"/>
                  </a:cubicBezTo>
                  <a:cubicBezTo>
                    <a:pt x="69" y="47"/>
                    <a:pt x="70" y="47"/>
                    <a:pt x="71" y="47"/>
                  </a:cubicBezTo>
                  <a:cubicBezTo>
                    <a:pt x="73" y="43"/>
                    <a:pt x="76" y="40"/>
                    <a:pt x="78" y="36"/>
                  </a:cubicBezTo>
                  <a:cubicBezTo>
                    <a:pt x="77" y="36"/>
                    <a:pt x="76" y="37"/>
                    <a:pt x="76" y="37"/>
                  </a:cubicBezTo>
                  <a:cubicBezTo>
                    <a:pt x="84" y="25"/>
                    <a:pt x="94" y="13"/>
                    <a:pt x="104" y="0"/>
                  </a:cubicBezTo>
                </a:path>
              </a:pathLst>
            </a:custGeom>
            <a:solidFill>
              <a:srgbClr val="99C7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4" name="Freeform 124"/>
            <p:cNvSpPr/>
            <p:nvPr/>
          </p:nvSpPr>
          <p:spPr bwMode="auto">
            <a:xfrm>
              <a:off x="3311525" y="2282825"/>
              <a:ext cx="180975" cy="252412"/>
            </a:xfrm>
            <a:custGeom>
              <a:avLst/>
              <a:gdLst>
                <a:gd name="T0" fmla="*/ 37 w 37"/>
                <a:gd name="T1" fmla="*/ 0 h 52"/>
                <a:gd name="T2" fmla="*/ 35 w 37"/>
                <a:gd name="T3" fmla="*/ 1 h 52"/>
                <a:gd name="T4" fmla="*/ 0 w 37"/>
                <a:gd name="T5" fmla="*/ 52 h 52"/>
                <a:gd name="T6" fmla="*/ 3 w 37"/>
                <a:gd name="T7" fmla="*/ 51 h 52"/>
                <a:gd name="T8" fmla="*/ 37 w 37"/>
                <a:gd name="T9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52">
                  <a:moveTo>
                    <a:pt x="37" y="0"/>
                  </a:moveTo>
                  <a:cubicBezTo>
                    <a:pt x="36" y="0"/>
                    <a:pt x="35" y="1"/>
                    <a:pt x="35" y="1"/>
                  </a:cubicBezTo>
                  <a:cubicBezTo>
                    <a:pt x="22" y="18"/>
                    <a:pt x="10" y="36"/>
                    <a:pt x="0" y="52"/>
                  </a:cubicBezTo>
                  <a:cubicBezTo>
                    <a:pt x="1" y="52"/>
                    <a:pt x="2" y="51"/>
                    <a:pt x="3" y="51"/>
                  </a:cubicBezTo>
                  <a:cubicBezTo>
                    <a:pt x="13" y="34"/>
                    <a:pt x="25" y="17"/>
                    <a:pt x="37" y="0"/>
                  </a:cubicBezTo>
                </a:path>
              </a:pathLst>
            </a:custGeom>
            <a:solidFill>
              <a:srgbClr val="0087B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5" name="Freeform 125"/>
            <p:cNvSpPr/>
            <p:nvPr/>
          </p:nvSpPr>
          <p:spPr bwMode="auto">
            <a:xfrm>
              <a:off x="3532188" y="2005013"/>
              <a:ext cx="176212" cy="214312"/>
            </a:xfrm>
            <a:custGeom>
              <a:avLst/>
              <a:gdLst>
                <a:gd name="T0" fmla="*/ 36 w 36"/>
                <a:gd name="T1" fmla="*/ 0 h 44"/>
                <a:gd name="T2" fmla="*/ 35 w 36"/>
                <a:gd name="T3" fmla="*/ 0 h 44"/>
                <a:gd name="T4" fmla="*/ 0 w 36"/>
                <a:gd name="T5" fmla="*/ 44 h 44"/>
                <a:gd name="T6" fmla="*/ 2 w 36"/>
                <a:gd name="T7" fmla="*/ 44 h 44"/>
                <a:gd name="T8" fmla="*/ 36 w 36"/>
                <a:gd name="T9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44">
                  <a:moveTo>
                    <a:pt x="36" y="0"/>
                  </a:moveTo>
                  <a:cubicBezTo>
                    <a:pt x="36" y="0"/>
                    <a:pt x="35" y="0"/>
                    <a:pt x="35" y="0"/>
                  </a:cubicBezTo>
                  <a:cubicBezTo>
                    <a:pt x="22" y="15"/>
                    <a:pt x="11" y="30"/>
                    <a:pt x="0" y="44"/>
                  </a:cubicBezTo>
                  <a:cubicBezTo>
                    <a:pt x="0" y="44"/>
                    <a:pt x="1" y="44"/>
                    <a:pt x="2" y="44"/>
                  </a:cubicBezTo>
                  <a:cubicBezTo>
                    <a:pt x="13" y="29"/>
                    <a:pt x="24" y="15"/>
                    <a:pt x="36" y="0"/>
                  </a:cubicBezTo>
                </a:path>
              </a:pathLst>
            </a:custGeom>
            <a:solidFill>
              <a:srgbClr val="0087B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6" name="Freeform 126"/>
            <p:cNvSpPr/>
            <p:nvPr/>
          </p:nvSpPr>
          <p:spPr bwMode="auto">
            <a:xfrm>
              <a:off x="3355975" y="2247900"/>
              <a:ext cx="268287" cy="268287"/>
            </a:xfrm>
            <a:custGeom>
              <a:avLst/>
              <a:gdLst>
                <a:gd name="T0" fmla="*/ 55 w 55"/>
                <a:gd name="T1" fmla="*/ 0 h 55"/>
                <a:gd name="T2" fmla="*/ 32 w 55"/>
                <a:gd name="T3" fmla="*/ 7 h 55"/>
                <a:gd name="T4" fmla="*/ 0 w 55"/>
                <a:gd name="T5" fmla="*/ 55 h 55"/>
                <a:gd name="T6" fmla="*/ 28 w 55"/>
                <a:gd name="T7" fmla="*/ 41 h 55"/>
                <a:gd name="T8" fmla="*/ 55 w 55"/>
                <a:gd name="T9" fmla="*/ 0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5" h="55">
                  <a:moveTo>
                    <a:pt x="55" y="0"/>
                  </a:moveTo>
                  <a:cubicBezTo>
                    <a:pt x="47" y="3"/>
                    <a:pt x="39" y="5"/>
                    <a:pt x="32" y="7"/>
                  </a:cubicBezTo>
                  <a:cubicBezTo>
                    <a:pt x="20" y="23"/>
                    <a:pt x="10" y="39"/>
                    <a:pt x="0" y="55"/>
                  </a:cubicBezTo>
                  <a:cubicBezTo>
                    <a:pt x="9" y="51"/>
                    <a:pt x="18" y="46"/>
                    <a:pt x="28" y="41"/>
                  </a:cubicBezTo>
                  <a:cubicBezTo>
                    <a:pt x="36" y="28"/>
                    <a:pt x="45" y="14"/>
                    <a:pt x="55" y="0"/>
                  </a:cubicBezTo>
                </a:path>
              </a:pathLst>
            </a:custGeom>
            <a:solidFill>
              <a:srgbClr val="0090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7" name="Freeform 127"/>
            <p:cNvSpPr/>
            <p:nvPr/>
          </p:nvSpPr>
          <p:spPr bwMode="auto">
            <a:xfrm>
              <a:off x="3570288" y="2005013"/>
              <a:ext cx="239712" cy="200025"/>
            </a:xfrm>
            <a:custGeom>
              <a:avLst/>
              <a:gdLst>
                <a:gd name="T0" fmla="*/ 49 w 49"/>
                <a:gd name="T1" fmla="*/ 0 h 41"/>
                <a:gd name="T2" fmla="*/ 32 w 49"/>
                <a:gd name="T3" fmla="*/ 0 h 41"/>
                <a:gd name="T4" fmla="*/ 0 w 49"/>
                <a:gd name="T5" fmla="*/ 41 h 41"/>
                <a:gd name="T6" fmla="*/ 21 w 49"/>
                <a:gd name="T7" fmla="*/ 35 h 41"/>
                <a:gd name="T8" fmla="*/ 49 w 49"/>
                <a:gd name="T9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9" h="41">
                  <a:moveTo>
                    <a:pt x="49" y="0"/>
                  </a:moveTo>
                  <a:cubicBezTo>
                    <a:pt x="43" y="0"/>
                    <a:pt x="38" y="0"/>
                    <a:pt x="32" y="0"/>
                  </a:cubicBezTo>
                  <a:cubicBezTo>
                    <a:pt x="21" y="13"/>
                    <a:pt x="10" y="27"/>
                    <a:pt x="0" y="41"/>
                  </a:cubicBezTo>
                  <a:cubicBezTo>
                    <a:pt x="7" y="39"/>
                    <a:pt x="14" y="37"/>
                    <a:pt x="21" y="35"/>
                  </a:cubicBezTo>
                  <a:cubicBezTo>
                    <a:pt x="30" y="24"/>
                    <a:pt x="39" y="12"/>
                    <a:pt x="49" y="0"/>
                  </a:cubicBezTo>
                </a:path>
              </a:pathLst>
            </a:custGeom>
            <a:solidFill>
              <a:srgbClr val="0090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8" name="Freeform 128"/>
            <p:cNvSpPr/>
            <p:nvPr/>
          </p:nvSpPr>
          <p:spPr bwMode="auto">
            <a:xfrm>
              <a:off x="3527425" y="2228850"/>
              <a:ext cx="146050" cy="204787"/>
            </a:xfrm>
            <a:custGeom>
              <a:avLst/>
              <a:gdLst>
                <a:gd name="T0" fmla="*/ 30 w 30"/>
                <a:gd name="T1" fmla="*/ 0 h 42"/>
                <a:gd name="T2" fmla="*/ 27 w 30"/>
                <a:gd name="T3" fmla="*/ 0 h 42"/>
                <a:gd name="T4" fmla="*/ 0 w 30"/>
                <a:gd name="T5" fmla="*/ 42 h 42"/>
                <a:gd name="T6" fmla="*/ 3 w 30"/>
                <a:gd name="T7" fmla="*/ 40 h 42"/>
                <a:gd name="T8" fmla="*/ 30 w 30"/>
                <a:gd name="T9" fmla="*/ 0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42">
                  <a:moveTo>
                    <a:pt x="30" y="0"/>
                  </a:moveTo>
                  <a:cubicBezTo>
                    <a:pt x="29" y="0"/>
                    <a:pt x="28" y="0"/>
                    <a:pt x="27" y="0"/>
                  </a:cubicBezTo>
                  <a:cubicBezTo>
                    <a:pt x="17" y="15"/>
                    <a:pt x="8" y="29"/>
                    <a:pt x="0" y="42"/>
                  </a:cubicBezTo>
                  <a:cubicBezTo>
                    <a:pt x="1" y="42"/>
                    <a:pt x="2" y="41"/>
                    <a:pt x="3" y="40"/>
                  </a:cubicBezTo>
                  <a:cubicBezTo>
                    <a:pt x="11" y="27"/>
                    <a:pt x="20" y="14"/>
                    <a:pt x="30" y="0"/>
                  </a:cubicBezTo>
                </a:path>
              </a:pathLst>
            </a:custGeom>
            <a:solidFill>
              <a:srgbClr val="0084B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9" name="Freeform 129"/>
            <p:cNvSpPr/>
            <p:nvPr/>
          </p:nvSpPr>
          <p:spPr bwMode="auto">
            <a:xfrm>
              <a:off x="3697288" y="1998663"/>
              <a:ext cx="147637" cy="180975"/>
            </a:xfrm>
            <a:custGeom>
              <a:avLst/>
              <a:gdLst>
                <a:gd name="T0" fmla="*/ 30 w 30"/>
                <a:gd name="T1" fmla="*/ 0 h 37"/>
                <a:gd name="T2" fmla="*/ 28 w 30"/>
                <a:gd name="T3" fmla="*/ 0 h 37"/>
                <a:gd name="T4" fmla="*/ 0 w 30"/>
                <a:gd name="T5" fmla="*/ 37 h 37"/>
                <a:gd name="T6" fmla="*/ 2 w 30"/>
                <a:gd name="T7" fmla="*/ 36 h 37"/>
                <a:gd name="T8" fmla="*/ 30 w 30"/>
                <a:gd name="T9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7">
                  <a:moveTo>
                    <a:pt x="30" y="0"/>
                  </a:moveTo>
                  <a:cubicBezTo>
                    <a:pt x="29" y="0"/>
                    <a:pt x="28" y="0"/>
                    <a:pt x="28" y="0"/>
                  </a:cubicBezTo>
                  <a:cubicBezTo>
                    <a:pt x="18" y="13"/>
                    <a:pt x="8" y="25"/>
                    <a:pt x="0" y="37"/>
                  </a:cubicBezTo>
                  <a:cubicBezTo>
                    <a:pt x="0" y="37"/>
                    <a:pt x="1" y="36"/>
                    <a:pt x="2" y="36"/>
                  </a:cubicBezTo>
                  <a:cubicBezTo>
                    <a:pt x="11" y="24"/>
                    <a:pt x="20" y="12"/>
                    <a:pt x="30" y="0"/>
                  </a:cubicBezTo>
                </a:path>
              </a:pathLst>
            </a:custGeom>
            <a:solidFill>
              <a:srgbClr val="0084B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30" name="Freeform 130"/>
            <p:cNvSpPr/>
            <p:nvPr/>
          </p:nvSpPr>
          <p:spPr bwMode="auto">
            <a:xfrm>
              <a:off x="3346450" y="5027613"/>
              <a:ext cx="884237" cy="585787"/>
            </a:xfrm>
            <a:custGeom>
              <a:avLst/>
              <a:gdLst>
                <a:gd name="T0" fmla="*/ 171 w 181"/>
                <a:gd name="T1" fmla="*/ 0 h 120"/>
                <a:gd name="T2" fmla="*/ 37 w 181"/>
                <a:gd name="T3" fmla="*/ 98 h 120"/>
                <a:gd name="T4" fmla="*/ 37 w 181"/>
                <a:gd name="T5" fmla="*/ 23 h 120"/>
                <a:gd name="T6" fmla="*/ 15 w 181"/>
                <a:gd name="T7" fmla="*/ 38 h 120"/>
                <a:gd name="T8" fmla="*/ 11 w 181"/>
                <a:gd name="T9" fmla="*/ 112 h 120"/>
                <a:gd name="T10" fmla="*/ 0 w 181"/>
                <a:gd name="T11" fmla="*/ 120 h 120"/>
                <a:gd name="T12" fmla="*/ 94 w 181"/>
                <a:gd name="T13" fmla="*/ 120 h 120"/>
                <a:gd name="T14" fmla="*/ 93 w 181"/>
                <a:gd name="T15" fmla="*/ 101 h 120"/>
                <a:gd name="T16" fmla="*/ 181 w 181"/>
                <a:gd name="T17" fmla="*/ 36 h 120"/>
                <a:gd name="T18" fmla="*/ 171 w 181"/>
                <a:gd name="T19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1" h="120">
                  <a:moveTo>
                    <a:pt x="171" y="0"/>
                  </a:moveTo>
                  <a:cubicBezTo>
                    <a:pt x="125" y="37"/>
                    <a:pt x="80" y="69"/>
                    <a:pt x="37" y="98"/>
                  </a:cubicBezTo>
                  <a:cubicBezTo>
                    <a:pt x="37" y="72"/>
                    <a:pt x="37" y="47"/>
                    <a:pt x="37" y="23"/>
                  </a:cubicBezTo>
                  <a:cubicBezTo>
                    <a:pt x="29" y="28"/>
                    <a:pt x="22" y="33"/>
                    <a:pt x="15" y="38"/>
                  </a:cubicBezTo>
                  <a:cubicBezTo>
                    <a:pt x="14" y="62"/>
                    <a:pt x="13" y="86"/>
                    <a:pt x="11" y="112"/>
                  </a:cubicBezTo>
                  <a:cubicBezTo>
                    <a:pt x="7" y="115"/>
                    <a:pt x="3" y="117"/>
                    <a:pt x="0" y="120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4" y="113"/>
                    <a:pt x="93" y="107"/>
                    <a:pt x="93" y="101"/>
                  </a:cubicBezTo>
                  <a:cubicBezTo>
                    <a:pt x="122" y="81"/>
                    <a:pt x="151" y="59"/>
                    <a:pt x="181" y="36"/>
                  </a:cubicBezTo>
                  <a:cubicBezTo>
                    <a:pt x="178" y="23"/>
                    <a:pt x="174" y="12"/>
                    <a:pt x="171" y="0"/>
                  </a:cubicBezTo>
                </a:path>
              </a:pathLst>
            </a:custGeom>
            <a:solidFill>
              <a:srgbClr val="99E2F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31" name="Freeform 131"/>
            <p:cNvSpPr/>
            <p:nvPr/>
          </p:nvSpPr>
          <p:spPr bwMode="auto">
            <a:xfrm>
              <a:off x="3800475" y="5203825"/>
              <a:ext cx="519112" cy="409575"/>
            </a:xfrm>
            <a:custGeom>
              <a:avLst/>
              <a:gdLst>
                <a:gd name="T0" fmla="*/ 88 w 106"/>
                <a:gd name="T1" fmla="*/ 0 h 84"/>
                <a:gd name="T2" fmla="*/ 0 w 106"/>
                <a:gd name="T3" fmla="*/ 65 h 84"/>
                <a:gd name="T4" fmla="*/ 1 w 106"/>
                <a:gd name="T5" fmla="*/ 84 h 84"/>
                <a:gd name="T6" fmla="*/ 74 w 106"/>
                <a:gd name="T7" fmla="*/ 84 h 84"/>
                <a:gd name="T8" fmla="*/ 106 w 106"/>
                <a:gd name="T9" fmla="*/ 60 h 84"/>
                <a:gd name="T10" fmla="*/ 88 w 106"/>
                <a:gd name="T11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6" h="84">
                  <a:moveTo>
                    <a:pt x="88" y="0"/>
                  </a:moveTo>
                  <a:cubicBezTo>
                    <a:pt x="58" y="23"/>
                    <a:pt x="29" y="45"/>
                    <a:pt x="0" y="65"/>
                  </a:cubicBezTo>
                  <a:cubicBezTo>
                    <a:pt x="0" y="71"/>
                    <a:pt x="1" y="77"/>
                    <a:pt x="1" y="84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85" y="76"/>
                    <a:pt x="95" y="68"/>
                    <a:pt x="106" y="60"/>
                  </a:cubicBezTo>
                  <a:cubicBezTo>
                    <a:pt x="100" y="39"/>
                    <a:pt x="94" y="19"/>
                    <a:pt x="88" y="0"/>
                  </a:cubicBezTo>
                </a:path>
              </a:pathLst>
            </a:custGeom>
            <a:solidFill>
              <a:srgbClr val="3BC9F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32" name="Freeform 132"/>
            <p:cNvSpPr/>
            <p:nvPr/>
          </p:nvSpPr>
          <p:spPr bwMode="auto">
            <a:xfrm>
              <a:off x="3527425" y="4716463"/>
              <a:ext cx="655637" cy="788987"/>
            </a:xfrm>
            <a:custGeom>
              <a:avLst/>
              <a:gdLst>
                <a:gd name="T0" fmla="*/ 115 w 134"/>
                <a:gd name="T1" fmla="*/ 0 h 162"/>
                <a:gd name="T2" fmla="*/ 0 w 134"/>
                <a:gd name="T3" fmla="*/ 87 h 162"/>
                <a:gd name="T4" fmla="*/ 0 w 134"/>
                <a:gd name="T5" fmla="*/ 162 h 162"/>
                <a:gd name="T6" fmla="*/ 134 w 134"/>
                <a:gd name="T7" fmla="*/ 64 h 162"/>
                <a:gd name="T8" fmla="*/ 115 w 134"/>
                <a:gd name="T9" fmla="*/ 0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4" h="162">
                  <a:moveTo>
                    <a:pt x="115" y="0"/>
                  </a:moveTo>
                  <a:cubicBezTo>
                    <a:pt x="75" y="32"/>
                    <a:pt x="37" y="61"/>
                    <a:pt x="0" y="87"/>
                  </a:cubicBezTo>
                  <a:cubicBezTo>
                    <a:pt x="0" y="111"/>
                    <a:pt x="0" y="136"/>
                    <a:pt x="0" y="162"/>
                  </a:cubicBezTo>
                  <a:cubicBezTo>
                    <a:pt x="43" y="133"/>
                    <a:pt x="88" y="101"/>
                    <a:pt x="134" y="64"/>
                  </a:cubicBezTo>
                  <a:cubicBezTo>
                    <a:pt x="127" y="42"/>
                    <a:pt x="121" y="20"/>
                    <a:pt x="115" y="0"/>
                  </a:cubicBezTo>
                </a:path>
              </a:pathLst>
            </a:custGeom>
            <a:solidFill>
              <a:srgbClr val="009BD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33" name="Freeform 133"/>
            <p:cNvSpPr/>
            <p:nvPr/>
          </p:nvSpPr>
          <p:spPr bwMode="auto">
            <a:xfrm>
              <a:off x="2709863" y="5213350"/>
              <a:ext cx="709612" cy="400050"/>
            </a:xfrm>
            <a:custGeom>
              <a:avLst/>
              <a:gdLst>
                <a:gd name="T0" fmla="*/ 145 w 145"/>
                <a:gd name="T1" fmla="*/ 0 h 82"/>
                <a:gd name="T2" fmla="*/ 0 w 145"/>
                <a:gd name="T3" fmla="*/ 81 h 82"/>
                <a:gd name="T4" fmla="*/ 0 w 145"/>
                <a:gd name="T5" fmla="*/ 82 h 82"/>
                <a:gd name="T6" fmla="*/ 130 w 145"/>
                <a:gd name="T7" fmla="*/ 82 h 82"/>
                <a:gd name="T8" fmla="*/ 141 w 145"/>
                <a:gd name="T9" fmla="*/ 74 h 82"/>
                <a:gd name="T10" fmla="*/ 145 w 145"/>
                <a:gd name="T11" fmla="*/ 0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5" h="82">
                  <a:moveTo>
                    <a:pt x="145" y="0"/>
                  </a:moveTo>
                  <a:cubicBezTo>
                    <a:pt x="93" y="34"/>
                    <a:pt x="44" y="61"/>
                    <a:pt x="0" y="81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130" y="82"/>
                    <a:pt x="130" y="82"/>
                    <a:pt x="130" y="82"/>
                  </a:cubicBezTo>
                  <a:cubicBezTo>
                    <a:pt x="133" y="79"/>
                    <a:pt x="137" y="77"/>
                    <a:pt x="141" y="74"/>
                  </a:cubicBezTo>
                  <a:cubicBezTo>
                    <a:pt x="143" y="48"/>
                    <a:pt x="144" y="24"/>
                    <a:pt x="145" y="0"/>
                  </a:cubicBezTo>
                </a:path>
              </a:pathLst>
            </a:custGeom>
            <a:solidFill>
              <a:srgbClr val="009CD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34" name="Freeform 134"/>
            <p:cNvSpPr/>
            <p:nvPr/>
          </p:nvSpPr>
          <p:spPr bwMode="auto">
            <a:xfrm>
              <a:off x="4545013" y="882651"/>
              <a:ext cx="209550" cy="200025"/>
            </a:xfrm>
            <a:custGeom>
              <a:avLst/>
              <a:gdLst>
                <a:gd name="T0" fmla="*/ 43 w 43"/>
                <a:gd name="T1" fmla="*/ 0 h 41"/>
                <a:gd name="T2" fmla="*/ 38 w 43"/>
                <a:gd name="T3" fmla="*/ 0 h 41"/>
                <a:gd name="T4" fmla="*/ 1 w 43"/>
                <a:gd name="T5" fmla="*/ 32 h 41"/>
                <a:gd name="T6" fmla="*/ 0 w 43"/>
                <a:gd name="T7" fmla="*/ 41 h 41"/>
                <a:gd name="T8" fmla="*/ 41 w 43"/>
                <a:gd name="T9" fmla="*/ 6 h 41"/>
                <a:gd name="T10" fmla="*/ 43 w 43"/>
                <a:gd name="T11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41">
                  <a:moveTo>
                    <a:pt x="43" y="0"/>
                  </a:moveTo>
                  <a:cubicBezTo>
                    <a:pt x="38" y="0"/>
                    <a:pt x="38" y="0"/>
                    <a:pt x="38" y="0"/>
                  </a:cubicBezTo>
                  <a:cubicBezTo>
                    <a:pt x="26" y="10"/>
                    <a:pt x="13" y="21"/>
                    <a:pt x="1" y="32"/>
                  </a:cubicBezTo>
                  <a:cubicBezTo>
                    <a:pt x="1" y="35"/>
                    <a:pt x="0" y="38"/>
                    <a:pt x="0" y="41"/>
                  </a:cubicBezTo>
                  <a:cubicBezTo>
                    <a:pt x="13" y="29"/>
                    <a:pt x="27" y="18"/>
                    <a:pt x="41" y="6"/>
                  </a:cubicBezTo>
                  <a:cubicBezTo>
                    <a:pt x="41" y="4"/>
                    <a:pt x="42" y="2"/>
                    <a:pt x="43" y="0"/>
                  </a:cubicBezTo>
                </a:path>
              </a:pathLst>
            </a:custGeom>
            <a:solidFill>
              <a:srgbClr val="C7F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35" name="Freeform 135"/>
            <p:cNvSpPr/>
            <p:nvPr/>
          </p:nvSpPr>
          <p:spPr bwMode="auto">
            <a:xfrm>
              <a:off x="3863975" y="1541463"/>
              <a:ext cx="171450" cy="174625"/>
            </a:xfrm>
            <a:custGeom>
              <a:avLst/>
              <a:gdLst>
                <a:gd name="T0" fmla="*/ 32 w 35"/>
                <a:gd name="T1" fmla="*/ 0 h 36"/>
                <a:gd name="T2" fmla="*/ 0 w 35"/>
                <a:gd name="T3" fmla="*/ 34 h 36"/>
                <a:gd name="T4" fmla="*/ 4 w 35"/>
                <a:gd name="T5" fmla="*/ 36 h 36"/>
                <a:gd name="T6" fmla="*/ 35 w 35"/>
                <a:gd name="T7" fmla="*/ 3 h 36"/>
                <a:gd name="T8" fmla="*/ 32 w 35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36">
                  <a:moveTo>
                    <a:pt x="32" y="0"/>
                  </a:moveTo>
                  <a:cubicBezTo>
                    <a:pt x="22" y="12"/>
                    <a:pt x="11" y="23"/>
                    <a:pt x="0" y="34"/>
                  </a:cubicBezTo>
                  <a:cubicBezTo>
                    <a:pt x="2" y="35"/>
                    <a:pt x="3" y="35"/>
                    <a:pt x="4" y="36"/>
                  </a:cubicBezTo>
                  <a:cubicBezTo>
                    <a:pt x="14" y="25"/>
                    <a:pt x="24" y="14"/>
                    <a:pt x="35" y="3"/>
                  </a:cubicBezTo>
                  <a:cubicBezTo>
                    <a:pt x="34" y="2"/>
                    <a:pt x="33" y="1"/>
                    <a:pt x="32" y="0"/>
                  </a:cubicBezTo>
                </a:path>
              </a:pathLst>
            </a:custGeom>
            <a:solidFill>
              <a:srgbClr val="C7F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36" name="Freeform 136"/>
            <p:cNvSpPr/>
            <p:nvPr/>
          </p:nvSpPr>
          <p:spPr bwMode="auto">
            <a:xfrm>
              <a:off x="3884613" y="1555750"/>
              <a:ext cx="155575" cy="165100"/>
            </a:xfrm>
            <a:custGeom>
              <a:avLst/>
              <a:gdLst>
                <a:gd name="T0" fmla="*/ 31 w 32"/>
                <a:gd name="T1" fmla="*/ 0 h 34"/>
                <a:gd name="T2" fmla="*/ 0 w 32"/>
                <a:gd name="T3" fmla="*/ 33 h 34"/>
                <a:gd name="T4" fmla="*/ 1 w 32"/>
                <a:gd name="T5" fmla="*/ 34 h 34"/>
                <a:gd name="T6" fmla="*/ 32 w 32"/>
                <a:gd name="T7" fmla="*/ 1 h 34"/>
                <a:gd name="T8" fmla="*/ 31 w 32"/>
                <a:gd name="T9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34">
                  <a:moveTo>
                    <a:pt x="31" y="0"/>
                  </a:moveTo>
                  <a:cubicBezTo>
                    <a:pt x="20" y="11"/>
                    <a:pt x="10" y="22"/>
                    <a:pt x="0" y="33"/>
                  </a:cubicBezTo>
                  <a:cubicBezTo>
                    <a:pt x="0" y="33"/>
                    <a:pt x="1" y="33"/>
                    <a:pt x="1" y="34"/>
                  </a:cubicBezTo>
                  <a:cubicBezTo>
                    <a:pt x="11" y="23"/>
                    <a:pt x="21" y="12"/>
                    <a:pt x="32" y="1"/>
                  </a:cubicBezTo>
                  <a:cubicBezTo>
                    <a:pt x="31" y="1"/>
                    <a:pt x="31" y="0"/>
                    <a:pt x="31" y="0"/>
                  </a:cubicBezTo>
                </a:path>
              </a:pathLst>
            </a:custGeom>
            <a:solidFill>
              <a:srgbClr val="2EA2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37" name="Freeform 137"/>
            <p:cNvSpPr/>
            <p:nvPr/>
          </p:nvSpPr>
          <p:spPr bwMode="auto">
            <a:xfrm>
              <a:off x="3365500" y="2278063"/>
              <a:ext cx="49212" cy="47625"/>
            </a:xfrm>
            <a:custGeom>
              <a:avLst/>
              <a:gdLst>
                <a:gd name="T0" fmla="*/ 10 w 10"/>
                <a:gd name="T1" fmla="*/ 0 h 10"/>
                <a:gd name="T2" fmla="*/ 7 w 10"/>
                <a:gd name="T3" fmla="*/ 1 h 10"/>
                <a:gd name="T4" fmla="*/ 0 w 10"/>
                <a:gd name="T5" fmla="*/ 10 h 10"/>
                <a:gd name="T6" fmla="*/ 2 w 10"/>
                <a:gd name="T7" fmla="*/ 9 h 10"/>
                <a:gd name="T8" fmla="*/ 10 w 10"/>
                <a:gd name="T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0">
                  <a:moveTo>
                    <a:pt x="10" y="0"/>
                  </a:moveTo>
                  <a:cubicBezTo>
                    <a:pt x="9" y="0"/>
                    <a:pt x="8" y="0"/>
                    <a:pt x="7" y="1"/>
                  </a:cubicBezTo>
                  <a:cubicBezTo>
                    <a:pt x="5" y="4"/>
                    <a:pt x="2" y="7"/>
                    <a:pt x="0" y="10"/>
                  </a:cubicBezTo>
                  <a:cubicBezTo>
                    <a:pt x="1" y="10"/>
                    <a:pt x="2" y="10"/>
                    <a:pt x="2" y="9"/>
                  </a:cubicBezTo>
                  <a:cubicBezTo>
                    <a:pt x="5" y="6"/>
                    <a:pt x="7" y="3"/>
                    <a:pt x="10" y="0"/>
                  </a:cubicBezTo>
                </a:path>
              </a:pathLst>
            </a:custGeom>
            <a:solidFill>
              <a:srgbClr val="C7F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sp>
        <p:nvSpPr>
          <p:cNvPr id="144" name="出自【趣你的PPT】(微信:qunideppt)：最优质的PPT资源库"/>
          <p:cNvSpPr/>
          <p:nvPr/>
        </p:nvSpPr>
        <p:spPr>
          <a:xfrm>
            <a:off x="3865833" y="2226300"/>
            <a:ext cx="2453640" cy="2453640"/>
          </a:xfrm>
          <a:prstGeom prst="ellipse">
            <a:avLst/>
          </a:prstGeom>
          <a:solidFill>
            <a:srgbClr val="00AFF1">
              <a:alpha val="7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B0502020202020204"/>
              <a:ea typeface="微软雅黑" panose="020B0503020204020204" pitchFamily="34" charset="-122"/>
            </a:endParaRPr>
          </a:p>
        </p:txBody>
      </p:sp>
      <p:sp>
        <p:nvSpPr>
          <p:cNvPr id="145" name="出自【趣你的PPT】(微信:qunideppt)：最优质的PPT资源库"/>
          <p:cNvSpPr/>
          <p:nvPr/>
        </p:nvSpPr>
        <p:spPr>
          <a:xfrm>
            <a:off x="5526888" y="3887355"/>
            <a:ext cx="792585" cy="792585"/>
          </a:xfrm>
          <a:prstGeom prst="ellipse">
            <a:avLst/>
          </a:prstGeom>
          <a:solidFill>
            <a:srgbClr val="0099D1">
              <a:alpha val="7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B0502020202020204"/>
              <a:ea typeface="微软雅黑" panose="020B0503020204020204" pitchFamily="34" charset="-122"/>
            </a:endParaRPr>
          </a:p>
        </p:txBody>
      </p:sp>
      <p:sp>
        <p:nvSpPr>
          <p:cNvPr id="146" name="出自【趣你的PPT】(微信:qunideppt)：最优质的PPT资源库"/>
          <p:cNvSpPr txBox="1"/>
          <p:nvPr>
            <p:custDataLst>
              <p:tags r:id="rId1"/>
            </p:custDataLst>
          </p:nvPr>
        </p:nvSpPr>
        <p:spPr>
          <a:xfrm>
            <a:off x="4070766" y="3029151"/>
            <a:ext cx="2221574" cy="84793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zh-CN" sz="4400" b="1" dirty="0">
                <a:solidFill>
                  <a:srgbClr val="FFFFFF"/>
                </a:solidFill>
                <a:latin typeface="Century Gothic" panose="020B0502020202020204"/>
                <a:ea typeface="微软雅黑" panose="020B0503020204020204" pitchFamily="34" charset="-122"/>
                <a:cs typeface="Arial" panose="020B0604020202020204" pitchFamily="34" charset="0"/>
              </a:rPr>
              <a:t>PART 1</a:t>
            </a:r>
            <a:endParaRPr lang="zh-CN" altLang="en-US" sz="4400" b="1" dirty="0">
              <a:solidFill>
                <a:srgbClr val="FFFFFF"/>
              </a:solidFill>
              <a:latin typeface="Century Gothic" panose="020B0502020202020204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48" name="出自【趣你的PPT】(微信:qunideppt)：最优质的PPT资源库"/>
          <p:cNvSpPr/>
          <p:nvPr/>
        </p:nvSpPr>
        <p:spPr>
          <a:xfrm>
            <a:off x="6765173" y="3628814"/>
            <a:ext cx="5212080" cy="6451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zh-CN" altLang="zh-CN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charset="-122"/>
                <a:ea typeface="黑体" panose="02010609060101010101" charset="-122"/>
                <a:sym typeface="Century Gothic" panose="020B0502020202020204" pitchFamily="34" charset="0"/>
              </a:rPr>
              <a:t>中西早期译论的发展历程</a:t>
            </a:r>
            <a:endParaRPr lang="zh-CN" altLang="zh-CN" sz="3600" dirty="0">
              <a:solidFill>
                <a:schemeClr val="tx1">
                  <a:lumMod val="95000"/>
                  <a:lumOff val="5000"/>
                </a:schemeClr>
              </a:solidFill>
              <a:latin typeface="黑体" panose="02010609060101010101" charset="-122"/>
              <a:ea typeface="黑体" panose="02010609060101010101" charset="-122"/>
              <a:sym typeface="Century Gothic" panose="020B0502020202020204" pitchFamily="34" charset="0"/>
            </a:endParaRPr>
          </a:p>
        </p:txBody>
      </p:sp>
      <p:sp>
        <p:nvSpPr>
          <p:cNvPr id="158" name="出自【趣你的PPT】(微信:qunideppt)：最优质的PPT资源库"/>
          <p:cNvSpPr txBox="1"/>
          <p:nvPr/>
        </p:nvSpPr>
        <p:spPr>
          <a:xfrm>
            <a:off x="6765290" y="2670810"/>
            <a:ext cx="3932555" cy="70675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defRPr/>
            </a:pPr>
            <a:r>
              <a:rPr lang="en-US" altLang="zh-CN" sz="40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Development</a:t>
            </a:r>
            <a:endParaRPr lang="en-US" altLang="zh-CN" sz="4000" b="1" kern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6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矩形 140"/>
          <p:cNvSpPr/>
          <p:nvPr/>
        </p:nvSpPr>
        <p:spPr>
          <a:xfrm rot="5400000">
            <a:off x="22" y="391911"/>
            <a:ext cx="645841" cy="645885"/>
          </a:xfrm>
          <a:prstGeom prst="rect">
            <a:avLst/>
          </a:prstGeom>
          <a:solidFill>
            <a:srgbClr val="0099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42" name="矩形 141"/>
          <p:cNvSpPr/>
          <p:nvPr/>
        </p:nvSpPr>
        <p:spPr>
          <a:xfrm rot="5400000">
            <a:off x="489879" y="620511"/>
            <a:ext cx="645841" cy="188686"/>
          </a:xfrm>
          <a:prstGeom prst="rect">
            <a:avLst/>
          </a:prstGeom>
          <a:solidFill>
            <a:srgbClr val="0099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grpSp>
        <p:nvGrpSpPr>
          <p:cNvPr id="5" name="组合 4"/>
          <p:cNvGrpSpPr/>
          <p:nvPr/>
        </p:nvGrpSpPr>
        <p:grpSpPr>
          <a:xfrm>
            <a:off x="224790" y="2082800"/>
            <a:ext cx="2781300" cy="4254500"/>
            <a:chOff x="1104900" y="1828800"/>
            <a:chExt cx="2781300" cy="4254500"/>
          </a:xfrm>
        </p:grpSpPr>
        <p:sp>
          <p:nvSpPr>
            <p:cNvPr id="6" name="矩形 5"/>
            <p:cNvSpPr/>
            <p:nvPr/>
          </p:nvSpPr>
          <p:spPr>
            <a:xfrm>
              <a:off x="1104900" y="1828800"/>
              <a:ext cx="2774950" cy="762000"/>
            </a:xfrm>
            <a:prstGeom prst="rect">
              <a:avLst/>
            </a:prstGeom>
            <a:solidFill>
              <a:srgbClr val="7ACDE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7" name="矩形 6"/>
            <p:cNvSpPr/>
            <p:nvPr/>
          </p:nvSpPr>
          <p:spPr>
            <a:xfrm>
              <a:off x="1104900" y="2730500"/>
              <a:ext cx="2774950" cy="3352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8" name="文本框 7"/>
            <p:cNvSpPr txBox="1"/>
            <p:nvPr/>
          </p:nvSpPr>
          <p:spPr>
            <a:xfrm>
              <a:off x="1196340" y="1884045"/>
              <a:ext cx="2592705" cy="7067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 b="1" dirty="0">
                  <a:solidFill>
                    <a:prstClr val="white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East Han Dynasty to Song Dynasty</a:t>
              </a:r>
              <a:endParaRPr lang="en-US" altLang="zh-CN" sz="2000" b="1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9" name="矩形 8"/>
            <p:cNvSpPr/>
            <p:nvPr/>
          </p:nvSpPr>
          <p:spPr>
            <a:xfrm>
              <a:off x="1196340" y="3528060"/>
              <a:ext cx="2689860" cy="294640"/>
            </a:xfrm>
            <a:prstGeom prst="rect">
              <a:avLst/>
            </a:prstGeom>
            <a:noFill/>
          </p:spPr>
          <p:txBody>
            <a:bodyPr wrap="square" lIns="0" tIns="0" rIns="0" bIns="0" rtlCol="0" anchor="t" anchorCtr="0">
              <a:spAutoFit/>
            </a:bodyPr>
            <a:lstStyle/>
            <a:p>
              <a:pPr defTabSz="1216660">
                <a:lnSpc>
                  <a:spcPct val="120000"/>
                </a:lnSpc>
                <a:spcBef>
                  <a:spcPct val="20000"/>
                </a:spcBef>
              </a:pPr>
              <a:r>
                <a:rPr lang="en-US" sz="1600" b="1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Buddhism Translation</a:t>
              </a:r>
              <a:endParaRPr lang="en-US" sz="1600" b="1" dirty="0">
                <a:solidFill>
                  <a:prstClr val="black">
                    <a:lumMod val="85000"/>
                    <a:lumOff val="1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</p:grpSp>
      <p:grpSp>
        <p:nvGrpSpPr>
          <p:cNvPr id="10" name="组合 9"/>
          <p:cNvGrpSpPr/>
          <p:nvPr/>
        </p:nvGrpSpPr>
        <p:grpSpPr>
          <a:xfrm>
            <a:off x="3204210" y="2090420"/>
            <a:ext cx="3144520" cy="4254500"/>
            <a:chOff x="1104900" y="1828800"/>
            <a:chExt cx="3144520" cy="4254500"/>
          </a:xfrm>
        </p:grpSpPr>
        <p:sp>
          <p:nvSpPr>
            <p:cNvPr id="11" name="矩形 10"/>
            <p:cNvSpPr/>
            <p:nvPr/>
          </p:nvSpPr>
          <p:spPr>
            <a:xfrm>
              <a:off x="1104900" y="1828800"/>
              <a:ext cx="2774950" cy="762000"/>
            </a:xfrm>
            <a:prstGeom prst="rect">
              <a:avLst/>
            </a:prstGeom>
            <a:solidFill>
              <a:srgbClr val="7ACDE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12" name="矩形 11"/>
            <p:cNvSpPr/>
            <p:nvPr/>
          </p:nvSpPr>
          <p:spPr>
            <a:xfrm>
              <a:off x="1104900" y="2730500"/>
              <a:ext cx="2774950" cy="3352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13" name="文本框 12"/>
            <p:cNvSpPr txBox="1"/>
            <p:nvPr/>
          </p:nvSpPr>
          <p:spPr>
            <a:xfrm>
              <a:off x="1104900" y="1856740"/>
              <a:ext cx="3144520" cy="7067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 b="1" dirty="0">
                  <a:solidFill>
                    <a:prstClr val="white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Late Ming Dynsty to Early Qing Dynasty</a:t>
              </a:r>
              <a:endParaRPr lang="en-US" altLang="zh-CN" sz="2000" b="1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4" name="矩形 13"/>
            <p:cNvSpPr/>
            <p:nvPr/>
          </p:nvSpPr>
          <p:spPr>
            <a:xfrm>
              <a:off x="1394901" y="3520503"/>
              <a:ext cx="2194947" cy="1669415"/>
            </a:xfrm>
            <a:prstGeom prst="rect">
              <a:avLst/>
            </a:prstGeom>
            <a:noFill/>
          </p:spPr>
          <p:txBody>
            <a:bodyPr wrap="square" lIns="0" tIns="0" rIns="0" bIns="0" rtlCol="0" anchor="t" anchorCtr="0">
              <a:spAutoFit/>
            </a:bodyPr>
            <a:lstStyle/>
            <a:p>
              <a:pPr defTabSz="1216660">
                <a:lnSpc>
                  <a:spcPct val="120000"/>
                </a:lnSpc>
                <a:spcBef>
                  <a:spcPct val="20000"/>
                </a:spcBef>
              </a:pPr>
              <a:r>
                <a:rPr lang="en-US" sz="1600" b="1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First West Learning</a:t>
              </a:r>
              <a:endPara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endParaRPr>
            </a:p>
            <a:p>
              <a:pPr defTabSz="1216660">
                <a:lnSpc>
                  <a:spcPct val="120000"/>
                </a:lnSpc>
                <a:spcBef>
                  <a:spcPct val="20000"/>
                </a:spcBef>
              </a:pPr>
              <a:endPara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endParaRPr>
            </a:p>
            <a:p>
              <a:pPr defTabSz="1216660">
                <a:lnSpc>
                  <a:spcPct val="120000"/>
                </a:lnSpc>
                <a:spcBef>
                  <a:spcPct val="20000"/>
                </a:spcBef>
              </a:pPr>
              <a:r>
                <a:rPr lang="en-US" sz="160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Christian dogma</a:t>
              </a:r>
              <a:endPara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endParaRPr>
            </a:p>
            <a:p>
              <a:pPr defTabSz="1216660">
                <a:lnSpc>
                  <a:spcPct val="120000"/>
                </a:lnSpc>
                <a:spcBef>
                  <a:spcPct val="20000"/>
                </a:spcBef>
              </a:pPr>
              <a:r>
                <a:rPr lang="en-US" sz="160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Greek philosophy</a:t>
              </a:r>
              <a:endPara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endParaRPr>
            </a:p>
            <a:p>
              <a:pPr defTabSz="1216660">
                <a:lnSpc>
                  <a:spcPct val="120000"/>
                </a:lnSpc>
                <a:spcBef>
                  <a:spcPct val="20000"/>
                </a:spcBef>
              </a:pPr>
              <a:r>
                <a:rPr lang="en-US" sz="160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Natural science</a:t>
              </a:r>
              <a:endPara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</p:grpSp>
      <p:grpSp>
        <p:nvGrpSpPr>
          <p:cNvPr id="15" name="组合 14"/>
          <p:cNvGrpSpPr/>
          <p:nvPr/>
        </p:nvGrpSpPr>
        <p:grpSpPr>
          <a:xfrm>
            <a:off x="6182360" y="2082800"/>
            <a:ext cx="2774950" cy="4254500"/>
            <a:chOff x="1104900" y="1828800"/>
            <a:chExt cx="2774950" cy="4254500"/>
          </a:xfrm>
        </p:grpSpPr>
        <p:sp>
          <p:nvSpPr>
            <p:cNvPr id="16" name="矩形 15"/>
            <p:cNvSpPr/>
            <p:nvPr/>
          </p:nvSpPr>
          <p:spPr>
            <a:xfrm>
              <a:off x="1104900" y="1828800"/>
              <a:ext cx="2774950" cy="762000"/>
            </a:xfrm>
            <a:prstGeom prst="rect">
              <a:avLst/>
            </a:prstGeom>
            <a:solidFill>
              <a:srgbClr val="7ACDE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17" name="矩形 16"/>
            <p:cNvSpPr/>
            <p:nvPr/>
          </p:nvSpPr>
          <p:spPr>
            <a:xfrm>
              <a:off x="1104900" y="2730500"/>
              <a:ext cx="2774950" cy="3352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18" name="文本框 17"/>
            <p:cNvSpPr txBox="1"/>
            <p:nvPr/>
          </p:nvSpPr>
          <p:spPr>
            <a:xfrm>
              <a:off x="1152525" y="1856740"/>
              <a:ext cx="2727325" cy="7067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 b="1" dirty="0">
                  <a:solidFill>
                    <a:prstClr val="white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Opium War to Late Qing Dynasty</a:t>
              </a:r>
              <a:endParaRPr lang="en-US" altLang="zh-CN" sz="2000" b="1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9" name="矩形 18"/>
            <p:cNvSpPr/>
            <p:nvPr/>
          </p:nvSpPr>
          <p:spPr>
            <a:xfrm>
              <a:off x="1394460" y="3520440"/>
              <a:ext cx="2485390" cy="2357120"/>
            </a:xfrm>
            <a:prstGeom prst="rect">
              <a:avLst/>
            </a:prstGeom>
            <a:noFill/>
          </p:spPr>
          <p:txBody>
            <a:bodyPr wrap="square" lIns="0" tIns="0" rIns="0" bIns="0" rtlCol="0" anchor="t" anchorCtr="0">
              <a:spAutoFit/>
            </a:bodyPr>
            <a:lstStyle/>
            <a:p>
              <a:pPr defTabSz="1216660">
                <a:lnSpc>
                  <a:spcPct val="120000"/>
                </a:lnSpc>
                <a:spcBef>
                  <a:spcPct val="20000"/>
                </a:spcBef>
              </a:pPr>
              <a:r>
                <a:rPr lang="en-US" altLang="zh-CN" sz="1600" b="1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Second West Learning</a:t>
              </a:r>
              <a:endParaRPr lang="en-US" altLang="zh-CN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endParaRPr>
            </a:p>
            <a:p>
              <a:pPr defTabSz="1216660">
                <a:lnSpc>
                  <a:spcPct val="120000"/>
                </a:lnSpc>
                <a:spcBef>
                  <a:spcPct val="20000"/>
                </a:spcBef>
              </a:pPr>
              <a:endParaRPr lang="en-US" altLang="zh-CN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endParaRPr>
            </a:p>
            <a:p>
              <a:pPr defTabSz="1216660">
                <a:lnSpc>
                  <a:spcPct val="120000"/>
                </a:lnSpc>
                <a:spcBef>
                  <a:spcPct val="20000"/>
                </a:spcBef>
              </a:pPr>
              <a:r>
                <a:rPr lang="en-US" altLang="zh-CN" sz="160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Science and technology</a:t>
              </a:r>
              <a:endParaRPr lang="en-US" altLang="zh-CN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endParaRPr>
            </a:p>
            <a:p>
              <a:pPr defTabSz="1216660">
                <a:lnSpc>
                  <a:spcPct val="120000"/>
                </a:lnSpc>
                <a:spcBef>
                  <a:spcPct val="20000"/>
                </a:spcBef>
              </a:pPr>
              <a:r>
                <a:rPr lang="en-US" altLang="zh-CN" sz="160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Ancient philosophy</a:t>
              </a:r>
              <a:endParaRPr lang="en-US" altLang="zh-CN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endParaRPr>
            </a:p>
            <a:p>
              <a:pPr defTabSz="1216660">
                <a:lnSpc>
                  <a:spcPct val="120000"/>
                </a:lnSpc>
                <a:spcBef>
                  <a:spcPct val="20000"/>
                </a:spcBef>
              </a:pPr>
              <a:r>
                <a:rPr lang="en-US" altLang="zh-CN" sz="160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Ancient economics</a:t>
              </a:r>
              <a:endParaRPr lang="en-US" altLang="zh-CN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endParaRPr>
            </a:p>
            <a:p>
              <a:pPr defTabSz="1216660">
                <a:lnSpc>
                  <a:spcPct val="120000"/>
                </a:lnSpc>
                <a:spcBef>
                  <a:spcPct val="20000"/>
                </a:spcBef>
              </a:pPr>
              <a:r>
                <a:rPr lang="en-US" altLang="zh-CN" sz="160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Ancient politics</a:t>
              </a:r>
              <a:endParaRPr lang="en-US" altLang="zh-CN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endParaRPr>
            </a:p>
            <a:p>
              <a:pPr defTabSz="1216660">
                <a:lnSpc>
                  <a:spcPct val="120000"/>
                </a:lnSpc>
                <a:spcBef>
                  <a:spcPct val="20000"/>
                </a:spcBef>
              </a:pPr>
              <a:endParaRPr lang="en-US" altLang="zh-CN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</p:grpSp>
      <p:sp>
        <p:nvSpPr>
          <p:cNvPr id="158" name="出自【趣你的PPT】(微信:qunideppt)：最优质的PPT资源库"/>
          <p:cNvSpPr txBox="1"/>
          <p:nvPr/>
        </p:nvSpPr>
        <p:spPr>
          <a:xfrm>
            <a:off x="1240155" y="484505"/>
            <a:ext cx="7287260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defRPr/>
            </a:pPr>
            <a:r>
              <a:rPr lang="en-US" altLang="zh-CN" sz="24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History of Early Chinese Translation Practices</a:t>
            </a:r>
            <a:endParaRPr lang="en-US" altLang="zh-CN" sz="2400" b="1" kern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446145" y="1104900"/>
            <a:ext cx="529971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4000">
                <a:latin typeface="Calibri" panose="020F0502020204030204" pitchFamily="34" charset="0"/>
                <a:cs typeface="Calibri" panose="020F0502020204030204" pitchFamily="34" charset="0"/>
              </a:rPr>
              <a:t>Four Climaxes</a:t>
            </a:r>
            <a:endParaRPr lang="en-US" altLang="zh-CN" sz="4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9197975" y="2090420"/>
            <a:ext cx="3074035" cy="4254500"/>
            <a:chOff x="1099820" y="1828800"/>
            <a:chExt cx="3074035" cy="4254500"/>
          </a:xfrm>
        </p:grpSpPr>
        <p:sp>
          <p:nvSpPr>
            <p:cNvPr id="4" name="矩形 3"/>
            <p:cNvSpPr/>
            <p:nvPr/>
          </p:nvSpPr>
          <p:spPr>
            <a:xfrm>
              <a:off x="1104900" y="1828800"/>
              <a:ext cx="2774950" cy="762000"/>
            </a:xfrm>
            <a:prstGeom prst="rect">
              <a:avLst/>
            </a:prstGeom>
            <a:solidFill>
              <a:srgbClr val="7ACDE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20" name="矩形 19"/>
            <p:cNvSpPr/>
            <p:nvPr/>
          </p:nvSpPr>
          <p:spPr>
            <a:xfrm>
              <a:off x="1104900" y="2730500"/>
              <a:ext cx="2774950" cy="3352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21" name="文本框 20"/>
            <p:cNvSpPr txBox="1"/>
            <p:nvPr/>
          </p:nvSpPr>
          <p:spPr>
            <a:xfrm>
              <a:off x="1099820" y="1856740"/>
              <a:ext cx="3074035" cy="645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b="1" dirty="0">
                  <a:solidFill>
                    <a:prstClr val="white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Late Qing Dynasty to May Foutrh Movement</a:t>
              </a:r>
              <a:endParaRPr lang="en-US" altLang="zh-CN" b="1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2" name="矩形 21"/>
            <p:cNvSpPr/>
            <p:nvPr/>
          </p:nvSpPr>
          <p:spPr>
            <a:xfrm>
              <a:off x="1394460" y="3520440"/>
              <a:ext cx="2485390" cy="933450"/>
            </a:xfrm>
            <a:prstGeom prst="rect">
              <a:avLst/>
            </a:prstGeom>
            <a:noFill/>
          </p:spPr>
          <p:txBody>
            <a:bodyPr wrap="square" lIns="0" tIns="0" rIns="0" bIns="0" rtlCol="0" anchor="t" anchorCtr="0">
              <a:spAutoFit/>
            </a:bodyPr>
            <a:p>
              <a:pPr defTabSz="1216660">
                <a:lnSpc>
                  <a:spcPct val="120000"/>
                </a:lnSpc>
                <a:spcBef>
                  <a:spcPct val="20000"/>
                </a:spcBef>
              </a:pPr>
              <a:r>
                <a:rPr lang="en-US" altLang="zh-CN" sz="1600" b="1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Western Literature Translation</a:t>
              </a:r>
              <a:endParaRPr lang="en-US" altLang="zh-CN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endParaRPr>
            </a:p>
            <a:p>
              <a:pPr defTabSz="1216660">
                <a:lnSpc>
                  <a:spcPct val="120000"/>
                </a:lnSpc>
                <a:spcBef>
                  <a:spcPct val="20000"/>
                </a:spcBef>
              </a:pPr>
              <a:endParaRPr lang="en-US" altLang="zh-CN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6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矩形 140"/>
          <p:cNvSpPr/>
          <p:nvPr/>
        </p:nvSpPr>
        <p:spPr>
          <a:xfrm rot="5400000">
            <a:off x="22" y="391911"/>
            <a:ext cx="645841" cy="645885"/>
          </a:xfrm>
          <a:prstGeom prst="rect">
            <a:avLst/>
          </a:prstGeom>
          <a:solidFill>
            <a:srgbClr val="0099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42" name="矩形 141"/>
          <p:cNvSpPr/>
          <p:nvPr/>
        </p:nvSpPr>
        <p:spPr>
          <a:xfrm rot="5400000">
            <a:off x="489879" y="620511"/>
            <a:ext cx="645841" cy="188686"/>
          </a:xfrm>
          <a:prstGeom prst="rect">
            <a:avLst/>
          </a:prstGeom>
          <a:solidFill>
            <a:srgbClr val="0099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grpSp>
        <p:nvGrpSpPr>
          <p:cNvPr id="5" name="Group 10"/>
          <p:cNvGrpSpPr/>
          <p:nvPr/>
        </p:nvGrpSpPr>
        <p:grpSpPr bwMode="auto">
          <a:xfrm rot="6300000">
            <a:off x="1137409" y="2147949"/>
            <a:ext cx="716033" cy="1200734"/>
            <a:chOff x="2761514" y="2285998"/>
            <a:chExt cx="1645175" cy="2760230"/>
          </a:xfrm>
          <a:solidFill>
            <a:srgbClr val="7ACDEF"/>
          </a:solidFill>
        </p:grpSpPr>
        <p:sp>
          <p:nvSpPr>
            <p:cNvPr id="6" name="Oval 5@|1FFC:0|FBC:0|LFC:0|LBC:16777215"/>
            <p:cNvSpPr>
              <a:spLocks noChangeArrowheads="1"/>
            </p:cNvSpPr>
            <p:nvPr/>
          </p:nvSpPr>
          <p:spPr bwMode="auto">
            <a:xfrm rot="20866472">
              <a:off x="3352800" y="2285998"/>
              <a:ext cx="304801" cy="381001"/>
            </a:xfrm>
            <a:prstGeom prst="ellipse">
              <a:avLst/>
            </a:prstGeom>
            <a:grpFill/>
            <a:ln w="12700">
              <a:miter lim="400000"/>
            </a:ln>
          </p:spPr>
          <p:txBody>
            <a:bodyPr lIns="38097" tIns="38097" rIns="38097" bIns="38097" anchor="ctr"/>
            <a:lstStyle/>
            <a:p>
              <a:pPr defTabSz="608965"/>
              <a:endParaRPr lang="id-ID" altLang="id-ID" sz="1600" kern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Helvetica Light"/>
                <a:sym typeface="Arial" panose="020B0604020202020204" pitchFamily="34" charset="0"/>
              </a:endParaRPr>
            </a:p>
          </p:txBody>
        </p:sp>
        <p:sp>
          <p:nvSpPr>
            <p:cNvPr id="7" name="Oval 6@|1FFC:0|FBC:0|LFC:0|LBC:16777215"/>
            <p:cNvSpPr>
              <a:spLocks noChangeArrowheads="1"/>
            </p:cNvSpPr>
            <p:nvPr/>
          </p:nvSpPr>
          <p:spPr bwMode="auto">
            <a:xfrm rot="20866472">
              <a:off x="3151532" y="2515497"/>
              <a:ext cx="213633" cy="258041"/>
            </a:xfrm>
            <a:prstGeom prst="ellipse">
              <a:avLst/>
            </a:prstGeom>
            <a:grpFill/>
            <a:ln w="12700">
              <a:miter lim="400000"/>
            </a:ln>
          </p:spPr>
          <p:txBody>
            <a:bodyPr lIns="38097" tIns="38097" rIns="38097" bIns="38097" anchor="ctr"/>
            <a:lstStyle/>
            <a:p>
              <a:pPr defTabSz="608965"/>
              <a:endParaRPr lang="id-ID" altLang="id-ID" sz="1600" kern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Helvetica Light"/>
                <a:sym typeface="Arial" panose="020B0604020202020204" pitchFamily="34" charset="0"/>
              </a:endParaRPr>
            </a:p>
          </p:txBody>
        </p:sp>
        <p:sp>
          <p:nvSpPr>
            <p:cNvPr id="8" name="Oval 7@|1FFC:0|FBC:0|LFC:0|LBC:16777215"/>
            <p:cNvSpPr>
              <a:spLocks noChangeArrowheads="1"/>
            </p:cNvSpPr>
            <p:nvPr/>
          </p:nvSpPr>
          <p:spPr bwMode="auto">
            <a:xfrm rot="20866472">
              <a:off x="2992346" y="2729549"/>
              <a:ext cx="186337" cy="225072"/>
            </a:xfrm>
            <a:prstGeom prst="ellipse">
              <a:avLst/>
            </a:prstGeom>
            <a:grpFill/>
            <a:ln w="12700">
              <a:miter lim="400000"/>
            </a:ln>
          </p:spPr>
          <p:txBody>
            <a:bodyPr lIns="38097" tIns="38097" rIns="38097" bIns="38097" anchor="ctr"/>
            <a:lstStyle/>
            <a:p>
              <a:pPr defTabSz="608965"/>
              <a:endParaRPr lang="id-ID" altLang="id-ID" sz="1600" kern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Helvetica Light"/>
                <a:sym typeface="Arial" panose="020B0604020202020204" pitchFamily="34" charset="0"/>
              </a:endParaRPr>
            </a:p>
          </p:txBody>
        </p:sp>
        <p:sp>
          <p:nvSpPr>
            <p:cNvPr id="9" name="Oval 8@|1FFC:0|FBC:0|LFC:0|LBC:16777215"/>
            <p:cNvSpPr>
              <a:spLocks noChangeArrowheads="1"/>
            </p:cNvSpPr>
            <p:nvPr/>
          </p:nvSpPr>
          <p:spPr bwMode="auto">
            <a:xfrm rot="20866472">
              <a:off x="2879347" y="2921355"/>
              <a:ext cx="150338" cy="189071"/>
            </a:xfrm>
            <a:prstGeom prst="ellipse">
              <a:avLst/>
            </a:prstGeom>
            <a:grpFill/>
            <a:ln w="12700">
              <a:miter lim="400000"/>
            </a:ln>
          </p:spPr>
          <p:txBody>
            <a:bodyPr lIns="38097" tIns="38097" rIns="38097" bIns="38097" anchor="ctr"/>
            <a:lstStyle/>
            <a:p>
              <a:pPr defTabSz="608965"/>
              <a:endParaRPr lang="id-ID" altLang="id-ID" sz="1600" kern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Helvetica Light"/>
                <a:sym typeface="Arial" panose="020B0604020202020204" pitchFamily="34" charset="0"/>
              </a:endParaRPr>
            </a:p>
          </p:txBody>
        </p:sp>
        <p:sp>
          <p:nvSpPr>
            <p:cNvPr id="10" name="Oval 9@|1FFC:0|FBC:0|LFC:0|LBC:16777215"/>
            <p:cNvSpPr>
              <a:spLocks noChangeArrowheads="1"/>
            </p:cNvSpPr>
            <p:nvPr/>
          </p:nvSpPr>
          <p:spPr bwMode="auto">
            <a:xfrm rot="20866472">
              <a:off x="2761514" y="3137976"/>
              <a:ext cx="150338" cy="189071"/>
            </a:xfrm>
            <a:prstGeom prst="ellipse">
              <a:avLst/>
            </a:prstGeom>
            <a:grpFill/>
            <a:ln w="12700">
              <a:miter lim="400000"/>
            </a:ln>
          </p:spPr>
          <p:txBody>
            <a:bodyPr lIns="38097" tIns="38097" rIns="38097" bIns="38097" anchor="ctr"/>
            <a:lstStyle/>
            <a:p>
              <a:pPr defTabSz="608965"/>
              <a:endParaRPr lang="id-ID" altLang="id-ID" sz="1600" kern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Helvetica Light"/>
                <a:sym typeface="Arial" panose="020B0604020202020204" pitchFamily="34" charset="0"/>
              </a:endParaRPr>
            </a:p>
          </p:txBody>
        </p:sp>
        <p:sp>
          <p:nvSpPr>
            <p:cNvPr id="11" name="Freeform 10@|5FFC:0|FBC:0|LFC:0|LBC:16777215"/>
            <p:cNvSpPr>
              <a:spLocks noChangeArrowheads="1"/>
            </p:cNvSpPr>
            <p:nvPr/>
          </p:nvSpPr>
          <p:spPr bwMode="auto">
            <a:xfrm>
              <a:off x="2939383" y="2737153"/>
              <a:ext cx="1467306" cy="2309075"/>
            </a:xfrm>
            <a:custGeom>
              <a:avLst/>
              <a:gdLst>
                <a:gd name="T0" fmla="*/ 631801 w 1467305"/>
                <a:gd name="T1" fmla="*/ 891166 h 2309075"/>
                <a:gd name="T2" fmla="*/ 669995 w 1467305"/>
                <a:gd name="T3" fmla="*/ 757491 h 2309075"/>
                <a:gd name="T4" fmla="*/ 860968 w 1467305"/>
                <a:gd name="T5" fmla="*/ 547430 h 2309075"/>
                <a:gd name="T6" fmla="*/ 899162 w 1467305"/>
                <a:gd name="T7" fmla="*/ 289629 h 2309075"/>
                <a:gd name="T8" fmla="*/ 794128 w 1467305"/>
                <a:gd name="T9" fmla="*/ 89116 h 2309075"/>
                <a:gd name="T10" fmla="*/ 555412 w 1467305"/>
                <a:gd name="T11" fmla="*/ 60472 h 2309075"/>
                <a:gd name="T12" fmla="*/ 106627 w 1467305"/>
                <a:gd name="T13" fmla="*/ 451948 h 2309075"/>
                <a:gd name="T14" fmla="*/ 20689 w 1467305"/>
                <a:gd name="T15" fmla="*/ 805232 h 2309075"/>
                <a:gd name="T16" fmla="*/ 230759 w 1467305"/>
                <a:gd name="T17" fmla="*/ 1320835 h 2309075"/>
                <a:gd name="T18" fmla="*/ 679544 w 1467305"/>
                <a:gd name="T19" fmla="*/ 2017854 h 2309075"/>
                <a:gd name="T20" fmla="*/ 946906 w 1467305"/>
                <a:gd name="T21" fmla="*/ 2266108 h 2309075"/>
                <a:gd name="T22" fmla="*/ 1204718 w 1467305"/>
                <a:gd name="T23" fmla="*/ 2275656 h 2309075"/>
                <a:gd name="T24" fmla="*/ 1405239 w 1467305"/>
                <a:gd name="T25" fmla="*/ 2103788 h 2309075"/>
                <a:gd name="T26" fmla="*/ 1462531 w 1467305"/>
                <a:gd name="T27" fmla="*/ 1884179 h 2309075"/>
                <a:gd name="T28" fmla="*/ 1376594 w 1467305"/>
                <a:gd name="T29" fmla="*/ 1655022 h 2309075"/>
                <a:gd name="T30" fmla="*/ 1166524 w 1467305"/>
                <a:gd name="T31" fmla="*/ 1530896 h 2309075"/>
                <a:gd name="T32" fmla="*/ 946906 w 1467305"/>
                <a:gd name="T33" fmla="*/ 1483155 h 2309075"/>
                <a:gd name="T34" fmla="*/ 765482 w 1467305"/>
                <a:gd name="T35" fmla="*/ 1349480 h 2309075"/>
                <a:gd name="T36" fmla="*/ 631801 w 1467305"/>
                <a:gd name="T37" fmla="*/ 1063034 h 2309075"/>
                <a:gd name="T38" fmla="*/ 631801 w 1467305"/>
                <a:gd name="T39" fmla="*/ 891166 h 230907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467305"/>
                <a:gd name="T61" fmla="*/ 0 h 2309075"/>
                <a:gd name="T62" fmla="*/ 1467305 w 1467305"/>
                <a:gd name="T63" fmla="*/ 2309075 h 2309075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467305" h="2309075">
                  <a:moveTo>
                    <a:pt x="631801" y="891166"/>
                  </a:moveTo>
                  <a:cubicBezTo>
                    <a:pt x="641342" y="827542"/>
                    <a:pt x="644500" y="814780"/>
                    <a:pt x="669995" y="757491"/>
                  </a:cubicBezTo>
                  <a:cubicBezTo>
                    <a:pt x="708190" y="700202"/>
                    <a:pt x="822774" y="625407"/>
                    <a:pt x="860968" y="547430"/>
                  </a:cubicBezTo>
                  <a:cubicBezTo>
                    <a:pt x="899162" y="469453"/>
                    <a:pt x="910302" y="366015"/>
                    <a:pt x="899162" y="289629"/>
                  </a:cubicBezTo>
                  <a:cubicBezTo>
                    <a:pt x="888022" y="213243"/>
                    <a:pt x="851420" y="127309"/>
                    <a:pt x="794128" y="89116"/>
                  </a:cubicBezTo>
                  <a:cubicBezTo>
                    <a:pt x="736836" y="50923"/>
                    <a:pt x="669995" y="0"/>
                    <a:pt x="555412" y="60472"/>
                  </a:cubicBezTo>
                  <a:cubicBezTo>
                    <a:pt x="440829" y="120944"/>
                    <a:pt x="195748" y="327821"/>
                    <a:pt x="106627" y="451948"/>
                  </a:cubicBezTo>
                  <a:cubicBezTo>
                    <a:pt x="17507" y="576075"/>
                    <a:pt x="0" y="660418"/>
                    <a:pt x="20689" y="805232"/>
                  </a:cubicBezTo>
                  <a:cubicBezTo>
                    <a:pt x="41378" y="950046"/>
                    <a:pt x="120950" y="1118731"/>
                    <a:pt x="230759" y="1320835"/>
                  </a:cubicBezTo>
                  <a:cubicBezTo>
                    <a:pt x="340568" y="1522939"/>
                    <a:pt x="560186" y="1860309"/>
                    <a:pt x="679544" y="2017854"/>
                  </a:cubicBezTo>
                  <a:cubicBezTo>
                    <a:pt x="798902" y="2175399"/>
                    <a:pt x="859377" y="2223141"/>
                    <a:pt x="946906" y="2266108"/>
                  </a:cubicBezTo>
                  <a:cubicBezTo>
                    <a:pt x="1034435" y="2309075"/>
                    <a:pt x="1128329" y="2302709"/>
                    <a:pt x="1204718" y="2275656"/>
                  </a:cubicBezTo>
                  <a:cubicBezTo>
                    <a:pt x="1281107" y="2248603"/>
                    <a:pt x="1362270" y="2169034"/>
                    <a:pt x="1405239" y="2103788"/>
                  </a:cubicBezTo>
                  <a:cubicBezTo>
                    <a:pt x="1448208" y="2038542"/>
                    <a:pt x="1467305" y="1958973"/>
                    <a:pt x="1462531" y="1884179"/>
                  </a:cubicBezTo>
                  <a:cubicBezTo>
                    <a:pt x="1457757" y="1809385"/>
                    <a:pt x="1425928" y="1713902"/>
                    <a:pt x="1376594" y="1655022"/>
                  </a:cubicBezTo>
                  <a:cubicBezTo>
                    <a:pt x="1327260" y="1596142"/>
                    <a:pt x="1238139" y="1559541"/>
                    <a:pt x="1166524" y="1530896"/>
                  </a:cubicBezTo>
                  <a:cubicBezTo>
                    <a:pt x="1094909" y="1502251"/>
                    <a:pt x="1013746" y="1513391"/>
                    <a:pt x="946906" y="1483155"/>
                  </a:cubicBezTo>
                  <a:cubicBezTo>
                    <a:pt x="880066" y="1452919"/>
                    <a:pt x="817999" y="1419500"/>
                    <a:pt x="765482" y="1349480"/>
                  </a:cubicBezTo>
                  <a:cubicBezTo>
                    <a:pt x="712965" y="1279460"/>
                    <a:pt x="654081" y="1139420"/>
                    <a:pt x="631801" y="1063034"/>
                  </a:cubicBezTo>
                  <a:cubicBezTo>
                    <a:pt x="615871" y="945373"/>
                    <a:pt x="625435" y="942090"/>
                    <a:pt x="631801" y="891166"/>
                  </a:cubicBezTo>
                  <a:close/>
                </a:path>
              </a:pathLst>
            </a:custGeom>
            <a:grpFill/>
            <a:ln w="12700">
              <a:miter lim="400000"/>
            </a:ln>
          </p:spPr>
          <p:txBody>
            <a:bodyPr lIns="38097" tIns="38097" rIns="38097" bIns="38097" anchor="ctr"/>
            <a:lstStyle/>
            <a:p>
              <a:pPr defTabSz="608965"/>
              <a:endParaRPr lang="id-ID" altLang="id-ID" sz="1600" kern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Helvetica Light"/>
                <a:sym typeface="Arial" panose="020B0604020202020204" pitchFamily="34" charset="0"/>
              </a:endParaRPr>
            </a:p>
          </p:txBody>
        </p:sp>
      </p:grpSp>
      <p:grpSp>
        <p:nvGrpSpPr>
          <p:cNvPr id="12" name="Group 11"/>
          <p:cNvGrpSpPr/>
          <p:nvPr/>
        </p:nvGrpSpPr>
        <p:grpSpPr bwMode="auto">
          <a:xfrm rot="15300000" flipV="1">
            <a:off x="1645144" y="2605397"/>
            <a:ext cx="716032" cy="1200733"/>
            <a:chOff x="2761516" y="2285999"/>
            <a:chExt cx="1645173" cy="2760229"/>
          </a:xfrm>
          <a:solidFill>
            <a:srgbClr val="7ACDEF"/>
          </a:solidFill>
        </p:grpSpPr>
        <p:sp>
          <p:nvSpPr>
            <p:cNvPr id="13" name="Oval 12@|1FFC:0|FBC:0|LFC:0|LBC:16777215"/>
            <p:cNvSpPr>
              <a:spLocks noChangeArrowheads="1"/>
            </p:cNvSpPr>
            <p:nvPr/>
          </p:nvSpPr>
          <p:spPr bwMode="auto">
            <a:xfrm rot="20866472">
              <a:off x="3352801" y="2285999"/>
              <a:ext cx="304801" cy="381001"/>
            </a:xfrm>
            <a:prstGeom prst="ellipse">
              <a:avLst/>
            </a:prstGeom>
            <a:grpFill/>
            <a:ln w="12700">
              <a:miter lim="400000"/>
            </a:ln>
          </p:spPr>
          <p:txBody>
            <a:bodyPr lIns="38097" tIns="38097" rIns="38097" bIns="38097" anchor="ctr"/>
            <a:lstStyle/>
            <a:p>
              <a:pPr defTabSz="608965"/>
              <a:endParaRPr lang="id-ID" altLang="id-ID" sz="1600" kern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Helvetica Light"/>
                <a:sym typeface="Arial" panose="020B0604020202020204" pitchFamily="34" charset="0"/>
              </a:endParaRPr>
            </a:p>
          </p:txBody>
        </p:sp>
        <p:sp>
          <p:nvSpPr>
            <p:cNvPr id="14" name="Oval 13@|1FFC:0|FBC:0|LFC:0|LBC:16777215"/>
            <p:cNvSpPr>
              <a:spLocks noChangeArrowheads="1"/>
            </p:cNvSpPr>
            <p:nvPr/>
          </p:nvSpPr>
          <p:spPr bwMode="auto">
            <a:xfrm rot="20866472">
              <a:off x="3151531" y="2515501"/>
              <a:ext cx="213633" cy="258041"/>
            </a:xfrm>
            <a:prstGeom prst="ellipse">
              <a:avLst/>
            </a:prstGeom>
            <a:grpFill/>
            <a:ln w="12700">
              <a:miter lim="400000"/>
            </a:ln>
          </p:spPr>
          <p:txBody>
            <a:bodyPr lIns="38097" tIns="38097" rIns="38097" bIns="38097" anchor="ctr"/>
            <a:lstStyle/>
            <a:p>
              <a:pPr defTabSz="608965"/>
              <a:endParaRPr lang="id-ID" altLang="id-ID" sz="1600" kern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Helvetica Light"/>
                <a:sym typeface="Arial" panose="020B0604020202020204" pitchFamily="34" charset="0"/>
              </a:endParaRPr>
            </a:p>
          </p:txBody>
        </p:sp>
        <p:sp>
          <p:nvSpPr>
            <p:cNvPr id="15" name="Oval 14@|1FFC:0|FBC:0|LFC:0|LBC:16777215"/>
            <p:cNvSpPr>
              <a:spLocks noChangeArrowheads="1"/>
            </p:cNvSpPr>
            <p:nvPr/>
          </p:nvSpPr>
          <p:spPr bwMode="auto">
            <a:xfrm rot="20866472">
              <a:off x="2992347" y="2729550"/>
              <a:ext cx="186337" cy="225072"/>
            </a:xfrm>
            <a:prstGeom prst="ellipse">
              <a:avLst/>
            </a:prstGeom>
            <a:grpFill/>
            <a:ln w="12700">
              <a:miter lim="400000"/>
            </a:ln>
          </p:spPr>
          <p:txBody>
            <a:bodyPr lIns="38097" tIns="38097" rIns="38097" bIns="38097" anchor="ctr"/>
            <a:lstStyle/>
            <a:p>
              <a:pPr defTabSz="608965"/>
              <a:endParaRPr lang="id-ID" altLang="id-ID" sz="1600" kern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Helvetica Light"/>
                <a:sym typeface="Arial" panose="020B0604020202020204" pitchFamily="34" charset="0"/>
              </a:endParaRPr>
            </a:p>
          </p:txBody>
        </p:sp>
        <p:sp>
          <p:nvSpPr>
            <p:cNvPr id="16" name="Oval 15@|1FFC:0|FBC:0|LFC:0|LBC:16777215"/>
            <p:cNvSpPr>
              <a:spLocks noChangeArrowheads="1"/>
            </p:cNvSpPr>
            <p:nvPr/>
          </p:nvSpPr>
          <p:spPr bwMode="auto">
            <a:xfrm rot="20866472">
              <a:off x="2879351" y="2921356"/>
              <a:ext cx="150338" cy="189071"/>
            </a:xfrm>
            <a:prstGeom prst="ellipse">
              <a:avLst/>
            </a:prstGeom>
            <a:grpFill/>
            <a:ln w="12700">
              <a:miter lim="400000"/>
            </a:ln>
          </p:spPr>
          <p:txBody>
            <a:bodyPr lIns="38097" tIns="38097" rIns="38097" bIns="38097" anchor="ctr"/>
            <a:lstStyle/>
            <a:p>
              <a:pPr defTabSz="608965"/>
              <a:endParaRPr lang="id-ID" altLang="id-ID" sz="1600" kern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Helvetica Light"/>
                <a:sym typeface="Arial" panose="020B0604020202020204" pitchFamily="34" charset="0"/>
              </a:endParaRPr>
            </a:p>
          </p:txBody>
        </p:sp>
        <p:sp>
          <p:nvSpPr>
            <p:cNvPr id="17" name="Oval 16@|1FFC:0|FBC:0|LFC:0|LBC:16777215"/>
            <p:cNvSpPr>
              <a:spLocks noChangeArrowheads="1"/>
            </p:cNvSpPr>
            <p:nvPr/>
          </p:nvSpPr>
          <p:spPr bwMode="auto">
            <a:xfrm rot="20866472">
              <a:off x="2761516" y="3137975"/>
              <a:ext cx="150338" cy="189071"/>
            </a:xfrm>
            <a:prstGeom prst="ellipse">
              <a:avLst/>
            </a:prstGeom>
            <a:grpFill/>
            <a:ln w="12700">
              <a:miter lim="400000"/>
            </a:ln>
          </p:spPr>
          <p:txBody>
            <a:bodyPr lIns="38097" tIns="38097" rIns="38097" bIns="38097" anchor="ctr"/>
            <a:lstStyle/>
            <a:p>
              <a:pPr defTabSz="608965"/>
              <a:endParaRPr lang="id-ID" altLang="id-ID" sz="1600" kern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Helvetica Light"/>
                <a:sym typeface="Arial" panose="020B0604020202020204" pitchFamily="34" charset="0"/>
              </a:endParaRPr>
            </a:p>
          </p:txBody>
        </p:sp>
        <p:sp>
          <p:nvSpPr>
            <p:cNvPr id="18" name="Freeform 17@|5FFC:0|FBC:0|LFC:0|LBC:16777215"/>
            <p:cNvSpPr>
              <a:spLocks noChangeArrowheads="1"/>
            </p:cNvSpPr>
            <p:nvPr/>
          </p:nvSpPr>
          <p:spPr bwMode="auto">
            <a:xfrm>
              <a:off x="2939383" y="2737153"/>
              <a:ext cx="1467306" cy="2309075"/>
            </a:xfrm>
            <a:custGeom>
              <a:avLst/>
              <a:gdLst>
                <a:gd name="T0" fmla="*/ 631801 w 1467305"/>
                <a:gd name="T1" fmla="*/ 891166 h 2309075"/>
                <a:gd name="T2" fmla="*/ 669995 w 1467305"/>
                <a:gd name="T3" fmla="*/ 757491 h 2309075"/>
                <a:gd name="T4" fmla="*/ 860968 w 1467305"/>
                <a:gd name="T5" fmla="*/ 547430 h 2309075"/>
                <a:gd name="T6" fmla="*/ 899162 w 1467305"/>
                <a:gd name="T7" fmla="*/ 289629 h 2309075"/>
                <a:gd name="T8" fmla="*/ 794128 w 1467305"/>
                <a:gd name="T9" fmla="*/ 89116 h 2309075"/>
                <a:gd name="T10" fmla="*/ 555412 w 1467305"/>
                <a:gd name="T11" fmla="*/ 60472 h 2309075"/>
                <a:gd name="T12" fmla="*/ 106627 w 1467305"/>
                <a:gd name="T13" fmla="*/ 451948 h 2309075"/>
                <a:gd name="T14" fmla="*/ 20689 w 1467305"/>
                <a:gd name="T15" fmla="*/ 805232 h 2309075"/>
                <a:gd name="T16" fmla="*/ 230759 w 1467305"/>
                <a:gd name="T17" fmla="*/ 1320835 h 2309075"/>
                <a:gd name="T18" fmla="*/ 679544 w 1467305"/>
                <a:gd name="T19" fmla="*/ 2017854 h 2309075"/>
                <a:gd name="T20" fmla="*/ 946906 w 1467305"/>
                <a:gd name="T21" fmla="*/ 2266108 h 2309075"/>
                <a:gd name="T22" fmla="*/ 1204718 w 1467305"/>
                <a:gd name="T23" fmla="*/ 2275656 h 2309075"/>
                <a:gd name="T24" fmla="*/ 1405239 w 1467305"/>
                <a:gd name="T25" fmla="*/ 2103788 h 2309075"/>
                <a:gd name="T26" fmla="*/ 1462531 w 1467305"/>
                <a:gd name="T27" fmla="*/ 1884179 h 2309075"/>
                <a:gd name="T28" fmla="*/ 1376594 w 1467305"/>
                <a:gd name="T29" fmla="*/ 1655022 h 2309075"/>
                <a:gd name="T30" fmla="*/ 1166524 w 1467305"/>
                <a:gd name="T31" fmla="*/ 1530896 h 2309075"/>
                <a:gd name="T32" fmla="*/ 946906 w 1467305"/>
                <a:gd name="T33" fmla="*/ 1483155 h 2309075"/>
                <a:gd name="T34" fmla="*/ 765482 w 1467305"/>
                <a:gd name="T35" fmla="*/ 1349480 h 2309075"/>
                <a:gd name="T36" fmla="*/ 631801 w 1467305"/>
                <a:gd name="T37" fmla="*/ 1063034 h 2309075"/>
                <a:gd name="T38" fmla="*/ 631801 w 1467305"/>
                <a:gd name="T39" fmla="*/ 891166 h 230907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467305"/>
                <a:gd name="T61" fmla="*/ 0 h 2309075"/>
                <a:gd name="T62" fmla="*/ 1467305 w 1467305"/>
                <a:gd name="T63" fmla="*/ 2309075 h 2309075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467305" h="2309075">
                  <a:moveTo>
                    <a:pt x="631801" y="891166"/>
                  </a:moveTo>
                  <a:cubicBezTo>
                    <a:pt x="641342" y="827542"/>
                    <a:pt x="644500" y="814780"/>
                    <a:pt x="669995" y="757491"/>
                  </a:cubicBezTo>
                  <a:cubicBezTo>
                    <a:pt x="708190" y="700202"/>
                    <a:pt x="822774" y="625407"/>
                    <a:pt x="860968" y="547430"/>
                  </a:cubicBezTo>
                  <a:cubicBezTo>
                    <a:pt x="899162" y="469453"/>
                    <a:pt x="910302" y="366015"/>
                    <a:pt x="899162" y="289629"/>
                  </a:cubicBezTo>
                  <a:cubicBezTo>
                    <a:pt x="888022" y="213243"/>
                    <a:pt x="851420" y="127309"/>
                    <a:pt x="794128" y="89116"/>
                  </a:cubicBezTo>
                  <a:cubicBezTo>
                    <a:pt x="736836" y="50923"/>
                    <a:pt x="669995" y="0"/>
                    <a:pt x="555412" y="60472"/>
                  </a:cubicBezTo>
                  <a:cubicBezTo>
                    <a:pt x="440829" y="120944"/>
                    <a:pt x="195748" y="327821"/>
                    <a:pt x="106627" y="451948"/>
                  </a:cubicBezTo>
                  <a:cubicBezTo>
                    <a:pt x="17507" y="576075"/>
                    <a:pt x="0" y="660418"/>
                    <a:pt x="20689" y="805232"/>
                  </a:cubicBezTo>
                  <a:cubicBezTo>
                    <a:pt x="41378" y="950046"/>
                    <a:pt x="120950" y="1118731"/>
                    <a:pt x="230759" y="1320835"/>
                  </a:cubicBezTo>
                  <a:cubicBezTo>
                    <a:pt x="340568" y="1522939"/>
                    <a:pt x="560186" y="1860309"/>
                    <a:pt x="679544" y="2017854"/>
                  </a:cubicBezTo>
                  <a:cubicBezTo>
                    <a:pt x="798902" y="2175399"/>
                    <a:pt x="859377" y="2223141"/>
                    <a:pt x="946906" y="2266108"/>
                  </a:cubicBezTo>
                  <a:cubicBezTo>
                    <a:pt x="1034435" y="2309075"/>
                    <a:pt x="1128329" y="2302709"/>
                    <a:pt x="1204718" y="2275656"/>
                  </a:cubicBezTo>
                  <a:cubicBezTo>
                    <a:pt x="1281107" y="2248603"/>
                    <a:pt x="1362270" y="2169034"/>
                    <a:pt x="1405239" y="2103788"/>
                  </a:cubicBezTo>
                  <a:cubicBezTo>
                    <a:pt x="1448208" y="2038542"/>
                    <a:pt x="1467305" y="1958973"/>
                    <a:pt x="1462531" y="1884179"/>
                  </a:cubicBezTo>
                  <a:cubicBezTo>
                    <a:pt x="1457757" y="1809385"/>
                    <a:pt x="1425928" y="1713902"/>
                    <a:pt x="1376594" y="1655022"/>
                  </a:cubicBezTo>
                  <a:cubicBezTo>
                    <a:pt x="1327260" y="1596142"/>
                    <a:pt x="1238139" y="1559541"/>
                    <a:pt x="1166524" y="1530896"/>
                  </a:cubicBezTo>
                  <a:cubicBezTo>
                    <a:pt x="1094909" y="1502251"/>
                    <a:pt x="1013746" y="1513391"/>
                    <a:pt x="946906" y="1483155"/>
                  </a:cubicBezTo>
                  <a:cubicBezTo>
                    <a:pt x="880066" y="1452919"/>
                    <a:pt x="817999" y="1419500"/>
                    <a:pt x="765482" y="1349480"/>
                  </a:cubicBezTo>
                  <a:cubicBezTo>
                    <a:pt x="712965" y="1279460"/>
                    <a:pt x="654081" y="1139420"/>
                    <a:pt x="631801" y="1063034"/>
                  </a:cubicBezTo>
                  <a:cubicBezTo>
                    <a:pt x="615871" y="945373"/>
                    <a:pt x="625435" y="942090"/>
                    <a:pt x="631801" y="891166"/>
                  </a:cubicBezTo>
                  <a:close/>
                </a:path>
              </a:pathLst>
            </a:custGeom>
            <a:grpFill/>
            <a:ln w="12700">
              <a:miter lim="400000"/>
            </a:ln>
          </p:spPr>
          <p:txBody>
            <a:bodyPr lIns="38097" tIns="38097" rIns="38097" bIns="38097" anchor="ctr"/>
            <a:lstStyle/>
            <a:p>
              <a:pPr defTabSz="608965"/>
              <a:endParaRPr lang="id-ID" altLang="id-ID" sz="1600" kern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Helvetica Light"/>
                <a:sym typeface="Arial" panose="020B0604020202020204" pitchFamily="34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 bwMode="auto">
          <a:xfrm rot="6300000">
            <a:off x="3655529" y="1913607"/>
            <a:ext cx="780878" cy="1310085"/>
            <a:chOff x="2761516" y="2285998"/>
            <a:chExt cx="1645174" cy="2760231"/>
          </a:xfrm>
          <a:solidFill>
            <a:srgbClr val="00AFF0"/>
          </a:solidFill>
        </p:grpSpPr>
        <p:sp>
          <p:nvSpPr>
            <p:cNvPr id="20" name="Oval 19@|1FFC:0|FBC:0|LFC:0|LBC:16777215"/>
            <p:cNvSpPr>
              <a:spLocks noChangeArrowheads="1"/>
            </p:cNvSpPr>
            <p:nvPr/>
          </p:nvSpPr>
          <p:spPr bwMode="auto">
            <a:xfrm rot="20866472">
              <a:off x="3352799" y="2285998"/>
              <a:ext cx="304801" cy="381001"/>
            </a:xfrm>
            <a:prstGeom prst="ellipse">
              <a:avLst/>
            </a:prstGeom>
            <a:grpFill/>
            <a:ln w="12700">
              <a:miter lim="400000"/>
            </a:ln>
          </p:spPr>
          <p:txBody>
            <a:bodyPr lIns="38097" tIns="38097" rIns="38097" bIns="38097" anchor="ctr"/>
            <a:lstStyle/>
            <a:p>
              <a:pPr defTabSz="608965"/>
              <a:endParaRPr lang="id-ID" altLang="id-ID" sz="1600" kern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Helvetica Light"/>
                <a:sym typeface="Arial" panose="020B0604020202020204" pitchFamily="34" charset="0"/>
              </a:endParaRPr>
            </a:p>
          </p:txBody>
        </p:sp>
        <p:sp>
          <p:nvSpPr>
            <p:cNvPr id="21" name="Oval 20@|1FFC:0|FBC:0|LFC:0|LBC:16777215"/>
            <p:cNvSpPr>
              <a:spLocks noChangeArrowheads="1"/>
            </p:cNvSpPr>
            <p:nvPr/>
          </p:nvSpPr>
          <p:spPr bwMode="auto">
            <a:xfrm rot="20866472">
              <a:off x="3151532" y="2515498"/>
              <a:ext cx="213632" cy="258039"/>
            </a:xfrm>
            <a:prstGeom prst="ellipse">
              <a:avLst/>
            </a:prstGeom>
            <a:grpFill/>
            <a:ln w="12700">
              <a:miter lim="400000"/>
            </a:ln>
          </p:spPr>
          <p:txBody>
            <a:bodyPr lIns="38097" tIns="38097" rIns="38097" bIns="38097" anchor="ctr"/>
            <a:lstStyle/>
            <a:p>
              <a:pPr defTabSz="608965"/>
              <a:endParaRPr lang="id-ID" altLang="id-ID" sz="1600" kern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Helvetica Light"/>
                <a:sym typeface="Arial" panose="020B0604020202020204" pitchFamily="34" charset="0"/>
              </a:endParaRPr>
            </a:p>
          </p:txBody>
        </p:sp>
        <p:sp>
          <p:nvSpPr>
            <p:cNvPr id="22" name="Oval 21@|1FFC:0|FBC:0|LFC:0|LBC:16777215"/>
            <p:cNvSpPr>
              <a:spLocks noChangeArrowheads="1"/>
            </p:cNvSpPr>
            <p:nvPr/>
          </p:nvSpPr>
          <p:spPr bwMode="auto">
            <a:xfrm rot="20866472">
              <a:off x="2992344" y="2729550"/>
              <a:ext cx="186338" cy="225073"/>
            </a:xfrm>
            <a:prstGeom prst="ellipse">
              <a:avLst/>
            </a:prstGeom>
            <a:grpFill/>
            <a:ln w="12700">
              <a:miter lim="400000"/>
            </a:ln>
          </p:spPr>
          <p:txBody>
            <a:bodyPr lIns="38097" tIns="38097" rIns="38097" bIns="38097" anchor="ctr"/>
            <a:lstStyle/>
            <a:p>
              <a:pPr defTabSz="608965"/>
              <a:endParaRPr lang="id-ID" altLang="id-ID" sz="1600" kern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Helvetica Light"/>
                <a:sym typeface="Arial" panose="020B0604020202020204" pitchFamily="34" charset="0"/>
              </a:endParaRPr>
            </a:p>
          </p:txBody>
        </p:sp>
        <p:sp>
          <p:nvSpPr>
            <p:cNvPr id="23" name="Oval 22@|1FFC:0|FBC:0|LFC:0|LBC:16777215"/>
            <p:cNvSpPr>
              <a:spLocks noChangeArrowheads="1"/>
            </p:cNvSpPr>
            <p:nvPr/>
          </p:nvSpPr>
          <p:spPr bwMode="auto">
            <a:xfrm rot="20866472">
              <a:off x="2879347" y="2921354"/>
              <a:ext cx="150339" cy="189072"/>
            </a:xfrm>
            <a:prstGeom prst="ellipse">
              <a:avLst/>
            </a:prstGeom>
            <a:grpFill/>
            <a:ln w="12700">
              <a:miter lim="400000"/>
            </a:ln>
          </p:spPr>
          <p:txBody>
            <a:bodyPr lIns="38097" tIns="38097" rIns="38097" bIns="38097" anchor="ctr"/>
            <a:lstStyle/>
            <a:p>
              <a:pPr defTabSz="608965"/>
              <a:endParaRPr lang="id-ID" altLang="id-ID" sz="1600" kern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Helvetica Light"/>
                <a:sym typeface="Arial" panose="020B0604020202020204" pitchFamily="34" charset="0"/>
              </a:endParaRPr>
            </a:p>
          </p:txBody>
        </p:sp>
        <p:sp>
          <p:nvSpPr>
            <p:cNvPr id="24" name="Oval 23@|1FFC:0|FBC:0|LFC:0|LBC:16777215"/>
            <p:cNvSpPr>
              <a:spLocks noChangeArrowheads="1"/>
            </p:cNvSpPr>
            <p:nvPr/>
          </p:nvSpPr>
          <p:spPr bwMode="auto">
            <a:xfrm rot="20866472">
              <a:off x="2761516" y="3137975"/>
              <a:ext cx="150339" cy="189072"/>
            </a:xfrm>
            <a:prstGeom prst="ellipse">
              <a:avLst/>
            </a:prstGeom>
            <a:grpFill/>
            <a:ln w="12700">
              <a:miter lim="400000"/>
            </a:ln>
          </p:spPr>
          <p:txBody>
            <a:bodyPr lIns="38097" tIns="38097" rIns="38097" bIns="38097" anchor="ctr"/>
            <a:lstStyle/>
            <a:p>
              <a:pPr defTabSz="608965"/>
              <a:endParaRPr lang="id-ID" altLang="id-ID" sz="1600" kern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Helvetica Light"/>
                <a:sym typeface="Arial" panose="020B0604020202020204" pitchFamily="34" charset="0"/>
              </a:endParaRPr>
            </a:p>
          </p:txBody>
        </p:sp>
        <p:sp>
          <p:nvSpPr>
            <p:cNvPr id="25" name="Freeform 24@|5FFC:0|FBC:0|LFC:0|LBC:16777215"/>
            <p:cNvSpPr>
              <a:spLocks noChangeArrowheads="1"/>
            </p:cNvSpPr>
            <p:nvPr/>
          </p:nvSpPr>
          <p:spPr bwMode="auto">
            <a:xfrm>
              <a:off x="2939385" y="2737153"/>
              <a:ext cx="1467305" cy="2309076"/>
            </a:xfrm>
            <a:custGeom>
              <a:avLst/>
              <a:gdLst>
                <a:gd name="T0" fmla="*/ 631801 w 1467305"/>
                <a:gd name="T1" fmla="*/ 891166 h 2309075"/>
                <a:gd name="T2" fmla="*/ 669995 w 1467305"/>
                <a:gd name="T3" fmla="*/ 757491 h 2309075"/>
                <a:gd name="T4" fmla="*/ 860968 w 1467305"/>
                <a:gd name="T5" fmla="*/ 547430 h 2309075"/>
                <a:gd name="T6" fmla="*/ 899162 w 1467305"/>
                <a:gd name="T7" fmla="*/ 289629 h 2309075"/>
                <a:gd name="T8" fmla="*/ 794128 w 1467305"/>
                <a:gd name="T9" fmla="*/ 89116 h 2309075"/>
                <a:gd name="T10" fmla="*/ 555412 w 1467305"/>
                <a:gd name="T11" fmla="*/ 60472 h 2309075"/>
                <a:gd name="T12" fmla="*/ 106627 w 1467305"/>
                <a:gd name="T13" fmla="*/ 451948 h 2309075"/>
                <a:gd name="T14" fmla="*/ 20689 w 1467305"/>
                <a:gd name="T15" fmla="*/ 805232 h 2309075"/>
                <a:gd name="T16" fmla="*/ 230759 w 1467305"/>
                <a:gd name="T17" fmla="*/ 1320835 h 2309075"/>
                <a:gd name="T18" fmla="*/ 679544 w 1467305"/>
                <a:gd name="T19" fmla="*/ 2017854 h 2309075"/>
                <a:gd name="T20" fmla="*/ 946906 w 1467305"/>
                <a:gd name="T21" fmla="*/ 2266108 h 2309075"/>
                <a:gd name="T22" fmla="*/ 1204718 w 1467305"/>
                <a:gd name="T23" fmla="*/ 2275656 h 2309075"/>
                <a:gd name="T24" fmla="*/ 1405239 w 1467305"/>
                <a:gd name="T25" fmla="*/ 2103788 h 2309075"/>
                <a:gd name="T26" fmla="*/ 1462531 w 1467305"/>
                <a:gd name="T27" fmla="*/ 1884179 h 2309075"/>
                <a:gd name="T28" fmla="*/ 1376594 w 1467305"/>
                <a:gd name="T29" fmla="*/ 1655022 h 2309075"/>
                <a:gd name="T30" fmla="*/ 1166524 w 1467305"/>
                <a:gd name="T31" fmla="*/ 1530896 h 2309075"/>
                <a:gd name="T32" fmla="*/ 946906 w 1467305"/>
                <a:gd name="T33" fmla="*/ 1483155 h 2309075"/>
                <a:gd name="T34" fmla="*/ 765482 w 1467305"/>
                <a:gd name="T35" fmla="*/ 1349480 h 2309075"/>
                <a:gd name="T36" fmla="*/ 631801 w 1467305"/>
                <a:gd name="T37" fmla="*/ 1063034 h 2309075"/>
                <a:gd name="T38" fmla="*/ 631801 w 1467305"/>
                <a:gd name="T39" fmla="*/ 891166 h 230907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467305"/>
                <a:gd name="T61" fmla="*/ 0 h 2309075"/>
                <a:gd name="T62" fmla="*/ 1467305 w 1467305"/>
                <a:gd name="T63" fmla="*/ 2309075 h 2309075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467305" h="2309075">
                  <a:moveTo>
                    <a:pt x="631801" y="891166"/>
                  </a:moveTo>
                  <a:cubicBezTo>
                    <a:pt x="641342" y="827542"/>
                    <a:pt x="644500" y="814780"/>
                    <a:pt x="669995" y="757491"/>
                  </a:cubicBezTo>
                  <a:cubicBezTo>
                    <a:pt x="708190" y="700202"/>
                    <a:pt x="822774" y="625407"/>
                    <a:pt x="860968" y="547430"/>
                  </a:cubicBezTo>
                  <a:cubicBezTo>
                    <a:pt x="899162" y="469453"/>
                    <a:pt x="910302" y="366015"/>
                    <a:pt x="899162" y="289629"/>
                  </a:cubicBezTo>
                  <a:cubicBezTo>
                    <a:pt x="888022" y="213243"/>
                    <a:pt x="851420" y="127309"/>
                    <a:pt x="794128" y="89116"/>
                  </a:cubicBezTo>
                  <a:cubicBezTo>
                    <a:pt x="736836" y="50923"/>
                    <a:pt x="669995" y="0"/>
                    <a:pt x="555412" y="60472"/>
                  </a:cubicBezTo>
                  <a:cubicBezTo>
                    <a:pt x="440829" y="120944"/>
                    <a:pt x="195748" y="327821"/>
                    <a:pt x="106627" y="451948"/>
                  </a:cubicBezTo>
                  <a:cubicBezTo>
                    <a:pt x="17507" y="576075"/>
                    <a:pt x="0" y="660418"/>
                    <a:pt x="20689" y="805232"/>
                  </a:cubicBezTo>
                  <a:cubicBezTo>
                    <a:pt x="41378" y="950046"/>
                    <a:pt x="120950" y="1118731"/>
                    <a:pt x="230759" y="1320835"/>
                  </a:cubicBezTo>
                  <a:cubicBezTo>
                    <a:pt x="340568" y="1522939"/>
                    <a:pt x="560186" y="1860309"/>
                    <a:pt x="679544" y="2017854"/>
                  </a:cubicBezTo>
                  <a:cubicBezTo>
                    <a:pt x="798902" y="2175399"/>
                    <a:pt x="859377" y="2223141"/>
                    <a:pt x="946906" y="2266108"/>
                  </a:cubicBezTo>
                  <a:cubicBezTo>
                    <a:pt x="1034435" y="2309075"/>
                    <a:pt x="1128329" y="2302709"/>
                    <a:pt x="1204718" y="2275656"/>
                  </a:cubicBezTo>
                  <a:cubicBezTo>
                    <a:pt x="1281107" y="2248603"/>
                    <a:pt x="1362270" y="2169034"/>
                    <a:pt x="1405239" y="2103788"/>
                  </a:cubicBezTo>
                  <a:cubicBezTo>
                    <a:pt x="1448208" y="2038542"/>
                    <a:pt x="1467305" y="1958973"/>
                    <a:pt x="1462531" y="1884179"/>
                  </a:cubicBezTo>
                  <a:cubicBezTo>
                    <a:pt x="1457757" y="1809385"/>
                    <a:pt x="1425928" y="1713902"/>
                    <a:pt x="1376594" y="1655022"/>
                  </a:cubicBezTo>
                  <a:cubicBezTo>
                    <a:pt x="1327260" y="1596142"/>
                    <a:pt x="1238139" y="1559541"/>
                    <a:pt x="1166524" y="1530896"/>
                  </a:cubicBezTo>
                  <a:cubicBezTo>
                    <a:pt x="1094909" y="1502251"/>
                    <a:pt x="1013746" y="1513391"/>
                    <a:pt x="946906" y="1483155"/>
                  </a:cubicBezTo>
                  <a:cubicBezTo>
                    <a:pt x="880066" y="1452919"/>
                    <a:pt x="817999" y="1419500"/>
                    <a:pt x="765482" y="1349480"/>
                  </a:cubicBezTo>
                  <a:cubicBezTo>
                    <a:pt x="712965" y="1279460"/>
                    <a:pt x="654081" y="1139420"/>
                    <a:pt x="631801" y="1063034"/>
                  </a:cubicBezTo>
                  <a:cubicBezTo>
                    <a:pt x="615871" y="945373"/>
                    <a:pt x="625435" y="942090"/>
                    <a:pt x="631801" y="891166"/>
                  </a:cubicBezTo>
                  <a:close/>
                </a:path>
              </a:pathLst>
            </a:custGeom>
            <a:grpFill/>
            <a:ln w="12700">
              <a:miter lim="400000"/>
            </a:ln>
          </p:spPr>
          <p:txBody>
            <a:bodyPr lIns="38097" tIns="38097" rIns="38097" bIns="38097" anchor="ctr"/>
            <a:lstStyle/>
            <a:p>
              <a:pPr defTabSz="608965"/>
              <a:endParaRPr lang="id-ID" altLang="id-ID" sz="1600" kern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Helvetica Light"/>
                <a:sym typeface="Arial" panose="020B0604020202020204" pitchFamily="34" charset="0"/>
              </a:endParaRPr>
            </a:p>
          </p:txBody>
        </p:sp>
      </p:grpSp>
      <p:grpSp>
        <p:nvGrpSpPr>
          <p:cNvPr id="26" name="Group 25"/>
          <p:cNvGrpSpPr/>
          <p:nvPr/>
        </p:nvGrpSpPr>
        <p:grpSpPr bwMode="auto">
          <a:xfrm rot="15300000" flipV="1">
            <a:off x="4274818" y="2443099"/>
            <a:ext cx="780879" cy="1310086"/>
            <a:chOff x="2761514" y="2285997"/>
            <a:chExt cx="1645176" cy="2760232"/>
          </a:xfrm>
          <a:solidFill>
            <a:srgbClr val="00AFF0"/>
          </a:solidFill>
        </p:grpSpPr>
        <p:sp>
          <p:nvSpPr>
            <p:cNvPr id="27" name="Oval 26@|1FFC:0|FBC:0|LFC:0|LBC:16777215"/>
            <p:cNvSpPr>
              <a:spLocks noChangeArrowheads="1"/>
            </p:cNvSpPr>
            <p:nvPr/>
          </p:nvSpPr>
          <p:spPr bwMode="auto">
            <a:xfrm rot="20866472">
              <a:off x="3352800" y="2285997"/>
              <a:ext cx="304801" cy="381001"/>
            </a:xfrm>
            <a:prstGeom prst="ellipse">
              <a:avLst/>
            </a:prstGeom>
            <a:grpFill/>
            <a:ln w="12700">
              <a:miter lim="400000"/>
            </a:ln>
          </p:spPr>
          <p:txBody>
            <a:bodyPr lIns="38097" tIns="38097" rIns="38097" bIns="38097" anchor="ctr"/>
            <a:lstStyle/>
            <a:p>
              <a:pPr defTabSz="608965"/>
              <a:endParaRPr lang="id-ID" altLang="id-ID" sz="1600" kern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Helvetica Light"/>
                <a:sym typeface="Arial" panose="020B0604020202020204" pitchFamily="34" charset="0"/>
              </a:endParaRPr>
            </a:p>
          </p:txBody>
        </p:sp>
        <p:sp>
          <p:nvSpPr>
            <p:cNvPr id="28" name="Oval 27@|1FFC:0|FBC:0|LFC:0|LBC:16777215"/>
            <p:cNvSpPr>
              <a:spLocks noChangeArrowheads="1"/>
            </p:cNvSpPr>
            <p:nvPr/>
          </p:nvSpPr>
          <p:spPr bwMode="auto">
            <a:xfrm rot="20866472">
              <a:off x="3151533" y="2515499"/>
              <a:ext cx="213632" cy="258039"/>
            </a:xfrm>
            <a:prstGeom prst="ellipse">
              <a:avLst/>
            </a:prstGeom>
            <a:grpFill/>
            <a:ln w="12700">
              <a:miter lim="400000"/>
            </a:ln>
          </p:spPr>
          <p:txBody>
            <a:bodyPr lIns="38097" tIns="38097" rIns="38097" bIns="38097" anchor="ctr"/>
            <a:lstStyle/>
            <a:p>
              <a:pPr defTabSz="608965"/>
              <a:endParaRPr lang="id-ID" altLang="id-ID" sz="1600" kern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Helvetica Light"/>
                <a:sym typeface="Arial" panose="020B0604020202020204" pitchFamily="34" charset="0"/>
              </a:endParaRPr>
            </a:p>
          </p:txBody>
        </p:sp>
        <p:sp>
          <p:nvSpPr>
            <p:cNvPr id="29" name="Oval 28@|1FFC:0|FBC:0|LFC:0|LBC:16777215"/>
            <p:cNvSpPr>
              <a:spLocks noChangeArrowheads="1"/>
            </p:cNvSpPr>
            <p:nvPr/>
          </p:nvSpPr>
          <p:spPr bwMode="auto">
            <a:xfrm rot="20866472">
              <a:off x="2992346" y="2729550"/>
              <a:ext cx="186338" cy="225073"/>
            </a:xfrm>
            <a:prstGeom prst="ellipse">
              <a:avLst/>
            </a:prstGeom>
            <a:grpFill/>
            <a:ln w="12700">
              <a:miter lim="400000"/>
            </a:ln>
          </p:spPr>
          <p:txBody>
            <a:bodyPr lIns="38097" tIns="38097" rIns="38097" bIns="38097" anchor="ctr"/>
            <a:lstStyle/>
            <a:p>
              <a:pPr defTabSz="608965"/>
              <a:endParaRPr lang="id-ID" altLang="id-ID" sz="1600" kern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Helvetica Light"/>
                <a:sym typeface="Arial" panose="020B0604020202020204" pitchFamily="34" charset="0"/>
              </a:endParaRPr>
            </a:p>
          </p:txBody>
        </p:sp>
        <p:sp>
          <p:nvSpPr>
            <p:cNvPr id="30" name="Oval 29@|1FFC:0|FBC:0|LFC:0|LBC:16777215"/>
            <p:cNvSpPr>
              <a:spLocks noChangeArrowheads="1"/>
            </p:cNvSpPr>
            <p:nvPr/>
          </p:nvSpPr>
          <p:spPr bwMode="auto">
            <a:xfrm rot="20866472">
              <a:off x="2879348" y="2921354"/>
              <a:ext cx="150339" cy="189072"/>
            </a:xfrm>
            <a:prstGeom prst="ellipse">
              <a:avLst/>
            </a:prstGeom>
            <a:grpFill/>
            <a:ln w="12700">
              <a:miter lim="400000"/>
            </a:ln>
          </p:spPr>
          <p:txBody>
            <a:bodyPr lIns="38097" tIns="38097" rIns="38097" bIns="38097" anchor="ctr"/>
            <a:lstStyle/>
            <a:p>
              <a:pPr defTabSz="608965"/>
              <a:endParaRPr lang="id-ID" altLang="id-ID" sz="1600" kern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Helvetica Light"/>
                <a:sym typeface="Arial" panose="020B0604020202020204" pitchFamily="34" charset="0"/>
              </a:endParaRPr>
            </a:p>
          </p:txBody>
        </p:sp>
        <p:sp>
          <p:nvSpPr>
            <p:cNvPr id="31" name="Oval 30@|1FFC:0|FBC:0|LFC:0|LBC:16777215"/>
            <p:cNvSpPr>
              <a:spLocks noChangeArrowheads="1"/>
            </p:cNvSpPr>
            <p:nvPr/>
          </p:nvSpPr>
          <p:spPr bwMode="auto">
            <a:xfrm rot="20866472">
              <a:off x="2761514" y="3137975"/>
              <a:ext cx="150339" cy="189072"/>
            </a:xfrm>
            <a:prstGeom prst="ellipse">
              <a:avLst/>
            </a:prstGeom>
            <a:grpFill/>
            <a:ln w="12700">
              <a:miter lim="400000"/>
            </a:ln>
          </p:spPr>
          <p:txBody>
            <a:bodyPr lIns="38097" tIns="38097" rIns="38097" bIns="38097" anchor="ctr"/>
            <a:lstStyle/>
            <a:p>
              <a:pPr defTabSz="608965"/>
              <a:endParaRPr lang="id-ID" altLang="id-ID" sz="1600" kern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Helvetica Light"/>
                <a:sym typeface="Arial" panose="020B0604020202020204" pitchFamily="34" charset="0"/>
              </a:endParaRPr>
            </a:p>
          </p:txBody>
        </p:sp>
        <p:sp>
          <p:nvSpPr>
            <p:cNvPr id="32" name="Freeform 31@|5FFC:0|FBC:0|LFC:0|LBC:16777215"/>
            <p:cNvSpPr>
              <a:spLocks noChangeArrowheads="1"/>
            </p:cNvSpPr>
            <p:nvPr/>
          </p:nvSpPr>
          <p:spPr bwMode="auto">
            <a:xfrm>
              <a:off x="2939385" y="2737153"/>
              <a:ext cx="1467305" cy="2309076"/>
            </a:xfrm>
            <a:custGeom>
              <a:avLst/>
              <a:gdLst>
                <a:gd name="T0" fmla="*/ 631801 w 1467305"/>
                <a:gd name="T1" fmla="*/ 891166 h 2309075"/>
                <a:gd name="T2" fmla="*/ 669995 w 1467305"/>
                <a:gd name="T3" fmla="*/ 757491 h 2309075"/>
                <a:gd name="T4" fmla="*/ 860968 w 1467305"/>
                <a:gd name="T5" fmla="*/ 547430 h 2309075"/>
                <a:gd name="T6" fmla="*/ 899162 w 1467305"/>
                <a:gd name="T7" fmla="*/ 289629 h 2309075"/>
                <a:gd name="T8" fmla="*/ 794128 w 1467305"/>
                <a:gd name="T9" fmla="*/ 89116 h 2309075"/>
                <a:gd name="T10" fmla="*/ 555412 w 1467305"/>
                <a:gd name="T11" fmla="*/ 60472 h 2309075"/>
                <a:gd name="T12" fmla="*/ 106627 w 1467305"/>
                <a:gd name="T13" fmla="*/ 451948 h 2309075"/>
                <a:gd name="T14" fmla="*/ 20689 w 1467305"/>
                <a:gd name="T15" fmla="*/ 805232 h 2309075"/>
                <a:gd name="T16" fmla="*/ 230759 w 1467305"/>
                <a:gd name="T17" fmla="*/ 1320835 h 2309075"/>
                <a:gd name="T18" fmla="*/ 679544 w 1467305"/>
                <a:gd name="T19" fmla="*/ 2017854 h 2309075"/>
                <a:gd name="T20" fmla="*/ 946906 w 1467305"/>
                <a:gd name="T21" fmla="*/ 2266108 h 2309075"/>
                <a:gd name="T22" fmla="*/ 1204718 w 1467305"/>
                <a:gd name="T23" fmla="*/ 2275656 h 2309075"/>
                <a:gd name="T24" fmla="*/ 1405239 w 1467305"/>
                <a:gd name="T25" fmla="*/ 2103788 h 2309075"/>
                <a:gd name="T26" fmla="*/ 1462531 w 1467305"/>
                <a:gd name="T27" fmla="*/ 1884179 h 2309075"/>
                <a:gd name="T28" fmla="*/ 1376594 w 1467305"/>
                <a:gd name="T29" fmla="*/ 1655022 h 2309075"/>
                <a:gd name="T30" fmla="*/ 1166524 w 1467305"/>
                <a:gd name="T31" fmla="*/ 1530896 h 2309075"/>
                <a:gd name="T32" fmla="*/ 946906 w 1467305"/>
                <a:gd name="T33" fmla="*/ 1483155 h 2309075"/>
                <a:gd name="T34" fmla="*/ 765482 w 1467305"/>
                <a:gd name="T35" fmla="*/ 1349480 h 2309075"/>
                <a:gd name="T36" fmla="*/ 631801 w 1467305"/>
                <a:gd name="T37" fmla="*/ 1063034 h 2309075"/>
                <a:gd name="T38" fmla="*/ 631801 w 1467305"/>
                <a:gd name="T39" fmla="*/ 891166 h 230907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467305"/>
                <a:gd name="T61" fmla="*/ 0 h 2309075"/>
                <a:gd name="T62" fmla="*/ 1467305 w 1467305"/>
                <a:gd name="T63" fmla="*/ 2309075 h 2309075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467305" h="2309075">
                  <a:moveTo>
                    <a:pt x="631801" y="891166"/>
                  </a:moveTo>
                  <a:cubicBezTo>
                    <a:pt x="641342" y="827542"/>
                    <a:pt x="644500" y="814780"/>
                    <a:pt x="669995" y="757491"/>
                  </a:cubicBezTo>
                  <a:cubicBezTo>
                    <a:pt x="708190" y="700202"/>
                    <a:pt x="822774" y="625407"/>
                    <a:pt x="860968" y="547430"/>
                  </a:cubicBezTo>
                  <a:cubicBezTo>
                    <a:pt x="899162" y="469453"/>
                    <a:pt x="910302" y="366015"/>
                    <a:pt x="899162" y="289629"/>
                  </a:cubicBezTo>
                  <a:cubicBezTo>
                    <a:pt x="888022" y="213243"/>
                    <a:pt x="851420" y="127309"/>
                    <a:pt x="794128" y="89116"/>
                  </a:cubicBezTo>
                  <a:cubicBezTo>
                    <a:pt x="736836" y="50923"/>
                    <a:pt x="669995" y="0"/>
                    <a:pt x="555412" y="60472"/>
                  </a:cubicBezTo>
                  <a:cubicBezTo>
                    <a:pt x="440829" y="120944"/>
                    <a:pt x="195748" y="327821"/>
                    <a:pt x="106627" y="451948"/>
                  </a:cubicBezTo>
                  <a:cubicBezTo>
                    <a:pt x="17507" y="576075"/>
                    <a:pt x="0" y="660418"/>
                    <a:pt x="20689" y="805232"/>
                  </a:cubicBezTo>
                  <a:cubicBezTo>
                    <a:pt x="41378" y="950046"/>
                    <a:pt x="120950" y="1118731"/>
                    <a:pt x="230759" y="1320835"/>
                  </a:cubicBezTo>
                  <a:cubicBezTo>
                    <a:pt x="340568" y="1522939"/>
                    <a:pt x="560186" y="1860309"/>
                    <a:pt x="679544" y="2017854"/>
                  </a:cubicBezTo>
                  <a:cubicBezTo>
                    <a:pt x="798902" y="2175399"/>
                    <a:pt x="859377" y="2223141"/>
                    <a:pt x="946906" y="2266108"/>
                  </a:cubicBezTo>
                  <a:cubicBezTo>
                    <a:pt x="1034435" y="2309075"/>
                    <a:pt x="1128329" y="2302709"/>
                    <a:pt x="1204718" y="2275656"/>
                  </a:cubicBezTo>
                  <a:cubicBezTo>
                    <a:pt x="1281107" y="2248603"/>
                    <a:pt x="1362270" y="2169034"/>
                    <a:pt x="1405239" y="2103788"/>
                  </a:cubicBezTo>
                  <a:cubicBezTo>
                    <a:pt x="1448208" y="2038542"/>
                    <a:pt x="1467305" y="1958973"/>
                    <a:pt x="1462531" y="1884179"/>
                  </a:cubicBezTo>
                  <a:cubicBezTo>
                    <a:pt x="1457757" y="1809385"/>
                    <a:pt x="1425928" y="1713902"/>
                    <a:pt x="1376594" y="1655022"/>
                  </a:cubicBezTo>
                  <a:cubicBezTo>
                    <a:pt x="1327260" y="1596142"/>
                    <a:pt x="1238139" y="1559541"/>
                    <a:pt x="1166524" y="1530896"/>
                  </a:cubicBezTo>
                  <a:cubicBezTo>
                    <a:pt x="1094909" y="1502251"/>
                    <a:pt x="1013746" y="1513391"/>
                    <a:pt x="946906" y="1483155"/>
                  </a:cubicBezTo>
                  <a:cubicBezTo>
                    <a:pt x="880066" y="1452919"/>
                    <a:pt x="817999" y="1419500"/>
                    <a:pt x="765482" y="1349480"/>
                  </a:cubicBezTo>
                  <a:cubicBezTo>
                    <a:pt x="712965" y="1279460"/>
                    <a:pt x="654081" y="1139420"/>
                    <a:pt x="631801" y="1063034"/>
                  </a:cubicBezTo>
                  <a:cubicBezTo>
                    <a:pt x="615871" y="945373"/>
                    <a:pt x="625435" y="942090"/>
                    <a:pt x="631801" y="891166"/>
                  </a:cubicBezTo>
                  <a:close/>
                </a:path>
              </a:pathLst>
            </a:custGeom>
            <a:grpFill/>
            <a:ln w="12700">
              <a:miter lim="400000"/>
            </a:ln>
          </p:spPr>
          <p:txBody>
            <a:bodyPr lIns="38097" tIns="38097" rIns="38097" bIns="38097" anchor="ctr"/>
            <a:lstStyle/>
            <a:p>
              <a:pPr defTabSz="608965"/>
              <a:endParaRPr lang="id-ID" altLang="id-ID" sz="1600" kern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Helvetica Light"/>
                <a:sym typeface="Arial" panose="020B0604020202020204" pitchFamily="34" charset="0"/>
              </a:endParaRPr>
            </a:p>
          </p:txBody>
        </p:sp>
      </p:grpSp>
      <p:grpSp>
        <p:nvGrpSpPr>
          <p:cNvPr id="33" name="Group 32"/>
          <p:cNvGrpSpPr/>
          <p:nvPr/>
        </p:nvGrpSpPr>
        <p:grpSpPr bwMode="auto">
          <a:xfrm rot="6300000">
            <a:off x="7322283" y="2201951"/>
            <a:ext cx="873121" cy="1465085"/>
            <a:chOff x="2761515" y="2286002"/>
            <a:chExt cx="1645174" cy="2760227"/>
          </a:xfrm>
          <a:solidFill>
            <a:srgbClr val="7ACDEF"/>
          </a:solidFill>
        </p:grpSpPr>
        <p:sp>
          <p:nvSpPr>
            <p:cNvPr id="34" name="Oval 33@|1FFC:0|FBC:0|LFC:0|LBC:16777215"/>
            <p:cNvSpPr>
              <a:spLocks noChangeArrowheads="1"/>
            </p:cNvSpPr>
            <p:nvPr/>
          </p:nvSpPr>
          <p:spPr bwMode="auto">
            <a:xfrm rot="20866472">
              <a:off x="3352802" y="2286002"/>
              <a:ext cx="304799" cy="381000"/>
            </a:xfrm>
            <a:prstGeom prst="ellipse">
              <a:avLst/>
            </a:prstGeom>
            <a:grpFill/>
            <a:ln w="12700">
              <a:miter lim="400000"/>
            </a:ln>
          </p:spPr>
          <p:txBody>
            <a:bodyPr lIns="38097" tIns="38097" rIns="38097" bIns="38097" anchor="ctr"/>
            <a:lstStyle/>
            <a:p>
              <a:pPr defTabSz="608965"/>
              <a:endParaRPr lang="id-ID" altLang="id-ID" sz="1600" kern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Helvetica Light"/>
                <a:sym typeface="Arial" panose="020B0604020202020204" pitchFamily="34" charset="0"/>
              </a:endParaRPr>
            </a:p>
          </p:txBody>
        </p:sp>
        <p:sp>
          <p:nvSpPr>
            <p:cNvPr id="35" name="Oval 34@|1FFC:0|FBC:0|LFC:0|LBC:16777215"/>
            <p:cNvSpPr>
              <a:spLocks noChangeArrowheads="1"/>
            </p:cNvSpPr>
            <p:nvPr/>
          </p:nvSpPr>
          <p:spPr bwMode="auto">
            <a:xfrm rot="20866472">
              <a:off x="3151532" y="2515498"/>
              <a:ext cx="213632" cy="258041"/>
            </a:xfrm>
            <a:prstGeom prst="ellipse">
              <a:avLst/>
            </a:prstGeom>
            <a:grpFill/>
            <a:ln w="12700">
              <a:miter lim="400000"/>
            </a:ln>
          </p:spPr>
          <p:txBody>
            <a:bodyPr lIns="38097" tIns="38097" rIns="38097" bIns="38097" anchor="ctr"/>
            <a:lstStyle/>
            <a:p>
              <a:pPr defTabSz="608965"/>
              <a:endParaRPr lang="id-ID" altLang="id-ID" sz="1600" kern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Helvetica Light"/>
                <a:sym typeface="Arial" panose="020B0604020202020204" pitchFamily="34" charset="0"/>
              </a:endParaRPr>
            </a:p>
          </p:txBody>
        </p:sp>
        <p:sp>
          <p:nvSpPr>
            <p:cNvPr id="36" name="Oval 35@|1FFC:0|FBC:0|LFC:0|LBC:16777215"/>
            <p:cNvSpPr>
              <a:spLocks noChangeArrowheads="1"/>
            </p:cNvSpPr>
            <p:nvPr/>
          </p:nvSpPr>
          <p:spPr bwMode="auto">
            <a:xfrm rot="20866472">
              <a:off x="2992344" y="2729550"/>
              <a:ext cx="186339" cy="225073"/>
            </a:xfrm>
            <a:prstGeom prst="ellipse">
              <a:avLst/>
            </a:prstGeom>
            <a:grpFill/>
            <a:ln w="12700">
              <a:miter lim="400000"/>
            </a:ln>
          </p:spPr>
          <p:txBody>
            <a:bodyPr lIns="38097" tIns="38097" rIns="38097" bIns="38097" anchor="ctr"/>
            <a:lstStyle/>
            <a:p>
              <a:pPr defTabSz="608965"/>
              <a:endParaRPr lang="id-ID" altLang="id-ID" sz="1600" kern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Helvetica Light"/>
                <a:sym typeface="Arial" panose="020B0604020202020204" pitchFamily="34" charset="0"/>
              </a:endParaRPr>
            </a:p>
          </p:txBody>
        </p:sp>
        <p:sp>
          <p:nvSpPr>
            <p:cNvPr id="37" name="Oval 36@|1FFC:0|FBC:0|LFC:0|LBC:16777215"/>
            <p:cNvSpPr>
              <a:spLocks noChangeArrowheads="1"/>
            </p:cNvSpPr>
            <p:nvPr/>
          </p:nvSpPr>
          <p:spPr bwMode="auto">
            <a:xfrm rot="20866472">
              <a:off x="2879347" y="2921356"/>
              <a:ext cx="150338" cy="189071"/>
            </a:xfrm>
            <a:prstGeom prst="ellipse">
              <a:avLst/>
            </a:prstGeom>
            <a:grpFill/>
            <a:ln w="12700">
              <a:miter lim="400000"/>
            </a:ln>
          </p:spPr>
          <p:txBody>
            <a:bodyPr lIns="38097" tIns="38097" rIns="38097" bIns="38097" anchor="ctr"/>
            <a:lstStyle/>
            <a:p>
              <a:pPr defTabSz="608965"/>
              <a:endParaRPr lang="id-ID" altLang="id-ID" sz="1600" kern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Helvetica Light"/>
                <a:sym typeface="Arial" panose="020B0604020202020204" pitchFamily="34" charset="0"/>
              </a:endParaRPr>
            </a:p>
          </p:txBody>
        </p:sp>
        <p:sp>
          <p:nvSpPr>
            <p:cNvPr id="38" name="Oval 37@|1FFC:0|FBC:0|LFC:0|LBC:16777215"/>
            <p:cNvSpPr>
              <a:spLocks noChangeArrowheads="1"/>
            </p:cNvSpPr>
            <p:nvPr/>
          </p:nvSpPr>
          <p:spPr bwMode="auto">
            <a:xfrm rot="20866472">
              <a:off x="2761515" y="3137975"/>
              <a:ext cx="150338" cy="189071"/>
            </a:xfrm>
            <a:prstGeom prst="ellipse">
              <a:avLst/>
            </a:prstGeom>
            <a:grpFill/>
            <a:ln w="12700">
              <a:miter lim="400000"/>
            </a:ln>
          </p:spPr>
          <p:txBody>
            <a:bodyPr lIns="38097" tIns="38097" rIns="38097" bIns="38097" anchor="ctr"/>
            <a:lstStyle/>
            <a:p>
              <a:pPr defTabSz="608965"/>
              <a:endParaRPr lang="id-ID" altLang="id-ID" sz="1600" kern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Helvetica Light"/>
                <a:sym typeface="Arial" panose="020B0604020202020204" pitchFamily="34" charset="0"/>
              </a:endParaRPr>
            </a:p>
          </p:txBody>
        </p:sp>
        <p:sp>
          <p:nvSpPr>
            <p:cNvPr id="39" name="Freeform 38@|5FFC:0|FBC:0|LFC:0|LBC:16777215"/>
            <p:cNvSpPr>
              <a:spLocks noChangeArrowheads="1"/>
            </p:cNvSpPr>
            <p:nvPr/>
          </p:nvSpPr>
          <p:spPr bwMode="auto">
            <a:xfrm>
              <a:off x="2939384" y="2737154"/>
              <a:ext cx="1467305" cy="2309075"/>
            </a:xfrm>
            <a:custGeom>
              <a:avLst/>
              <a:gdLst>
                <a:gd name="T0" fmla="*/ 631801 w 1467305"/>
                <a:gd name="T1" fmla="*/ 891166 h 2309075"/>
                <a:gd name="T2" fmla="*/ 669995 w 1467305"/>
                <a:gd name="T3" fmla="*/ 757491 h 2309075"/>
                <a:gd name="T4" fmla="*/ 860968 w 1467305"/>
                <a:gd name="T5" fmla="*/ 547430 h 2309075"/>
                <a:gd name="T6" fmla="*/ 899162 w 1467305"/>
                <a:gd name="T7" fmla="*/ 289629 h 2309075"/>
                <a:gd name="T8" fmla="*/ 794128 w 1467305"/>
                <a:gd name="T9" fmla="*/ 89116 h 2309075"/>
                <a:gd name="T10" fmla="*/ 555412 w 1467305"/>
                <a:gd name="T11" fmla="*/ 60472 h 2309075"/>
                <a:gd name="T12" fmla="*/ 106627 w 1467305"/>
                <a:gd name="T13" fmla="*/ 451948 h 2309075"/>
                <a:gd name="T14" fmla="*/ 20689 w 1467305"/>
                <a:gd name="T15" fmla="*/ 805232 h 2309075"/>
                <a:gd name="T16" fmla="*/ 230759 w 1467305"/>
                <a:gd name="T17" fmla="*/ 1320835 h 2309075"/>
                <a:gd name="T18" fmla="*/ 679544 w 1467305"/>
                <a:gd name="T19" fmla="*/ 2017854 h 2309075"/>
                <a:gd name="T20" fmla="*/ 946906 w 1467305"/>
                <a:gd name="T21" fmla="*/ 2266108 h 2309075"/>
                <a:gd name="T22" fmla="*/ 1204718 w 1467305"/>
                <a:gd name="T23" fmla="*/ 2275656 h 2309075"/>
                <a:gd name="T24" fmla="*/ 1405239 w 1467305"/>
                <a:gd name="T25" fmla="*/ 2103788 h 2309075"/>
                <a:gd name="T26" fmla="*/ 1462531 w 1467305"/>
                <a:gd name="T27" fmla="*/ 1884179 h 2309075"/>
                <a:gd name="T28" fmla="*/ 1376594 w 1467305"/>
                <a:gd name="T29" fmla="*/ 1655022 h 2309075"/>
                <a:gd name="T30" fmla="*/ 1166524 w 1467305"/>
                <a:gd name="T31" fmla="*/ 1530896 h 2309075"/>
                <a:gd name="T32" fmla="*/ 946906 w 1467305"/>
                <a:gd name="T33" fmla="*/ 1483155 h 2309075"/>
                <a:gd name="T34" fmla="*/ 765482 w 1467305"/>
                <a:gd name="T35" fmla="*/ 1349480 h 2309075"/>
                <a:gd name="T36" fmla="*/ 631801 w 1467305"/>
                <a:gd name="T37" fmla="*/ 1063034 h 2309075"/>
                <a:gd name="T38" fmla="*/ 631801 w 1467305"/>
                <a:gd name="T39" fmla="*/ 891166 h 230907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467305"/>
                <a:gd name="T61" fmla="*/ 0 h 2309075"/>
                <a:gd name="T62" fmla="*/ 1467305 w 1467305"/>
                <a:gd name="T63" fmla="*/ 2309075 h 2309075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467305" h="2309075">
                  <a:moveTo>
                    <a:pt x="631801" y="891166"/>
                  </a:moveTo>
                  <a:cubicBezTo>
                    <a:pt x="641342" y="827542"/>
                    <a:pt x="644500" y="814780"/>
                    <a:pt x="669995" y="757491"/>
                  </a:cubicBezTo>
                  <a:cubicBezTo>
                    <a:pt x="708190" y="700202"/>
                    <a:pt x="822774" y="625407"/>
                    <a:pt x="860968" y="547430"/>
                  </a:cubicBezTo>
                  <a:cubicBezTo>
                    <a:pt x="899162" y="469453"/>
                    <a:pt x="910302" y="366015"/>
                    <a:pt x="899162" y="289629"/>
                  </a:cubicBezTo>
                  <a:cubicBezTo>
                    <a:pt x="888022" y="213243"/>
                    <a:pt x="851420" y="127309"/>
                    <a:pt x="794128" y="89116"/>
                  </a:cubicBezTo>
                  <a:cubicBezTo>
                    <a:pt x="736836" y="50923"/>
                    <a:pt x="669995" y="0"/>
                    <a:pt x="555412" y="60472"/>
                  </a:cubicBezTo>
                  <a:cubicBezTo>
                    <a:pt x="440829" y="120944"/>
                    <a:pt x="195748" y="327821"/>
                    <a:pt x="106627" y="451948"/>
                  </a:cubicBezTo>
                  <a:cubicBezTo>
                    <a:pt x="17507" y="576075"/>
                    <a:pt x="0" y="660418"/>
                    <a:pt x="20689" y="805232"/>
                  </a:cubicBezTo>
                  <a:cubicBezTo>
                    <a:pt x="41378" y="950046"/>
                    <a:pt x="120950" y="1118731"/>
                    <a:pt x="230759" y="1320835"/>
                  </a:cubicBezTo>
                  <a:cubicBezTo>
                    <a:pt x="340568" y="1522939"/>
                    <a:pt x="560186" y="1860309"/>
                    <a:pt x="679544" y="2017854"/>
                  </a:cubicBezTo>
                  <a:cubicBezTo>
                    <a:pt x="798902" y="2175399"/>
                    <a:pt x="859377" y="2223141"/>
                    <a:pt x="946906" y="2266108"/>
                  </a:cubicBezTo>
                  <a:cubicBezTo>
                    <a:pt x="1034435" y="2309075"/>
                    <a:pt x="1128329" y="2302709"/>
                    <a:pt x="1204718" y="2275656"/>
                  </a:cubicBezTo>
                  <a:cubicBezTo>
                    <a:pt x="1281107" y="2248603"/>
                    <a:pt x="1362270" y="2169034"/>
                    <a:pt x="1405239" y="2103788"/>
                  </a:cubicBezTo>
                  <a:cubicBezTo>
                    <a:pt x="1448208" y="2038542"/>
                    <a:pt x="1467305" y="1958973"/>
                    <a:pt x="1462531" y="1884179"/>
                  </a:cubicBezTo>
                  <a:cubicBezTo>
                    <a:pt x="1457757" y="1809385"/>
                    <a:pt x="1425928" y="1713902"/>
                    <a:pt x="1376594" y="1655022"/>
                  </a:cubicBezTo>
                  <a:cubicBezTo>
                    <a:pt x="1327260" y="1596142"/>
                    <a:pt x="1238139" y="1559541"/>
                    <a:pt x="1166524" y="1530896"/>
                  </a:cubicBezTo>
                  <a:cubicBezTo>
                    <a:pt x="1094909" y="1502251"/>
                    <a:pt x="1013746" y="1513391"/>
                    <a:pt x="946906" y="1483155"/>
                  </a:cubicBezTo>
                  <a:cubicBezTo>
                    <a:pt x="880066" y="1452919"/>
                    <a:pt x="817999" y="1419500"/>
                    <a:pt x="765482" y="1349480"/>
                  </a:cubicBezTo>
                  <a:cubicBezTo>
                    <a:pt x="712965" y="1279460"/>
                    <a:pt x="654081" y="1139420"/>
                    <a:pt x="631801" y="1063034"/>
                  </a:cubicBezTo>
                  <a:cubicBezTo>
                    <a:pt x="615871" y="945373"/>
                    <a:pt x="625435" y="942090"/>
                    <a:pt x="631801" y="891166"/>
                  </a:cubicBezTo>
                  <a:close/>
                </a:path>
              </a:pathLst>
            </a:custGeom>
            <a:grpFill/>
            <a:ln w="12700">
              <a:miter lim="400000"/>
            </a:ln>
          </p:spPr>
          <p:txBody>
            <a:bodyPr lIns="38097" tIns="38097" rIns="38097" bIns="38097" anchor="ctr"/>
            <a:lstStyle/>
            <a:p>
              <a:pPr defTabSz="608965"/>
              <a:endParaRPr lang="id-ID" altLang="id-ID" sz="1600" kern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Helvetica Light"/>
                <a:sym typeface="Arial" panose="020B0604020202020204" pitchFamily="34" charset="0"/>
              </a:endParaRPr>
            </a:p>
          </p:txBody>
        </p:sp>
      </p:grpSp>
      <p:grpSp>
        <p:nvGrpSpPr>
          <p:cNvPr id="40" name="Group 39"/>
          <p:cNvGrpSpPr/>
          <p:nvPr/>
        </p:nvGrpSpPr>
        <p:grpSpPr bwMode="auto">
          <a:xfrm rot="15300000" flipV="1">
            <a:off x="6869387" y="2777265"/>
            <a:ext cx="873121" cy="1465085"/>
            <a:chOff x="2761515" y="2286002"/>
            <a:chExt cx="1645174" cy="2760227"/>
          </a:xfrm>
          <a:solidFill>
            <a:srgbClr val="7ACDEF"/>
          </a:solidFill>
        </p:grpSpPr>
        <p:sp>
          <p:nvSpPr>
            <p:cNvPr id="41" name="Oval 40@|1FFC:0|FBC:0|LFC:0|LBC:16777215"/>
            <p:cNvSpPr>
              <a:spLocks noChangeArrowheads="1"/>
            </p:cNvSpPr>
            <p:nvPr/>
          </p:nvSpPr>
          <p:spPr bwMode="auto">
            <a:xfrm rot="20866472">
              <a:off x="3352800" y="2286002"/>
              <a:ext cx="304799" cy="381000"/>
            </a:xfrm>
            <a:prstGeom prst="ellipse">
              <a:avLst/>
            </a:prstGeom>
            <a:grpFill/>
            <a:ln w="12700">
              <a:miter lim="400000"/>
            </a:ln>
          </p:spPr>
          <p:txBody>
            <a:bodyPr lIns="38097" tIns="38097" rIns="38097" bIns="38097" anchor="ctr"/>
            <a:lstStyle/>
            <a:p>
              <a:pPr defTabSz="608965"/>
              <a:endParaRPr lang="id-ID" altLang="id-ID" sz="1600" kern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Helvetica Light"/>
                <a:sym typeface="Arial" panose="020B0604020202020204" pitchFamily="34" charset="0"/>
              </a:endParaRPr>
            </a:p>
          </p:txBody>
        </p:sp>
        <p:sp>
          <p:nvSpPr>
            <p:cNvPr id="42" name="Oval 41@|1FFC:0|FBC:0|LFC:0|LBC:16777215"/>
            <p:cNvSpPr>
              <a:spLocks noChangeArrowheads="1"/>
            </p:cNvSpPr>
            <p:nvPr/>
          </p:nvSpPr>
          <p:spPr bwMode="auto">
            <a:xfrm rot="20866472">
              <a:off x="3151532" y="2515498"/>
              <a:ext cx="213632" cy="258041"/>
            </a:xfrm>
            <a:prstGeom prst="ellipse">
              <a:avLst/>
            </a:prstGeom>
            <a:grpFill/>
            <a:ln w="12700">
              <a:miter lim="400000"/>
            </a:ln>
          </p:spPr>
          <p:txBody>
            <a:bodyPr lIns="38097" tIns="38097" rIns="38097" bIns="38097" anchor="ctr"/>
            <a:lstStyle/>
            <a:p>
              <a:pPr defTabSz="608965"/>
              <a:endParaRPr lang="id-ID" altLang="id-ID" sz="1600" kern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Helvetica Light"/>
                <a:sym typeface="Arial" panose="020B0604020202020204" pitchFamily="34" charset="0"/>
              </a:endParaRPr>
            </a:p>
          </p:txBody>
        </p:sp>
        <p:sp>
          <p:nvSpPr>
            <p:cNvPr id="43" name="Oval 42@|1FFC:0|FBC:0|LFC:0|LBC:16777215"/>
            <p:cNvSpPr>
              <a:spLocks noChangeArrowheads="1"/>
            </p:cNvSpPr>
            <p:nvPr/>
          </p:nvSpPr>
          <p:spPr bwMode="auto">
            <a:xfrm rot="20866472">
              <a:off x="2992344" y="2729550"/>
              <a:ext cx="186339" cy="225073"/>
            </a:xfrm>
            <a:prstGeom prst="ellipse">
              <a:avLst/>
            </a:prstGeom>
            <a:grpFill/>
            <a:ln w="12700">
              <a:miter lim="400000"/>
            </a:ln>
          </p:spPr>
          <p:txBody>
            <a:bodyPr lIns="38097" tIns="38097" rIns="38097" bIns="38097" anchor="ctr"/>
            <a:lstStyle/>
            <a:p>
              <a:pPr defTabSz="608965"/>
              <a:endParaRPr lang="id-ID" altLang="id-ID" sz="1600" kern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Helvetica Light"/>
                <a:sym typeface="Arial" panose="020B0604020202020204" pitchFamily="34" charset="0"/>
              </a:endParaRPr>
            </a:p>
          </p:txBody>
        </p:sp>
        <p:sp>
          <p:nvSpPr>
            <p:cNvPr id="44" name="Oval 43@|1FFC:0|FBC:0|LFC:0|LBC:16777215"/>
            <p:cNvSpPr>
              <a:spLocks noChangeArrowheads="1"/>
            </p:cNvSpPr>
            <p:nvPr/>
          </p:nvSpPr>
          <p:spPr bwMode="auto">
            <a:xfrm rot="20866472">
              <a:off x="2879347" y="2921356"/>
              <a:ext cx="150338" cy="189071"/>
            </a:xfrm>
            <a:prstGeom prst="ellipse">
              <a:avLst/>
            </a:prstGeom>
            <a:grpFill/>
            <a:ln w="12700">
              <a:miter lim="400000"/>
            </a:ln>
          </p:spPr>
          <p:txBody>
            <a:bodyPr lIns="38097" tIns="38097" rIns="38097" bIns="38097" anchor="ctr"/>
            <a:lstStyle/>
            <a:p>
              <a:pPr defTabSz="608965"/>
              <a:endParaRPr lang="id-ID" altLang="id-ID" sz="1600" kern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Helvetica Light"/>
                <a:sym typeface="Arial" panose="020B0604020202020204" pitchFamily="34" charset="0"/>
              </a:endParaRPr>
            </a:p>
          </p:txBody>
        </p:sp>
        <p:sp>
          <p:nvSpPr>
            <p:cNvPr id="45" name="Oval 44@|1FFC:0|FBC:0|LFC:0|LBC:16777215"/>
            <p:cNvSpPr>
              <a:spLocks noChangeArrowheads="1"/>
            </p:cNvSpPr>
            <p:nvPr/>
          </p:nvSpPr>
          <p:spPr bwMode="auto">
            <a:xfrm rot="20866472">
              <a:off x="2761515" y="3137975"/>
              <a:ext cx="150338" cy="189071"/>
            </a:xfrm>
            <a:prstGeom prst="ellipse">
              <a:avLst/>
            </a:prstGeom>
            <a:grpFill/>
            <a:ln w="12700">
              <a:miter lim="400000"/>
            </a:ln>
          </p:spPr>
          <p:txBody>
            <a:bodyPr lIns="38097" tIns="38097" rIns="38097" bIns="38097" anchor="ctr"/>
            <a:lstStyle/>
            <a:p>
              <a:pPr defTabSz="608965"/>
              <a:endParaRPr lang="id-ID" altLang="id-ID" sz="1600" kern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Helvetica Light"/>
                <a:sym typeface="Arial" panose="020B0604020202020204" pitchFamily="34" charset="0"/>
              </a:endParaRPr>
            </a:p>
          </p:txBody>
        </p:sp>
        <p:sp>
          <p:nvSpPr>
            <p:cNvPr id="46" name="Freeform 45@|5FFC:0|FBC:0|LFC:0|LBC:16777215"/>
            <p:cNvSpPr>
              <a:spLocks noChangeArrowheads="1"/>
            </p:cNvSpPr>
            <p:nvPr/>
          </p:nvSpPr>
          <p:spPr bwMode="auto">
            <a:xfrm>
              <a:off x="2939384" y="2737154"/>
              <a:ext cx="1467305" cy="2309075"/>
            </a:xfrm>
            <a:custGeom>
              <a:avLst/>
              <a:gdLst>
                <a:gd name="T0" fmla="*/ 631801 w 1467305"/>
                <a:gd name="T1" fmla="*/ 891166 h 2309075"/>
                <a:gd name="T2" fmla="*/ 669995 w 1467305"/>
                <a:gd name="T3" fmla="*/ 757491 h 2309075"/>
                <a:gd name="T4" fmla="*/ 860968 w 1467305"/>
                <a:gd name="T5" fmla="*/ 547430 h 2309075"/>
                <a:gd name="T6" fmla="*/ 899162 w 1467305"/>
                <a:gd name="T7" fmla="*/ 289629 h 2309075"/>
                <a:gd name="T8" fmla="*/ 794128 w 1467305"/>
                <a:gd name="T9" fmla="*/ 89116 h 2309075"/>
                <a:gd name="T10" fmla="*/ 555412 w 1467305"/>
                <a:gd name="T11" fmla="*/ 60472 h 2309075"/>
                <a:gd name="T12" fmla="*/ 106627 w 1467305"/>
                <a:gd name="T13" fmla="*/ 451948 h 2309075"/>
                <a:gd name="T14" fmla="*/ 20689 w 1467305"/>
                <a:gd name="T15" fmla="*/ 805232 h 2309075"/>
                <a:gd name="T16" fmla="*/ 230759 w 1467305"/>
                <a:gd name="T17" fmla="*/ 1320835 h 2309075"/>
                <a:gd name="T18" fmla="*/ 679544 w 1467305"/>
                <a:gd name="T19" fmla="*/ 2017854 h 2309075"/>
                <a:gd name="T20" fmla="*/ 946906 w 1467305"/>
                <a:gd name="T21" fmla="*/ 2266108 h 2309075"/>
                <a:gd name="T22" fmla="*/ 1204718 w 1467305"/>
                <a:gd name="T23" fmla="*/ 2275656 h 2309075"/>
                <a:gd name="T24" fmla="*/ 1405239 w 1467305"/>
                <a:gd name="T25" fmla="*/ 2103788 h 2309075"/>
                <a:gd name="T26" fmla="*/ 1462531 w 1467305"/>
                <a:gd name="T27" fmla="*/ 1884179 h 2309075"/>
                <a:gd name="T28" fmla="*/ 1376594 w 1467305"/>
                <a:gd name="T29" fmla="*/ 1655022 h 2309075"/>
                <a:gd name="T30" fmla="*/ 1166524 w 1467305"/>
                <a:gd name="T31" fmla="*/ 1530896 h 2309075"/>
                <a:gd name="T32" fmla="*/ 946906 w 1467305"/>
                <a:gd name="T33" fmla="*/ 1483155 h 2309075"/>
                <a:gd name="T34" fmla="*/ 765482 w 1467305"/>
                <a:gd name="T35" fmla="*/ 1349480 h 2309075"/>
                <a:gd name="T36" fmla="*/ 631801 w 1467305"/>
                <a:gd name="T37" fmla="*/ 1063034 h 2309075"/>
                <a:gd name="T38" fmla="*/ 631801 w 1467305"/>
                <a:gd name="T39" fmla="*/ 891166 h 230907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467305"/>
                <a:gd name="T61" fmla="*/ 0 h 2309075"/>
                <a:gd name="T62" fmla="*/ 1467305 w 1467305"/>
                <a:gd name="T63" fmla="*/ 2309075 h 2309075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467305" h="2309075">
                  <a:moveTo>
                    <a:pt x="631801" y="891166"/>
                  </a:moveTo>
                  <a:cubicBezTo>
                    <a:pt x="641342" y="827542"/>
                    <a:pt x="644500" y="814780"/>
                    <a:pt x="669995" y="757491"/>
                  </a:cubicBezTo>
                  <a:cubicBezTo>
                    <a:pt x="708190" y="700202"/>
                    <a:pt x="822774" y="625407"/>
                    <a:pt x="860968" y="547430"/>
                  </a:cubicBezTo>
                  <a:cubicBezTo>
                    <a:pt x="899162" y="469453"/>
                    <a:pt x="910302" y="366015"/>
                    <a:pt x="899162" y="289629"/>
                  </a:cubicBezTo>
                  <a:cubicBezTo>
                    <a:pt x="888022" y="213243"/>
                    <a:pt x="851420" y="127309"/>
                    <a:pt x="794128" y="89116"/>
                  </a:cubicBezTo>
                  <a:cubicBezTo>
                    <a:pt x="736836" y="50923"/>
                    <a:pt x="669995" y="0"/>
                    <a:pt x="555412" y="60472"/>
                  </a:cubicBezTo>
                  <a:cubicBezTo>
                    <a:pt x="440829" y="120944"/>
                    <a:pt x="195748" y="327821"/>
                    <a:pt x="106627" y="451948"/>
                  </a:cubicBezTo>
                  <a:cubicBezTo>
                    <a:pt x="17507" y="576075"/>
                    <a:pt x="0" y="660418"/>
                    <a:pt x="20689" y="805232"/>
                  </a:cubicBezTo>
                  <a:cubicBezTo>
                    <a:pt x="41378" y="950046"/>
                    <a:pt x="120950" y="1118731"/>
                    <a:pt x="230759" y="1320835"/>
                  </a:cubicBezTo>
                  <a:cubicBezTo>
                    <a:pt x="340568" y="1522939"/>
                    <a:pt x="560186" y="1860309"/>
                    <a:pt x="679544" y="2017854"/>
                  </a:cubicBezTo>
                  <a:cubicBezTo>
                    <a:pt x="798902" y="2175399"/>
                    <a:pt x="859377" y="2223141"/>
                    <a:pt x="946906" y="2266108"/>
                  </a:cubicBezTo>
                  <a:cubicBezTo>
                    <a:pt x="1034435" y="2309075"/>
                    <a:pt x="1128329" y="2302709"/>
                    <a:pt x="1204718" y="2275656"/>
                  </a:cubicBezTo>
                  <a:cubicBezTo>
                    <a:pt x="1281107" y="2248603"/>
                    <a:pt x="1362270" y="2169034"/>
                    <a:pt x="1405239" y="2103788"/>
                  </a:cubicBezTo>
                  <a:cubicBezTo>
                    <a:pt x="1448208" y="2038542"/>
                    <a:pt x="1467305" y="1958973"/>
                    <a:pt x="1462531" y="1884179"/>
                  </a:cubicBezTo>
                  <a:cubicBezTo>
                    <a:pt x="1457757" y="1809385"/>
                    <a:pt x="1425928" y="1713902"/>
                    <a:pt x="1376594" y="1655022"/>
                  </a:cubicBezTo>
                  <a:cubicBezTo>
                    <a:pt x="1327260" y="1596142"/>
                    <a:pt x="1238139" y="1559541"/>
                    <a:pt x="1166524" y="1530896"/>
                  </a:cubicBezTo>
                  <a:cubicBezTo>
                    <a:pt x="1094909" y="1502251"/>
                    <a:pt x="1013746" y="1513391"/>
                    <a:pt x="946906" y="1483155"/>
                  </a:cubicBezTo>
                  <a:cubicBezTo>
                    <a:pt x="880066" y="1452919"/>
                    <a:pt x="817999" y="1419500"/>
                    <a:pt x="765482" y="1349480"/>
                  </a:cubicBezTo>
                  <a:cubicBezTo>
                    <a:pt x="712965" y="1279460"/>
                    <a:pt x="654081" y="1139420"/>
                    <a:pt x="631801" y="1063034"/>
                  </a:cubicBezTo>
                  <a:cubicBezTo>
                    <a:pt x="615871" y="945373"/>
                    <a:pt x="625435" y="942090"/>
                    <a:pt x="631801" y="891166"/>
                  </a:cubicBezTo>
                  <a:close/>
                </a:path>
              </a:pathLst>
            </a:custGeom>
            <a:grpFill/>
            <a:ln w="12700">
              <a:miter lim="400000"/>
            </a:ln>
          </p:spPr>
          <p:txBody>
            <a:bodyPr lIns="38097" tIns="38097" rIns="38097" bIns="38097" anchor="ctr"/>
            <a:lstStyle/>
            <a:p>
              <a:pPr defTabSz="608965"/>
              <a:endParaRPr lang="id-ID" altLang="id-ID" sz="1600" kern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Helvetica Light"/>
                <a:sym typeface="Arial" panose="020B0604020202020204" pitchFamily="34" charset="0"/>
              </a:endParaRPr>
            </a:p>
          </p:txBody>
        </p:sp>
      </p:grpSp>
      <p:grpSp>
        <p:nvGrpSpPr>
          <p:cNvPr id="47" name="Group 46"/>
          <p:cNvGrpSpPr/>
          <p:nvPr/>
        </p:nvGrpSpPr>
        <p:grpSpPr bwMode="auto">
          <a:xfrm rot="6300000">
            <a:off x="9979639" y="1911241"/>
            <a:ext cx="989111" cy="1658307"/>
            <a:chOff x="2761516" y="2285999"/>
            <a:chExt cx="1645174" cy="2760228"/>
          </a:xfrm>
          <a:solidFill>
            <a:srgbClr val="00AFF0"/>
          </a:solidFill>
        </p:grpSpPr>
        <p:sp>
          <p:nvSpPr>
            <p:cNvPr id="48" name="Oval 47@|1FFC:0|FBC:0|LFC:0|LBC:16777215"/>
            <p:cNvSpPr>
              <a:spLocks noChangeArrowheads="1"/>
            </p:cNvSpPr>
            <p:nvPr/>
          </p:nvSpPr>
          <p:spPr bwMode="auto">
            <a:xfrm rot="20866472">
              <a:off x="3352801" y="2285999"/>
              <a:ext cx="304800" cy="381001"/>
            </a:xfrm>
            <a:prstGeom prst="ellipse">
              <a:avLst/>
            </a:prstGeom>
            <a:grpFill/>
            <a:ln w="12700">
              <a:miter lim="400000"/>
            </a:ln>
          </p:spPr>
          <p:txBody>
            <a:bodyPr lIns="38097" tIns="38097" rIns="38097" bIns="38097" anchor="ctr"/>
            <a:lstStyle/>
            <a:p>
              <a:pPr defTabSz="608965"/>
              <a:endParaRPr lang="id-ID" altLang="id-ID" sz="1600" kern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Helvetica Light"/>
                <a:sym typeface="Arial" panose="020B0604020202020204" pitchFamily="34" charset="0"/>
              </a:endParaRPr>
            </a:p>
          </p:txBody>
        </p:sp>
        <p:sp>
          <p:nvSpPr>
            <p:cNvPr id="49" name="Oval 48@|1FFC:0|FBC:0|LFC:0|LBC:16777215"/>
            <p:cNvSpPr>
              <a:spLocks noChangeArrowheads="1"/>
            </p:cNvSpPr>
            <p:nvPr/>
          </p:nvSpPr>
          <p:spPr bwMode="auto">
            <a:xfrm rot="20866472">
              <a:off x="3151531" y="2515500"/>
              <a:ext cx="213632" cy="258040"/>
            </a:xfrm>
            <a:prstGeom prst="ellipse">
              <a:avLst/>
            </a:prstGeom>
            <a:grpFill/>
            <a:ln w="12700">
              <a:miter lim="400000"/>
            </a:ln>
          </p:spPr>
          <p:txBody>
            <a:bodyPr lIns="38097" tIns="38097" rIns="38097" bIns="38097" anchor="ctr"/>
            <a:lstStyle/>
            <a:p>
              <a:pPr defTabSz="608965"/>
              <a:endParaRPr lang="id-ID" altLang="id-ID" sz="1600" kern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Helvetica Light"/>
                <a:sym typeface="Arial" panose="020B0604020202020204" pitchFamily="34" charset="0"/>
              </a:endParaRPr>
            </a:p>
          </p:txBody>
        </p:sp>
        <p:sp>
          <p:nvSpPr>
            <p:cNvPr id="50" name="Oval 49@|1FFC:0|FBC:0|LFC:0|LBC:16777215"/>
            <p:cNvSpPr>
              <a:spLocks noChangeArrowheads="1"/>
            </p:cNvSpPr>
            <p:nvPr/>
          </p:nvSpPr>
          <p:spPr bwMode="auto">
            <a:xfrm rot="20866472">
              <a:off x="2992344" y="2729551"/>
              <a:ext cx="186338" cy="225072"/>
            </a:xfrm>
            <a:prstGeom prst="ellipse">
              <a:avLst/>
            </a:prstGeom>
            <a:grpFill/>
            <a:ln w="12700">
              <a:miter lim="400000"/>
            </a:ln>
          </p:spPr>
          <p:txBody>
            <a:bodyPr lIns="38097" tIns="38097" rIns="38097" bIns="38097" anchor="ctr"/>
            <a:lstStyle/>
            <a:p>
              <a:pPr defTabSz="608965"/>
              <a:endParaRPr lang="id-ID" altLang="id-ID" sz="1600" kern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Helvetica Light"/>
                <a:sym typeface="Arial" panose="020B0604020202020204" pitchFamily="34" charset="0"/>
              </a:endParaRPr>
            </a:p>
          </p:txBody>
        </p:sp>
        <p:sp>
          <p:nvSpPr>
            <p:cNvPr id="51" name="Oval 50@|1FFC:0|FBC:0|LFC:0|LBC:16777215"/>
            <p:cNvSpPr>
              <a:spLocks noChangeArrowheads="1"/>
            </p:cNvSpPr>
            <p:nvPr/>
          </p:nvSpPr>
          <p:spPr bwMode="auto">
            <a:xfrm rot="20866472">
              <a:off x="2879348" y="2921355"/>
              <a:ext cx="150338" cy="189071"/>
            </a:xfrm>
            <a:prstGeom prst="ellipse">
              <a:avLst/>
            </a:prstGeom>
            <a:grpFill/>
            <a:ln w="12700">
              <a:miter lim="400000"/>
            </a:ln>
          </p:spPr>
          <p:txBody>
            <a:bodyPr lIns="38097" tIns="38097" rIns="38097" bIns="38097" anchor="ctr"/>
            <a:lstStyle/>
            <a:p>
              <a:pPr defTabSz="608965"/>
              <a:endParaRPr lang="id-ID" altLang="id-ID" sz="1600" kern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Helvetica Light"/>
                <a:sym typeface="Arial" panose="020B0604020202020204" pitchFamily="34" charset="0"/>
              </a:endParaRPr>
            </a:p>
          </p:txBody>
        </p:sp>
        <p:sp>
          <p:nvSpPr>
            <p:cNvPr id="52" name="Oval 51@|1FFC:0|FBC:0|LFC:0|LBC:16777215"/>
            <p:cNvSpPr>
              <a:spLocks noChangeArrowheads="1"/>
            </p:cNvSpPr>
            <p:nvPr/>
          </p:nvSpPr>
          <p:spPr bwMode="auto">
            <a:xfrm rot="20866472">
              <a:off x="2761516" y="3137974"/>
              <a:ext cx="150338" cy="189071"/>
            </a:xfrm>
            <a:prstGeom prst="ellipse">
              <a:avLst/>
            </a:prstGeom>
            <a:grpFill/>
            <a:ln w="12700">
              <a:miter lim="400000"/>
            </a:ln>
          </p:spPr>
          <p:txBody>
            <a:bodyPr lIns="38097" tIns="38097" rIns="38097" bIns="38097" anchor="ctr"/>
            <a:lstStyle/>
            <a:p>
              <a:pPr defTabSz="608965"/>
              <a:endParaRPr lang="id-ID" altLang="id-ID" sz="1600" kern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Helvetica Light"/>
                <a:sym typeface="Arial" panose="020B0604020202020204" pitchFamily="34" charset="0"/>
              </a:endParaRPr>
            </a:p>
          </p:txBody>
        </p:sp>
        <p:sp>
          <p:nvSpPr>
            <p:cNvPr id="53" name="Freeform 52@|5FFC:0|FBC:0|LFC:0|LBC:16777215"/>
            <p:cNvSpPr>
              <a:spLocks noChangeArrowheads="1"/>
            </p:cNvSpPr>
            <p:nvPr/>
          </p:nvSpPr>
          <p:spPr bwMode="auto">
            <a:xfrm>
              <a:off x="2939384" y="2737153"/>
              <a:ext cx="1467306" cy="2309074"/>
            </a:xfrm>
            <a:custGeom>
              <a:avLst/>
              <a:gdLst>
                <a:gd name="T0" fmla="*/ 631801 w 1467305"/>
                <a:gd name="T1" fmla="*/ 891166 h 2309075"/>
                <a:gd name="T2" fmla="*/ 669995 w 1467305"/>
                <a:gd name="T3" fmla="*/ 757491 h 2309075"/>
                <a:gd name="T4" fmla="*/ 860968 w 1467305"/>
                <a:gd name="T5" fmla="*/ 547430 h 2309075"/>
                <a:gd name="T6" fmla="*/ 899162 w 1467305"/>
                <a:gd name="T7" fmla="*/ 289629 h 2309075"/>
                <a:gd name="T8" fmla="*/ 794128 w 1467305"/>
                <a:gd name="T9" fmla="*/ 89116 h 2309075"/>
                <a:gd name="T10" fmla="*/ 555412 w 1467305"/>
                <a:gd name="T11" fmla="*/ 60472 h 2309075"/>
                <a:gd name="T12" fmla="*/ 106627 w 1467305"/>
                <a:gd name="T13" fmla="*/ 451948 h 2309075"/>
                <a:gd name="T14" fmla="*/ 20689 w 1467305"/>
                <a:gd name="T15" fmla="*/ 805232 h 2309075"/>
                <a:gd name="T16" fmla="*/ 230759 w 1467305"/>
                <a:gd name="T17" fmla="*/ 1320835 h 2309075"/>
                <a:gd name="T18" fmla="*/ 679544 w 1467305"/>
                <a:gd name="T19" fmla="*/ 2017854 h 2309075"/>
                <a:gd name="T20" fmla="*/ 946906 w 1467305"/>
                <a:gd name="T21" fmla="*/ 2266108 h 2309075"/>
                <a:gd name="T22" fmla="*/ 1204718 w 1467305"/>
                <a:gd name="T23" fmla="*/ 2275656 h 2309075"/>
                <a:gd name="T24" fmla="*/ 1405239 w 1467305"/>
                <a:gd name="T25" fmla="*/ 2103788 h 2309075"/>
                <a:gd name="T26" fmla="*/ 1462531 w 1467305"/>
                <a:gd name="T27" fmla="*/ 1884179 h 2309075"/>
                <a:gd name="T28" fmla="*/ 1376594 w 1467305"/>
                <a:gd name="T29" fmla="*/ 1655022 h 2309075"/>
                <a:gd name="T30" fmla="*/ 1166524 w 1467305"/>
                <a:gd name="T31" fmla="*/ 1530896 h 2309075"/>
                <a:gd name="T32" fmla="*/ 946906 w 1467305"/>
                <a:gd name="T33" fmla="*/ 1483155 h 2309075"/>
                <a:gd name="T34" fmla="*/ 765482 w 1467305"/>
                <a:gd name="T35" fmla="*/ 1349480 h 2309075"/>
                <a:gd name="T36" fmla="*/ 631801 w 1467305"/>
                <a:gd name="T37" fmla="*/ 1063034 h 2309075"/>
                <a:gd name="T38" fmla="*/ 631801 w 1467305"/>
                <a:gd name="T39" fmla="*/ 891166 h 230907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467305"/>
                <a:gd name="T61" fmla="*/ 0 h 2309075"/>
                <a:gd name="T62" fmla="*/ 1467305 w 1467305"/>
                <a:gd name="T63" fmla="*/ 2309075 h 2309075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467305" h="2309075">
                  <a:moveTo>
                    <a:pt x="631801" y="891166"/>
                  </a:moveTo>
                  <a:cubicBezTo>
                    <a:pt x="641342" y="827542"/>
                    <a:pt x="644500" y="814780"/>
                    <a:pt x="669995" y="757491"/>
                  </a:cubicBezTo>
                  <a:cubicBezTo>
                    <a:pt x="708190" y="700202"/>
                    <a:pt x="822774" y="625407"/>
                    <a:pt x="860968" y="547430"/>
                  </a:cubicBezTo>
                  <a:cubicBezTo>
                    <a:pt x="899162" y="469453"/>
                    <a:pt x="910302" y="366015"/>
                    <a:pt x="899162" y="289629"/>
                  </a:cubicBezTo>
                  <a:cubicBezTo>
                    <a:pt x="888022" y="213243"/>
                    <a:pt x="851420" y="127309"/>
                    <a:pt x="794128" y="89116"/>
                  </a:cubicBezTo>
                  <a:cubicBezTo>
                    <a:pt x="736836" y="50923"/>
                    <a:pt x="669995" y="0"/>
                    <a:pt x="555412" y="60472"/>
                  </a:cubicBezTo>
                  <a:cubicBezTo>
                    <a:pt x="440829" y="120944"/>
                    <a:pt x="195748" y="327821"/>
                    <a:pt x="106627" y="451948"/>
                  </a:cubicBezTo>
                  <a:cubicBezTo>
                    <a:pt x="17507" y="576075"/>
                    <a:pt x="0" y="660418"/>
                    <a:pt x="20689" y="805232"/>
                  </a:cubicBezTo>
                  <a:cubicBezTo>
                    <a:pt x="41378" y="950046"/>
                    <a:pt x="120950" y="1118731"/>
                    <a:pt x="230759" y="1320835"/>
                  </a:cubicBezTo>
                  <a:cubicBezTo>
                    <a:pt x="340568" y="1522939"/>
                    <a:pt x="560186" y="1860309"/>
                    <a:pt x="679544" y="2017854"/>
                  </a:cubicBezTo>
                  <a:cubicBezTo>
                    <a:pt x="798902" y="2175399"/>
                    <a:pt x="859377" y="2223141"/>
                    <a:pt x="946906" y="2266108"/>
                  </a:cubicBezTo>
                  <a:cubicBezTo>
                    <a:pt x="1034435" y="2309075"/>
                    <a:pt x="1128329" y="2302709"/>
                    <a:pt x="1204718" y="2275656"/>
                  </a:cubicBezTo>
                  <a:cubicBezTo>
                    <a:pt x="1281107" y="2248603"/>
                    <a:pt x="1362270" y="2169034"/>
                    <a:pt x="1405239" y="2103788"/>
                  </a:cubicBezTo>
                  <a:cubicBezTo>
                    <a:pt x="1448208" y="2038542"/>
                    <a:pt x="1467305" y="1958973"/>
                    <a:pt x="1462531" y="1884179"/>
                  </a:cubicBezTo>
                  <a:cubicBezTo>
                    <a:pt x="1457757" y="1809385"/>
                    <a:pt x="1425928" y="1713902"/>
                    <a:pt x="1376594" y="1655022"/>
                  </a:cubicBezTo>
                  <a:cubicBezTo>
                    <a:pt x="1327260" y="1596142"/>
                    <a:pt x="1238139" y="1559541"/>
                    <a:pt x="1166524" y="1530896"/>
                  </a:cubicBezTo>
                  <a:cubicBezTo>
                    <a:pt x="1094909" y="1502251"/>
                    <a:pt x="1013746" y="1513391"/>
                    <a:pt x="946906" y="1483155"/>
                  </a:cubicBezTo>
                  <a:cubicBezTo>
                    <a:pt x="880066" y="1452919"/>
                    <a:pt x="817999" y="1419500"/>
                    <a:pt x="765482" y="1349480"/>
                  </a:cubicBezTo>
                  <a:cubicBezTo>
                    <a:pt x="712965" y="1279460"/>
                    <a:pt x="654081" y="1139420"/>
                    <a:pt x="631801" y="1063034"/>
                  </a:cubicBezTo>
                  <a:cubicBezTo>
                    <a:pt x="615871" y="945373"/>
                    <a:pt x="625435" y="942090"/>
                    <a:pt x="631801" y="891166"/>
                  </a:cubicBezTo>
                  <a:close/>
                </a:path>
              </a:pathLst>
            </a:custGeom>
            <a:grpFill/>
            <a:ln w="12700">
              <a:miter lim="400000"/>
            </a:ln>
          </p:spPr>
          <p:txBody>
            <a:bodyPr lIns="38097" tIns="38097" rIns="38097" bIns="38097" anchor="ctr"/>
            <a:lstStyle/>
            <a:p>
              <a:pPr defTabSz="608965"/>
              <a:endParaRPr lang="id-ID" altLang="id-ID" sz="1600" kern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Helvetica Light"/>
                <a:sym typeface="Arial" panose="020B0604020202020204" pitchFamily="34" charset="0"/>
              </a:endParaRPr>
            </a:p>
          </p:txBody>
        </p:sp>
      </p:grpSp>
      <p:grpSp>
        <p:nvGrpSpPr>
          <p:cNvPr id="54" name="Group 53"/>
          <p:cNvGrpSpPr/>
          <p:nvPr/>
        </p:nvGrpSpPr>
        <p:grpSpPr bwMode="auto">
          <a:xfrm rot="15300000" flipV="1">
            <a:off x="10492397" y="2431204"/>
            <a:ext cx="989110" cy="1658307"/>
            <a:chOff x="2761518" y="2285999"/>
            <a:chExt cx="1645172" cy="2760228"/>
          </a:xfrm>
          <a:solidFill>
            <a:srgbClr val="00AFF0"/>
          </a:solidFill>
        </p:grpSpPr>
        <p:sp>
          <p:nvSpPr>
            <p:cNvPr id="55" name="Oval 54@|1FFC:0|FBC:0|LFC:0|LBC:16777215"/>
            <p:cNvSpPr>
              <a:spLocks noChangeArrowheads="1"/>
            </p:cNvSpPr>
            <p:nvPr/>
          </p:nvSpPr>
          <p:spPr bwMode="auto">
            <a:xfrm rot="20866472">
              <a:off x="3352799" y="2285999"/>
              <a:ext cx="304800" cy="381001"/>
            </a:xfrm>
            <a:prstGeom prst="ellipse">
              <a:avLst/>
            </a:prstGeom>
            <a:grpFill/>
            <a:ln w="12700">
              <a:miter lim="400000"/>
            </a:ln>
          </p:spPr>
          <p:txBody>
            <a:bodyPr lIns="38097" tIns="38097" rIns="38097" bIns="38097" anchor="ctr"/>
            <a:lstStyle/>
            <a:p>
              <a:pPr defTabSz="608965"/>
              <a:endParaRPr lang="id-ID" altLang="id-ID" sz="1600" kern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Helvetica Light"/>
                <a:sym typeface="Arial" panose="020B0604020202020204" pitchFamily="34" charset="0"/>
              </a:endParaRPr>
            </a:p>
          </p:txBody>
        </p:sp>
        <p:sp>
          <p:nvSpPr>
            <p:cNvPr id="56" name="Oval 55@|1FFC:0|FBC:0|LFC:0|LBC:16777215"/>
            <p:cNvSpPr>
              <a:spLocks noChangeArrowheads="1"/>
            </p:cNvSpPr>
            <p:nvPr/>
          </p:nvSpPr>
          <p:spPr bwMode="auto">
            <a:xfrm rot="20866472">
              <a:off x="3151530" y="2515500"/>
              <a:ext cx="213632" cy="258040"/>
            </a:xfrm>
            <a:prstGeom prst="ellipse">
              <a:avLst/>
            </a:prstGeom>
            <a:grpFill/>
            <a:ln w="12700">
              <a:miter lim="400000"/>
            </a:ln>
          </p:spPr>
          <p:txBody>
            <a:bodyPr lIns="38097" tIns="38097" rIns="38097" bIns="38097" anchor="ctr"/>
            <a:lstStyle/>
            <a:p>
              <a:pPr defTabSz="608965"/>
              <a:endParaRPr lang="id-ID" altLang="id-ID" sz="1600" kern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Helvetica Light"/>
                <a:sym typeface="Arial" panose="020B0604020202020204" pitchFamily="34" charset="0"/>
              </a:endParaRPr>
            </a:p>
          </p:txBody>
        </p:sp>
        <p:sp>
          <p:nvSpPr>
            <p:cNvPr id="57" name="Oval 56@|1FFC:0|FBC:0|LFC:0|LBC:16777215"/>
            <p:cNvSpPr>
              <a:spLocks noChangeArrowheads="1"/>
            </p:cNvSpPr>
            <p:nvPr/>
          </p:nvSpPr>
          <p:spPr bwMode="auto">
            <a:xfrm rot="20866472">
              <a:off x="2992343" y="2729551"/>
              <a:ext cx="186338" cy="225072"/>
            </a:xfrm>
            <a:prstGeom prst="ellipse">
              <a:avLst/>
            </a:prstGeom>
            <a:grpFill/>
            <a:ln w="12700">
              <a:miter lim="400000"/>
            </a:ln>
          </p:spPr>
          <p:txBody>
            <a:bodyPr lIns="38097" tIns="38097" rIns="38097" bIns="38097" anchor="ctr"/>
            <a:lstStyle/>
            <a:p>
              <a:pPr defTabSz="608965"/>
              <a:endParaRPr lang="id-ID" altLang="id-ID" sz="1600" kern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Helvetica Light"/>
                <a:sym typeface="Arial" panose="020B0604020202020204" pitchFamily="34" charset="0"/>
              </a:endParaRPr>
            </a:p>
          </p:txBody>
        </p:sp>
        <p:sp>
          <p:nvSpPr>
            <p:cNvPr id="58" name="Oval 57@|1FFC:0|FBC:0|LFC:0|LBC:16777215"/>
            <p:cNvSpPr>
              <a:spLocks noChangeArrowheads="1"/>
            </p:cNvSpPr>
            <p:nvPr/>
          </p:nvSpPr>
          <p:spPr bwMode="auto">
            <a:xfrm rot="20866472">
              <a:off x="2879347" y="2921355"/>
              <a:ext cx="150338" cy="189071"/>
            </a:xfrm>
            <a:prstGeom prst="ellipse">
              <a:avLst/>
            </a:prstGeom>
            <a:grpFill/>
            <a:ln w="12700">
              <a:miter lim="400000"/>
            </a:ln>
          </p:spPr>
          <p:txBody>
            <a:bodyPr lIns="38097" tIns="38097" rIns="38097" bIns="38097" anchor="ctr"/>
            <a:lstStyle/>
            <a:p>
              <a:pPr defTabSz="608965"/>
              <a:endParaRPr lang="id-ID" altLang="id-ID" sz="1600" kern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Helvetica Light"/>
                <a:sym typeface="Arial" panose="020B0604020202020204" pitchFamily="34" charset="0"/>
              </a:endParaRPr>
            </a:p>
          </p:txBody>
        </p:sp>
        <p:sp>
          <p:nvSpPr>
            <p:cNvPr id="59" name="Oval 58@|1FFC:0|FBC:0|LFC:0|LBC:16777215"/>
            <p:cNvSpPr>
              <a:spLocks noChangeArrowheads="1"/>
            </p:cNvSpPr>
            <p:nvPr/>
          </p:nvSpPr>
          <p:spPr bwMode="auto">
            <a:xfrm rot="20866472">
              <a:off x="2761518" y="3137974"/>
              <a:ext cx="150338" cy="189071"/>
            </a:xfrm>
            <a:prstGeom prst="ellipse">
              <a:avLst/>
            </a:prstGeom>
            <a:grpFill/>
            <a:ln w="12700">
              <a:miter lim="400000"/>
            </a:ln>
          </p:spPr>
          <p:txBody>
            <a:bodyPr lIns="38097" tIns="38097" rIns="38097" bIns="38097" anchor="ctr"/>
            <a:lstStyle/>
            <a:p>
              <a:pPr defTabSz="608965"/>
              <a:endParaRPr lang="id-ID" altLang="id-ID" sz="1600" kern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Helvetica Light"/>
                <a:sym typeface="Arial" panose="020B0604020202020204" pitchFamily="34" charset="0"/>
              </a:endParaRPr>
            </a:p>
          </p:txBody>
        </p:sp>
        <p:sp>
          <p:nvSpPr>
            <p:cNvPr id="60" name="Freeform 59@|5FFC:0|FBC:0|LFC:0|LBC:16777215"/>
            <p:cNvSpPr>
              <a:spLocks noChangeArrowheads="1"/>
            </p:cNvSpPr>
            <p:nvPr/>
          </p:nvSpPr>
          <p:spPr bwMode="auto">
            <a:xfrm>
              <a:off x="2939384" y="2737153"/>
              <a:ext cx="1467306" cy="2309074"/>
            </a:xfrm>
            <a:custGeom>
              <a:avLst/>
              <a:gdLst>
                <a:gd name="T0" fmla="*/ 631801 w 1467305"/>
                <a:gd name="T1" fmla="*/ 891166 h 2309075"/>
                <a:gd name="T2" fmla="*/ 669995 w 1467305"/>
                <a:gd name="T3" fmla="*/ 757491 h 2309075"/>
                <a:gd name="T4" fmla="*/ 860968 w 1467305"/>
                <a:gd name="T5" fmla="*/ 547430 h 2309075"/>
                <a:gd name="T6" fmla="*/ 899162 w 1467305"/>
                <a:gd name="T7" fmla="*/ 289629 h 2309075"/>
                <a:gd name="T8" fmla="*/ 794128 w 1467305"/>
                <a:gd name="T9" fmla="*/ 89116 h 2309075"/>
                <a:gd name="T10" fmla="*/ 555412 w 1467305"/>
                <a:gd name="T11" fmla="*/ 60472 h 2309075"/>
                <a:gd name="T12" fmla="*/ 106627 w 1467305"/>
                <a:gd name="T13" fmla="*/ 451948 h 2309075"/>
                <a:gd name="T14" fmla="*/ 20689 w 1467305"/>
                <a:gd name="T15" fmla="*/ 805232 h 2309075"/>
                <a:gd name="T16" fmla="*/ 230759 w 1467305"/>
                <a:gd name="T17" fmla="*/ 1320835 h 2309075"/>
                <a:gd name="T18" fmla="*/ 679544 w 1467305"/>
                <a:gd name="T19" fmla="*/ 2017854 h 2309075"/>
                <a:gd name="T20" fmla="*/ 946906 w 1467305"/>
                <a:gd name="T21" fmla="*/ 2266108 h 2309075"/>
                <a:gd name="T22" fmla="*/ 1204718 w 1467305"/>
                <a:gd name="T23" fmla="*/ 2275656 h 2309075"/>
                <a:gd name="T24" fmla="*/ 1405239 w 1467305"/>
                <a:gd name="T25" fmla="*/ 2103788 h 2309075"/>
                <a:gd name="T26" fmla="*/ 1462531 w 1467305"/>
                <a:gd name="T27" fmla="*/ 1884179 h 2309075"/>
                <a:gd name="T28" fmla="*/ 1376594 w 1467305"/>
                <a:gd name="T29" fmla="*/ 1655022 h 2309075"/>
                <a:gd name="T30" fmla="*/ 1166524 w 1467305"/>
                <a:gd name="T31" fmla="*/ 1530896 h 2309075"/>
                <a:gd name="T32" fmla="*/ 946906 w 1467305"/>
                <a:gd name="T33" fmla="*/ 1483155 h 2309075"/>
                <a:gd name="T34" fmla="*/ 765482 w 1467305"/>
                <a:gd name="T35" fmla="*/ 1349480 h 2309075"/>
                <a:gd name="T36" fmla="*/ 631801 w 1467305"/>
                <a:gd name="T37" fmla="*/ 1063034 h 2309075"/>
                <a:gd name="T38" fmla="*/ 631801 w 1467305"/>
                <a:gd name="T39" fmla="*/ 891166 h 230907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467305"/>
                <a:gd name="T61" fmla="*/ 0 h 2309075"/>
                <a:gd name="T62" fmla="*/ 1467305 w 1467305"/>
                <a:gd name="T63" fmla="*/ 2309075 h 2309075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467305" h="2309075">
                  <a:moveTo>
                    <a:pt x="631801" y="891166"/>
                  </a:moveTo>
                  <a:cubicBezTo>
                    <a:pt x="641342" y="827542"/>
                    <a:pt x="644500" y="814780"/>
                    <a:pt x="669995" y="757491"/>
                  </a:cubicBezTo>
                  <a:cubicBezTo>
                    <a:pt x="708190" y="700202"/>
                    <a:pt x="822774" y="625407"/>
                    <a:pt x="860968" y="547430"/>
                  </a:cubicBezTo>
                  <a:cubicBezTo>
                    <a:pt x="899162" y="469453"/>
                    <a:pt x="910302" y="366015"/>
                    <a:pt x="899162" y="289629"/>
                  </a:cubicBezTo>
                  <a:cubicBezTo>
                    <a:pt x="888022" y="213243"/>
                    <a:pt x="851420" y="127309"/>
                    <a:pt x="794128" y="89116"/>
                  </a:cubicBezTo>
                  <a:cubicBezTo>
                    <a:pt x="736836" y="50923"/>
                    <a:pt x="669995" y="0"/>
                    <a:pt x="555412" y="60472"/>
                  </a:cubicBezTo>
                  <a:cubicBezTo>
                    <a:pt x="440829" y="120944"/>
                    <a:pt x="195748" y="327821"/>
                    <a:pt x="106627" y="451948"/>
                  </a:cubicBezTo>
                  <a:cubicBezTo>
                    <a:pt x="17507" y="576075"/>
                    <a:pt x="0" y="660418"/>
                    <a:pt x="20689" y="805232"/>
                  </a:cubicBezTo>
                  <a:cubicBezTo>
                    <a:pt x="41378" y="950046"/>
                    <a:pt x="120950" y="1118731"/>
                    <a:pt x="230759" y="1320835"/>
                  </a:cubicBezTo>
                  <a:cubicBezTo>
                    <a:pt x="340568" y="1522939"/>
                    <a:pt x="560186" y="1860309"/>
                    <a:pt x="679544" y="2017854"/>
                  </a:cubicBezTo>
                  <a:cubicBezTo>
                    <a:pt x="798902" y="2175399"/>
                    <a:pt x="859377" y="2223141"/>
                    <a:pt x="946906" y="2266108"/>
                  </a:cubicBezTo>
                  <a:cubicBezTo>
                    <a:pt x="1034435" y="2309075"/>
                    <a:pt x="1128329" y="2302709"/>
                    <a:pt x="1204718" y="2275656"/>
                  </a:cubicBezTo>
                  <a:cubicBezTo>
                    <a:pt x="1281107" y="2248603"/>
                    <a:pt x="1362270" y="2169034"/>
                    <a:pt x="1405239" y="2103788"/>
                  </a:cubicBezTo>
                  <a:cubicBezTo>
                    <a:pt x="1448208" y="2038542"/>
                    <a:pt x="1467305" y="1958973"/>
                    <a:pt x="1462531" y="1884179"/>
                  </a:cubicBezTo>
                  <a:cubicBezTo>
                    <a:pt x="1457757" y="1809385"/>
                    <a:pt x="1425928" y="1713902"/>
                    <a:pt x="1376594" y="1655022"/>
                  </a:cubicBezTo>
                  <a:cubicBezTo>
                    <a:pt x="1327260" y="1596142"/>
                    <a:pt x="1238139" y="1559541"/>
                    <a:pt x="1166524" y="1530896"/>
                  </a:cubicBezTo>
                  <a:cubicBezTo>
                    <a:pt x="1094909" y="1502251"/>
                    <a:pt x="1013746" y="1513391"/>
                    <a:pt x="946906" y="1483155"/>
                  </a:cubicBezTo>
                  <a:cubicBezTo>
                    <a:pt x="880066" y="1452919"/>
                    <a:pt x="817999" y="1419500"/>
                    <a:pt x="765482" y="1349480"/>
                  </a:cubicBezTo>
                  <a:cubicBezTo>
                    <a:pt x="712965" y="1279460"/>
                    <a:pt x="654081" y="1139420"/>
                    <a:pt x="631801" y="1063034"/>
                  </a:cubicBezTo>
                  <a:cubicBezTo>
                    <a:pt x="615871" y="945373"/>
                    <a:pt x="625435" y="942090"/>
                    <a:pt x="631801" y="891166"/>
                  </a:cubicBezTo>
                  <a:close/>
                </a:path>
              </a:pathLst>
            </a:custGeom>
            <a:grpFill/>
            <a:ln w="12700">
              <a:miter lim="400000"/>
            </a:ln>
          </p:spPr>
          <p:txBody>
            <a:bodyPr lIns="38097" tIns="38097" rIns="38097" bIns="38097" anchor="ctr"/>
            <a:lstStyle/>
            <a:p>
              <a:pPr defTabSz="608965"/>
              <a:endParaRPr lang="id-ID" altLang="id-ID" sz="1600" kern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Helvetica Light"/>
                <a:sym typeface="Arial" panose="020B0604020202020204" pitchFamily="34" charset="0"/>
              </a:endParaRPr>
            </a:p>
          </p:txBody>
        </p:sp>
      </p:grpSp>
      <p:cxnSp>
        <p:nvCxnSpPr>
          <p:cNvPr id="61" name="Straight Connector 61"/>
          <p:cNvCxnSpPr/>
          <p:nvPr/>
        </p:nvCxnSpPr>
        <p:spPr>
          <a:xfrm>
            <a:off x="2512263" y="3483463"/>
            <a:ext cx="0" cy="609600"/>
          </a:xfrm>
          <a:prstGeom prst="line">
            <a:avLst/>
          </a:prstGeom>
          <a:noFill/>
          <a:ln w="12700" cap="flat" cmpd="sng" algn="ctr">
            <a:solidFill>
              <a:srgbClr val="ADBACA"/>
            </a:solidFill>
            <a:prstDash val="sysDash"/>
            <a:miter lim="800000"/>
            <a:headEnd type="oval" w="sm" len="sm"/>
            <a:tailEnd type="none"/>
          </a:ln>
          <a:effectLst/>
        </p:spPr>
      </p:cxnSp>
      <p:cxnSp>
        <p:nvCxnSpPr>
          <p:cNvPr id="62" name="Straight Connector 64"/>
          <p:cNvCxnSpPr/>
          <p:nvPr/>
        </p:nvCxnSpPr>
        <p:spPr>
          <a:xfrm flipV="1">
            <a:off x="1958497" y="1888276"/>
            <a:ext cx="0" cy="509153"/>
          </a:xfrm>
          <a:prstGeom prst="line">
            <a:avLst/>
          </a:prstGeom>
          <a:noFill/>
          <a:ln w="12700" cap="flat" cmpd="sng" algn="ctr">
            <a:solidFill>
              <a:srgbClr val="ADBACA"/>
            </a:solidFill>
            <a:prstDash val="sysDash"/>
            <a:miter lim="800000"/>
            <a:headEnd type="oval" w="sm" len="sm"/>
            <a:tailEnd type="none"/>
          </a:ln>
          <a:effectLst/>
        </p:spPr>
      </p:cxnSp>
      <p:cxnSp>
        <p:nvCxnSpPr>
          <p:cNvPr id="63" name="Straight Connector 67"/>
          <p:cNvCxnSpPr/>
          <p:nvPr/>
        </p:nvCxnSpPr>
        <p:spPr>
          <a:xfrm>
            <a:off x="5002538" y="3545498"/>
            <a:ext cx="0" cy="540000"/>
          </a:xfrm>
          <a:prstGeom prst="line">
            <a:avLst/>
          </a:prstGeom>
          <a:noFill/>
          <a:ln w="12700" cap="flat" cmpd="sng" algn="ctr">
            <a:solidFill>
              <a:srgbClr val="ADBACA"/>
            </a:solidFill>
            <a:prstDash val="sysDash"/>
            <a:miter lim="800000"/>
            <a:headEnd type="oval" w="sm" len="sm"/>
            <a:tailEnd type="none"/>
          </a:ln>
          <a:effectLst/>
        </p:spPr>
      </p:cxnSp>
      <p:cxnSp>
        <p:nvCxnSpPr>
          <p:cNvPr id="64" name="Straight Connector 70"/>
          <p:cNvCxnSpPr/>
          <p:nvPr/>
        </p:nvCxnSpPr>
        <p:spPr>
          <a:xfrm flipV="1">
            <a:off x="4551007" y="1695723"/>
            <a:ext cx="0" cy="509153"/>
          </a:xfrm>
          <a:prstGeom prst="line">
            <a:avLst/>
          </a:prstGeom>
          <a:noFill/>
          <a:ln w="12700" cap="flat" cmpd="sng" algn="ctr">
            <a:solidFill>
              <a:srgbClr val="ADBACA"/>
            </a:solidFill>
            <a:prstDash val="sysDash"/>
            <a:miter lim="800000"/>
            <a:headEnd type="oval" w="sm" len="sm"/>
            <a:tailEnd type="none"/>
          </a:ln>
          <a:effectLst/>
        </p:spPr>
      </p:cxnSp>
      <p:cxnSp>
        <p:nvCxnSpPr>
          <p:cNvPr id="65" name="Straight Connector 73"/>
          <p:cNvCxnSpPr/>
          <p:nvPr/>
        </p:nvCxnSpPr>
        <p:spPr>
          <a:xfrm>
            <a:off x="8397407" y="3580619"/>
            <a:ext cx="0" cy="504000"/>
          </a:xfrm>
          <a:prstGeom prst="line">
            <a:avLst/>
          </a:prstGeom>
          <a:noFill/>
          <a:ln w="12700" cap="flat" cmpd="sng" algn="ctr">
            <a:solidFill>
              <a:srgbClr val="ADBACA"/>
            </a:solidFill>
            <a:prstDash val="sysDash"/>
            <a:miter lim="800000"/>
            <a:headEnd type="oval" w="sm" len="sm"/>
            <a:tailEnd type="none"/>
          </a:ln>
          <a:effectLst/>
        </p:spPr>
      </p:cxnSp>
      <p:cxnSp>
        <p:nvCxnSpPr>
          <p:cNvPr id="66" name="Straight Connector 76"/>
          <p:cNvCxnSpPr/>
          <p:nvPr/>
        </p:nvCxnSpPr>
        <p:spPr>
          <a:xfrm flipV="1">
            <a:off x="8031601" y="2103930"/>
            <a:ext cx="0" cy="396000"/>
          </a:xfrm>
          <a:prstGeom prst="line">
            <a:avLst/>
          </a:prstGeom>
          <a:noFill/>
          <a:ln w="12700" cap="flat" cmpd="sng" algn="ctr">
            <a:solidFill>
              <a:srgbClr val="ADBACA"/>
            </a:solidFill>
            <a:prstDash val="sysDash"/>
            <a:miter lim="800000"/>
            <a:headEnd type="oval" w="sm" len="sm"/>
            <a:tailEnd type="none"/>
          </a:ln>
          <a:effectLst/>
        </p:spPr>
      </p:cxnSp>
      <p:cxnSp>
        <p:nvCxnSpPr>
          <p:cNvPr id="67" name="Straight Connector 79"/>
          <p:cNvCxnSpPr/>
          <p:nvPr/>
        </p:nvCxnSpPr>
        <p:spPr>
          <a:xfrm>
            <a:off x="11198331" y="3616860"/>
            <a:ext cx="0" cy="396000"/>
          </a:xfrm>
          <a:prstGeom prst="line">
            <a:avLst/>
          </a:prstGeom>
          <a:noFill/>
          <a:ln w="12700" cap="flat" cmpd="sng" algn="ctr">
            <a:solidFill>
              <a:srgbClr val="ADBACA"/>
            </a:solidFill>
            <a:prstDash val="sysDash"/>
            <a:miter lim="800000"/>
            <a:headEnd type="oval" w="sm" len="sm"/>
            <a:tailEnd type="none"/>
          </a:ln>
          <a:effectLst/>
        </p:spPr>
      </p:cxnSp>
      <p:cxnSp>
        <p:nvCxnSpPr>
          <p:cNvPr id="68" name="Straight Connector 82"/>
          <p:cNvCxnSpPr/>
          <p:nvPr/>
        </p:nvCxnSpPr>
        <p:spPr>
          <a:xfrm flipV="1">
            <a:off x="10864910" y="2027193"/>
            <a:ext cx="0" cy="324000"/>
          </a:xfrm>
          <a:prstGeom prst="line">
            <a:avLst/>
          </a:prstGeom>
          <a:noFill/>
          <a:ln w="12700" cap="flat" cmpd="sng" algn="ctr">
            <a:solidFill>
              <a:srgbClr val="ADBACA"/>
            </a:solidFill>
            <a:prstDash val="sysDash"/>
            <a:miter lim="800000"/>
            <a:headEnd type="oval" w="sm" len="sm"/>
            <a:tailEnd type="none"/>
          </a:ln>
          <a:effectLst/>
        </p:spPr>
      </p:cxnSp>
      <p:sp>
        <p:nvSpPr>
          <p:cNvPr id="69" name="TextBox 61"/>
          <p:cNvSpPr txBox="1"/>
          <p:nvPr/>
        </p:nvSpPr>
        <p:spPr>
          <a:xfrm>
            <a:off x="667526" y="1443163"/>
            <a:ext cx="1989928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6660">
              <a:spcBef>
                <a:spcPct val="20000"/>
              </a:spcBef>
              <a:defRPr/>
            </a:pPr>
            <a:r>
              <a:rPr lang="zh-CN" sz="2000" b="1" dirty="0">
                <a:solidFill>
                  <a:srgbClr val="445469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支谦 </a:t>
            </a:r>
            <a:r>
              <a:rPr lang="en-US" altLang="zh-CN" sz="2000" b="1" dirty="0">
                <a:solidFill>
                  <a:srgbClr val="445469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Zhi Qian</a:t>
            </a:r>
            <a:endParaRPr lang="en-US" altLang="zh-CN" sz="2000" b="1" dirty="0">
              <a:solidFill>
                <a:srgbClr val="445469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70" name="TextBox 61"/>
          <p:cNvSpPr txBox="1"/>
          <p:nvPr/>
        </p:nvSpPr>
        <p:spPr>
          <a:xfrm>
            <a:off x="2968625" y="944880"/>
            <a:ext cx="222631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6660">
              <a:spcBef>
                <a:spcPct val="20000"/>
              </a:spcBef>
              <a:defRPr/>
            </a:pPr>
            <a:r>
              <a:rPr lang="en-US" sz="1600" b="1" dirty="0">
                <a:solidFill>
                  <a:srgbClr val="445469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  <a:hlinkClick r:id="rId1" action="ppaction://hlinkfile"/>
              </a:rPr>
              <a:t>Buddhism Translation Period</a:t>
            </a:r>
            <a:endParaRPr lang="en-US" sz="1600" b="1" dirty="0">
              <a:solidFill>
                <a:srgbClr val="445469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71" name="TextBox 61"/>
          <p:cNvSpPr txBox="1"/>
          <p:nvPr/>
        </p:nvSpPr>
        <p:spPr>
          <a:xfrm>
            <a:off x="6485457" y="1443225"/>
            <a:ext cx="1989928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6660">
              <a:spcBef>
                <a:spcPct val="20000"/>
              </a:spcBef>
              <a:defRPr/>
            </a:pPr>
            <a:r>
              <a:rPr lang="en-US" sz="1600" b="1" dirty="0">
                <a:solidFill>
                  <a:srgbClr val="445469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West Learning Period</a:t>
            </a:r>
            <a:endParaRPr lang="en-US" sz="1600" b="1" dirty="0">
              <a:solidFill>
                <a:srgbClr val="445469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72" name="TextBox 61"/>
          <p:cNvSpPr txBox="1"/>
          <p:nvPr/>
        </p:nvSpPr>
        <p:spPr>
          <a:xfrm>
            <a:off x="9545114" y="1528315"/>
            <a:ext cx="1989928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6660">
              <a:spcBef>
                <a:spcPct val="20000"/>
              </a:spcBef>
              <a:defRPr/>
            </a:pPr>
            <a:r>
              <a:rPr lang="en-US" sz="1600" b="1" dirty="0">
                <a:solidFill>
                  <a:srgbClr val="445469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Literature Translation</a:t>
            </a:r>
            <a:endParaRPr lang="en-US" sz="1600" b="1" dirty="0">
              <a:solidFill>
                <a:srgbClr val="445469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73" name="TextBox 61"/>
          <p:cNvSpPr txBox="1"/>
          <p:nvPr/>
        </p:nvSpPr>
        <p:spPr>
          <a:xfrm>
            <a:off x="822960" y="4170045"/>
            <a:ext cx="2545715" cy="196088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1216660">
              <a:spcBef>
                <a:spcPct val="20000"/>
              </a:spcBef>
              <a:defRPr/>
            </a:pPr>
            <a:r>
              <a:rPr lang="zh-CN" altLang="en-US" sz="1600" b="1" dirty="0">
                <a:solidFill>
                  <a:srgbClr val="445469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文质并举</a:t>
            </a:r>
            <a:endParaRPr lang="zh-CN" altLang="en-US" sz="1600" b="1" dirty="0">
              <a:solidFill>
                <a:srgbClr val="445469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algn="ctr" defTabSz="1216660">
              <a:spcBef>
                <a:spcPct val="20000"/>
              </a:spcBef>
              <a:defRPr/>
            </a:pPr>
            <a:r>
              <a:rPr lang="en-US" altLang="zh-CN" sz="1600" b="1" dirty="0">
                <a:solidFill>
                  <a:srgbClr val="445469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practice both literal and free translation </a:t>
            </a:r>
            <a:endParaRPr lang="zh-CN" altLang="en-US" sz="1600" b="1" dirty="0">
              <a:solidFill>
                <a:srgbClr val="445469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algn="ctr" defTabSz="1216660">
              <a:spcBef>
                <a:spcPct val="20000"/>
              </a:spcBef>
              <a:defRPr/>
            </a:pPr>
            <a:r>
              <a:rPr lang="zh-CN" altLang="en-US" sz="1600" b="1" dirty="0">
                <a:solidFill>
                  <a:srgbClr val="445469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质雅共求</a:t>
            </a:r>
            <a:endParaRPr lang="zh-CN" altLang="en-US" sz="1600" b="1" dirty="0">
              <a:solidFill>
                <a:srgbClr val="445469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algn="ctr" defTabSz="1216660">
              <a:spcBef>
                <a:spcPct val="20000"/>
              </a:spcBef>
              <a:defRPr/>
            </a:pPr>
            <a:r>
              <a:rPr lang="en-US" altLang="zh-CN" sz="1600" b="1" dirty="0">
                <a:solidFill>
                  <a:srgbClr val="445469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pursue both faithfulness and elegance</a:t>
            </a:r>
            <a:endParaRPr lang="en-US" altLang="zh-CN" sz="1600" b="1" dirty="0">
              <a:solidFill>
                <a:srgbClr val="445469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74" name="TextBox 61"/>
          <p:cNvSpPr txBox="1"/>
          <p:nvPr/>
        </p:nvSpPr>
        <p:spPr>
          <a:xfrm>
            <a:off x="3680460" y="4170045"/>
            <a:ext cx="2550795" cy="255079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1216660">
              <a:spcBef>
                <a:spcPct val="20000"/>
              </a:spcBef>
              <a:defRPr/>
            </a:pPr>
            <a:r>
              <a:rPr lang="zh-CN" altLang="en-US" sz="1600" b="1" dirty="0">
                <a:solidFill>
                  <a:srgbClr val="445469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道安 五失本，三不易</a:t>
            </a:r>
            <a:endParaRPr lang="zh-CN" altLang="en-US" sz="1600" b="1" dirty="0">
              <a:solidFill>
                <a:srgbClr val="445469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algn="ctr" defTabSz="1216660">
              <a:spcBef>
                <a:spcPct val="20000"/>
              </a:spcBef>
              <a:defRPr/>
            </a:pPr>
            <a:r>
              <a:rPr lang="zh-CN" altLang="en-US" sz="1600" b="1" dirty="0">
                <a:solidFill>
                  <a:srgbClr val="445469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 five instances of losing the source and three instances of difficulties</a:t>
            </a:r>
            <a:endParaRPr lang="zh-CN" altLang="en-US" sz="1600" b="1" dirty="0">
              <a:solidFill>
                <a:srgbClr val="445469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algn="ctr" defTabSz="1216660">
              <a:spcBef>
                <a:spcPct val="20000"/>
              </a:spcBef>
              <a:defRPr/>
            </a:pPr>
            <a:r>
              <a:rPr lang="zh-CN" altLang="en-US" sz="1600" b="1" dirty="0">
                <a:solidFill>
                  <a:srgbClr val="445469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彦琮 八备</a:t>
            </a:r>
            <a:endParaRPr lang="zh-CN" altLang="en-US" sz="1600" b="1" dirty="0">
              <a:solidFill>
                <a:srgbClr val="445469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algn="ctr" defTabSz="1216660">
              <a:spcBef>
                <a:spcPct val="20000"/>
              </a:spcBef>
              <a:defRPr/>
            </a:pPr>
            <a:r>
              <a:rPr lang="zh-CN" altLang="en-US" sz="1600" b="1" dirty="0">
                <a:solidFill>
                  <a:srgbClr val="445469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Eight Prerequisites</a:t>
            </a:r>
            <a:endParaRPr lang="zh-CN" altLang="en-US" sz="1600" b="1" dirty="0">
              <a:solidFill>
                <a:srgbClr val="445469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algn="ctr" defTabSz="1216660">
              <a:spcBef>
                <a:spcPct val="20000"/>
              </a:spcBef>
              <a:defRPr/>
            </a:pPr>
            <a:r>
              <a:rPr lang="zh-CN" altLang="en-US" sz="1600" b="1" dirty="0">
                <a:solidFill>
                  <a:srgbClr val="445469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玄奘 五不翻</a:t>
            </a:r>
            <a:endParaRPr lang="zh-CN" altLang="en-US" sz="1600" b="1" dirty="0">
              <a:solidFill>
                <a:srgbClr val="445469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algn="ctr" defTabSz="1216660">
              <a:spcBef>
                <a:spcPct val="20000"/>
              </a:spcBef>
              <a:defRPr/>
            </a:pPr>
            <a:r>
              <a:rPr lang="zh-CN" altLang="en-US" sz="1600" b="1" dirty="0">
                <a:solidFill>
                  <a:srgbClr val="445469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Five guidelines for not-translating a term</a:t>
            </a:r>
            <a:endParaRPr lang="zh-CN" altLang="en-US" sz="1600" b="1" dirty="0">
              <a:solidFill>
                <a:srgbClr val="445469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75" name="TextBox 61"/>
          <p:cNvSpPr txBox="1"/>
          <p:nvPr/>
        </p:nvSpPr>
        <p:spPr>
          <a:xfrm>
            <a:off x="6520815" y="4144645"/>
            <a:ext cx="2552065" cy="255079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1216660">
              <a:spcBef>
                <a:spcPct val="20000"/>
              </a:spcBef>
              <a:defRPr/>
            </a:pPr>
            <a:r>
              <a:rPr lang="zh-CN" sz="1600" b="1" dirty="0">
                <a:solidFill>
                  <a:srgbClr val="445469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徐光启 翻译，会通，超胜</a:t>
            </a:r>
            <a:endParaRPr lang="zh-CN" sz="1600" b="1" dirty="0">
              <a:solidFill>
                <a:srgbClr val="445469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algn="ctr" defTabSz="1216660">
              <a:spcBef>
                <a:spcPct val="20000"/>
              </a:spcBef>
              <a:defRPr/>
            </a:pPr>
            <a:r>
              <a:rPr lang="en-US" altLang="zh-CN" sz="1600" b="1" dirty="0">
                <a:solidFill>
                  <a:srgbClr val="445469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translating, absorbing,transcending</a:t>
            </a:r>
            <a:endParaRPr lang="en-US" altLang="zh-CN" sz="1600" b="1" dirty="0">
              <a:solidFill>
                <a:srgbClr val="445469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algn="ctr" defTabSz="1216660">
              <a:spcBef>
                <a:spcPct val="20000"/>
              </a:spcBef>
              <a:defRPr/>
            </a:pPr>
            <a:r>
              <a:rPr lang="zh-CN" altLang="en-US" sz="1600" b="1" dirty="0">
                <a:solidFill>
                  <a:srgbClr val="445469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马建忠 善译</a:t>
            </a:r>
            <a:endParaRPr lang="zh-CN" altLang="en-US" sz="1600" b="1" dirty="0">
              <a:solidFill>
                <a:srgbClr val="445469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algn="ctr" defTabSz="1216660">
              <a:spcBef>
                <a:spcPct val="20000"/>
              </a:spcBef>
              <a:defRPr/>
            </a:pPr>
            <a:r>
              <a:rPr lang="en-US" altLang="zh-CN" sz="1600" b="1" dirty="0">
                <a:solidFill>
                  <a:srgbClr val="445469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  <a:hlinkClick r:id="rId2" action="ppaction://hlinkfile"/>
              </a:rPr>
              <a:t>good translation</a:t>
            </a:r>
            <a:endParaRPr lang="zh-CN" altLang="en-US" sz="1600" b="1" dirty="0">
              <a:solidFill>
                <a:srgbClr val="445469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algn="ctr" defTabSz="1216660">
              <a:spcBef>
                <a:spcPct val="20000"/>
              </a:spcBef>
              <a:defRPr/>
            </a:pPr>
            <a:r>
              <a:rPr lang="zh-CN" altLang="en-US" sz="1600" b="1" dirty="0">
                <a:solidFill>
                  <a:srgbClr val="445469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严复 信达雅</a:t>
            </a:r>
            <a:endParaRPr lang="zh-CN" altLang="en-US" sz="1600" b="1" dirty="0">
              <a:solidFill>
                <a:srgbClr val="445469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algn="ctr" defTabSz="1216660">
              <a:spcBef>
                <a:spcPct val="20000"/>
              </a:spcBef>
              <a:defRPr/>
            </a:pPr>
            <a:r>
              <a:rPr lang="en-US" altLang="zh-CN" sz="1600" b="1" dirty="0">
                <a:solidFill>
                  <a:srgbClr val="445469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faithfulness, expressiveness, elegance</a:t>
            </a:r>
            <a:endParaRPr lang="en-US" altLang="zh-CN" sz="1600" b="1" dirty="0">
              <a:solidFill>
                <a:srgbClr val="445469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76" name="TextBox 61"/>
          <p:cNvSpPr txBox="1"/>
          <p:nvPr/>
        </p:nvSpPr>
        <p:spPr>
          <a:xfrm>
            <a:off x="9531089" y="4144482"/>
            <a:ext cx="1989928" cy="176339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1216660">
              <a:spcBef>
                <a:spcPct val="20000"/>
              </a:spcBef>
              <a:defRPr/>
            </a:pPr>
            <a:r>
              <a:rPr lang="zh-CN" sz="1600" b="1" dirty="0">
                <a:solidFill>
                  <a:srgbClr val="445469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鲁迅 宁信不顺</a:t>
            </a:r>
            <a:endParaRPr lang="zh-CN" sz="1600" b="1" dirty="0">
              <a:solidFill>
                <a:srgbClr val="445469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algn="ctr" defTabSz="1216660">
              <a:spcBef>
                <a:spcPct val="20000"/>
              </a:spcBef>
              <a:defRPr/>
            </a:pPr>
            <a:r>
              <a:rPr lang="en-US" altLang="zh-CN" sz="1600" b="1" dirty="0">
                <a:solidFill>
                  <a:srgbClr val="445469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Faithfulness is prior</a:t>
            </a:r>
            <a:endParaRPr lang="en-US" altLang="zh-CN" sz="1600" b="1" dirty="0">
              <a:solidFill>
                <a:srgbClr val="445469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algn="ctr" defTabSz="1216660">
              <a:spcBef>
                <a:spcPct val="20000"/>
              </a:spcBef>
              <a:defRPr/>
            </a:pPr>
            <a:r>
              <a:rPr lang="zh-CN" altLang="en-US" sz="1600" b="1" dirty="0">
                <a:solidFill>
                  <a:srgbClr val="445469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傅雷 神似</a:t>
            </a:r>
            <a:endParaRPr lang="zh-CN" altLang="en-US" sz="1600" b="1" dirty="0">
              <a:solidFill>
                <a:srgbClr val="445469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algn="ctr" defTabSz="1216660">
              <a:spcBef>
                <a:spcPct val="20000"/>
              </a:spcBef>
              <a:defRPr/>
            </a:pPr>
            <a:r>
              <a:rPr lang="en-US" altLang="zh-CN" sz="1600" b="1" dirty="0">
                <a:solidFill>
                  <a:srgbClr val="445469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spirit likeness</a:t>
            </a:r>
            <a:endParaRPr lang="zh-CN" altLang="en-US" sz="1600" b="1" dirty="0">
              <a:solidFill>
                <a:srgbClr val="445469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algn="ctr" defTabSz="1216660">
              <a:spcBef>
                <a:spcPct val="20000"/>
              </a:spcBef>
              <a:defRPr/>
            </a:pPr>
            <a:endParaRPr lang="zh-CN" altLang="en-US" sz="1600" b="1" dirty="0">
              <a:solidFill>
                <a:srgbClr val="445469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58" name="出自【趣你的PPT】(微信:qunideppt)：最优质的PPT资源库"/>
          <p:cNvSpPr txBox="1"/>
          <p:nvPr/>
        </p:nvSpPr>
        <p:spPr>
          <a:xfrm>
            <a:off x="1240155" y="484505"/>
            <a:ext cx="7287260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defRPr/>
            </a:pPr>
            <a:r>
              <a:rPr lang="en-US" altLang="zh-CN" sz="24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History of Early Chinese Translation Theories</a:t>
            </a:r>
            <a:endParaRPr lang="en-US" altLang="zh-CN" sz="2400" b="1" kern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右箭头 2"/>
          <p:cNvSpPr/>
          <p:nvPr/>
        </p:nvSpPr>
        <p:spPr>
          <a:xfrm rot="720000">
            <a:off x="5720715" y="2555240"/>
            <a:ext cx="751205" cy="24701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" name="右箭头 3"/>
          <p:cNvSpPr/>
          <p:nvPr/>
        </p:nvSpPr>
        <p:spPr>
          <a:xfrm rot="20580000">
            <a:off x="2407285" y="2405380"/>
            <a:ext cx="751205" cy="2781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77" name="右箭头 76"/>
          <p:cNvSpPr/>
          <p:nvPr/>
        </p:nvSpPr>
        <p:spPr>
          <a:xfrm rot="20520000">
            <a:off x="8774430" y="2965450"/>
            <a:ext cx="751205" cy="2781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6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矩形 140"/>
          <p:cNvSpPr/>
          <p:nvPr/>
        </p:nvSpPr>
        <p:spPr>
          <a:xfrm rot="5400000">
            <a:off x="22" y="391911"/>
            <a:ext cx="645841" cy="645885"/>
          </a:xfrm>
          <a:prstGeom prst="rect">
            <a:avLst/>
          </a:prstGeom>
          <a:solidFill>
            <a:srgbClr val="0099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42" name="矩形 141"/>
          <p:cNvSpPr/>
          <p:nvPr/>
        </p:nvSpPr>
        <p:spPr>
          <a:xfrm rot="5400000">
            <a:off x="489879" y="620511"/>
            <a:ext cx="645841" cy="188686"/>
          </a:xfrm>
          <a:prstGeom prst="rect">
            <a:avLst/>
          </a:prstGeom>
          <a:solidFill>
            <a:srgbClr val="0099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0" y="3429001"/>
            <a:ext cx="12192000" cy="3429000"/>
          </a:xfrm>
          <a:prstGeom prst="rect">
            <a:avLst/>
          </a:prstGeom>
          <a:solidFill>
            <a:srgbClr val="0099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1" cstate="email"/>
          <a:stretch>
            <a:fillRect/>
          </a:stretch>
        </p:blipFill>
        <p:spPr>
          <a:xfrm>
            <a:off x="-254704" y="1197713"/>
            <a:ext cx="5366840" cy="495172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 rotWithShape="1">
          <a:blip r:embed="rId2" cstate="email"/>
          <a:srcRect/>
          <a:stretch>
            <a:fillRect/>
          </a:stretch>
        </p:blipFill>
        <p:spPr>
          <a:xfrm>
            <a:off x="1676433" y="1493858"/>
            <a:ext cx="3194434" cy="2431927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4688840" y="4121150"/>
            <a:ext cx="756793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Literal Translation vs Free Translation</a:t>
            </a:r>
            <a:endParaRPr lang="en-US" altLang="zh-CN" sz="3200" dirty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Title 13"/>
          <p:cNvSpPr txBox="1"/>
          <p:nvPr/>
        </p:nvSpPr>
        <p:spPr>
          <a:xfrm>
            <a:off x="4124960" y="643255"/>
            <a:ext cx="8376285" cy="1010920"/>
          </a:xfrm>
          <a:prstGeom prst="rect">
            <a:avLst/>
          </a:prstGeom>
        </p:spPr>
        <p:txBody>
          <a:bodyPr vert="horz" lIns="121682" tIns="60841" rIns="121682" bIns="60841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0" kern="1200">
                <a:solidFill>
                  <a:schemeClr val="tx1">
                    <a:lumMod val="65000"/>
                    <a:lumOff val="35000"/>
                  </a:schemeClr>
                </a:solidFill>
                <a:latin typeface="Source Sans Pro Light" pitchFamily="34" charset="0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3600" b="1" dirty="0">
                <a:solidFill>
                  <a:prstClr val="black">
                    <a:lumMod val="75000"/>
                    <a:lumOff val="2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Faithfulness and Expressiveness</a:t>
            </a:r>
            <a:endParaRPr lang="en-US" sz="3600" b="1" dirty="0">
              <a:solidFill>
                <a:prstClr val="black">
                  <a:lumMod val="75000"/>
                  <a:lumOff val="2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878830" y="2085975"/>
            <a:ext cx="518858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40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“</a:t>
            </a:r>
            <a:r>
              <a:rPr lang="zh-CN" altLang="en-US" sz="40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信</a:t>
            </a:r>
            <a:r>
              <a:rPr lang="en-US" altLang="zh-CN" sz="40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”</a:t>
            </a:r>
            <a:r>
              <a:rPr lang="zh-CN" altLang="en-US" sz="40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与</a:t>
            </a:r>
            <a:r>
              <a:rPr lang="en-US" altLang="zh-CN" sz="40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“</a:t>
            </a:r>
            <a:r>
              <a:rPr lang="zh-CN" altLang="en-US" sz="40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达</a:t>
            </a:r>
            <a:r>
              <a:rPr lang="en-US" altLang="zh-CN" sz="40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”</a:t>
            </a:r>
            <a:endParaRPr lang="en-US" altLang="zh-CN" sz="40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112385" y="5203825"/>
            <a:ext cx="518858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400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质文之争</a:t>
            </a:r>
            <a:endParaRPr lang="zh-CN" altLang="en-US" sz="4000">
              <a:solidFill>
                <a:schemeClr val="bg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6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矩形 140"/>
          <p:cNvSpPr/>
          <p:nvPr/>
        </p:nvSpPr>
        <p:spPr>
          <a:xfrm rot="5400000">
            <a:off x="22" y="391911"/>
            <a:ext cx="645841" cy="645885"/>
          </a:xfrm>
          <a:prstGeom prst="rect">
            <a:avLst/>
          </a:prstGeom>
          <a:solidFill>
            <a:srgbClr val="0099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42" name="矩形 141"/>
          <p:cNvSpPr/>
          <p:nvPr/>
        </p:nvSpPr>
        <p:spPr>
          <a:xfrm rot="5400000">
            <a:off x="489879" y="620511"/>
            <a:ext cx="645841" cy="188686"/>
          </a:xfrm>
          <a:prstGeom prst="rect">
            <a:avLst/>
          </a:prstGeom>
          <a:solidFill>
            <a:srgbClr val="0099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Oval 4"/>
          <p:cNvSpPr/>
          <p:nvPr/>
        </p:nvSpPr>
        <p:spPr>
          <a:xfrm>
            <a:off x="255322" y="3651392"/>
            <a:ext cx="1113973" cy="1113970"/>
          </a:xfrm>
          <a:prstGeom prst="ellipse">
            <a:avLst/>
          </a:prstGeom>
          <a:solidFill>
            <a:srgbClr val="00AF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10"/>
            <a:r>
              <a:rPr lang="en-US" sz="4000" b="1" dirty="0">
                <a:solidFill>
                  <a:prstClr val="white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1</a:t>
            </a:r>
            <a:endParaRPr lang="en-US" sz="4000" b="1" dirty="0">
              <a:solidFill>
                <a:prstClr val="white"/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6" name="Oval 8"/>
          <p:cNvSpPr/>
          <p:nvPr/>
        </p:nvSpPr>
        <p:spPr>
          <a:xfrm>
            <a:off x="1996703" y="1721042"/>
            <a:ext cx="1459644" cy="1459644"/>
          </a:xfrm>
          <a:prstGeom prst="ellipse">
            <a:avLst/>
          </a:prstGeom>
          <a:solidFill>
            <a:srgbClr val="7ACD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10"/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2</a:t>
            </a:r>
            <a:endParaRPr lang="en-US" sz="4800" b="1" dirty="0">
              <a:solidFill>
                <a:prstClr val="white"/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7" name="Oval 12"/>
          <p:cNvSpPr/>
          <p:nvPr/>
        </p:nvSpPr>
        <p:spPr>
          <a:xfrm>
            <a:off x="4558833" y="3313219"/>
            <a:ext cx="1788894" cy="1788891"/>
          </a:xfrm>
          <a:prstGeom prst="ellipse">
            <a:avLst/>
          </a:prstGeom>
          <a:solidFill>
            <a:srgbClr val="00AF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10"/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3</a:t>
            </a:r>
            <a:endParaRPr lang="en-US" sz="4800" b="1" dirty="0">
              <a:solidFill>
                <a:prstClr val="white"/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8" name="Oval 16"/>
          <p:cNvSpPr/>
          <p:nvPr/>
        </p:nvSpPr>
        <p:spPr>
          <a:xfrm>
            <a:off x="6885339" y="1307819"/>
            <a:ext cx="1459644" cy="1459644"/>
          </a:xfrm>
          <a:prstGeom prst="ellipse">
            <a:avLst/>
          </a:prstGeom>
          <a:solidFill>
            <a:srgbClr val="7ACD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10"/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4</a:t>
            </a:r>
            <a:endParaRPr lang="en-US" sz="4800" b="1" dirty="0">
              <a:solidFill>
                <a:prstClr val="white"/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cxnSp>
        <p:nvCxnSpPr>
          <p:cNvPr id="9" name="Straight Arrow Connector 41"/>
          <p:cNvCxnSpPr/>
          <p:nvPr/>
        </p:nvCxnSpPr>
        <p:spPr>
          <a:xfrm flipV="1">
            <a:off x="1302079" y="3262326"/>
            <a:ext cx="512472" cy="507516"/>
          </a:xfrm>
          <a:prstGeom prst="straightConnector1">
            <a:avLst/>
          </a:prstGeom>
          <a:ln w="25400">
            <a:solidFill>
              <a:srgbClr val="C1C7D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42"/>
          <p:cNvCxnSpPr/>
          <p:nvPr/>
        </p:nvCxnSpPr>
        <p:spPr>
          <a:xfrm flipV="1">
            <a:off x="5910246" y="2451048"/>
            <a:ext cx="975265" cy="965836"/>
          </a:xfrm>
          <a:prstGeom prst="straightConnector1">
            <a:avLst/>
          </a:prstGeom>
          <a:ln w="25400">
            <a:solidFill>
              <a:srgbClr val="C1C7D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49"/>
          <p:cNvCxnSpPr/>
          <p:nvPr/>
        </p:nvCxnSpPr>
        <p:spPr>
          <a:xfrm>
            <a:off x="3677275" y="2767913"/>
            <a:ext cx="975265" cy="965836"/>
          </a:xfrm>
          <a:prstGeom prst="straightConnector1">
            <a:avLst/>
          </a:prstGeom>
          <a:ln w="25400">
            <a:solidFill>
              <a:srgbClr val="C1C7D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3"/>
          <p:cNvSpPr txBox="1"/>
          <p:nvPr/>
        </p:nvSpPr>
        <p:spPr>
          <a:xfrm>
            <a:off x="126365" y="5030470"/>
            <a:ext cx="1688465" cy="24574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 defTabSz="1216660">
              <a:spcBef>
                <a:spcPct val="20000"/>
              </a:spcBef>
              <a:defRPr/>
            </a:pPr>
            <a:r>
              <a:rPr lang="en-US" sz="1600" b="1" dirty="0">
                <a:solidFill>
                  <a:srgbClr val="44546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4th century BC</a:t>
            </a:r>
            <a:endParaRPr lang="en-US" sz="1600" b="1" dirty="0">
              <a:solidFill>
                <a:srgbClr val="445469"/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0" y="5502275"/>
            <a:ext cx="2277745" cy="61531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 defTabSz="1216660">
              <a:spcBef>
                <a:spcPct val="20000"/>
              </a:spcBef>
              <a:defRPr/>
            </a:pPr>
            <a:r>
              <a:rPr lang="en-US" sz="2000">
                <a:solidFill>
                  <a:srgbClr val="44546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Translation of Creek literature</a:t>
            </a:r>
            <a:endParaRPr lang="en-US" sz="2000">
              <a:solidFill>
                <a:srgbClr val="445469"/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21510" y="3262630"/>
            <a:ext cx="2120900" cy="49212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 defTabSz="1216660">
              <a:spcBef>
                <a:spcPct val="20000"/>
              </a:spcBef>
              <a:defRPr/>
            </a:pPr>
            <a:r>
              <a:rPr lang="en-US" sz="1600" b="1">
                <a:solidFill>
                  <a:srgbClr val="44546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Late Rome Empire to  medieval</a:t>
            </a:r>
            <a:endParaRPr lang="en-US" sz="1600" b="1" dirty="0">
              <a:solidFill>
                <a:srgbClr val="445469"/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15" name="TextBox 13"/>
          <p:cNvSpPr txBox="1"/>
          <p:nvPr/>
        </p:nvSpPr>
        <p:spPr>
          <a:xfrm>
            <a:off x="1815087" y="3919608"/>
            <a:ext cx="2333999" cy="30734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 defTabSz="1216660">
              <a:spcBef>
                <a:spcPct val="20000"/>
              </a:spcBef>
              <a:defRPr/>
            </a:pPr>
            <a:r>
              <a:rPr lang="en-US" sz="2000">
                <a:solidFill>
                  <a:srgbClr val="44546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Translation of Bible</a:t>
            </a:r>
            <a:endParaRPr lang="en-US" sz="2000">
              <a:solidFill>
                <a:srgbClr val="445469"/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16" name="TextBox 13"/>
          <p:cNvSpPr txBox="1"/>
          <p:nvPr/>
        </p:nvSpPr>
        <p:spPr>
          <a:xfrm>
            <a:off x="4020185" y="5256530"/>
            <a:ext cx="2865120" cy="24574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 defTabSz="1216660">
              <a:spcBef>
                <a:spcPct val="20000"/>
              </a:spcBef>
              <a:defRPr/>
            </a:pPr>
            <a:r>
              <a:rPr lang="en-US" sz="1600" b="1">
                <a:solidFill>
                  <a:srgbClr val="44546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11th century to 12th century</a:t>
            </a:r>
            <a:endParaRPr lang="en-US" sz="1600" b="1" dirty="0">
              <a:solidFill>
                <a:srgbClr val="445469"/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17" name="TextBox 13"/>
          <p:cNvSpPr txBox="1"/>
          <p:nvPr/>
        </p:nvSpPr>
        <p:spPr>
          <a:xfrm>
            <a:off x="4259580" y="5688965"/>
            <a:ext cx="2387600" cy="61531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 defTabSz="1216660">
              <a:spcBef>
                <a:spcPct val="20000"/>
              </a:spcBef>
              <a:defRPr/>
            </a:pPr>
            <a:r>
              <a:rPr lang="en-US" altLang="zh-CN" sz="2000">
                <a:solidFill>
                  <a:srgbClr val="44546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Translation from Arabic into Spanish</a:t>
            </a:r>
            <a:endParaRPr lang="en-US" altLang="zh-CN" sz="2000">
              <a:solidFill>
                <a:srgbClr val="445469"/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18" name="TextBox 13"/>
          <p:cNvSpPr txBox="1"/>
          <p:nvPr/>
        </p:nvSpPr>
        <p:spPr>
          <a:xfrm>
            <a:off x="6720205" y="2821305"/>
            <a:ext cx="1821180" cy="78740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 defTabSz="1216660">
              <a:spcBef>
                <a:spcPct val="20000"/>
              </a:spcBef>
              <a:defRPr/>
            </a:pPr>
            <a:r>
              <a:rPr lang="en-US" sz="1600" b="1">
                <a:solidFill>
                  <a:srgbClr val="44546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14th century to 16th century</a:t>
            </a:r>
            <a:endParaRPr lang="en-US" sz="1600" b="1">
              <a:solidFill>
                <a:srgbClr val="445469"/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  <a:p>
            <a:pPr algn="ctr" defTabSz="1216660">
              <a:spcBef>
                <a:spcPct val="20000"/>
              </a:spcBef>
              <a:defRPr/>
            </a:pPr>
            <a:r>
              <a:rPr lang="en-US" sz="1600" b="1" dirty="0">
                <a:solidFill>
                  <a:srgbClr val="44546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(Renaissance)</a:t>
            </a:r>
            <a:endParaRPr lang="en-US" sz="1600" b="1" dirty="0">
              <a:solidFill>
                <a:srgbClr val="445469"/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19" name="TextBox 13"/>
          <p:cNvSpPr txBox="1"/>
          <p:nvPr/>
        </p:nvSpPr>
        <p:spPr>
          <a:xfrm>
            <a:off x="6442075" y="3754755"/>
            <a:ext cx="2345690" cy="12306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 defTabSz="1216660">
              <a:spcBef>
                <a:spcPct val="20000"/>
              </a:spcBef>
              <a:defRPr/>
            </a:pPr>
            <a:r>
              <a:rPr lang="en-US" altLang="zh-CN" sz="2000">
                <a:solidFill>
                  <a:srgbClr val="44546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Translation of religions,philosphy, thoughts,cultures and politics</a:t>
            </a:r>
            <a:endParaRPr lang="en-US" altLang="zh-CN" sz="2000">
              <a:solidFill>
                <a:srgbClr val="445469"/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158" name="出自【趣你的PPT】(微信:qunideppt)：最优质的PPT资源库"/>
          <p:cNvSpPr txBox="1"/>
          <p:nvPr/>
        </p:nvSpPr>
        <p:spPr>
          <a:xfrm>
            <a:off x="1240155" y="484505"/>
            <a:ext cx="7287260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defRPr/>
            </a:pPr>
            <a:r>
              <a:rPr lang="en-US" altLang="zh-CN" sz="24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History of Early Western Translation Practices</a:t>
            </a:r>
            <a:endParaRPr lang="en-US" altLang="zh-CN" sz="2400" b="1" kern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2" name="Straight Arrow Connector 49"/>
          <p:cNvCxnSpPr/>
          <p:nvPr/>
        </p:nvCxnSpPr>
        <p:spPr>
          <a:xfrm>
            <a:off x="8527405" y="2214828"/>
            <a:ext cx="975265" cy="965836"/>
          </a:xfrm>
          <a:prstGeom prst="straightConnector1">
            <a:avLst/>
          </a:prstGeom>
          <a:ln w="25400">
            <a:solidFill>
              <a:srgbClr val="C1C7D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val 8"/>
          <p:cNvSpPr/>
          <p:nvPr/>
        </p:nvSpPr>
        <p:spPr>
          <a:xfrm>
            <a:off x="9858003" y="3085657"/>
            <a:ext cx="1459644" cy="1459644"/>
          </a:xfrm>
          <a:prstGeom prst="ellipse">
            <a:avLst/>
          </a:prstGeom>
          <a:solidFill>
            <a:srgbClr val="7ACD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 defTabSz="1375410"/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5</a:t>
            </a:r>
            <a:endParaRPr lang="en-US" sz="4800" b="1" dirty="0">
              <a:solidFill>
                <a:prstClr val="white"/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4" name="TextBox 13"/>
          <p:cNvSpPr txBox="1"/>
          <p:nvPr/>
        </p:nvSpPr>
        <p:spPr>
          <a:xfrm>
            <a:off x="9154795" y="4739640"/>
            <a:ext cx="2865120" cy="24574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p>
            <a:pPr algn="ctr" defTabSz="1216660">
              <a:spcBef>
                <a:spcPct val="20000"/>
              </a:spcBef>
              <a:defRPr/>
            </a:pPr>
            <a:r>
              <a:rPr lang="en-US" sz="1600" b="1">
                <a:solidFill>
                  <a:srgbClr val="44546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17th century to 20th century</a:t>
            </a:r>
            <a:endParaRPr lang="en-US" sz="1600" b="1" dirty="0">
              <a:solidFill>
                <a:srgbClr val="445469"/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21" name="TextBox 13"/>
          <p:cNvSpPr txBox="1"/>
          <p:nvPr/>
        </p:nvSpPr>
        <p:spPr>
          <a:xfrm>
            <a:off x="9414510" y="5256530"/>
            <a:ext cx="2345690" cy="61531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p>
            <a:pPr algn="ctr" defTabSz="1216660">
              <a:spcBef>
                <a:spcPct val="20000"/>
              </a:spcBef>
              <a:defRPr/>
            </a:pPr>
            <a:r>
              <a:rPr lang="en-US" altLang="zh-CN" sz="2000">
                <a:solidFill>
                  <a:srgbClr val="44546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Translation of literature</a:t>
            </a:r>
            <a:endParaRPr lang="en-US" altLang="zh-CN" sz="2000">
              <a:solidFill>
                <a:srgbClr val="445469"/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6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矩形 140"/>
          <p:cNvSpPr/>
          <p:nvPr/>
        </p:nvSpPr>
        <p:spPr>
          <a:xfrm rot="5400000">
            <a:off x="22" y="391911"/>
            <a:ext cx="645841" cy="645885"/>
          </a:xfrm>
          <a:prstGeom prst="rect">
            <a:avLst/>
          </a:prstGeom>
          <a:solidFill>
            <a:srgbClr val="0099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42" name="矩形 141"/>
          <p:cNvSpPr/>
          <p:nvPr/>
        </p:nvSpPr>
        <p:spPr>
          <a:xfrm rot="5400000">
            <a:off x="489879" y="620511"/>
            <a:ext cx="645841" cy="188686"/>
          </a:xfrm>
          <a:prstGeom prst="rect">
            <a:avLst/>
          </a:prstGeom>
          <a:solidFill>
            <a:srgbClr val="0099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graphicFrame>
        <p:nvGraphicFramePr>
          <p:cNvPr id="2" name="表格 1"/>
          <p:cNvGraphicFramePr/>
          <p:nvPr/>
        </p:nvGraphicFramePr>
        <p:xfrm>
          <a:off x="119380" y="1127760"/>
          <a:ext cx="11953875" cy="509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0715"/>
                <a:gridCol w="2636520"/>
                <a:gridCol w="7406640"/>
              </a:tblGrid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period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Theorist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theories</a:t>
                      </a:r>
                      <a:endParaRPr lang="en-US" altLang="zh-CN"/>
                    </a:p>
                  </a:txBody>
                  <a:tcPr/>
                </a:tc>
              </a:tr>
              <a:tr h="64008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Earliest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Cicero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translating as a speaker instead of an explainer</a:t>
                      </a:r>
                      <a:endParaRPr lang="en-US" altLang="zh-CN"/>
                    </a:p>
                  </a:txBody>
                  <a:tcPr/>
                </a:tc>
              </a:tr>
              <a:tr h="381000">
                <a:tc rowSpan="3"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Ancient times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Quintilianus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compete with original texts</a:t>
                      </a:r>
                      <a:endParaRPr lang="en-US" altLang="zh-CN"/>
                    </a:p>
                  </a:txBody>
                  <a:tcPr/>
                </a:tc>
              </a:tr>
              <a:tr h="381000">
                <a:tc vMerge="1"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Jerome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free translation for literature and literal translation for Bible</a:t>
                      </a:r>
                      <a:endParaRPr lang="en-US" altLang="zh-CN"/>
                    </a:p>
                  </a:txBody>
                  <a:tcPr/>
                </a:tc>
              </a:tr>
              <a:tr h="381000">
                <a:tc vMerge="1"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Augustine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translating the Bible from the call of god</a:t>
                      </a:r>
                      <a:endParaRPr lang="en-US" altLang="zh-CN"/>
                    </a:p>
                  </a:txBody>
                  <a:tcPr/>
                </a:tc>
              </a:tr>
              <a:tr h="381000">
                <a:tc rowSpan="2"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Middle Ages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Dante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untranslatability of literature</a:t>
                      </a:r>
                      <a:endParaRPr lang="en-US" altLang="zh-CN"/>
                    </a:p>
                  </a:txBody>
                  <a:tcPr/>
                </a:tc>
              </a:tr>
              <a:tr h="381000">
                <a:tc vMerge="1"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Boethius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Accuracy is more important than elegance</a:t>
                      </a:r>
                      <a:endParaRPr lang="en-US" altLang="zh-CN"/>
                    </a:p>
                  </a:txBody>
                  <a:tcPr/>
                </a:tc>
              </a:tr>
              <a:tr h="381000">
                <a:tc rowSpan="2"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Renaissance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Dolet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>
                          <a:hlinkClick r:id="rId1" action="ppaction://hlinkfile"/>
                        </a:rPr>
                        <a:t>5 principles of translation</a:t>
                      </a:r>
                      <a:endParaRPr lang="en-US" altLang="zh-CN"/>
                    </a:p>
                  </a:txBody>
                  <a:tcPr/>
                </a:tc>
              </a:tr>
              <a:tr h="381000">
                <a:tc vMerge="1"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Martin Luther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Humanism in translation; using languages of common people</a:t>
                      </a:r>
                      <a:endParaRPr lang="en-US" altLang="zh-CN"/>
                    </a:p>
                  </a:txBody>
                  <a:tcPr/>
                </a:tc>
              </a:tr>
              <a:tr h="381000">
                <a:tc rowSpan="3"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17 century - 19 century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Tytler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>
                          <a:hlinkClick r:id="rId1" action="ppaction://hlinkfile"/>
                        </a:rPr>
                        <a:t>3 principles of translation</a:t>
                      </a:r>
                      <a:endParaRPr lang="en-US" altLang="zh-CN"/>
                    </a:p>
                  </a:txBody>
                  <a:tcPr/>
                </a:tc>
              </a:tr>
              <a:tr h="640080">
                <a:tc vMerge="1"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Schleiermacher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The </a:t>
                      </a:r>
                      <a:r>
                        <a:rPr lang="en-US" altLang="zh-CN"/>
                        <a:t>d</a:t>
                      </a:r>
                      <a:r>
                        <a:rPr lang="zh-CN" altLang="en-US"/>
                        <a:t>ifference between </a:t>
                      </a:r>
                      <a:r>
                        <a:rPr lang="en-US" altLang="zh-CN"/>
                        <a:t>t</a:t>
                      </a:r>
                      <a:r>
                        <a:rPr lang="zh-CN" altLang="en-US"/>
                        <a:t>ranslation </a:t>
                      </a:r>
                      <a:r>
                        <a:rPr lang="en-US" altLang="zh-CN"/>
                        <a:t>and interpreting</a:t>
                      </a:r>
                      <a:r>
                        <a:rPr lang="zh-CN" altLang="en-US"/>
                        <a:t>, </a:t>
                      </a:r>
                      <a:r>
                        <a:rPr lang="en-US" altLang="zh-CN"/>
                        <a:t>between l</a:t>
                      </a:r>
                      <a:r>
                        <a:rPr lang="zh-CN" altLang="en-US"/>
                        <a:t>iterary </a:t>
                      </a:r>
                      <a:r>
                        <a:rPr lang="en-US" altLang="zh-CN"/>
                        <a:t>t</a:t>
                      </a:r>
                      <a:r>
                        <a:rPr lang="zh-CN" altLang="en-US"/>
                        <a:t>ranslation and </a:t>
                      </a:r>
                      <a:r>
                        <a:rPr lang="en-US" altLang="zh-CN"/>
                        <a:t>m</a:t>
                      </a:r>
                      <a:r>
                        <a:rPr lang="zh-CN" altLang="en-US"/>
                        <a:t>echanical </a:t>
                      </a:r>
                      <a:r>
                        <a:rPr lang="en-US" altLang="zh-CN"/>
                        <a:t>t</a:t>
                      </a:r>
                      <a:r>
                        <a:rPr lang="zh-CN" altLang="en-US"/>
                        <a:t>ranslation</a:t>
                      </a:r>
                      <a:endParaRPr lang="zh-CN" altLang="en-US"/>
                    </a:p>
                  </a:txBody>
                  <a:tcPr/>
                </a:tc>
              </a:tr>
              <a:tr h="381000">
                <a:tc vMerge="1"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Humboldt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Language </a:t>
                      </a:r>
                      <a:r>
                        <a:rPr lang="en-US" altLang="zh-CN"/>
                        <a:t>d</a:t>
                      </a:r>
                      <a:r>
                        <a:rPr lang="zh-CN" altLang="en-US"/>
                        <a:t>etermine</a:t>
                      </a:r>
                      <a:r>
                        <a:rPr lang="en-US" altLang="zh-CN"/>
                        <a:t>s </a:t>
                      </a:r>
                      <a:r>
                        <a:rPr lang="zh-CN" altLang="en-US"/>
                        <a:t>translatability and untranslatability </a:t>
                      </a:r>
                      <a:r>
                        <a:rPr lang="en-US" altLang="zh-CN"/>
                        <a:t>of world views</a:t>
                      </a:r>
                      <a:endParaRPr lang="en-US" altLang="zh-CN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8" name="出自【趣你的PPT】(微信:qunideppt)：最优质的PPT资源库"/>
          <p:cNvSpPr txBox="1"/>
          <p:nvPr/>
        </p:nvSpPr>
        <p:spPr>
          <a:xfrm>
            <a:off x="1240155" y="484505"/>
            <a:ext cx="7287260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defRPr/>
            </a:pPr>
            <a:r>
              <a:rPr lang="en-US" altLang="zh-CN" sz="24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History of Early Chinese Translation Theories</a:t>
            </a:r>
            <a:endParaRPr lang="en-US" altLang="zh-CN" sz="2400" b="1" kern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6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 rot="10800000">
            <a:off x="-50444" y="0"/>
            <a:ext cx="5387764" cy="6873088"/>
            <a:chOff x="2166938" y="882651"/>
            <a:chExt cx="3708400" cy="4730749"/>
          </a:xfrm>
        </p:grpSpPr>
        <p:sp>
          <p:nvSpPr>
            <p:cNvPr id="5" name="Freeform 5"/>
            <p:cNvSpPr/>
            <p:nvPr/>
          </p:nvSpPr>
          <p:spPr bwMode="auto">
            <a:xfrm>
              <a:off x="3800475" y="4740275"/>
              <a:ext cx="1233487" cy="873125"/>
            </a:xfrm>
            <a:custGeom>
              <a:avLst/>
              <a:gdLst>
                <a:gd name="T0" fmla="*/ 127 w 252"/>
                <a:gd name="T1" fmla="*/ 179 h 179"/>
                <a:gd name="T2" fmla="*/ 252 w 252"/>
                <a:gd name="T3" fmla="*/ 77 h 179"/>
                <a:gd name="T4" fmla="*/ 202 w 252"/>
                <a:gd name="T5" fmla="*/ 0 h 179"/>
                <a:gd name="T6" fmla="*/ 0 w 252"/>
                <a:gd name="T7" fmla="*/ 160 h 179"/>
                <a:gd name="T8" fmla="*/ 1 w 252"/>
                <a:gd name="T9" fmla="*/ 179 h 179"/>
                <a:gd name="T10" fmla="*/ 127 w 252"/>
                <a:gd name="T11" fmla="*/ 179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2" h="179">
                  <a:moveTo>
                    <a:pt x="127" y="179"/>
                  </a:moveTo>
                  <a:cubicBezTo>
                    <a:pt x="168" y="148"/>
                    <a:pt x="210" y="114"/>
                    <a:pt x="252" y="77"/>
                  </a:cubicBezTo>
                  <a:cubicBezTo>
                    <a:pt x="234" y="50"/>
                    <a:pt x="218" y="24"/>
                    <a:pt x="202" y="0"/>
                  </a:cubicBezTo>
                  <a:cubicBezTo>
                    <a:pt x="134" y="60"/>
                    <a:pt x="65" y="114"/>
                    <a:pt x="0" y="160"/>
                  </a:cubicBezTo>
                  <a:cubicBezTo>
                    <a:pt x="0" y="166"/>
                    <a:pt x="1" y="172"/>
                    <a:pt x="1" y="179"/>
                  </a:cubicBezTo>
                  <a:cubicBezTo>
                    <a:pt x="127" y="179"/>
                    <a:pt x="127" y="179"/>
                    <a:pt x="127" y="179"/>
                  </a:cubicBezTo>
                </a:path>
              </a:pathLst>
            </a:custGeom>
            <a:solidFill>
              <a:srgbClr val="63D5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" name="Freeform 6"/>
            <p:cNvSpPr/>
            <p:nvPr/>
          </p:nvSpPr>
          <p:spPr bwMode="auto">
            <a:xfrm>
              <a:off x="3140075" y="2282825"/>
              <a:ext cx="352425" cy="395287"/>
            </a:xfrm>
            <a:custGeom>
              <a:avLst/>
              <a:gdLst>
                <a:gd name="T0" fmla="*/ 28 w 72"/>
                <a:gd name="T1" fmla="*/ 67 h 81"/>
                <a:gd name="T2" fmla="*/ 72 w 72"/>
                <a:gd name="T3" fmla="*/ 0 h 81"/>
                <a:gd name="T4" fmla="*/ 51 w 72"/>
                <a:gd name="T5" fmla="*/ 7 h 81"/>
                <a:gd name="T6" fmla="*/ 0 w 72"/>
                <a:gd name="T7" fmla="*/ 81 h 81"/>
                <a:gd name="T8" fmla="*/ 28 w 72"/>
                <a:gd name="T9" fmla="*/ 6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81">
                  <a:moveTo>
                    <a:pt x="28" y="67"/>
                  </a:moveTo>
                  <a:cubicBezTo>
                    <a:pt x="41" y="45"/>
                    <a:pt x="56" y="23"/>
                    <a:pt x="72" y="0"/>
                  </a:cubicBezTo>
                  <a:cubicBezTo>
                    <a:pt x="65" y="3"/>
                    <a:pt x="57" y="5"/>
                    <a:pt x="51" y="7"/>
                  </a:cubicBezTo>
                  <a:cubicBezTo>
                    <a:pt x="32" y="32"/>
                    <a:pt x="15" y="57"/>
                    <a:pt x="0" y="81"/>
                  </a:cubicBezTo>
                  <a:cubicBezTo>
                    <a:pt x="9" y="77"/>
                    <a:pt x="18" y="72"/>
                    <a:pt x="28" y="67"/>
                  </a:cubicBezTo>
                </a:path>
              </a:pathLst>
            </a:custGeom>
            <a:solidFill>
              <a:srgbClr val="0094C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" name="Freeform 7"/>
            <p:cNvSpPr/>
            <p:nvPr/>
          </p:nvSpPr>
          <p:spPr bwMode="auto">
            <a:xfrm>
              <a:off x="3443288" y="1882775"/>
              <a:ext cx="361950" cy="360362"/>
            </a:xfrm>
            <a:custGeom>
              <a:avLst/>
              <a:gdLst>
                <a:gd name="T0" fmla="*/ 20 w 74"/>
                <a:gd name="T1" fmla="*/ 69 h 74"/>
                <a:gd name="T2" fmla="*/ 74 w 74"/>
                <a:gd name="T3" fmla="*/ 2 h 74"/>
                <a:gd name="T4" fmla="*/ 60 w 74"/>
                <a:gd name="T5" fmla="*/ 0 h 74"/>
                <a:gd name="T6" fmla="*/ 0 w 74"/>
                <a:gd name="T7" fmla="*/ 74 h 74"/>
                <a:gd name="T8" fmla="*/ 20 w 74"/>
                <a:gd name="T9" fmla="*/ 6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4" h="74">
                  <a:moveTo>
                    <a:pt x="20" y="69"/>
                  </a:moveTo>
                  <a:cubicBezTo>
                    <a:pt x="36" y="47"/>
                    <a:pt x="55" y="24"/>
                    <a:pt x="74" y="2"/>
                  </a:cubicBezTo>
                  <a:cubicBezTo>
                    <a:pt x="69" y="1"/>
                    <a:pt x="65" y="0"/>
                    <a:pt x="60" y="0"/>
                  </a:cubicBezTo>
                  <a:cubicBezTo>
                    <a:pt x="39" y="24"/>
                    <a:pt x="18" y="49"/>
                    <a:pt x="0" y="74"/>
                  </a:cubicBezTo>
                  <a:cubicBezTo>
                    <a:pt x="6" y="72"/>
                    <a:pt x="13" y="70"/>
                    <a:pt x="20" y="69"/>
                  </a:cubicBezTo>
                </a:path>
              </a:pathLst>
            </a:custGeom>
            <a:solidFill>
              <a:srgbClr val="0094C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" name="Freeform 8"/>
            <p:cNvSpPr/>
            <p:nvPr/>
          </p:nvSpPr>
          <p:spPr bwMode="auto">
            <a:xfrm>
              <a:off x="3790950" y="1433513"/>
              <a:ext cx="392112" cy="404812"/>
            </a:xfrm>
            <a:custGeom>
              <a:avLst/>
              <a:gdLst>
                <a:gd name="T0" fmla="*/ 13 w 80"/>
                <a:gd name="T1" fmla="*/ 83 h 83"/>
                <a:gd name="T2" fmla="*/ 80 w 80"/>
                <a:gd name="T3" fmla="*/ 12 h 83"/>
                <a:gd name="T4" fmla="*/ 75 w 80"/>
                <a:gd name="T5" fmla="*/ 0 h 83"/>
                <a:gd name="T6" fmla="*/ 0 w 80"/>
                <a:gd name="T7" fmla="*/ 79 h 83"/>
                <a:gd name="T8" fmla="*/ 13 w 80"/>
                <a:gd name="T9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0" h="83">
                  <a:moveTo>
                    <a:pt x="13" y="83"/>
                  </a:moveTo>
                  <a:cubicBezTo>
                    <a:pt x="34" y="59"/>
                    <a:pt x="57" y="35"/>
                    <a:pt x="80" y="12"/>
                  </a:cubicBezTo>
                  <a:cubicBezTo>
                    <a:pt x="78" y="8"/>
                    <a:pt x="76" y="4"/>
                    <a:pt x="75" y="0"/>
                  </a:cubicBezTo>
                  <a:cubicBezTo>
                    <a:pt x="48" y="26"/>
                    <a:pt x="23" y="53"/>
                    <a:pt x="0" y="79"/>
                  </a:cubicBezTo>
                  <a:cubicBezTo>
                    <a:pt x="4" y="80"/>
                    <a:pt x="8" y="82"/>
                    <a:pt x="13" y="83"/>
                  </a:cubicBezTo>
                </a:path>
              </a:pathLst>
            </a:custGeom>
            <a:solidFill>
              <a:srgbClr val="007D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" name="Freeform 9"/>
            <p:cNvSpPr/>
            <p:nvPr/>
          </p:nvSpPr>
          <p:spPr bwMode="auto">
            <a:xfrm>
              <a:off x="4324350" y="1141413"/>
              <a:ext cx="166687" cy="190500"/>
            </a:xfrm>
            <a:custGeom>
              <a:avLst/>
              <a:gdLst>
                <a:gd name="T0" fmla="*/ 0 w 34"/>
                <a:gd name="T1" fmla="*/ 39 h 39"/>
                <a:gd name="T2" fmla="*/ 33 w 34"/>
                <a:gd name="T3" fmla="*/ 9 h 39"/>
                <a:gd name="T4" fmla="*/ 34 w 34"/>
                <a:gd name="T5" fmla="*/ 0 h 39"/>
                <a:gd name="T6" fmla="*/ 0 w 34"/>
                <a:gd name="T7" fmla="*/ 32 h 39"/>
                <a:gd name="T8" fmla="*/ 0 w 34"/>
                <a:gd name="T9" fmla="*/ 39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39">
                  <a:moveTo>
                    <a:pt x="0" y="39"/>
                  </a:moveTo>
                  <a:cubicBezTo>
                    <a:pt x="11" y="29"/>
                    <a:pt x="22" y="19"/>
                    <a:pt x="33" y="9"/>
                  </a:cubicBezTo>
                  <a:cubicBezTo>
                    <a:pt x="34" y="6"/>
                    <a:pt x="34" y="3"/>
                    <a:pt x="34" y="0"/>
                  </a:cubicBezTo>
                  <a:cubicBezTo>
                    <a:pt x="23" y="11"/>
                    <a:pt x="11" y="21"/>
                    <a:pt x="0" y="32"/>
                  </a:cubicBezTo>
                  <a:cubicBezTo>
                    <a:pt x="0" y="34"/>
                    <a:pt x="0" y="36"/>
                    <a:pt x="0" y="39"/>
                  </a:cubicBezTo>
                  <a:close/>
                </a:path>
              </a:pathLst>
            </a:custGeom>
            <a:solidFill>
              <a:srgbClr val="73D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" name="Freeform 10"/>
            <p:cNvSpPr/>
            <p:nvPr/>
          </p:nvSpPr>
          <p:spPr bwMode="auto">
            <a:xfrm>
              <a:off x="4735513" y="2671763"/>
              <a:ext cx="1139825" cy="1527175"/>
            </a:xfrm>
            <a:custGeom>
              <a:avLst/>
              <a:gdLst>
                <a:gd name="T0" fmla="*/ 233 w 233"/>
                <a:gd name="T1" fmla="*/ 0 h 313"/>
                <a:gd name="T2" fmla="*/ 208 w 233"/>
                <a:gd name="T3" fmla="*/ 1 h 313"/>
                <a:gd name="T4" fmla="*/ 0 w 233"/>
                <a:gd name="T5" fmla="*/ 243 h 313"/>
                <a:gd name="T6" fmla="*/ 77 w 233"/>
                <a:gd name="T7" fmla="*/ 313 h 313"/>
                <a:gd name="T8" fmla="*/ 233 w 233"/>
                <a:gd name="T9" fmla="*/ 144 h 313"/>
                <a:gd name="T10" fmla="*/ 233 w 233"/>
                <a:gd name="T11" fmla="*/ 0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33" h="313">
                  <a:moveTo>
                    <a:pt x="233" y="0"/>
                  </a:moveTo>
                  <a:cubicBezTo>
                    <a:pt x="224" y="0"/>
                    <a:pt x="216" y="1"/>
                    <a:pt x="208" y="1"/>
                  </a:cubicBezTo>
                  <a:cubicBezTo>
                    <a:pt x="147" y="83"/>
                    <a:pt x="76" y="166"/>
                    <a:pt x="0" y="243"/>
                  </a:cubicBezTo>
                  <a:cubicBezTo>
                    <a:pt x="23" y="264"/>
                    <a:pt x="49" y="287"/>
                    <a:pt x="77" y="313"/>
                  </a:cubicBezTo>
                  <a:cubicBezTo>
                    <a:pt x="132" y="258"/>
                    <a:pt x="184" y="202"/>
                    <a:pt x="233" y="144"/>
                  </a:cubicBezTo>
                  <a:cubicBezTo>
                    <a:pt x="233" y="0"/>
                    <a:pt x="233" y="0"/>
                    <a:pt x="233" y="0"/>
                  </a:cubicBezTo>
                </a:path>
              </a:pathLst>
            </a:custGeom>
            <a:solidFill>
              <a:srgbClr val="0089B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" name="Freeform 11"/>
            <p:cNvSpPr/>
            <p:nvPr/>
          </p:nvSpPr>
          <p:spPr bwMode="auto">
            <a:xfrm>
              <a:off x="3527425" y="3959225"/>
              <a:ext cx="1452562" cy="1546225"/>
            </a:xfrm>
            <a:custGeom>
              <a:avLst/>
              <a:gdLst>
                <a:gd name="T0" fmla="*/ 225 w 297"/>
                <a:gd name="T1" fmla="*/ 0 h 317"/>
                <a:gd name="T2" fmla="*/ 0 w 297"/>
                <a:gd name="T3" fmla="*/ 191 h 317"/>
                <a:gd name="T4" fmla="*/ 0 w 297"/>
                <a:gd name="T5" fmla="*/ 317 h 317"/>
                <a:gd name="T6" fmla="*/ 297 w 297"/>
                <a:gd name="T7" fmla="*/ 77 h 317"/>
                <a:gd name="T8" fmla="*/ 225 w 297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7" h="317">
                  <a:moveTo>
                    <a:pt x="225" y="0"/>
                  </a:moveTo>
                  <a:cubicBezTo>
                    <a:pt x="149" y="74"/>
                    <a:pt x="73" y="139"/>
                    <a:pt x="0" y="191"/>
                  </a:cubicBezTo>
                  <a:cubicBezTo>
                    <a:pt x="0" y="230"/>
                    <a:pt x="0" y="271"/>
                    <a:pt x="0" y="317"/>
                  </a:cubicBezTo>
                  <a:cubicBezTo>
                    <a:pt x="95" y="255"/>
                    <a:pt x="196" y="173"/>
                    <a:pt x="297" y="77"/>
                  </a:cubicBezTo>
                  <a:cubicBezTo>
                    <a:pt x="271" y="49"/>
                    <a:pt x="247" y="23"/>
                    <a:pt x="225" y="0"/>
                  </a:cubicBezTo>
                </a:path>
              </a:pathLst>
            </a:custGeom>
            <a:solidFill>
              <a:srgbClr val="0089B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" name="Freeform 12"/>
            <p:cNvSpPr/>
            <p:nvPr/>
          </p:nvSpPr>
          <p:spPr bwMode="auto">
            <a:xfrm>
              <a:off x="2505075" y="4964113"/>
              <a:ext cx="923925" cy="649287"/>
            </a:xfrm>
            <a:custGeom>
              <a:avLst/>
              <a:gdLst>
                <a:gd name="T0" fmla="*/ 172 w 189"/>
                <a:gd name="T1" fmla="*/ 133 h 133"/>
                <a:gd name="T2" fmla="*/ 183 w 189"/>
                <a:gd name="T3" fmla="*/ 125 h 133"/>
                <a:gd name="T4" fmla="*/ 189 w 189"/>
                <a:gd name="T5" fmla="*/ 0 h 133"/>
                <a:gd name="T6" fmla="*/ 13 w 189"/>
                <a:gd name="T7" fmla="*/ 97 h 133"/>
                <a:gd name="T8" fmla="*/ 0 w 189"/>
                <a:gd name="T9" fmla="*/ 133 h 133"/>
                <a:gd name="T10" fmla="*/ 172 w 189"/>
                <a:gd name="T11" fmla="*/ 13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9" h="133">
                  <a:moveTo>
                    <a:pt x="172" y="133"/>
                  </a:moveTo>
                  <a:cubicBezTo>
                    <a:pt x="175" y="130"/>
                    <a:pt x="179" y="128"/>
                    <a:pt x="183" y="125"/>
                  </a:cubicBezTo>
                  <a:cubicBezTo>
                    <a:pt x="185" y="80"/>
                    <a:pt x="187" y="38"/>
                    <a:pt x="189" y="0"/>
                  </a:cubicBezTo>
                  <a:cubicBezTo>
                    <a:pt x="123" y="45"/>
                    <a:pt x="64" y="77"/>
                    <a:pt x="13" y="97"/>
                  </a:cubicBezTo>
                  <a:cubicBezTo>
                    <a:pt x="8" y="109"/>
                    <a:pt x="4" y="121"/>
                    <a:pt x="0" y="133"/>
                  </a:cubicBezTo>
                  <a:cubicBezTo>
                    <a:pt x="172" y="133"/>
                    <a:pt x="172" y="133"/>
                    <a:pt x="172" y="133"/>
                  </a:cubicBezTo>
                </a:path>
              </a:pathLst>
            </a:custGeom>
            <a:solidFill>
              <a:srgbClr val="008AB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3" name="Freeform 13"/>
            <p:cNvSpPr/>
            <p:nvPr/>
          </p:nvSpPr>
          <p:spPr bwMode="auto">
            <a:xfrm>
              <a:off x="2166938" y="5453063"/>
              <a:ext cx="338137" cy="160337"/>
            </a:xfrm>
            <a:custGeom>
              <a:avLst/>
              <a:gdLst>
                <a:gd name="T0" fmla="*/ 57 w 69"/>
                <a:gd name="T1" fmla="*/ 33 h 33"/>
                <a:gd name="T2" fmla="*/ 69 w 69"/>
                <a:gd name="T3" fmla="*/ 0 h 33"/>
                <a:gd name="T4" fmla="*/ 0 w 69"/>
                <a:gd name="T5" fmla="*/ 17 h 33"/>
                <a:gd name="T6" fmla="*/ 0 w 69"/>
                <a:gd name="T7" fmla="*/ 33 h 33"/>
                <a:gd name="T8" fmla="*/ 57 w 69"/>
                <a:gd name="T9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3">
                  <a:moveTo>
                    <a:pt x="57" y="33"/>
                  </a:moveTo>
                  <a:cubicBezTo>
                    <a:pt x="61" y="22"/>
                    <a:pt x="65" y="11"/>
                    <a:pt x="69" y="0"/>
                  </a:cubicBezTo>
                  <a:cubicBezTo>
                    <a:pt x="43" y="9"/>
                    <a:pt x="20" y="15"/>
                    <a:pt x="0" y="17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57" y="33"/>
                    <a:pt x="57" y="33"/>
                    <a:pt x="57" y="33"/>
                  </a:cubicBezTo>
                </a:path>
              </a:pathLst>
            </a:custGeom>
            <a:solidFill>
              <a:srgbClr val="0089B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4" name="Freeform 14"/>
            <p:cNvSpPr/>
            <p:nvPr/>
          </p:nvSpPr>
          <p:spPr bwMode="auto">
            <a:xfrm>
              <a:off x="3316288" y="2247900"/>
              <a:ext cx="307975" cy="331787"/>
            </a:xfrm>
            <a:custGeom>
              <a:avLst/>
              <a:gdLst>
                <a:gd name="T0" fmla="*/ 29 w 63"/>
                <a:gd name="T1" fmla="*/ 53 h 68"/>
                <a:gd name="T2" fmla="*/ 63 w 63"/>
                <a:gd name="T3" fmla="*/ 0 h 68"/>
                <a:gd name="T4" fmla="*/ 40 w 63"/>
                <a:gd name="T5" fmla="*/ 7 h 68"/>
                <a:gd name="T6" fmla="*/ 0 w 63"/>
                <a:gd name="T7" fmla="*/ 68 h 68"/>
                <a:gd name="T8" fmla="*/ 29 w 63"/>
                <a:gd name="T9" fmla="*/ 53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68">
                  <a:moveTo>
                    <a:pt x="29" y="53"/>
                  </a:moveTo>
                  <a:cubicBezTo>
                    <a:pt x="39" y="36"/>
                    <a:pt x="50" y="18"/>
                    <a:pt x="63" y="0"/>
                  </a:cubicBezTo>
                  <a:cubicBezTo>
                    <a:pt x="55" y="3"/>
                    <a:pt x="47" y="5"/>
                    <a:pt x="40" y="7"/>
                  </a:cubicBezTo>
                  <a:cubicBezTo>
                    <a:pt x="25" y="28"/>
                    <a:pt x="12" y="49"/>
                    <a:pt x="0" y="68"/>
                  </a:cubicBezTo>
                  <a:cubicBezTo>
                    <a:pt x="9" y="64"/>
                    <a:pt x="19" y="58"/>
                    <a:pt x="29" y="53"/>
                  </a:cubicBezTo>
                </a:path>
              </a:pathLst>
            </a:custGeom>
            <a:solidFill>
              <a:srgbClr val="00A4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5" name="Freeform 15"/>
            <p:cNvSpPr/>
            <p:nvPr/>
          </p:nvSpPr>
          <p:spPr bwMode="auto">
            <a:xfrm>
              <a:off x="3570288" y="1901825"/>
              <a:ext cx="314325" cy="303212"/>
            </a:xfrm>
            <a:custGeom>
              <a:avLst/>
              <a:gdLst>
                <a:gd name="T0" fmla="*/ 21 w 64"/>
                <a:gd name="T1" fmla="*/ 56 h 62"/>
                <a:gd name="T2" fmla="*/ 64 w 64"/>
                <a:gd name="T3" fmla="*/ 3 h 62"/>
                <a:gd name="T4" fmla="*/ 50 w 64"/>
                <a:gd name="T5" fmla="*/ 0 h 62"/>
                <a:gd name="T6" fmla="*/ 0 w 64"/>
                <a:gd name="T7" fmla="*/ 62 h 62"/>
                <a:gd name="T8" fmla="*/ 21 w 64"/>
                <a:gd name="T9" fmla="*/ 56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4" h="62">
                  <a:moveTo>
                    <a:pt x="21" y="56"/>
                  </a:moveTo>
                  <a:cubicBezTo>
                    <a:pt x="34" y="39"/>
                    <a:pt x="49" y="21"/>
                    <a:pt x="64" y="3"/>
                  </a:cubicBezTo>
                  <a:cubicBezTo>
                    <a:pt x="59" y="2"/>
                    <a:pt x="54" y="1"/>
                    <a:pt x="50" y="0"/>
                  </a:cubicBezTo>
                  <a:cubicBezTo>
                    <a:pt x="32" y="21"/>
                    <a:pt x="15" y="41"/>
                    <a:pt x="0" y="62"/>
                  </a:cubicBezTo>
                  <a:cubicBezTo>
                    <a:pt x="7" y="60"/>
                    <a:pt x="14" y="58"/>
                    <a:pt x="21" y="56"/>
                  </a:cubicBezTo>
                </a:path>
              </a:pathLst>
            </a:custGeom>
            <a:solidFill>
              <a:srgbClr val="00A4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6" name="Freeform 16"/>
            <p:cNvSpPr/>
            <p:nvPr/>
          </p:nvSpPr>
          <p:spPr bwMode="auto">
            <a:xfrm>
              <a:off x="3868738" y="1506538"/>
              <a:ext cx="342900" cy="350837"/>
            </a:xfrm>
            <a:custGeom>
              <a:avLst/>
              <a:gdLst>
                <a:gd name="T0" fmla="*/ 15 w 70"/>
                <a:gd name="T1" fmla="*/ 72 h 72"/>
                <a:gd name="T2" fmla="*/ 70 w 70"/>
                <a:gd name="T3" fmla="*/ 14 h 72"/>
                <a:gd name="T4" fmla="*/ 64 w 70"/>
                <a:gd name="T5" fmla="*/ 0 h 72"/>
                <a:gd name="T6" fmla="*/ 0 w 70"/>
                <a:gd name="T7" fmla="*/ 67 h 72"/>
                <a:gd name="T8" fmla="*/ 15 w 70"/>
                <a:gd name="T9" fmla="*/ 7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0" h="72">
                  <a:moveTo>
                    <a:pt x="15" y="72"/>
                  </a:moveTo>
                  <a:cubicBezTo>
                    <a:pt x="32" y="52"/>
                    <a:pt x="50" y="33"/>
                    <a:pt x="70" y="14"/>
                  </a:cubicBezTo>
                  <a:cubicBezTo>
                    <a:pt x="68" y="9"/>
                    <a:pt x="66" y="5"/>
                    <a:pt x="64" y="0"/>
                  </a:cubicBezTo>
                  <a:cubicBezTo>
                    <a:pt x="42" y="22"/>
                    <a:pt x="20" y="45"/>
                    <a:pt x="0" y="67"/>
                  </a:cubicBezTo>
                  <a:cubicBezTo>
                    <a:pt x="5" y="69"/>
                    <a:pt x="9" y="70"/>
                    <a:pt x="15" y="72"/>
                  </a:cubicBezTo>
                </a:path>
              </a:pathLst>
            </a:custGeom>
            <a:solidFill>
              <a:srgbClr val="0081B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7" name="Freeform 17"/>
            <p:cNvSpPr/>
            <p:nvPr/>
          </p:nvSpPr>
          <p:spPr bwMode="auto">
            <a:xfrm>
              <a:off x="4241800" y="1150938"/>
              <a:ext cx="336550" cy="374650"/>
            </a:xfrm>
            <a:custGeom>
              <a:avLst/>
              <a:gdLst>
                <a:gd name="T0" fmla="*/ 4 w 69"/>
                <a:gd name="T1" fmla="*/ 77 h 77"/>
                <a:gd name="T2" fmla="*/ 63 w 69"/>
                <a:gd name="T3" fmla="*/ 24 h 77"/>
                <a:gd name="T4" fmla="*/ 69 w 69"/>
                <a:gd name="T5" fmla="*/ 0 h 77"/>
                <a:gd name="T6" fmla="*/ 0 w 69"/>
                <a:gd name="T7" fmla="*/ 62 h 77"/>
                <a:gd name="T8" fmla="*/ 4 w 69"/>
                <a:gd name="T9" fmla="*/ 77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77">
                  <a:moveTo>
                    <a:pt x="4" y="77"/>
                  </a:moveTo>
                  <a:cubicBezTo>
                    <a:pt x="23" y="58"/>
                    <a:pt x="43" y="40"/>
                    <a:pt x="63" y="24"/>
                  </a:cubicBezTo>
                  <a:cubicBezTo>
                    <a:pt x="65" y="16"/>
                    <a:pt x="67" y="8"/>
                    <a:pt x="69" y="0"/>
                  </a:cubicBezTo>
                  <a:cubicBezTo>
                    <a:pt x="45" y="19"/>
                    <a:pt x="22" y="40"/>
                    <a:pt x="0" y="62"/>
                  </a:cubicBezTo>
                  <a:cubicBezTo>
                    <a:pt x="1" y="67"/>
                    <a:pt x="2" y="72"/>
                    <a:pt x="4" y="77"/>
                  </a:cubicBezTo>
                </a:path>
              </a:pathLst>
            </a:custGeom>
            <a:solidFill>
              <a:srgbClr val="0094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8" name="Freeform 18"/>
            <p:cNvSpPr/>
            <p:nvPr/>
          </p:nvSpPr>
          <p:spPr bwMode="auto">
            <a:xfrm>
              <a:off x="4672013" y="882651"/>
              <a:ext cx="273050" cy="273050"/>
            </a:xfrm>
            <a:custGeom>
              <a:avLst/>
              <a:gdLst>
                <a:gd name="T0" fmla="*/ 0 w 56"/>
                <a:gd name="T1" fmla="*/ 56 h 56"/>
                <a:gd name="T2" fmla="*/ 44 w 56"/>
                <a:gd name="T3" fmla="*/ 24 h 56"/>
                <a:gd name="T4" fmla="*/ 56 w 56"/>
                <a:gd name="T5" fmla="*/ 0 h 56"/>
                <a:gd name="T6" fmla="*/ 6 w 56"/>
                <a:gd name="T7" fmla="*/ 37 h 56"/>
                <a:gd name="T8" fmla="*/ 0 w 56"/>
                <a:gd name="T9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6" h="56">
                  <a:moveTo>
                    <a:pt x="0" y="56"/>
                  </a:moveTo>
                  <a:cubicBezTo>
                    <a:pt x="14" y="45"/>
                    <a:pt x="29" y="34"/>
                    <a:pt x="44" y="24"/>
                  </a:cubicBezTo>
                  <a:cubicBezTo>
                    <a:pt x="48" y="16"/>
                    <a:pt x="52" y="8"/>
                    <a:pt x="56" y="0"/>
                  </a:cubicBezTo>
                  <a:cubicBezTo>
                    <a:pt x="39" y="12"/>
                    <a:pt x="22" y="24"/>
                    <a:pt x="6" y="37"/>
                  </a:cubicBezTo>
                  <a:cubicBezTo>
                    <a:pt x="4" y="43"/>
                    <a:pt x="2" y="50"/>
                    <a:pt x="0" y="56"/>
                  </a:cubicBezTo>
                </a:path>
              </a:pathLst>
            </a:custGeom>
            <a:solidFill>
              <a:srgbClr val="6AD7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9" name="Freeform 19"/>
            <p:cNvSpPr/>
            <p:nvPr/>
          </p:nvSpPr>
          <p:spPr bwMode="auto">
            <a:xfrm>
              <a:off x="5019675" y="882651"/>
              <a:ext cx="73025" cy="44450"/>
            </a:xfrm>
            <a:custGeom>
              <a:avLst/>
              <a:gdLst>
                <a:gd name="T0" fmla="*/ 5 w 15"/>
                <a:gd name="T1" fmla="*/ 0 h 9"/>
                <a:gd name="T2" fmla="*/ 0 w 15"/>
                <a:gd name="T3" fmla="*/ 9 h 9"/>
                <a:gd name="T4" fmla="*/ 15 w 15"/>
                <a:gd name="T5" fmla="*/ 0 h 9"/>
                <a:gd name="T6" fmla="*/ 5 w 1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" h="9">
                  <a:moveTo>
                    <a:pt x="5" y="0"/>
                  </a:moveTo>
                  <a:cubicBezTo>
                    <a:pt x="3" y="3"/>
                    <a:pt x="1" y="6"/>
                    <a:pt x="0" y="9"/>
                  </a:cubicBezTo>
                  <a:cubicBezTo>
                    <a:pt x="5" y="6"/>
                    <a:pt x="10" y="3"/>
                    <a:pt x="15" y="0"/>
                  </a:cubicBezTo>
                  <a:cubicBezTo>
                    <a:pt x="5" y="0"/>
                    <a:pt x="5" y="0"/>
                    <a:pt x="5" y="0"/>
                  </a:cubicBezTo>
                </a:path>
              </a:pathLst>
            </a:custGeom>
            <a:solidFill>
              <a:srgbClr val="12C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0" name="Freeform 20"/>
            <p:cNvSpPr/>
            <p:nvPr/>
          </p:nvSpPr>
          <p:spPr bwMode="auto">
            <a:xfrm>
              <a:off x="5327650" y="1800225"/>
              <a:ext cx="547687" cy="750887"/>
            </a:xfrm>
            <a:custGeom>
              <a:avLst/>
              <a:gdLst>
                <a:gd name="T0" fmla="*/ 112 w 112"/>
                <a:gd name="T1" fmla="*/ 0 h 154"/>
                <a:gd name="T2" fmla="*/ 91 w 112"/>
                <a:gd name="T3" fmla="*/ 10 h 154"/>
                <a:gd name="T4" fmla="*/ 0 w 112"/>
                <a:gd name="T5" fmla="*/ 154 h 154"/>
                <a:gd name="T6" fmla="*/ 95 w 112"/>
                <a:gd name="T7" fmla="*/ 140 h 154"/>
                <a:gd name="T8" fmla="*/ 112 w 112"/>
                <a:gd name="T9" fmla="*/ 115 h 154"/>
                <a:gd name="T10" fmla="*/ 112 w 112"/>
                <a:gd name="T11" fmla="*/ 0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2" h="154">
                  <a:moveTo>
                    <a:pt x="112" y="0"/>
                  </a:moveTo>
                  <a:cubicBezTo>
                    <a:pt x="105" y="3"/>
                    <a:pt x="98" y="7"/>
                    <a:pt x="91" y="10"/>
                  </a:cubicBezTo>
                  <a:cubicBezTo>
                    <a:pt x="67" y="54"/>
                    <a:pt x="37" y="103"/>
                    <a:pt x="0" y="154"/>
                  </a:cubicBezTo>
                  <a:cubicBezTo>
                    <a:pt x="29" y="150"/>
                    <a:pt x="61" y="145"/>
                    <a:pt x="95" y="140"/>
                  </a:cubicBezTo>
                  <a:cubicBezTo>
                    <a:pt x="101" y="132"/>
                    <a:pt x="106" y="123"/>
                    <a:pt x="112" y="115"/>
                  </a:cubicBezTo>
                  <a:cubicBezTo>
                    <a:pt x="112" y="0"/>
                    <a:pt x="112" y="0"/>
                    <a:pt x="112" y="0"/>
                  </a:cubicBezTo>
                </a:path>
              </a:pathLst>
            </a:custGeom>
            <a:solidFill>
              <a:srgbClr val="00B6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1" name="Freeform 21"/>
            <p:cNvSpPr/>
            <p:nvPr/>
          </p:nvSpPr>
          <p:spPr bwMode="auto">
            <a:xfrm>
              <a:off x="4592638" y="2852738"/>
              <a:ext cx="866775" cy="760412"/>
            </a:xfrm>
            <a:custGeom>
              <a:avLst/>
              <a:gdLst>
                <a:gd name="T0" fmla="*/ 110 w 177"/>
                <a:gd name="T1" fmla="*/ 0 h 156"/>
                <a:gd name="T2" fmla="*/ 0 w 177"/>
                <a:gd name="T3" fmla="*/ 127 h 156"/>
                <a:gd name="T4" fmla="*/ 45 w 177"/>
                <a:gd name="T5" fmla="*/ 156 h 156"/>
                <a:gd name="T6" fmla="*/ 177 w 177"/>
                <a:gd name="T7" fmla="*/ 3 h 156"/>
                <a:gd name="T8" fmla="*/ 110 w 177"/>
                <a:gd name="T9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7" h="156">
                  <a:moveTo>
                    <a:pt x="110" y="0"/>
                  </a:moveTo>
                  <a:cubicBezTo>
                    <a:pt x="76" y="43"/>
                    <a:pt x="39" y="86"/>
                    <a:pt x="0" y="127"/>
                  </a:cubicBezTo>
                  <a:cubicBezTo>
                    <a:pt x="15" y="136"/>
                    <a:pt x="30" y="146"/>
                    <a:pt x="45" y="156"/>
                  </a:cubicBezTo>
                  <a:cubicBezTo>
                    <a:pt x="93" y="106"/>
                    <a:pt x="137" y="55"/>
                    <a:pt x="177" y="3"/>
                  </a:cubicBezTo>
                  <a:cubicBezTo>
                    <a:pt x="154" y="2"/>
                    <a:pt x="131" y="1"/>
                    <a:pt x="110" y="0"/>
                  </a:cubicBezTo>
                </a:path>
              </a:pathLst>
            </a:custGeom>
            <a:solidFill>
              <a:srgbClr val="50D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2" name="Freeform 22"/>
            <p:cNvSpPr/>
            <p:nvPr/>
          </p:nvSpPr>
          <p:spPr bwMode="auto">
            <a:xfrm>
              <a:off x="3673475" y="3852863"/>
              <a:ext cx="690562" cy="769937"/>
            </a:xfrm>
            <a:custGeom>
              <a:avLst/>
              <a:gdLst>
                <a:gd name="T0" fmla="*/ 113 w 141"/>
                <a:gd name="T1" fmla="*/ 0 h 158"/>
                <a:gd name="T2" fmla="*/ 0 w 141"/>
                <a:gd name="T3" fmla="*/ 99 h 158"/>
                <a:gd name="T4" fmla="*/ 5 w 141"/>
                <a:gd name="T5" fmla="*/ 158 h 158"/>
                <a:gd name="T6" fmla="*/ 141 w 141"/>
                <a:gd name="T7" fmla="*/ 42 h 158"/>
                <a:gd name="T8" fmla="*/ 113 w 141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1" h="158">
                  <a:moveTo>
                    <a:pt x="113" y="0"/>
                  </a:moveTo>
                  <a:cubicBezTo>
                    <a:pt x="75" y="36"/>
                    <a:pt x="37" y="69"/>
                    <a:pt x="0" y="99"/>
                  </a:cubicBezTo>
                  <a:cubicBezTo>
                    <a:pt x="2" y="118"/>
                    <a:pt x="3" y="137"/>
                    <a:pt x="5" y="158"/>
                  </a:cubicBezTo>
                  <a:cubicBezTo>
                    <a:pt x="50" y="124"/>
                    <a:pt x="96" y="85"/>
                    <a:pt x="141" y="42"/>
                  </a:cubicBezTo>
                  <a:cubicBezTo>
                    <a:pt x="131" y="27"/>
                    <a:pt x="122" y="13"/>
                    <a:pt x="113" y="0"/>
                  </a:cubicBezTo>
                </a:path>
              </a:pathLst>
            </a:custGeom>
            <a:solidFill>
              <a:srgbClr val="61D5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3" name="Freeform 23"/>
            <p:cNvSpPr/>
            <p:nvPr/>
          </p:nvSpPr>
          <p:spPr bwMode="auto">
            <a:xfrm>
              <a:off x="2749550" y="4603750"/>
              <a:ext cx="561975" cy="619125"/>
            </a:xfrm>
            <a:custGeom>
              <a:avLst/>
              <a:gdLst>
                <a:gd name="T0" fmla="*/ 115 w 115"/>
                <a:gd name="T1" fmla="*/ 0 h 127"/>
                <a:gd name="T2" fmla="*/ 22 w 115"/>
                <a:gd name="T3" fmla="*/ 57 h 127"/>
                <a:gd name="T4" fmla="*/ 0 w 115"/>
                <a:gd name="T5" fmla="*/ 127 h 127"/>
                <a:gd name="T6" fmla="*/ 108 w 115"/>
                <a:gd name="T7" fmla="*/ 66 h 127"/>
                <a:gd name="T8" fmla="*/ 115 w 115"/>
                <a:gd name="T9" fmla="*/ 0 h 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" h="127">
                  <a:moveTo>
                    <a:pt x="115" y="0"/>
                  </a:moveTo>
                  <a:cubicBezTo>
                    <a:pt x="82" y="23"/>
                    <a:pt x="51" y="42"/>
                    <a:pt x="22" y="57"/>
                  </a:cubicBezTo>
                  <a:cubicBezTo>
                    <a:pt x="15" y="80"/>
                    <a:pt x="7" y="103"/>
                    <a:pt x="0" y="127"/>
                  </a:cubicBezTo>
                  <a:cubicBezTo>
                    <a:pt x="33" y="112"/>
                    <a:pt x="69" y="91"/>
                    <a:pt x="108" y="66"/>
                  </a:cubicBezTo>
                  <a:cubicBezTo>
                    <a:pt x="110" y="43"/>
                    <a:pt x="113" y="21"/>
                    <a:pt x="115" y="0"/>
                  </a:cubicBezTo>
                </a:path>
              </a:pathLst>
            </a:custGeom>
            <a:solidFill>
              <a:srgbClr val="52D1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4" name="Freeform 24"/>
            <p:cNvSpPr/>
            <p:nvPr/>
          </p:nvSpPr>
          <p:spPr bwMode="auto">
            <a:xfrm>
              <a:off x="2166938" y="4930775"/>
              <a:ext cx="498475" cy="527050"/>
            </a:xfrm>
            <a:custGeom>
              <a:avLst/>
              <a:gdLst>
                <a:gd name="T0" fmla="*/ 21 w 102"/>
                <a:gd name="T1" fmla="*/ 23 h 108"/>
                <a:gd name="T2" fmla="*/ 0 w 102"/>
                <a:gd name="T3" fmla="*/ 61 h 108"/>
                <a:gd name="T4" fmla="*/ 0 w 102"/>
                <a:gd name="T5" fmla="*/ 108 h 108"/>
                <a:gd name="T6" fmla="*/ 65 w 102"/>
                <a:gd name="T7" fmla="*/ 93 h 108"/>
                <a:gd name="T8" fmla="*/ 102 w 102"/>
                <a:gd name="T9" fmla="*/ 0 h 108"/>
                <a:gd name="T10" fmla="*/ 21 w 102"/>
                <a:gd name="T11" fmla="*/ 23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2" h="108">
                  <a:moveTo>
                    <a:pt x="21" y="23"/>
                  </a:moveTo>
                  <a:cubicBezTo>
                    <a:pt x="14" y="36"/>
                    <a:pt x="7" y="48"/>
                    <a:pt x="0" y="61"/>
                  </a:cubicBezTo>
                  <a:cubicBezTo>
                    <a:pt x="0" y="108"/>
                    <a:pt x="0" y="108"/>
                    <a:pt x="0" y="108"/>
                  </a:cubicBezTo>
                  <a:cubicBezTo>
                    <a:pt x="19" y="106"/>
                    <a:pt x="41" y="101"/>
                    <a:pt x="65" y="93"/>
                  </a:cubicBezTo>
                  <a:cubicBezTo>
                    <a:pt x="78" y="60"/>
                    <a:pt x="90" y="30"/>
                    <a:pt x="102" y="0"/>
                  </a:cubicBezTo>
                  <a:cubicBezTo>
                    <a:pt x="71" y="14"/>
                    <a:pt x="44" y="21"/>
                    <a:pt x="21" y="23"/>
                  </a:cubicBezTo>
                </a:path>
              </a:pathLst>
            </a:custGeom>
            <a:solidFill>
              <a:srgbClr val="00AD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5" name="Freeform 25"/>
            <p:cNvSpPr/>
            <p:nvPr/>
          </p:nvSpPr>
          <p:spPr bwMode="auto">
            <a:xfrm>
              <a:off x="2166938" y="5018088"/>
              <a:ext cx="53975" cy="93662"/>
            </a:xfrm>
            <a:custGeom>
              <a:avLst/>
              <a:gdLst>
                <a:gd name="T0" fmla="*/ 0 w 11"/>
                <a:gd name="T1" fmla="*/ 0 h 19"/>
                <a:gd name="T2" fmla="*/ 0 w 11"/>
                <a:gd name="T3" fmla="*/ 19 h 19"/>
                <a:gd name="T4" fmla="*/ 11 w 11"/>
                <a:gd name="T5" fmla="*/ 1 h 19"/>
                <a:gd name="T6" fmla="*/ 0 w 11"/>
                <a:gd name="T7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9">
                  <a:moveTo>
                    <a:pt x="0" y="0"/>
                  </a:moveTo>
                  <a:cubicBezTo>
                    <a:pt x="0" y="19"/>
                    <a:pt x="0" y="19"/>
                    <a:pt x="0" y="19"/>
                  </a:cubicBezTo>
                  <a:cubicBezTo>
                    <a:pt x="3" y="13"/>
                    <a:pt x="7" y="7"/>
                    <a:pt x="11" y="1"/>
                  </a:cubicBezTo>
                  <a:cubicBezTo>
                    <a:pt x="7" y="1"/>
                    <a:pt x="3" y="0"/>
                    <a:pt x="0" y="0"/>
                  </a:cubicBezTo>
                </a:path>
              </a:pathLst>
            </a:custGeom>
            <a:solidFill>
              <a:srgbClr val="0073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6" name="Freeform 26"/>
            <p:cNvSpPr/>
            <p:nvPr/>
          </p:nvSpPr>
          <p:spPr bwMode="auto">
            <a:xfrm>
              <a:off x="3487738" y="2189163"/>
              <a:ext cx="303212" cy="307975"/>
            </a:xfrm>
            <a:custGeom>
              <a:avLst/>
              <a:gdLst>
                <a:gd name="T0" fmla="*/ 36 w 62"/>
                <a:gd name="T1" fmla="*/ 45 h 63"/>
                <a:gd name="T2" fmla="*/ 62 w 62"/>
                <a:gd name="T3" fmla="*/ 0 h 63"/>
                <a:gd name="T4" fmla="*/ 35 w 62"/>
                <a:gd name="T5" fmla="*/ 8 h 63"/>
                <a:gd name="T6" fmla="*/ 0 w 62"/>
                <a:gd name="T7" fmla="*/ 63 h 63"/>
                <a:gd name="T8" fmla="*/ 36 w 62"/>
                <a:gd name="T9" fmla="*/ 45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2" h="63">
                  <a:moveTo>
                    <a:pt x="36" y="45"/>
                  </a:moveTo>
                  <a:cubicBezTo>
                    <a:pt x="43" y="30"/>
                    <a:pt x="52" y="15"/>
                    <a:pt x="62" y="0"/>
                  </a:cubicBezTo>
                  <a:cubicBezTo>
                    <a:pt x="53" y="3"/>
                    <a:pt x="44" y="6"/>
                    <a:pt x="35" y="8"/>
                  </a:cubicBezTo>
                  <a:cubicBezTo>
                    <a:pt x="22" y="27"/>
                    <a:pt x="10" y="46"/>
                    <a:pt x="0" y="63"/>
                  </a:cubicBezTo>
                  <a:cubicBezTo>
                    <a:pt x="12" y="57"/>
                    <a:pt x="24" y="51"/>
                    <a:pt x="36" y="45"/>
                  </a:cubicBezTo>
                </a:path>
              </a:pathLst>
            </a:custGeom>
            <a:solidFill>
              <a:srgbClr val="0090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7" name="Freeform 27"/>
            <p:cNvSpPr/>
            <p:nvPr/>
          </p:nvSpPr>
          <p:spPr bwMode="auto">
            <a:xfrm>
              <a:off x="3697288" y="1906588"/>
              <a:ext cx="298450" cy="273050"/>
            </a:xfrm>
            <a:custGeom>
              <a:avLst/>
              <a:gdLst>
                <a:gd name="T0" fmla="*/ 25 w 61"/>
                <a:gd name="T1" fmla="*/ 49 h 56"/>
                <a:gd name="T2" fmla="*/ 61 w 61"/>
                <a:gd name="T3" fmla="*/ 3 h 56"/>
                <a:gd name="T4" fmla="*/ 44 w 61"/>
                <a:gd name="T5" fmla="*/ 0 h 56"/>
                <a:gd name="T6" fmla="*/ 0 w 61"/>
                <a:gd name="T7" fmla="*/ 56 h 56"/>
                <a:gd name="T8" fmla="*/ 25 w 61"/>
                <a:gd name="T9" fmla="*/ 49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56">
                  <a:moveTo>
                    <a:pt x="25" y="49"/>
                  </a:moveTo>
                  <a:cubicBezTo>
                    <a:pt x="36" y="34"/>
                    <a:pt x="48" y="19"/>
                    <a:pt x="61" y="3"/>
                  </a:cubicBezTo>
                  <a:cubicBezTo>
                    <a:pt x="55" y="2"/>
                    <a:pt x="49" y="1"/>
                    <a:pt x="44" y="0"/>
                  </a:cubicBezTo>
                  <a:cubicBezTo>
                    <a:pt x="28" y="19"/>
                    <a:pt x="13" y="38"/>
                    <a:pt x="0" y="56"/>
                  </a:cubicBezTo>
                  <a:cubicBezTo>
                    <a:pt x="8" y="54"/>
                    <a:pt x="16" y="51"/>
                    <a:pt x="25" y="49"/>
                  </a:cubicBezTo>
                </a:path>
              </a:pathLst>
            </a:custGeom>
            <a:solidFill>
              <a:srgbClr val="0090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8" name="Freeform 28"/>
            <p:cNvSpPr/>
            <p:nvPr/>
          </p:nvSpPr>
          <p:spPr bwMode="auto">
            <a:xfrm>
              <a:off x="3981450" y="1619250"/>
              <a:ext cx="239712" cy="238125"/>
            </a:xfrm>
            <a:custGeom>
              <a:avLst/>
              <a:gdLst>
                <a:gd name="T0" fmla="*/ 13 w 49"/>
                <a:gd name="T1" fmla="*/ 49 h 49"/>
                <a:gd name="T2" fmla="*/ 49 w 49"/>
                <a:gd name="T3" fmla="*/ 11 h 49"/>
                <a:gd name="T4" fmla="*/ 43 w 49"/>
                <a:gd name="T5" fmla="*/ 0 h 49"/>
                <a:gd name="T6" fmla="*/ 0 w 49"/>
                <a:gd name="T7" fmla="*/ 45 h 49"/>
                <a:gd name="T8" fmla="*/ 13 w 49"/>
                <a:gd name="T9" fmla="*/ 49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9" h="49">
                  <a:moveTo>
                    <a:pt x="13" y="49"/>
                  </a:moveTo>
                  <a:cubicBezTo>
                    <a:pt x="24" y="37"/>
                    <a:pt x="37" y="24"/>
                    <a:pt x="49" y="11"/>
                  </a:cubicBezTo>
                  <a:cubicBezTo>
                    <a:pt x="47" y="7"/>
                    <a:pt x="45" y="3"/>
                    <a:pt x="43" y="0"/>
                  </a:cubicBezTo>
                  <a:cubicBezTo>
                    <a:pt x="28" y="14"/>
                    <a:pt x="14" y="30"/>
                    <a:pt x="0" y="45"/>
                  </a:cubicBezTo>
                  <a:cubicBezTo>
                    <a:pt x="4" y="46"/>
                    <a:pt x="8" y="48"/>
                    <a:pt x="13" y="49"/>
                  </a:cubicBezTo>
                </a:path>
              </a:pathLst>
            </a:custGeom>
            <a:solidFill>
              <a:srgbClr val="16C1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9" name="Freeform 29"/>
            <p:cNvSpPr/>
            <p:nvPr/>
          </p:nvSpPr>
          <p:spPr bwMode="auto">
            <a:xfrm>
              <a:off x="4300538" y="1336675"/>
              <a:ext cx="204787" cy="247650"/>
            </a:xfrm>
            <a:custGeom>
              <a:avLst/>
              <a:gdLst>
                <a:gd name="T0" fmla="*/ 3 w 42"/>
                <a:gd name="T1" fmla="*/ 51 h 51"/>
                <a:gd name="T2" fmla="*/ 39 w 42"/>
                <a:gd name="T3" fmla="*/ 19 h 51"/>
                <a:gd name="T4" fmla="*/ 42 w 42"/>
                <a:gd name="T5" fmla="*/ 0 h 51"/>
                <a:gd name="T6" fmla="*/ 0 w 42"/>
                <a:gd name="T7" fmla="*/ 37 h 51"/>
                <a:gd name="T8" fmla="*/ 3 w 42"/>
                <a:gd name="T9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1">
                  <a:moveTo>
                    <a:pt x="3" y="51"/>
                  </a:moveTo>
                  <a:cubicBezTo>
                    <a:pt x="14" y="40"/>
                    <a:pt x="27" y="29"/>
                    <a:pt x="39" y="19"/>
                  </a:cubicBezTo>
                  <a:cubicBezTo>
                    <a:pt x="40" y="13"/>
                    <a:pt x="41" y="7"/>
                    <a:pt x="42" y="0"/>
                  </a:cubicBezTo>
                  <a:cubicBezTo>
                    <a:pt x="28" y="12"/>
                    <a:pt x="14" y="25"/>
                    <a:pt x="0" y="37"/>
                  </a:cubicBezTo>
                  <a:cubicBezTo>
                    <a:pt x="1" y="42"/>
                    <a:pt x="2" y="46"/>
                    <a:pt x="3" y="51"/>
                  </a:cubicBezTo>
                </a:path>
              </a:pathLst>
            </a:custGeom>
            <a:solidFill>
              <a:srgbClr val="3AC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0" name="Freeform 30"/>
            <p:cNvSpPr/>
            <p:nvPr/>
          </p:nvSpPr>
          <p:spPr bwMode="auto">
            <a:xfrm>
              <a:off x="4613275" y="1092200"/>
              <a:ext cx="230187" cy="239712"/>
            </a:xfrm>
            <a:custGeom>
              <a:avLst/>
              <a:gdLst>
                <a:gd name="T0" fmla="*/ 0 w 47"/>
                <a:gd name="T1" fmla="*/ 49 h 49"/>
                <a:gd name="T2" fmla="*/ 34 w 47"/>
                <a:gd name="T3" fmla="*/ 25 h 49"/>
                <a:gd name="T4" fmla="*/ 47 w 47"/>
                <a:gd name="T5" fmla="*/ 0 h 49"/>
                <a:gd name="T6" fmla="*/ 6 w 47"/>
                <a:gd name="T7" fmla="*/ 29 h 49"/>
                <a:gd name="T8" fmla="*/ 0 w 47"/>
                <a:gd name="T9" fmla="*/ 49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9">
                  <a:moveTo>
                    <a:pt x="0" y="49"/>
                  </a:moveTo>
                  <a:cubicBezTo>
                    <a:pt x="11" y="41"/>
                    <a:pt x="23" y="33"/>
                    <a:pt x="34" y="25"/>
                  </a:cubicBezTo>
                  <a:cubicBezTo>
                    <a:pt x="38" y="17"/>
                    <a:pt x="43" y="8"/>
                    <a:pt x="47" y="0"/>
                  </a:cubicBezTo>
                  <a:cubicBezTo>
                    <a:pt x="34" y="8"/>
                    <a:pt x="20" y="18"/>
                    <a:pt x="6" y="29"/>
                  </a:cubicBezTo>
                  <a:cubicBezTo>
                    <a:pt x="4" y="35"/>
                    <a:pt x="2" y="42"/>
                    <a:pt x="0" y="49"/>
                  </a:cubicBezTo>
                </a:path>
              </a:pathLst>
            </a:custGeom>
            <a:solidFill>
              <a:srgbClr val="45C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1" name="Freeform 31"/>
            <p:cNvSpPr/>
            <p:nvPr/>
          </p:nvSpPr>
          <p:spPr bwMode="auto">
            <a:xfrm>
              <a:off x="4902200" y="882651"/>
              <a:ext cx="307975" cy="268287"/>
            </a:xfrm>
            <a:custGeom>
              <a:avLst/>
              <a:gdLst>
                <a:gd name="T0" fmla="*/ 63 w 63"/>
                <a:gd name="T1" fmla="*/ 0 h 55"/>
                <a:gd name="T2" fmla="*/ 18 w 63"/>
                <a:gd name="T3" fmla="*/ 23 h 55"/>
                <a:gd name="T4" fmla="*/ 0 w 63"/>
                <a:gd name="T5" fmla="*/ 55 h 55"/>
                <a:gd name="T6" fmla="*/ 36 w 63"/>
                <a:gd name="T7" fmla="*/ 38 h 55"/>
                <a:gd name="T8" fmla="*/ 63 w 63"/>
                <a:gd name="T9" fmla="*/ 0 h 55"/>
                <a:gd name="T10" fmla="*/ 63 w 63"/>
                <a:gd name="T11" fmla="*/ 0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55">
                  <a:moveTo>
                    <a:pt x="63" y="0"/>
                  </a:moveTo>
                  <a:cubicBezTo>
                    <a:pt x="48" y="6"/>
                    <a:pt x="34" y="14"/>
                    <a:pt x="18" y="23"/>
                  </a:cubicBezTo>
                  <a:cubicBezTo>
                    <a:pt x="12" y="33"/>
                    <a:pt x="6" y="44"/>
                    <a:pt x="0" y="55"/>
                  </a:cubicBezTo>
                  <a:cubicBezTo>
                    <a:pt x="12" y="48"/>
                    <a:pt x="24" y="42"/>
                    <a:pt x="36" y="38"/>
                  </a:cubicBezTo>
                  <a:cubicBezTo>
                    <a:pt x="45" y="25"/>
                    <a:pt x="54" y="12"/>
                    <a:pt x="63" y="0"/>
                  </a:cubicBezTo>
                  <a:cubicBezTo>
                    <a:pt x="63" y="0"/>
                    <a:pt x="63" y="0"/>
                    <a:pt x="63" y="0"/>
                  </a:cubicBezTo>
                </a:path>
              </a:pathLst>
            </a:custGeom>
            <a:solidFill>
              <a:srgbClr val="4AC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2" name="Freeform 32"/>
            <p:cNvSpPr/>
            <p:nvPr/>
          </p:nvSpPr>
          <p:spPr bwMode="auto">
            <a:xfrm>
              <a:off x="5146675" y="882651"/>
              <a:ext cx="322262" cy="176212"/>
            </a:xfrm>
            <a:custGeom>
              <a:avLst/>
              <a:gdLst>
                <a:gd name="T0" fmla="*/ 28 w 66"/>
                <a:gd name="T1" fmla="*/ 0 h 36"/>
                <a:gd name="T2" fmla="*/ 0 w 66"/>
                <a:gd name="T3" fmla="*/ 36 h 36"/>
                <a:gd name="T4" fmla="*/ 37 w 66"/>
                <a:gd name="T5" fmla="*/ 32 h 36"/>
                <a:gd name="T6" fmla="*/ 66 w 66"/>
                <a:gd name="T7" fmla="*/ 0 h 36"/>
                <a:gd name="T8" fmla="*/ 28 w 66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6" h="36">
                  <a:moveTo>
                    <a:pt x="28" y="0"/>
                  </a:moveTo>
                  <a:cubicBezTo>
                    <a:pt x="19" y="12"/>
                    <a:pt x="10" y="24"/>
                    <a:pt x="0" y="36"/>
                  </a:cubicBezTo>
                  <a:cubicBezTo>
                    <a:pt x="14" y="32"/>
                    <a:pt x="26" y="31"/>
                    <a:pt x="37" y="32"/>
                  </a:cubicBezTo>
                  <a:cubicBezTo>
                    <a:pt x="46" y="22"/>
                    <a:pt x="56" y="11"/>
                    <a:pt x="66" y="0"/>
                  </a:cubicBezTo>
                  <a:cubicBezTo>
                    <a:pt x="28" y="0"/>
                    <a:pt x="28" y="0"/>
                    <a:pt x="28" y="0"/>
                  </a:cubicBezTo>
                </a:path>
              </a:pathLst>
            </a:custGeom>
            <a:solidFill>
              <a:srgbClr val="06B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3" name="Freeform 33"/>
            <p:cNvSpPr/>
            <p:nvPr/>
          </p:nvSpPr>
          <p:spPr bwMode="auto">
            <a:xfrm>
              <a:off x="5370513" y="882651"/>
              <a:ext cx="406400" cy="268287"/>
            </a:xfrm>
            <a:custGeom>
              <a:avLst/>
              <a:gdLst>
                <a:gd name="T0" fmla="*/ 33 w 83"/>
                <a:gd name="T1" fmla="*/ 0 h 55"/>
                <a:gd name="T2" fmla="*/ 0 w 83"/>
                <a:gd name="T3" fmla="*/ 35 h 55"/>
                <a:gd name="T4" fmla="*/ 22 w 83"/>
                <a:gd name="T5" fmla="*/ 55 h 55"/>
                <a:gd name="T6" fmla="*/ 83 w 83"/>
                <a:gd name="T7" fmla="*/ 0 h 55"/>
                <a:gd name="T8" fmla="*/ 33 w 83"/>
                <a:gd name="T9" fmla="*/ 0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55">
                  <a:moveTo>
                    <a:pt x="33" y="0"/>
                  </a:moveTo>
                  <a:cubicBezTo>
                    <a:pt x="22" y="12"/>
                    <a:pt x="11" y="23"/>
                    <a:pt x="0" y="35"/>
                  </a:cubicBezTo>
                  <a:cubicBezTo>
                    <a:pt x="10" y="39"/>
                    <a:pt x="17" y="45"/>
                    <a:pt x="22" y="55"/>
                  </a:cubicBezTo>
                  <a:cubicBezTo>
                    <a:pt x="42" y="37"/>
                    <a:pt x="62" y="18"/>
                    <a:pt x="83" y="0"/>
                  </a:cubicBezTo>
                  <a:cubicBezTo>
                    <a:pt x="33" y="0"/>
                    <a:pt x="33" y="0"/>
                    <a:pt x="33" y="0"/>
                  </a:cubicBezTo>
                </a:path>
              </a:pathLst>
            </a:custGeom>
            <a:solidFill>
              <a:srgbClr val="00B7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4" name="Freeform 34"/>
            <p:cNvSpPr/>
            <p:nvPr/>
          </p:nvSpPr>
          <p:spPr bwMode="auto">
            <a:xfrm>
              <a:off x="5492750" y="887413"/>
              <a:ext cx="382587" cy="550862"/>
            </a:xfrm>
            <a:custGeom>
              <a:avLst/>
              <a:gdLst>
                <a:gd name="T0" fmla="*/ 78 w 78"/>
                <a:gd name="T1" fmla="*/ 56 h 113"/>
                <a:gd name="T2" fmla="*/ 78 w 78"/>
                <a:gd name="T3" fmla="*/ 4 h 113"/>
                <a:gd name="T4" fmla="*/ 76 w 78"/>
                <a:gd name="T5" fmla="*/ 0 h 113"/>
                <a:gd name="T6" fmla="*/ 2 w 78"/>
                <a:gd name="T7" fmla="*/ 64 h 113"/>
                <a:gd name="T8" fmla="*/ 0 w 78"/>
                <a:gd name="T9" fmla="*/ 113 h 113"/>
                <a:gd name="T10" fmla="*/ 78 w 78"/>
                <a:gd name="T11" fmla="*/ 56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113">
                  <a:moveTo>
                    <a:pt x="78" y="56"/>
                  </a:moveTo>
                  <a:cubicBezTo>
                    <a:pt x="78" y="4"/>
                    <a:pt x="78" y="4"/>
                    <a:pt x="78" y="4"/>
                  </a:cubicBezTo>
                  <a:cubicBezTo>
                    <a:pt x="77" y="2"/>
                    <a:pt x="77" y="1"/>
                    <a:pt x="76" y="0"/>
                  </a:cubicBezTo>
                  <a:cubicBezTo>
                    <a:pt x="51" y="22"/>
                    <a:pt x="26" y="43"/>
                    <a:pt x="2" y="64"/>
                  </a:cubicBezTo>
                  <a:cubicBezTo>
                    <a:pt x="5" y="77"/>
                    <a:pt x="4" y="93"/>
                    <a:pt x="0" y="113"/>
                  </a:cubicBezTo>
                  <a:cubicBezTo>
                    <a:pt x="25" y="95"/>
                    <a:pt x="51" y="75"/>
                    <a:pt x="78" y="56"/>
                  </a:cubicBezTo>
                </a:path>
              </a:pathLst>
            </a:custGeom>
            <a:solidFill>
              <a:srgbClr val="0FB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5" name="Freeform 35"/>
            <p:cNvSpPr/>
            <p:nvPr/>
          </p:nvSpPr>
          <p:spPr bwMode="auto">
            <a:xfrm>
              <a:off x="5259388" y="1252538"/>
              <a:ext cx="615950" cy="722312"/>
            </a:xfrm>
            <a:custGeom>
              <a:avLst/>
              <a:gdLst>
                <a:gd name="T0" fmla="*/ 126 w 126"/>
                <a:gd name="T1" fmla="*/ 0 h 148"/>
                <a:gd name="T2" fmla="*/ 38 w 126"/>
                <a:gd name="T3" fmla="*/ 60 h 148"/>
                <a:gd name="T4" fmla="*/ 0 w 126"/>
                <a:gd name="T5" fmla="*/ 148 h 148"/>
                <a:gd name="T6" fmla="*/ 95 w 126"/>
                <a:gd name="T7" fmla="*/ 101 h 148"/>
                <a:gd name="T8" fmla="*/ 126 w 126"/>
                <a:gd name="T9" fmla="*/ 23 h 148"/>
                <a:gd name="T10" fmla="*/ 126 w 126"/>
                <a:gd name="T11" fmla="*/ 0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6" h="148">
                  <a:moveTo>
                    <a:pt x="126" y="0"/>
                  </a:moveTo>
                  <a:cubicBezTo>
                    <a:pt x="96" y="21"/>
                    <a:pt x="66" y="41"/>
                    <a:pt x="38" y="60"/>
                  </a:cubicBezTo>
                  <a:cubicBezTo>
                    <a:pt x="30" y="86"/>
                    <a:pt x="17" y="115"/>
                    <a:pt x="0" y="148"/>
                  </a:cubicBezTo>
                  <a:cubicBezTo>
                    <a:pt x="30" y="133"/>
                    <a:pt x="61" y="117"/>
                    <a:pt x="95" y="101"/>
                  </a:cubicBezTo>
                  <a:cubicBezTo>
                    <a:pt x="109" y="72"/>
                    <a:pt x="119" y="46"/>
                    <a:pt x="126" y="23"/>
                  </a:cubicBezTo>
                  <a:cubicBezTo>
                    <a:pt x="126" y="0"/>
                    <a:pt x="126" y="0"/>
                    <a:pt x="126" y="0"/>
                  </a:cubicBezTo>
                </a:path>
              </a:pathLst>
            </a:custGeom>
            <a:solidFill>
              <a:srgbClr val="0099D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6" name="Freeform 36"/>
            <p:cNvSpPr/>
            <p:nvPr/>
          </p:nvSpPr>
          <p:spPr bwMode="auto">
            <a:xfrm>
              <a:off x="5083175" y="2155825"/>
              <a:ext cx="293687" cy="263525"/>
            </a:xfrm>
            <a:custGeom>
              <a:avLst/>
              <a:gdLst>
                <a:gd name="T0" fmla="*/ 29 w 60"/>
                <a:gd name="T1" fmla="*/ 11 h 54"/>
                <a:gd name="T2" fmla="*/ 0 w 60"/>
                <a:gd name="T3" fmla="*/ 54 h 54"/>
                <a:gd name="T4" fmla="*/ 29 w 60"/>
                <a:gd name="T5" fmla="*/ 46 h 54"/>
                <a:gd name="T6" fmla="*/ 60 w 60"/>
                <a:gd name="T7" fmla="*/ 0 h 54"/>
                <a:gd name="T8" fmla="*/ 29 w 60"/>
                <a:gd name="T9" fmla="*/ 1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54">
                  <a:moveTo>
                    <a:pt x="29" y="11"/>
                  </a:moveTo>
                  <a:cubicBezTo>
                    <a:pt x="20" y="25"/>
                    <a:pt x="10" y="39"/>
                    <a:pt x="0" y="54"/>
                  </a:cubicBezTo>
                  <a:cubicBezTo>
                    <a:pt x="10" y="51"/>
                    <a:pt x="20" y="49"/>
                    <a:pt x="29" y="46"/>
                  </a:cubicBezTo>
                  <a:cubicBezTo>
                    <a:pt x="40" y="31"/>
                    <a:pt x="50" y="15"/>
                    <a:pt x="60" y="0"/>
                  </a:cubicBezTo>
                  <a:cubicBezTo>
                    <a:pt x="49" y="4"/>
                    <a:pt x="39" y="8"/>
                    <a:pt x="29" y="11"/>
                  </a:cubicBezTo>
                  <a:close/>
                </a:path>
              </a:pathLst>
            </a:custGeom>
            <a:solidFill>
              <a:srgbClr val="73D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7" name="Freeform 37"/>
            <p:cNvSpPr/>
            <p:nvPr/>
          </p:nvSpPr>
          <p:spPr bwMode="auto">
            <a:xfrm>
              <a:off x="4475163" y="2979738"/>
              <a:ext cx="279400" cy="239712"/>
            </a:xfrm>
            <a:custGeom>
              <a:avLst/>
              <a:gdLst>
                <a:gd name="T0" fmla="*/ 37 w 57"/>
                <a:gd name="T1" fmla="*/ 0 h 49"/>
                <a:gd name="T2" fmla="*/ 0 w 57"/>
                <a:gd name="T3" fmla="*/ 42 h 49"/>
                <a:gd name="T4" fmla="*/ 17 w 57"/>
                <a:gd name="T5" fmla="*/ 49 h 49"/>
                <a:gd name="T6" fmla="*/ 57 w 57"/>
                <a:gd name="T7" fmla="*/ 3 h 49"/>
                <a:gd name="T8" fmla="*/ 37 w 57"/>
                <a:gd name="T9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" h="49">
                  <a:moveTo>
                    <a:pt x="37" y="0"/>
                  </a:moveTo>
                  <a:cubicBezTo>
                    <a:pt x="25" y="14"/>
                    <a:pt x="13" y="28"/>
                    <a:pt x="0" y="42"/>
                  </a:cubicBezTo>
                  <a:cubicBezTo>
                    <a:pt x="6" y="44"/>
                    <a:pt x="11" y="47"/>
                    <a:pt x="17" y="49"/>
                  </a:cubicBezTo>
                  <a:cubicBezTo>
                    <a:pt x="31" y="34"/>
                    <a:pt x="44" y="19"/>
                    <a:pt x="57" y="3"/>
                  </a:cubicBezTo>
                  <a:cubicBezTo>
                    <a:pt x="50" y="2"/>
                    <a:pt x="43" y="1"/>
                    <a:pt x="37" y="0"/>
                  </a:cubicBezTo>
                  <a:close/>
                </a:path>
              </a:pathLst>
            </a:custGeom>
            <a:solidFill>
              <a:srgbClr val="73D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8" name="Freeform 38"/>
            <p:cNvSpPr/>
            <p:nvPr/>
          </p:nvSpPr>
          <p:spPr bwMode="auto">
            <a:xfrm>
              <a:off x="3614738" y="3540125"/>
              <a:ext cx="561975" cy="649287"/>
            </a:xfrm>
            <a:custGeom>
              <a:avLst/>
              <a:gdLst>
                <a:gd name="T0" fmla="*/ 90 w 115"/>
                <a:gd name="T1" fmla="*/ 0 h 133"/>
                <a:gd name="T2" fmla="*/ 0 w 115"/>
                <a:gd name="T3" fmla="*/ 81 h 133"/>
                <a:gd name="T4" fmla="*/ 4 w 115"/>
                <a:gd name="T5" fmla="*/ 133 h 133"/>
                <a:gd name="T6" fmla="*/ 115 w 115"/>
                <a:gd name="T7" fmla="*/ 35 h 133"/>
                <a:gd name="T8" fmla="*/ 90 w 115"/>
                <a:gd name="T9" fmla="*/ 0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" h="133">
                  <a:moveTo>
                    <a:pt x="90" y="0"/>
                  </a:moveTo>
                  <a:cubicBezTo>
                    <a:pt x="60" y="29"/>
                    <a:pt x="30" y="56"/>
                    <a:pt x="0" y="81"/>
                  </a:cubicBezTo>
                  <a:cubicBezTo>
                    <a:pt x="1" y="98"/>
                    <a:pt x="2" y="115"/>
                    <a:pt x="4" y="133"/>
                  </a:cubicBezTo>
                  <a:cubicBezTo>
                    <a:pt x="40" y="104"/>
                    <a:pt x="78" y="71"/>
                    <a:pt x="115" y="35"/>
                  </a:cubicBezTo>
                  <a:cubicBezTo>
                    <a:pt x="106" y="22"/>
                    <a:pt x="98" y="11"/>
                    <a:pt x="90" y="0"/>
                  </a:cubicBezTo>
                </a:path>
              </a:pathLst>
            </a:custGeom>
            <a:solidFill>
              <a:srgbClr val="2EC7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9" name="Freeform 39"/>
            <p:cNvSpPr/>
            <p:nvPr/>
          </p:nvSpPr>
          <p:spPr bwMode="auto">
            <a:xfrm>
              <a:off x="3052763" y="4281488"/>
              <a:ext cx="200025" cy="244475"/>
            </a:xfrm>
            <a:custGeom>
              <a:avLst/>
              <a:gdLst>
                <a:gd name="T0" fmla="*/ 41 w 41"/>
                <a:gd name="T1" fmla="*/ 0 h 50"/>
                <a:gd name="T2" fmla="*/ 7 w 41"/>
                <a:gd name="T3" fmla="*/ 23 h 50"/>
                <a:gd name="T4" fmla="*/ 0 w 41"/>
                <a:gd name="T5" fmla="*/ 50 h 50"/>
                <a:gd name="T6" fmla="*/ 37 w 41"/>
                <a:gd name="T7" fmla="*/ 26 h 50"/>
                <a:gd name="T8" fmla="*/ 41 w 41"/>
                <a:gd name="T9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50">
                  <a:moveTo>
                    <a:pt x="41" y="0"/>
                  </a:moveTo>
                  <a:cubicBezTo>
                    <a:pt x="30" y="9"/>
                    <a:pt x="18" y="16"/>
                    <a:pt x="7" y="23"/>
                  </a:cubicBezTo>
                  <a:cubicBezTo>
                    <a:pt x="5" y="32"/>
                    <a:pt x="2" y="41"/>
                    <a:pt x="0" y="50"/>
                  </a:cubicBezTo>
                  <a:cubicBezTo>
                    <a:pt x="12" y="43"/>
                    <a:pt x="24" y="35"/>
                    <a:pt x="37" y="26"/>
                  </a:cubicBezTo>
                  <a:cubicBezTo>
                    <a:pt x="38" y="17"/>
                    <a:pt x="40" y="9"/>
                    <a:pt x="41" y="0"/>
                  </a:cubicBezTo>
                  <a:close/>
                </a:path>
              </a:pathLst>
            </a:custGeom>
            <a:solidFill>
              <a:srgbClr val="73D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0" name="Freeform 40"/>
            <p:cNvSpPr/>
            <p:nvPr/>
          </p:nvSpPr>
          <p:spPr bwMode="auto">
            <a:xfrm>
              <a:off x="2514600" y="4613275"/>
              <a:ext cx="171450" cy="161925"/>
            </a:xfrm>
            <a:custGeom>
              <a:avLst/>
              <a:gdLst>
                <a:gd name="T0" fmla="*/ 35 w 35"/>
                <a:gd name="T1" fmla="*/ 0 h 33"/>
                <a:gd name="T2" fmla="*/ 13 w 35"/>
                <a:gd name="T3" fmla="*/ 9 h 33"/>
                <a:gd name="T4" fmla="*/ 0 w 35"/>
                <a:gd name="T5" fmla="*/ 33 h 33"/>
                <a:gd name="T6" fmla="*/ 24 w 35"/>
                <a:gd name="T7" fmla="*/ 25 h 33"/>
                <a:gd name="T8" fmla="*/ 35 w 35"/>
                <a:gd name="T9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33">
                  <a:moveTo>
                    <a:pt x="35" y="0"/>
                  </a:moveTo>
                  <a:cubicBezTo>
                    <a:pt x="27" y="4"/>
                    <a:pt x="20" y="6"/>
                    <a:pt x="13" y="9"/>
                  </a:cubicBezTo>
                  <a:cubicBezTo>
                    <a:pt x="9" y="17"/>
                    <a:pt x="4" y="25"/>
                    <a:pt x="0" y="33"/>
                  </a:cubicBezTo>
                  <a:cubicBezTo>
                    <a:pt x="8" y="31"/>
                    <a:pt x="15" y="28"/>
                    <a:pt x="24" y="25"/>
                  </a:cubicBezTo>
                  <a:cubicBezTo>
                    <a:pt x="27" y="17"/>
                    <a:pt x="31" y="9"/>
                    <a:pt x="35" y="0"/>
                  </a:cubicBezTo>
                  <a:close/>
                </a:path>
              </a:pathLst>
            </a:custGeom>
            <a:solidFill>
              <a:srgbClr val="73D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1" name="Freeform 41"/>
            <p:cNvSpPr/>
            <p:nvPr/>
          </p:nvSpPr>
          <p:spPr bwMode="auto">
            <a:xfrm>
              <a:off x="2220913" y="4735513"/>
              <a:ext cx="38100" cy="33337"/>
            </a:xfrm>
            <a:custGeom>
              <a:avLst/>
              <a:gdLst>
                <a:gd name="T0" fmla="*/ 8 w 8"/>
                <a:gd name="T1" fmla="*/ 1 h 7"/>
                <a:gd name="T2" fmla="*/ 4 w 8"/>
                <a:gd name="T3" fmla="*/ 0 h 7"/>
                <a:gd name="T4" fmla="*/ 0 w 8"/>
                <a:gd name="T5" fmla="*/ 7 h 7"/>
                <a:gd name="T6" fmla="*/ 4 w 8"/>
                <a:gd name="T7" fmla="*/ 7 h 7"/>
                <a:gd name="T8" fmla="*/ 8 w 8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1"/>
                  </a:moveTo>
                  <a:cubicBezTo>
                    <a:pt x="7" y="1"/>
                    <a:pt x="6" y="0"/>
                    <a:pt x="4" y="0"/>
                  </a:cubicBezTo>
                  <a:cubicBezTo>
                    <a:pt x="3" y="2"/>
                    <a:pt x="2" y="4"/>
                    <a:pt x="0" y="7"/>
                  </a:cubicBezTo>
                  <a:cubicBezTo>
                    <a:pt x="1" y="7"/>
                    <a:pt x="3" y="7"/>
                    <a:pt x="4" y="7"/>
                  </a:cubicBezTo>
                  <a:cubicBezTo>
                    <a:pt x="5" y="5"/>
                    <a:pt x="7" y="3"/>
                    <a:pt x="8" y="1"/>
                  </a:cubicBezTo>
                  <a:close/>
                </a:path>
              </a:pathLst>
            </a:custGeom>
            <a:solidFill>
              <a:srgbClr val="73D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" name="Freeform 42"/>
            <p:cNvSpPr/>
            <p:nvPr/>
          </p:nvSpPr>
          <p:spPr bwMode="auto">
            <a:xfrm>
              <a:off x="3687763" y="2125663"/>
              <a:ext cx="293687" cy="273050"/>
            </a:xfrm>
            <a:custGeom>
              <a:avLst/>
              <a:gdLst>
                <a:gd name="T0" fmla="*/ 43 w 60"/>
                <a:gd name="T1" fmla="*/ 33 h 56"/>
                <a:gd name="T2" fmla="*/ 60 w 60"/>
                <a:gd name="T3" fmla="*/ 0 h 56"/>
                <a:gd name="T4" fmla="*/ 27 w 60"/>
                <a:gd name="T5" fmla="*/ 10 h 56"/>
                <a:gd name="T6" fmla="*/ 0 w 60"/>
                <a:gd name="T7" fmla="*/ 56 h 56"/>
                <a:gd name="T8" fmla="*/ 43 w 60"/>
                <a:gd name="T9" fmla="*/ 33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56">
                  <a:moveTo>
                    <a:pt x="43" y="33"/>
                  </a:moveTo>
                  <a:cubicBezTo>
                    <a:pt x="47" y="23"/>
                    <a:pt x="53" y="12"/>
                    <a:pt x="60" y="0"/>
                  </a:cubicBezTo>
                  <a:cubicBezTo>
                    <a:pt x="48" y="4"/>
                    <a:pt x="38" y="7"/>
                    <a:pt x="27" y="10"/>
                  </a:cubicBezTo>
                  <a:cubicBezTo>
                    <a:pt x="16" y="26"/>
                    <a:pt x="7" y="41"/>
                    <a:pt x="0" y="56"/>
                  </a:cubicBezTo>
                  <a:cubicBezTo>
                    <a:pt x="14" y="48"/>
                    <a:pt x="28" y="41"/>
                    <a:pt x="43" y="33"/>
                  </a:cubicBezTo>
                </a:path>
              </a:pathLst>
            </a:custGeom>
            <a:solidFill>
              <a:srgbClr val="007C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" name="Freeform 43"/>
            <p:cNvSpPr/>
            <p:nvPr/>
          </p:nvSpPr>
          <p:spPr bwMode="auto">
            <a:xfrm>
              <a:off x="3840163" y="1920875"/>
              <a:ext cx="279400" cy="225425"/>
            </a:xfrm>
            <a:custGeom>
              <a:avLst/>
              <a:gdLst>
                <a:gd name="T0" fmla="*/ 32 w 57"/>
                <a:gd name="T1" fmla="*/ 38 h 46"/>
                <a:gd name="T2" fmla="*/ 57 w 57"/>
                <a:gd name="T3" fmla="*/ 4 h 46"/>
                <a:gd name="T4" fmla="*/ 36 w 57"/>
                <a:gd name="T5" fmla="*/ 0 h 46"/>
                <a:gd name="T6" fmla="*/ 0 w 57"/>
                <a:gd name="T7" fmla="*/ 46 h 46"/>
                <a:gd name="T8" fmla="*/ 32 w 57"/>
                <a:gd name="T9" fmla="*/ 38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" h="46">
                  <a:moveTo>
                    <a:pt x="32" y="38"/>
                  </a:moveTo>
                  <a:cubicBezTo>
                    <a:pt x="39" y="27"/>
                    <a:pt x="48" y="15"/>
                    <a:pt x="57" y="4"/>
                  </a:cubicBezTo>
                  <a:cubicBezTo>
                    <a:pt x="50" y="2"/>
                    <a:pt x="43" y="1"/>
                    <a:pt x="36" y="0"/>
                  </a:cubicBezTo>
                  <a:cubicBezTo>
                    <a:pt x="23" y="15"/>
                    <a:pt x="11" y="31"/>
                    <a:pt x="0" y="46"/>
                  </a:cubicBezTo>
                  <a:cubicBezTo>
                    <a:pt x="10" y="44"/>
                    <a:pt x="21" y="41"/>
                    <a:pt x="32" y="38"/>
                  </a:cubicBezTo>
                </a:path>
              </a:pathLst>
            </a:custGeom>
            <a:solidFill>
              <a:srgbClr val="007C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" name="Freeform 44"/>
            <p:cNvSpPr/>
            <p:nvPr/>
          </p:nvSpPr>
          <p:spPr bwMode="auto">
            <a:xfrm>
              <a:off x="4049713" y="1677988"/>
              <a:ext cx="234950" cy="233362"/>
            </a:xfrm>
            <a:custGeom>
              <a:avLst/>
              <a:gdLst>
                <a:gd name="T0" fmla="*/ 18 w 48"/>
                <a:gd name="T1" fmla="*/ 48 h 48"/>
                <a:gd name="T2" fmla="*/ 48 w 48"/>
                <a:gd name="T3" fmla="*/ 17 h 48"/>
                <a:gd name="T4" fmla="*/ 41 w 48"/>
                <a:gd name="T5" fmla="*/ 0 h 48"/>
                <a:gd name="T6" fmla="*/ 0 w 48"/>
                <a:gd name="T7" fmla="*/ 42 h 48"/>
                <a:gd name="T8" fmla="*/ 18 w 48"/>
                <a:gd name="T9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48">
                  <a:moveTo>
                    <a:pt x="18" y="48"/>
                  </a:moveTo>
                  <a:cubicBezTo>
                    <a:pt x="27" y="37"/>
                    <a:pt x="38" y="27"/>
                    <a:pt x="48" y="17"/>
                  </a:cubicBezTo>
                  <a:cubicBezTo>
                    <a:pt x="46" y="11"/>
                    <a:pt x="43" y="5"/>
                    <a:pt x="41" y="0"/>
                  </a:cubicBezTo>
                  <a:cubicBezTo>
                    <a:pt x="27" y="14"/>
                    <a:pt x="13" y="28"/>
                    <a:pt x="0" y="42"/>
                  </a:cubicBezTo>
                  <a:cubicBezTo>
                    <a:pt x="6" y="44"/>
                    <a:pt x="12" y="46"/>
                    <a:pt x="18" y="48"/>
                  </a:cubicBezTo>
                </a:path>
              </a:pathLst>
            </a:custGeom>
            <a:solidFill>
              <a:srgbClr val="0095C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5" name="Freeform 45"/>
            <p:cNvSpPr/>
            <p:nvPr/>
          </p:nvSpPr>
          <p:spPr bwMode="auto">
            <a:xfrm>
              <a:off x="4294188" y="1457325"/>
              <a:ext cx="211137" cy="268287"/>
            </a:xfrm>
            <a:custGeom>
              <a:avLst/>
              <a:gdLst>
                <a:gd name="T0" fmla="*/ 5 w 43"/>
                <a:gd name="T1" fmla="*/ 55 h 55"/>
                <a:gd name="T2" fmla="*/ 37 w 43"/>
                <a:gd name="T3" fmla="*/ 28 h 55"/>
                <a:gd name="T4" fmla="*/ 43 w 43"/>
                <a:gd name="T5" fmla="*/ 0 h 55"/>
                <a:gd name="T6" fmla="*/ 0 w 43"/>
                <a:gd name="T7" fmla="*/ 36 h 55"/>
                <a:gd name="T8" fmla="*/ 5 w 43"/>
                <a:gd name="T9" fmla="*/ 55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55">
                  <a:moveTo>
                    <a:pt x="5" y="55"/>
                  </a:moveTo>
                  <a:cubicBezTo>
                    <a:pt x="16" y="45"/>
                    <a:pt x="26" y="36"/>
                    <a:pt x="37" y="28"/>
                  </a:cubicBezTo>
                  <a:cubicBezTo>
                    <a:pt x="39" y="18"/>
                    <a:pt x="41" y="9"/>
                    <a:pt x="43" y="0"/>
                  </a:cubicBezTo>
                  <a:cubicBezTo>
                    <a:pt x="29" y="11"/>
                    <a:pt x="14" y="24"/>
                    <a:pt x="0" y="36"/>
                  </a:cubicBezTo>
                  <a:cubicBezTo>
                    <a:pt x="2" y="42"/>
                    <a:pt x="3" y="48"/>
                    <a:pt x="5" y="55"/>
                  </a:cubicBezTo>
                </a:path>
              </a:pathLst>
            </a:custGeom>
            <a:solidFill>
              <a:srgbClr val="00A3D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6" name="Freeform 46"/>
            <p:cNvSpPr/>
            <p:nvPr/>
          </p:nvSpPr>
          <p:spPr bwMode="auto">
            <a:xfrm>
              <a:off x="4500563" y="1247775"/>
              <a:ext cx="298450" cy="336550"/>
            </a:xfrm>
            <a:custGeom>
              <a:avLst/>
              <a:gdLst>
                <a:gd name="T0" fmla="*/ 0 w 61"/>
                <a:gd name="T1" fmla="*/ 69 h 69"/>
                <a:gd name="T2" fmla="*/ 36 w 61"/>
                <a:gd name="T3" fmla="*/ 47 h 69"/>
                <a:gd name="T4" fmla="*/ 61 w 61"/>
                <a:gd name="T5" fmla="*/ 0 h 69"/>
                <a:gd name="T6" fmla="*/ 10 w 61"/>
                <a:gd name="T7" fmla="*/ 35 h 69"/>
                <a:gd name="T8" fmla="*/ 0 w 61"/>
                <a:gd name="T9" fmla="*/ 69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69">
                  <a:moveTo>
                    <a:pt x="0" y="69"/>
                  </a:moveTo>
                  <a:cubicBezTo>
                    <a:pt x="13" y="60"/>
                    <a:pt x="25" y="53"/>
                    <a:pt x="36" y="47"/>
                  </a:cubicBezTo>
                  <a:cubicBezTo>
                    <a:pt x="44" y="31"/>
                    <a:pt x="53" y="15"/>
                    <a:pt x="61" y="0"/>
                  </a:cubicBezTo>
                  <a:cubicBezTo>
                    <a:pt x="44" y="10"/>
                    <a:pt x="27" y="21"/>
                    <a:pt x="10" y="35"/>
                  </a:cubicBezTo>
                  <a:cubicBezTo>
                    <a:pt x="7" y="46"/>
                    <a:pt x="4" y="57"/>
                    <a:pt x="0" y="69"/>
                  </a:cubicBezTo>
                </a:path>
              </a:pathLst>
            </a:custGeom>
            <a:solidFill>
              <a:srgbClr val="0089B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7" name="Freeform 47"/>
            <p:cNvSpPr/>
            <p:nvPr/>
          </p:nvSpPr>
          <p:spPr bwMode="auto">
            <a:xfrm>
              <a:off x="4730750" y="1169988"/>
              <a:ext cx="282575" cy="263525"/>
            </a:xfrm>
            <a:custGeom>
              <a:avLst/>
              <a:gdLst>
                <a:gd name="T0" fmla="*/ 0 w 58"/>
                <a:gd name="T1" fmla="*/ 54 h 54"/>
                <a:gd name="T2" fmla="*/ 25 w 58"/>
                <a:gd name="T3" fmla="*/ 45 h 54"/>
                <a:gd name="T4" fmla="*/ 58 w 58"/>
                <a:gd name="T5" fmla="*/ 0 h 54"/>
                <a:gd name="T6" fmla="*/ 22 w 58"/>
                <a:gd name="T7" fmla="*/ 15 h 54"/>
                <a:gd name="T8" fmla="*/ 0 w 58"/>
                <a:gd name="T9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54">
                  <a:moveTo>
                    <a:pt x="0" y="54"/>
                  </a:moveTo>
                  <a:cubicBezTo>
                    <a:pt x="9" y="50"/>
                    <a:pt x="18" y="47"/>
                    <a:pt x="25" y="45"/>
                  </a:cubicBezTo>
                  <a:cubicBezTo>
                    <a:pt x="36" y="30"/>
                    <a:pt x="47" y="15"/>
                    <a:pt x="58" y="0"/>
                  </a:cubicBezTo>
                  <a:cubicBezTo>
                    <a:pt x="47" y="3"/>
                    <a:pt x="34" y="9"/>
                    <a:pt x="22" y="15"/>
                  </a:cubicBezTo>
                  <a:cubicBezTo>
                    <a:pt x="14" y="28"/>
                    <a:pt x="7" y="41"/>
                    <a:pt x="0" y="54"/>
                  </a:cubicBezTo>
                </a:path>
              </a:pathLst>
            </a:custGeom>
            <a:solidFill>
              <a:srgbClr val="24C5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8" name="Freeform 48"/>
            <p:cNvSpPr/>
            <p:nvPr/>
          </p:nvSpPr>
          <p:spPr bwMode="auto">
            <a:xfrm>
              <a:off x="4906963" y="1136650"/>
              <a:ext cx="317500" cy="268287"/>
            </a:xfrm>
            <a:custGeom>
              <a:avLst/>
              <a:gdLst>
                <a:gd name="T0" fmla="*/ 0 w 65"/>
                <a:gd name="T1" fmla="*/ 51 h 55"/>
                <a:gd name="T2" fmla="*/ 19 w 65"/>
                <a:gd name="T3" fmla="*/ 55 h 55"/>
                <a:gd name="T4" fmla="*/ 65 w 65"/>
                <a:gd name="T5" fmla="*/ 2 h 55"/>
                <a:gd name="T6" fmla="*/ 36 w 65"/>
                <a:gd name="T7" fmla="*/ 3 h 55"/>
                <a:gd name="T8" fmla="*/ 0 w 65"/>
                <a:gd name="T9" fmla="*/ 51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55">
                  <a:moveTo>
                    <a:pt x="0" y="51"/>
                  </a:moveTo>
                  <a:cubicBezTo>
                    <a:pt x="7" y="50"/>
                    <a:pt x="14" y="52"/>
                    <a:pt x="19" y="55"/>
                  </a:cubicBezTo>
                  <a:cubicBezTo>
                    <a:pt x="34" y="37"/>
                    <a:pt x="49" y="20"/>
                    <a:pt x="65" y="2"/>
                  </a:cubicBezTo>
                  <a:cubicBezTo>
                    <a:pt x="57" y="0"/>
                    <a:pt x="47" y="1"/>
                    <a:pt x="36" y="3"/>
                  </a:cubicBezTo>
                  <a:cubicBezTo>
                    <a:pt x="24" y="19"/>
                    <a:pt x="12" y="35"/>
                    <a:pt x="0" y="51"/>
                  </a:cubicBezTo>
                </a:path>
              </a:pathLst>
            </a:custGeom>
            <a:solidFill>
              <a:srgbClr val="2BC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9" name="Freeform 49"/>
            <p:cNvSpPr/>
            <p:nvPr/>
          </p:nvSpPr>
          <p:spPr bwMode="auto">
            <a:xfrm>
              <a:off x="5019675" y="1155700"/>
              <a:ext cx="341312" cy="381000"/>
            </a:xfrm>
            <a:custGeom>
              <a:avLst/>
              <a:gdLst>
                <a:gd name="T0" fmla="*/ 0 w 70"/>
                <a:gd name="T1" fmla="*/ 57 h 78"/>
                <a:gd name="T2" fmla="*/ 7 w 70"/>
                <a:gd name="T3" fmla="*/ 78 h 78"/>
                <a:gd name="T4" fmla="*/ 70 w 70"/>
                <a:gd name="T5" fmla="*/ 20 h 78"/>
                <a:gd name="T6" fmla="*/ 53 w 70"/>
                <a:gd name="T7" fmla="*/ 0 h 78"/>
                <a:gd name="T8" fmla="*/ 0 w 70"/>
                <a:gd name="T9" fmla="*/ 57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0" h="78">
                  <a:moveTo>
                    <a:pt x="0" y="57"/>
                  </a:moveTo>
                  <a:cubicBezTo>
                    <a:pt x="4" y="62"/>
                    <a:pt x="7" y="69"/>
                    <a:pt x="7" y="78"/>
                  </a:cubicBezTo>
                  <a:cubicBezTo>
                    <a:pt x="28" y="59"/>
                    <a:pt x="49" y="40"/>
                    <a:pt x="70" y="20"/>
                  </a:cubicBezTo>
                  <a:cubicBezTo>
                    <a:pt x="67" y="11"/>
                    <a:pt x="61" y="4"/>
                    <a:pt x="53" y="0"/>
                  </a:cubicBezTo>
                  <a:cubicBezTo>
                    <a:pt x="36" y="19"/>
                    <a:pt x="18" y="38"/>
                    <a:pt x="0" y="57"/>
                  </a:cubicBezTo>
                </a:path>
              </a:pathLst>
            </a:custGeom>
            <a:solidFill>
              <a:srgbClr val="14C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0" name="Freeform 50"/>
            <p:cNvSpPr/>
            <p:nvPr/>
          </p:nvSpPr>
          <p:spPr bwMode="auto">
            <a:xfrm>
              <a:off x="3917950" y="2062163"/>
              <a:ext cx="274637" cy="215900"/>
            </a:xfrm>
            <a:custGeom>
              <a:avLst/>
              <a:gdLst>
                <a:gd name="T0" fmla="*/ 51 w 56"/>
                <a:gd name="T1" fmla="*/ 17 h 44"/>
                <a:gd name="T2" fmla="*/ 56 w 56"/>
                <a:gd name="T3" fmla="*/ 0 h 44"/>
                <a:gd name="T4" fmla="*/ 17 w 56"/>
                <a:gd name="T5" fmla="*/ 11 h 44"/>
                <a:gd name="T6" fmla="*/ 0 w 56"/>
                <a:gd name="T7" fmla="*/ 44 h 44"/>
                <a:gd name="T8" fmla="*/ 51 w 56"/>
                <a:gd name="T9" fmla="*/ 17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6" h="44">
                  <a:moveTo>
                    <a:pt x="51" y="17"/>
                  </a:moveTo>
                  <a:cubicBezTo>
                    <a:pt x="51" y="12"/>
                    <a:pt x="53" y="6"/>
                    <a:pt x="56" y="0"/>
                  </a:cubicBezTo>
                  <a:cubicBezTo>
                    <a:pt x="43" y="4"/>
                    <a:pt x="30" y="8"/>
                    <a:pt x="17" y="11"/>
                  </a:cubicBezTo>
                  <a:cubicBezTo>
                    <a:pt x="10" y="23"/>
                    <a:pt x="4" y="34"/>
                    <a:pt x="0" y="44"/>
                  </a:cubicBezTo>
                  <a:cubicBezTo>
                    <a:pt x="17" y="35"/>
                    <a:pt x="33" y="26"/>
                    <a:pt x="51" y="17"/>
                  </a:cubicBezTo>
                  <a:close/>
                </a:path>
              </a:pathLst>
            </a:custGeom>
            <a:solidFill>
              <a:srgbClr val="0089B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1" name="Freeform 51"/>
            <p:cNvSpPr/>
            <p:nvPr/>
          </p:nvSpPr>
          <p:spPr bwMode="auto">
            <a:xfrm>
              <a:off x="4011613" y="1936750"/>
              <a:ext cx="244475" cy="165100"/>
            </a:xfrm>
            <a:custGeom>
              <a:avLst/>
              <a:gdLst>
                <a:gd name="T0" fmla="*/ 38 w 50"/>
                <a:gd name="T1" fmla="*/ 24 h 34"/>
                <a:gd name="T2" fmla="*/ 50 w 50"/>
                <a:gd name="T3" fmla="*/ 5 h 34"/>
                <a:gd name="T4" fmla="*/ 25 w 50"/>
                <a:gd name="T5" fmla="*/ 0 h 34"/>
                <a:gd name="T6" fmla="*/ 0 w 50"/>
                <a:gd name="T7" fmla="*/ 34 h 34"/>
                <a:gd name="T8" fmla="*/ 38 w 50"/>
                <a:gd name="T9" fmla="*/ 2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34">
                  <a:moveTo>
                    <a:pt x="38" y="24"/>
                  </a:moveTo>
                  <a:cubicBezTo>
                    <a:pt x="41" y="18"/>
                    <a:pt x="45" y="12"/>
                    <a:pt x="50" y="5"/>
                  </a:cubicBezTo>
                  <a:cubicBezTo>
                    <a:pt x="41" y="4"/>
                    <a:pt x="33" y="2"/>
                    <a:pt x="25" y="0"/>
                  </a:cubicBezTo>
                  <a:cubicBezTo>
                    <a:pt x="16" y="12"/>
                    <a:pt x="7" y="23"/>
                    <a:pt x="0" y="34"/>
                  </a:cubicBezTo>
                  <a:cubicBezTo>
                    <a:pt x="12" y="31"/>
                    <a:pt x="25" y="28"/>
                    <a:pt x="38" y="24"/>
                  </a:cubicBezTo>
                </a:path>
              </a:pathLst>
            </a:custGeom>
            <a:solidFill>
              <a:srgbClr val="0089B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2" name="Freeform 52"/>
            <p:cNvSpPr/>
            <p:nvPr/>
          </p:nvSpPr>
          <p:spPr bwMode="auto">
            <a:xfrm>
              <a:off x="4143375" y="1760538"/>
              <a:ext cx="200025" cy="195262"/>
            </a:xfrm>
            <a:custGeom>
              <a:avLst/>
              <a:gdLst>
                <a:gd name="T0" fmla="*/ 24 w 41"/>
                <a:gd name="T1" fmla="*/ 40 h 40"/>
                <a:gd name="T2" fmla="*/ 41 w 41"/>
                <a:gd name="T3" fmla="*/ 22 h 40"/>
                <a:gd name="T4" fmla="*/ 32 w 41"/>
                <a:gd name="T5" fmla="*/ 0 h 40"/>
                <a:gd name="T6" fmla="*/ 0 w 41"/>
                <a:gd name="T7" fmla="*/ 34 h 40"/>
                <a:gd name="T8" fmla="*/ 24 w 41"/>
                <a:gd name="T9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40">
                  <a:moveTo>
                    <a:pt x="24" y="40"/>
                  </a:moveTo>
                  <a:cubicBezTo>
                    <a:pt x="29" y="34"/>
                    <a:pt x="35" y="28"/>
                    <a:pt x="41" y="22"/>
                  </a:cubicBezTo>
                  <a:cubicBezTo>
                    <a:pt x="38" y="15"/>
                    <a:pt x="35" y="7"/>
                    <a:pt x="32" y="0"/>
                  </a:cubicBezTo>
                  <a:cubicBezTo>
                    <a:pt x="21" y="11"/>
                    <a:pt x="10" y="22"/>
                    <a:pt x="0" y="34"/>
                  </a:cubicBezTo>
                  <a:cubicBezTo>
                    <a:pt x="8" y="36"/>
                    <a:pt x="16" y="38"/>
                    <a:pt x="24" y="40"/>
                  </a:cubicBezTo>
                </a:path>
              </a:pathLst>
            </a:custGeom>
            <a:solidFill>
              <a:srgbClr val="0089B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3" name="Freeform 53"/>
            <p:cNvSpPr/>
            <p:nvPr/>
          </p:nvSpPr>
          <p:spPr bwMode="auto">
            <a:xfrm>
              <a:off x="4324350" y="1624013"/>
              <a:ext cx="146050" cy="228600"/>
            </a:xfrm>
            <a:custGeom>
              <a:avLst/>
              <a:gdLst>
                <a:gd name="T0" fmla="*/ 6 w 30"/>
                <a:gd name="T1" fmla="*/ 47 h 47"/>
                <a:gd name="T2" fmla="*/ 23 w 30"/>
                <a:gd name="T3" fmla="*/ 34 h 47"/>
                <a:gd name="T4" fmla="*/ 30 w 30"/>
                <a:gd name="T5" fmla="*/ 0 h 47"/>
                <a:gd name="T6" fmla="*/ 0 w 30"/>
                <a:gd name="T7" fmla="*/ 26 h 47"/>
                <a:gd name="T8" fmla="*/ 6 w 30"/>
                <a:gd name="T9" fmla="*/ 4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47">
                  <a:moveTo>
                    <a:pt x="6" y="47"/>
                  </a:moveTo>
                  <a:cubicBezTo>
                    <a:pt x="11" y="42"/>
                    <a:pt x="17" y="37"/>
                    <a:pt x="23" y="34"/>
                  </a:cubicBezTo>
                  <a:cubicBezTo>
                    <a:pt x="25" y="22"/>
                    <a:pt x="28" y="11"/>
                    <a:pt x="30" y="0"/>
                  </a:cubicBezTo>
                  <a:cubicBezTo>
                    <a:pt x="20" y="8"/>
                    <a:pt x="10" y="17"/>
                    <a:pt x="0" y="26"/>
                  </a:cubicBezTo>
                  <a:cubicBezTo>
                    <a:pt x="2" y="33"/>
                    <a:pt x="4" y="40"/>
                    <a:pt x="6" y="47"/>
                  </a:cubicBezTo>
                </a:path>
              </a:pathLst>
            </a:custGeom>
            <a:solidFill>
              <a:srgbClr val="0094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4" name="Freeform 54"/>
            <p:cNvSpPr/>
            <p:nvPr/>
          </p:nvSpPr>
          <p:spPr bwMode="auto">
            <a:xfrm>
              <a:off x="4460875" y="1536700"/>
              <a:ext cx="171450" cy="223837"/>
            </a:xfrm>
            <a:custGeom>
              <a:avLst/>
              <a:gdLst>
                <a:gd name="T0" fmla="*/ 0 w 35"/>
                <a:gd name="T1" fmla="*/ 46 h 46"/>
                <a:gd name="T2" fmla="*/ 15 w 35"/>
                <a:gd name="T3" fmla="*/ 39 h 46"/>
                <a:gd name="T4" fmla="*/ 35 w 35"/>
                <a:gd name="T5" fmla="*/ 0 h 46"/>
                <a:gd name="T6" fmla="*/ 10 w 35"/>
                <a:gd name="T7" fmla="*/ 15 h 46"/>
                <a:gd name="T8" fmla="*/ 0 w 35"/>
                <a:gd name="T9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46">
                  <a:moveTo>
                    <a:pt x="0" y="46"/>
                  </a:moveTo>
                  <a:cubicBezTo>
                    <a:pt x="6" y="43"/>
                    <a:pt x="11" y="41"/>
                    <a:pt x="15" y="39"/>
                  </a:cubicBezTo>
                  <a:cubicBezTo>
                    <a:pt x="22" y="26"/>
                    <a:pt x="28" y="13"/>
                    <a:pt x="35" y="0"/>
                  </a:cubicBezTo>
                  <a:cubicBezTo>
                    <a:pt x="27" y="4"/>
                    <a:pt x="18" y="9"/>
                    <a:pt x="10" y="15"/>
                  </a:cubicBezTo>
                  <a:cubicBezTo>
                    <a:pt x="7" y="25"/>
                    <a:pt x="4" y="35"/>
                    <a:pt x="0" y="46"/>
                  </a:cubicBezTo>
                </a:path>
              </a:pathLst>
            </a:custGeom>
            <a:solidFill>
              <a:srgbClr val="23C4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5" name="Freeform 55"/>
            <p:cNvSpPr/>
            <p:nvPr/>
          </p:nvSpPr>
          <p:spPr bwMode="auto">
            <a:xfrm>
              <a:off x="4549775" y="1468438"/>
              <a:ext cx="258762" cy="273050"/>
            </a:xfrm>
            <a:custGeom>
              <a:avLst/>
              <a:gdLst>
                <a:gd name="T0" fmla="*/ 0 w 53"/>
                <a:gd name="T1" fmla="*/ 55 h 56"/>
                <a:gd name="T2" fmla="*/ 12 w 53"/>
                <a:gd name="T3" fmla="*/ 56 h 56"/>
                <a:gd name="T4" fmla="*/ 53 w 53"/>
                <a:gd name="T5" fmla="*/ 0 h 56"/>
                <a:gd name="T6" fmla="*/ 27 w 53"/>
                <a:gd name="T7" fmla="*/ 8 h 56"/>
                <a:gd name="T8" fmla="*/ 0 w 53"/>
                <a:gd name="T9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56">
                  <a:moveTo>
                    <a:pt x="0" y="55"/>
                  </a:moveTo>
                  <a:cubicBezTo>
                    <a:pt x="5" y="54"/>
                    <a:pt x="9" y="54"/>
                    <a:pt x="12" y="56"/>
                  </a:cubicBezTo>
                  <a:cubicBezTo>
                    <a:pt x="26" y="37"/>
                    <a:pt x="39" y="18"/>
                    <a:pt x="53" y="0"/>
                  </a:cubicBezTo>
                  <a:cubicBezTo>
                    <a:pt x="45" y="1"/>
                    <a:pt x="36" y="3"/>
                    <a:pt x="27" y="8"/>
                  </a:cubicBezTo>
                  <a:cubicBezTo>
                    <a:pt x="18" y="23"/>
                    <a:pt x="9" y="39"/>
                    <a:pt x="0" y="55"/>
                  </a:cubicBezTo>
                </a:path>
              </a:pathLst>
            </a:custGeom>
            <a:solidFill>
              <a:srgbClr val="0099D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6" name="Freeform 56"/>
            <p:cNvSpPr/>
            <p:nvPr/>
          </p:nvSpPr>
          <p:spPr bwMode="auto">
            <a:xfrm>
              <a:off x="4533900" y="1468438"/>
              <a:ext cx="279400" cy="296862"/>
            </a:xfrm>
            <a:custGeom>
              <a:avLst/>
              <a:gdLst>
                <a:gd name="T0" fmla="*/ 57 w 57"/>
                <a:gd name="T1" fmla="*/ 0 h 61"/>
                <a:gd name="T2" fmla="*/ 55 w 57"/>
                <a:gd name="T3" fmla="*/ 1 h 61"/>
                <a:gd name="T4" fmla="*/ 15 w 57"/>
                <a:gd name="T5" fmla="*/ 56 h 61"/>
                <a:gd name="T6" fmla="*/ 8 w 57"/>
                <a:gd name="T7" fmla="*/ 54 h 61"/>
                <a:gd name="T8" fmla="*/ 3 w 57"/>
                <a:gd name="T9" fmla="*/ 55 h 61"/>
                <a:gd name="T10" fmla="*/ 29 w 57"/>
                <a:gd name="T11" fmla="*/ 8 h 61"/>
                <a:gd name="T12" fmla="*/ 29 w 57"/>
                <a:gd name="T13" fmla="*/ 8 h 61"/>
                <a:gd name="T14" fmla="*/ 0 w 57"/>
                <a:gd name="T15" fmla="*/ 59 h 61"/>
                <a:gd name="T16" fmla="*/ 5 w 57"/>
                <a:gd name="T17" fmla="*/ 59 h 61"/>
                <a:gd name="T18" fmla="*/ 13 w 57"/>
                <a:gd name="T19" fmla="*/ 61 h 61"/>
                <a:gd name="T20" fmla="*/ 57 w 57"/>
                <a:gd name="T21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7" h="61">
                  <a:moveTo>
                    <a:pt x="57" y="0"/>
                  </a:moveTo>
                  <a:cubicBezTo>
                    <a:pt x="56" y="0"/>
                    <a:pt x="56" y="0"/>
                    <a:pt x="55" y="1"/>
                  </a:cubicBezTo>
                  <a:cubicBezTo>
                    <a:pt x="42" y="19"/>
                    <a:pt x="29" y="37"/>
                    <a:pt x="15" y="56"/>
                  </a:cubicBezTo>
                  <a:cubicBezTo>
                    <a:pt x="13" y="55"/>
                    <a:pt x="11" y="54"/>
                    <a:pt x="8" y="54"/>
                  </a:cubicBezTo>
                  <a:cubicBezTo>
                    <a:pt x="7" y="54"/>
                    <a:pt x="5" y="55"/>
                    <a:pt x="3" y="55"/>
                  </a:cubicBezTo>
                  <a:cubicBezTo>
                    <a:pt x="12" y="39"/>
                    <a:pt x="21" y="23"/>
                    <a:pt x="29" y="8"/>
                  </a:cubicBezTo>
                  <a:cubicBezTo>
                    <a:pt x="29" y="8"/>
                    <a:pt x="29" y="8"/>
                    <a:pt x="29" y="8"/>
                  </a:cubicBezTo>
                  <a:cubicBezTo>
                    <a:pt x="20" y="25"/>
                    <a:pt x="10" y="42"/>
                    <a:pt x="0" y="59"/>
                  </a:cubicBezTo>
                  <a:cubicBezTo>
                    <a:pt x="2" y="59"/>
                    <a:pt x="3" y="59"/>
                    <a:pt x="5" y="59"/>
                  </a:cubicBezTo>
                  <a:cubicBezTo>
                    <a:pt x="8" y="59"/>
                    <a:pt x="10" y="59"/>
                    <a:pt x="13" y="61"/>
                  </a:cubicBezTo>
                  <a:cubicBezTo>
                    <a:pt x="27" y="40"/>
                    <a:pt x="42" y="20"/>
                    <a:pt x="57" y="0"/>
                  </a:cubicBezTo>
                </a:path>
              </a:pathLst>
            </a:custGeom>
            <a:solidFill>
              <a:srgbClr val="C1E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7" name="Freeform 57"/>
            <p:cNvSpPr/>
            <p:nvPr/>
          </p:nvSpPr>
          <p:spPr bwMode="auto">
            <a:xfrm>
              <a:off x="4549775" y="1473200"/>
              <a:ext cx="254000" cy="268287"/>
            </a:xfrm>
            <a:custGeom>
              <a:avLst/>
              <a:gdLst>
                <a:gd name="T0" fmla="*/ 52 w 52"/>
                <a:gd name="T1" fmla="*/ 0 h 55"/>
                <a:gd name="T2" fmla="*/ 26 w 52"/>
                <a:gd name="T3" fmla="*/ 7 h 55"/>
                <a:gd name="T4" fmla="*/ 0 w 52"/>
                <a:gd name="T5" fmla="*/ 54 h 55"/>
                <a:gd name="T6" fmla="*/ 5 w 52"/>
                <a:gd name="T7" fmla="*/ 53 h 55"/>
                <a:gd name="T8" fmla="*/ 12 w 52"/>
                <a:gd name="T9" fmla="*/ 55 h 55"/>
                <a:gd name="T10" fmla="*/ 52 w 52"/>
                <a:gd name="T11" fmla="*/ 0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2" h="55">
                  <a:moveTo>
                    <a:pt x="52" y="0"/>
                  </a:moveTo>
                  <a:cubicBezTo>
                    <a:pt x="45" y="0"/>
                    <a:pt x="36" y="3"/>
                    <a:pt x="26" y="7"/>
                  </a:cubicBezTo>
                  <a:cubicBezTo>
                    <a:pt x="18" y="22"/>
                    <a:pt x="9" y="38"/>
                    <a:pt x="0" y="54"/>
                  </a:cubicBezTo>
                  <a:cubicBezTo>
                    <a:pt x="2" y="54"/>
                    <a:pt x="4" y="53"/>
                    <a:pt x="5" y="53"/>
                  </a:cubicBezTo>
                  <a:cubicBezTo>
                    <a:pt x="8" y="53"/>
                    <a:pt x="10" y="54"/>
                    <a:pt x="12" y="55"/>
                  </a:cubicBezTo>
                  <a:cubicBezTo>
                    <a:pt x="26" y="36"/>
                    <a:pt x="39" y="18"/>
                    <a:pt x="52" y="0"/>
                  </a:cubicBezTo>
                </a:path>
              </a:pathLst>
            </a:custGeom>
            <a:solidFill>
              <a:srgbClr val="28B1E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8" name="Freeform 58"/>
            <p:cNvSpPr/>
            <p:nvPr/>
          </p:nvSpPr>
          <p:spPr bwMode="auto">
            <a:xfrm>
              <a:off x="4378325" y="1516063"/>
              <a:ext cx="230187" cy="341312"/>
            </a:xfrm>
            <a:custGeom>
              <a:avLst/>
              <a:gdLst>
                <a:gd name="T0" fmla="*/ 47 w 47"/>
                <a:gd name="T1" fmla="*/ 0 h 70"/>
                <a:gd name="T2" fmla="*/ 25 w 47"/>
                <a:gd name="T3" fmla="*/ 14 h 70"/>
                <a:gd name="T4" fmla="*/ 25 w 47"/>
                <a:gd name="T5" fmla="*/ 14 h 70"/>
                <a:gd name="T6" fmla="*/ 0 w 47"/>
                <a:gd name="T7" fmla="*/ 33 h 70"/>
                <a:gd name="T8" fmla="*/ 0 w 47"/>
                <a:gd name="T9" fmla="*/ 37 h 70"/>
                <a:gd name="T10" fmla="*/ 19 w 47"/>
                <a:gd name="T11" fmla="*/ 22 h 70"/>
                <a:gd name="T12" fmla="*/ 19 w 47"/>
                <a:gd name="T13" fmla="*/ 22 h 70"/>
                <a:gd name="T14" fmla="*/ 19 w 47"/>
                <a:gd name="T15" fmla="*/ 22 h 70"/>
                <a:gd name="T16" fmla="*/ 12 w 47"/>
                <a:gd name="T17" fmla="*/ 56 h 70"/>
                <a:gd name="T18" fmla="*/ 1 w 47"/>
                <a:gd name="T19" fmla="*/ 63 h 70"/>
                <a:gd name="T20" fmla="*/ 1 w 47"/>
                <a:gd name="T21" fmla="*/ 70 h 70"/>
                <a:gd name="T22" fmla="*/ 20 w 47"/>
                <a:gd name="T23" fmla="*/ 60 h 70"/>
                <a:gd name="T24" fmla="*/ 27 w 47"/>
                <a:gd name="T25" fmla="*/ 45 h 70"/>
                <a:gd name="T26" fmla="*/ 17 w 47"/>
                <a:gd name="T27" fmla="*/ 50 h 70"/>
                <a:gd name="T28" fmla="*/ 27 w 47"/>
                <a:gd name="T29" fmla="*/ 19 h 70"/>
                <a:gd name="T30" fmla="*/ 42 w 47"/>
                <a:gd name="T31" fmla="*/ 9 h 70"/>
                <a:gd name="T32" fmla="*/ 47 w 47"/>
                <a:gd name="T33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7" h="70">
                  <a:moveTo>
                    <a:pt x="47" y="0"/>
                  </a:moveTo>
                  <a:cubicBezTo>
                    <a:pt x="40" y="4"/>
                    <a:pt x="33" y="9"/>
                    <a:pt x="25" y="14"/>
                  </a:cubicBezTo>
                  <a:cubicBezTo>
                    <a:pt x="25" y="14"/>
                    <a:pt x="25" y="14"/>
                    <a:pt x="25" y="14"/>
                  </a:cubicBezTo>
                  <a:cubicBezTo>
                    <a:pt x="17" y="20"/>
                    <a:pt x="9" y="26"/>
                    <a:pt x="0" y="33"/>
                  </a:cubicBezTo>
                  <a:cubicBezTo>
                    <a:pt x="0" y="35"/>
                    <a:pt x="0" y="36"/>
                    <a:pt x="0" y="37"/>
                  </a:cubicBezTo>
                  <a:cubicBezTo>
                    <a:pt x="7" y="32"/>
                    <a:pt x="13" y="27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7" y="33"/>
                    <a:pt x="14" y="44"/>
                    <a:pt x="12" y="56"/>
                  </a:cubicBezTo>
                  <a:cubicBezTo>
                    <a:pt x="8" y="58"/>
                    <a:pt x="5" y="61"/>
                    <a:pt x="1" y="63"/>
                  </a:cubicBezTo>
                  <a:cubicBezTo>
                    <a:pt x="1" y="66"/>
                    <a:pt x="1" y="68"/>
                    <a:pt x="1" y="70"/>
                  </a:cubicBezTo>
                  <a:cubicBezTo>
                    <a:pt x="8" y="65"/>
                    <a:pt x="15" y="61"/>
                    <a:pt x="20" y="60"/>
                  </a:cubicBezTo>
                  <a:cubicBezTo>
                    <a:pt x="23" y="55"/>
                    <a:pt x="25" y="50"/>
                    <a:pt x="27" y="45"/>
                  </a:cubicBezTo>
                  <a:cubicBezTo>
                    <a:pt x="24" y="47"/>
                    <a:pt x="21" y="48"/>
                    <a:pt x="17" y="50"/>
                  </a:cubicBezTo>
                  <a:cubicBezTo>
                    <a:pt x="21" y="39"/>
                    <a:pt x="24" y="29"/>
                    <a:pt x="27" y="19"/>
                  </a:cubicBezTo>
                  <a:cubicBezTo>
                    <a:pt x="32" y="16"/>
                    <a:pt x="37" y="12"/>
                    <a:pt x="42" y="9"/>
                  </a:cubicBezTo>
                  <a:cubicBezTo>
                    <a:pt x="44" y="6"/>
                    <a:pt x="45" y="3"/>
                    <a:pt x="47" y="0"/>
                  </a:cubicBezTo>
                </a:path>
              </a:pathLst>
            </a:custGeom>
            <a:solidFill>
              <a:srgbClr val="99DF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9" name="Freeform 59"/>
            <p:cNvSpPr/>
            <p:nvPr/>
          </p:nvSpPr>
          <p:spPr bwMode="auto">
            <a:xfrm>
              <a:off x="4500563" y="1516063"/>
              <a:ext cx="107950" cy="68262"/>
            </a:xfrm>
            <a:custGeom>
              <a:avLst/>
              <a:gdLst>
                <a:gd name="T0" fmla="*/ 22 w 22"/>
                <a:gd name="T1" fmla="*/ 0 h 14"/>
                <a:gd name="T2" fmla="*/ 0 w 22"/>
                <a:gd name="T3" fmla="*/ 14 h 14"/>
                <a:gd name="T4" fmla="*/ 0 w 22"/>
                <a:gd name="T5" fmla="*/ 14 h 14"/>
                <a:gd name="T6" fmla="*/ 22 w 22"/>
                <a:gd name="T7" fmla="*/ 0 h 14"/>
                <a:gd name="T8" fmla="*/ 22 w 22"/>
                <a:gd name="T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14">
                  <a:moveTo>
                    <a:pt x="22" y="0"/>
                  </a:moveTo>
                  <a:cubicBezTo>
                    <a:pt x="15" y="4"/>
                    <a:pt x="8" y="8"/>
                    <a:pt x="0" y="14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8" y="9"/>
                    <a:pt x="15" y="4"/>
                    <a:pt x="22" y="0"/>
                  </a:cubicBezTo>
                  <a:cubicBezTo>
                    <a:pt x="22" y="0"/>
                    <a:pt x="22" y="0"/>
                    <a:pt x="22" y="0"/>
                  </a:cubicBezTo>
                </a:path>
              </a:pathLst>
            </a:custGeom>
            <a:solidFill>
              <a:srgbClr val="0098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0" name="Freeform 60"/>
            <p:cNvSpPr/>
            <p:nvPr/>
          </p:nvSpPr>
          <p:spPr bwMode="auto">
            <a:xfrm>
              <a:off x="4378325" y="1624013"/>
              <a:ext cx="92075" cy="200025"/>
            </a:xfrm>
            <a:custGeom>
              <a:avLst/>
              <a:gdLst>
                <a:gd name="T0" fmla="*/ 19 w 19"/>
                <a:gd name="T1" fmla="*/ 0 h 41"/>
                <a:gd name="T2" fmla="*/ 0 w 19"/>
                <a:gd name="T3" fmla="*/ 15 h 41"/>
                <a:gd name="T4" fmla="*/ 1 w 19"/>
                <a:gd name="T5" fmla="*/ 41 h 41"/>
                <a:gd name="T6" fmla="*/ 12 w 19"/>
                <a:gd name="T7" fmla="*/ 34 h 41"/>
                <a:gd name="T8" fmla="*/ 19 w 19"/>
                <a:gd name="T9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" h="41">
                  <a:moveTo>
                    <a:pt x="19" y="0"/>
                  </a:moveTo>
                  <a:cubicBezTo>
                    <a:pt x="13" y="5"/>
                    <a:pt x="7" y="10"/>
                    <a:pt x="0" y="15"/>
                  </a:cubicBezTo>
                  <a:cubicBezTo>
                    <a:pt x="1" y="24"/>
                    <a:pt x="1" y="32"/>
                    <a:pt x="1" y="41"/>
                  </a:cubicBezTo>
                  <a:cubicBezTo>
                    <a:pt x="5" y="39"/>
                    <a:pt x="8" y="36"/>
                    <a:pt x="12" y="34"/>
                  </a:cubicBezTo>
                  <a:cubicBezTo>
                    <a:pt x="14" y="22"/>
                    <a:pt x="17" y="11"/>
                    <a:pt x="19" y="0"/>
                  </a:cubicBezTo>
                </a:path>
              </a:pathLst>
            </a:custGeom>
            <a:solidFill>
              <a:srgbClr val="009E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1" name="Freeform 61"/>
            <p:cNvSpPr/>
            <p:nvPr/>
          </p:nvSpPr>
          <p:spPr bwMode="auto">
            <a:xfrm>
              <a:off x="4460875" y="1560513"/>
              <a:ext cx="122237" cy="200025"/>
            </a:xfrm>
            <a:custGeom>
              <a:avLst/>
              <a:gdLst>
                <a:gd name="T0" fmla="*/ 25 w 25"/>
                <a:gd name="T1" fmla="*/ 0 h 41"/>
                <a:gd name="T2" fmla="*/ 10 w 25"/>
                <a:gd name="T3" fmla="*/ 10 h 41"/>
                <a:gd name="T4" fmla="*/ 0 w 25"/>
                <a:gd name="T5" fmla="*/ 41 h 41"/>
                <a:gd name="T6" fmla="*/ 10 w 25"/>
                <a:gd name="T7" fmla="*/ 36 h 41"/>
                <a:gd name="T8" fmla="*/ 25 w 25"/>
                <a:gd name="T9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41">
                  <a:moveTo>
                    <a:pt x="25" y="0"/>
                  </a:moveTo>
                  <a:cubicBezTo>
                    <a:pt x="20" y="3"/>
                    <a:pt x="15" y="7"/>
                    <a:pt x="10" y="10"/>
                  </a:cubicBezTo>
                  <a:cubicBezTo>
                    <a:pt x="7" y="20"/>
                    <a:pt x="4" y="30"/>
                    <a:pt x="0" y="41"/>
                  </a:cubicBezTo>
                  <a:cubicBezTo>
                    <a:pt x="4" y="39"/>
                    <a:pt x="7" y="38"/>
                    <a:pt x="10" y="36"/>
                  </a:cubicBezTo>
                  <a:cubicBezTo>
                    <a:pt x="15" y="24"/>
                    <a:pt x="20" y="12"/>
                    <a:pt x="25" y="0"/>
                  </a:cubicBezTo>
                </a:path>
              </a:pathLst>
            </a:custGeom>
            <a:solidFill>
              <a:srgbClr val="15BB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2" name="Freeform 62"/>
            <p:cNvSpPr>
              <a:spLocks noEditPoints="1"/>
            </p:cNvSpPr>
            <p:nvPr/>
          </p:nvSpPr>
          <p:spPr bwMode="auto">
            <a:xfrm>
              <a:off x="4119563" y="1741488"/>
              <a:ext cx="233362" cy="228600"/>
            </a:xfrm>
            <a:custGeom>
              <a:avLst/>
              <a:gdLst>
                <a:gd name="T0" fmla="*/ 29 w 48"/>
                <a:gd name="T1" fmla="*/ 44 h 47"/>
                <a:gd name="T2" fmla="*/ 5 w 48"/>
                <a:gd name="T3" fmla="*/ 38 h 47"/>
                <a:gd name="T4" fmla="*/ 37 w 48"/>
                <a:gd name="T5" fmla="*/ 4 h 47"/>
                <a:gd name="T6" fmla="*/ 46 w 48"/>
                <a:gd name="T7" fmla="*/ 26 h 47"/>
                <a:gd name="T8" fmla="*/ 29 w 48"/>
                <a:gd name="T9" fmla="*/ 44 h 47"/>
                <a:gd name="T10" fmla="*/ 39 w 48"/>
                <a:gd name="T11" fmla="*/ 0 h 47"/>
                <a:gd name="T12" fmla="*/ 0 w 48"/>
                <a:gd name="T13" fmla="*/ 42 h 47"/>
                <a:gd name="T14" fmla="*/ 2 w 48"/>
                <a:gd name="T15" fmla="*/ 42 h 47"/>
                <a:gd name="T16" fmla="*/ 3 w 48"/>
                <a:gd name="T17" fmla="*/ 40 h 47"/>
                <a:gd name="T18" fmla="*/ 28 w 48"/>
                <a:gd name="T19" fmla="*/ 45 h 47"/>
                <a:gd name="T20" fmla="*/ 27 w 48"/>
                <a:gd name="T21" fmla="*/ 46 h 47"/>
                <a:gd name="T22" fmla="*/ 31 w 48"/>
                <a:gd name="T23" fmla="*/ 47 h 47"/>
                <a:gd name="T24" fmla="*/ 48 w 48"/>
                <a:gd name="T25" fmla="*/ 29 h 47"/>
                <a:gd name="T26" fmla="*/ 39 w 48"/>
                <a:gd name="T27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8" h="47">
                  <a:moveTo>
                    <a:pt x="29" y="44"/>
                  </a:moveTo>
                  <a:cubicBezTo>
                    <a:pt x="21" y="42"/>
                    <a:pt x="13" y="40"/>
                    <a:pt x="5" y="38"/>
                  </a:cubicBezTo>
                  <a:cubicBezTo>
                    <a:pt x="15" y="26"/>
                    <a:pt x="26" y="15"/>
                    <a:pt x="37" y="4"/>
                  </a:cubicBezTo>
                  <a:cubicBezTo>
                    <a:pt x="40" y="11"/>
                    <a:pt x="43" y="19"/>
                    <a:pt x="46" y="26"/>
                  </a:cubicBezTo>
                  <a:cubicBezTo>
                    <a:pt x="40" y="32"/>
                    <a:pt x="34" y="38"/>
                    <a:pt x="29" y="44"/>
                  </a:cubicBezTo>
                  <a:moveTo>
                    <a:pt x="39" y="0"/>
                  </a:moveTo>
                  <a:cubicBezTo>
                    <a:pt x="25" y="13"/>
                    <a:pt x="12" y="28"/>
                    <a:pt x="0" y="42"/>
                  </a:cubicBezTo>
                  <a:cubicBezTo>
                    <a:pt x="0" y="42"/>
                    <a:pt x="1" y="42"/>
                    <a:pt x="2" y="42"/>
                  </a:cubicBezTo>
                  <a:cubicBezTo>
                    <a:pt x="2" y="42"/>
                    <a:pt x="3" y="41"/>
                    <a:pt x="3" y="40"/>
                  </a:cubicBezTo>
                  <a:cubicBezTo>
                    <a:pt x="11" y="42"/>
                    <a:pt x="19" y="44"/>
                    <a:pt x="28" y="45"/>
                  </a:cubicBezTo>
                  <a:cubicBezTo>
                    <a:pt x="28" y="46"/>
                    <a:pt x="27" y="46"/>
                    <a:pt x="27" y="46"/>
                  </a:cubicBezTo>
                  <a:cubicBezTo>
                    <a:pt x="29" y="47"/>
                    <a:pt x="30" y="47"/>
                    <a:pt x="31" y="47"/>
                  </a:cubicBezTo>
                  <a:cubicBezTo>
                    <a:pt x="36" y="41"/>
                    <a:pt x="42" y="34"/>
                    <a:pt x="48" y="29"/>
                  </a:cubicBezTo>
                  <a:cubicBezTo>
                    <a:pt x="45" y="19"/>
                    <a:pt x="42" y="9"/>
                    <a:pt x="39" y="0"/>
                  </a:cubicBezTo>
                </a:path>
              </a:pathLst>
            </a:custGeom>
            <a:solidFill>
              <a:srgbClr val="9BE4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3" name="Freeform 63"/>
            <p:cNvSpPr/>
            <p:nvPr/>
          </p:nvSpPr>
          <p:spPr bwMode="auto">
            <a:xfrm>
              <a:off x="4129088" y="1936750"/>
              <a:ext cx="127000" cy="28575"/>
            </a:xfrm>
            <a:custGeom>
              <a:avLst/>
              <a:gdLst>
                <a:gd name="T0" fmla="*/ 1 w 26"/>
                <a:gd name="T1" fmla="*/ 0 h 6"/>
                <a:gd name="T2" fmla="*/ 0 w 26"/>
                <a:gd name="T3" fmla="*/ 2 h 6"/>
                <a:gd name="T4" fmla="*/ 25 w 26"/>
                <a:gd name="T5" fmla="*/ 6 h 6"/>
                <a:gd name="T6" fmla="*/ 26 w 26"/>
                <a:gd name="T7" fmla="*/ 5 h 6"/>
                <a:gd name="T8" fmla="*/ 1 w 26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1" y="0"/>
                  </a:moveTo>
                  <a:cubicBezTo>
                    <a:pt x="1" y="1"/>
                    <a:pt x="0" y="2"/>
                    <a:pt x="0" y="2"/>
                  </a:cubicBezTo>
                  <a:cubicBezTo>
                    <a:pt x="8" y="4"/>
                    <a:pt x="16" y="5"/>
                    <a:pt x="25" y="6"/>
                  </a:cubicBezTo>
                  <a:cubicBezTo>
                    <a:pt x="25" y="6"/>
                    <a:pt x="26" y="6"/>
                    <a:pt x="26" y="5"/>
                  </a:cubicBezTo>
                  <a:cubicBezTo>
                    <a:pt x="17" y="4"/>
                    <a:pt x="9" y="2"/>
                    <a:pt x="1" y="0"/>
                  </a:cubicBezTo>
                </a:path>
              </a:pathLst>
            </a:custGeom>
            <a:solidFill>
              <a:srgbClr val="029D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4" name="Freeform 64"/>
            <p:cNvSpPr/>
            <p:nvPr/>
          </p:nvSpPr>
          <p:spPr bwMode="auto">
            <a:xfrm>
              <a:off x="4143375" y="1760538"/>
              <a:ext cx="200025" cy="195262"/>
            </a:xfrm>
            <a:custGeom>
              <a:avLst/>
              <a:gdLst>
                <a:gd name="T0" fmla="*/ 32 w 41"/>
                <a:gd name="T1" fmla="*/ 0 h 40"/>
                <a:gd name="T2" fmla="*/ 0 w 41"/>
                <a:gd name="T3" fmla="*/ 34 h 40"/>
                <a:gd name="T4" fmla="*/ 24 w 41"/>
                <a:gd name="T5" fmla="*/ 40 h 40"/>
                <a:gd name="T6" fmla="*/ 41 w 41"/>
                <a:gd name="T7" fmla="*/ 22 h 40"/>
                <a:gd name="T8" fmla="*/ 32 w 41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40">
                  <a:moveTo>
                    <a:pt x="32" y="0"/>
                  </a:moveTo>
                  <a:cubicBezTo>
                    <a:pt x="21" y="11"/>
                    <a:pt x="10" y="22"/>
                    <a:pt x="0" y="34"/>
                  </a:cubicBezTo>
                  <a:cubicBezTo>
                    <a:pt x="8" y="36"/>
                    <a:pt x="16" y="38"/>
                    <a:pt x="24" y="40"/>
                  </a:cubicBezTo>
                  <a:cubicBezTo>
                    <a:pt x="29" y="34"/>
                    <a:pt x="35" y="28"/>
                    <a:pt x="41" y="22"/>
                  </a:cubicBezTo>
                  <a:cubicBezTo>
                    <a:pt x="38" y="15"/>
                    <a:pt x="35" y="7"/>
                    <a:pt x="32" y="0"/>
                  </a:cubicBezTo>
                </a:path>
              </a:pathLst>
            </a:custGeom>
            <a:solidFill>
              <a:srgbClr val="029D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5" name="Freeform 65"/>
            <p:cNvSpPr/>
            <p:nvPr/>
          </p:nvSpPr>
          <p:spPr bwMode="auto">
            <a:xfrm>
              <a:off x="2592388" y="4398963"/>
              <a:ext cx="152400" cy="141287"/>
            </a:xfrm>
            <a:custGeom>
              <a:avLst/>
              <a:gdLst>
                <a:gd name="T0" fmla="*/ 31 w 31"/>
                <a:gd name="T1" fmla="*/ 0 h 29"/>
                <a:gd name="T2" fmla="*/ 12 w 31"/>
                <a:gd name="T3" fmla="*/ 7 h 29"/>
                <a:gd name="T4" fmla="*/ 0 w 31"/>
                <a:gd name="T5" fmla="*/ 29 h 29"/>
                <a:gd name="T6" fmla="*/ 20 w 31"/>
                <a:gd name="T7" fmla="*/ 22 h 29"/>
                <a:gd name="T8" fmla="*/ 31 w 31"/>
                <a:gd name="T9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9">
                  <a:moveTo>
                    <a:pt x="31" y="0"/>
                  </a:moveTo>
                  <a:cubicBezTo>
                    <a:pt x="24" y="3"/>
                    <a:pt x="18" y="5"/>
                    <a:pt x="12" y="7"/>
                  </a:cubicBezTo>
                  <a:cubicBezTo>
                    <a:pt x="8" y="15"/>
                    <a:pt x="4" y="22"/>
                    <a:pt x="0" y="29"/>
                  </a:cubicBezTo>
                  <a:cubicBezTo>
                    <a:pt x="6" y="28"/>
                    <a:pt x="13" y="25"/>
                    <a:pt x="20" y="22"/>
                  </a:cubicBezTo>
                  <a:cubicBezTo>
                    <a:pt x="23" y="15"/>
                    <a:pt x="27" y="7"/>
                    <a:pt x="31" y="0"/>
                  </a:cubicBezTo>
                </a:path>
              </a:pathLst>
            </a:custGeom>
            <a:solidFill>
              <a:srgbClr val="C7F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6" name="Freeform 66"/>
            <p:cNvSpPr/>
            <p:nvPr/>
          </p:nvSpPr>
          <p:spPr bwMode="auto">
            <a:xfrm>
              <a:off x="3243263" y="3775075"/>
              <a:ext cx="371475" cy="477837"/>
            </a:xfrm>
            <a:custGeom>
              <a:avLst/>
              <a:gdLst>
                <a:gd name="T0" fmla="*/ 73 w 76"/>
                <a:gd name="T1" fmla="*/ 0 h 98"/>
                <a:gd name="T2" fmla="*/ 10 w 76"/>
                <a:gd name="T3" fmla="*/ 50 h 98"/>
                <a:gd name="T4" fmla="*/ 0 w 76"/>
                <a:gd name="T5" fmla="*/ 98 h 98"/>
                <a:gd name="T6" fmla="*/ 76 w 76"/>
                <a:gd name="T7" fmla="*/ 40 h 98"/>
                <a:gd name="T8" fmla="*/ 73 w 76"/>
                <a:gd name="T9" fmla="*/ 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6" h="98">
                  <a:moveTo>
                    <a:pt x="73" y="0"/>
                  </a:moveTo>
                  <a:cubicBezTo>
                    <a:pt x="51" y="18"/>
                    <a:pt x="30" y="35"/>
                    <a:pt x="10" y="50"/>
                  </a:cubicBezTo>
                  <a:cubicBezTo>
                    <a:pt x="7" y="65"/>
                    <a:pt x="4" y="81"/>
                    <a:pt x="0" y="98"/>
                  </a:cubicBezTo>
                  <a:cubicBezTo>
                    <a:pt x="25" y="81"/>
                    <a:pt x="50" y="62"/>
                    <a:pt x="76" y="40"/>
                  </a:cubicBezTo>
                  <a:cubicBezTo>
                    <a:pt x="75" y="26"/>
                    <a:pt x="74" y="13"/>
                    <a:pt x="73" y="0"/>
                  </a:cubicBezTo>
                </a:path>
              </a:pathLst>
            </a:custGeom>
            <a:solidFill>
              <a:srgbClr val="C7F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7" name="Freeform 67"/>
            <p:cNvSpPr/>
            <p:nvPr/>
          </p:nvSpPr>
          <p:spPr bwMode="auto">
            <a:xfrm>
              <a:off x="4148138" y="2901950"/>
              <a:ext cx="508000" cy="447675"/>
            </a:xfrm>
            <a:custGeom>
              <a:avLst/>
              <a:gdLst>
                <a:gd name="T0" fmla="*/ 64 w 104"/>
                <a:gd name="T1" fmla="*/ 0 h 92"/>
                <a:gd name="T2" fmla="*/ 0 w 104"/>
                <a:gd name="T3" fmla="*/ 72 h 92"/>
                <a:gd name="T4" fmla="*/ 27 w 104"/>
                <a:gd name="T5" fmla="*/ 92 h 92"/>
                <a:gd name="T6" fmla="*/ 104 w 104"/>
                <a:gd name="T7" fmla="*/ 5 h 92"/>
                <a:gd name="T8" fmla="*/ 64 w 104"/>
                <a:gd name="T9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" h="92">
                  <a:moveTo>
                    <a:pt x="64" y="0"/>
                  </a:moveTo>
                  <a:cubicBezTo>
                    <a:pt x="44" y="25"/>
                    <a:pt x="22" y="49"/>
                    <a:pt x="0" y="72"/>
                  </a:cubicBezTo>
                  <a:cubicBezTo>
                    <a:pt x="8" y="79"/>
                    <a:pt x="17" y="85"/>
                    <a:pt x="27" y="92"/>
                  </a:cubicBezTo>
                  <a:cubicBezTo>
                    <a:pt x="54" y="64"/>
                    <a:pt x="80" y="35"/>
                    <a:pt x="104" y="5"/>
                  </a:cubicBezTo>
                  <a:cubicBezTo>
                    <a:pt x="90" y="3"/>
                    <a:pt x="77" y="2"/>
                    <a:pt x="64" y="0"/>
                  </a:cubicBezTo>
                </a:path>
              </a:pathLst>
            </a:custGeom>
            <a:solidFill>
              <a:srgbClr val="C7F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8" name="Freeform 68"/>
            <p:cNvSpPr/>
            <p:nvPr/>
          </p:nvSpPr>
          <p:spPr bwMode="auto">
            <a:xfrm>
              <a:off x="5013325" y="1970088"/>
              <a:ext cx="260350" cy="254000"/>
            </a:xfrm>
            <a:custGeom>
              <a:avLst/>
              <a:gdLst>
                <a:gd name="T0" fmla="*/ 53 w 53"/>
                <a:gd name="T1" fmla="*/ 0 h 52"/>
                <a:gd name="T2" fmla="*/ 21 w 53"/>
                <a:gd name="T3" fmla="*/ 16 h 52"/>
                <a:gd name="T4" fmla="*/ 0 w 53"/>
                <a:gd name="T5" fmla="*/ 52 h 52"/>
                <a:gd name="T6" fmla="*/ 31 w 53"/>
                <a:gd name="T7" fmla="*/ 39 h 52"/>
                <a:gd name="T8" fmla="*/ 53 w 53"/>
                <a:gd name="T9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52">
                  <a:moveTo>
                    <a:pt x="53" y="0"/>
                  </a:moveTo>
                  <a:cubicBezTo>
                    <a:pt x="43" y="5"/>
                    <a:pt x="32" y="11"/>
                    <a:pt x="21" y="16"/>
                  </a:cubicBezTo>
                  <a:cubicBezTo>
                    <a:pt x="15" y="28"/>
                    <a:pt x="8" y="39"/>
                    <a:pt x="0" y="52"/>
                  </a:cubicBezTo>
                  <a:cubicBezTo>
                    <a:pt x="10" y="48"/>
                    <a:pt x="20" y="44"/>
                    <a:pt x="31" y="39"/>
                  </a:cubicBezTo>
                  <a:cubicBezTo>
                    <a:pt x="39" y="26"/>
                    <a:pt x="47" y="13"/>
                    <a:pt x="53" y="0"/>
                  </a:cubicBezTo>
                </a:path>
              </a:pathLst>
            </a:custGeom>
            <a:solidFill>
              <a:srgbClr val="C7F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9" name="Freeform 69"/>
            <p:cNvSpPr/>
            <p:nvPr/>
          </p:nvSpPr>
          <p:spPr bwMode="auto">
            <a:xfrm>
              <a:off x="5048250" y="946150"/>
              <a:ext cx="714375" cy="901700"/>
            </a:xfrm>
            <a:custGeom>
              <a:avLst/>
              <a:gdLst>
                <a:gd name="T0" fmla="*/ 136 w 146"/>
                <a:gd name="T1" fmla="*/ 0 h 185"/>
                <a:gd name="T2" fmla="*/ 19 w 146"/>
                <a:gd name="T3" fmla="*/ 107 h 185"/>
                <a:gd name="T4" fmla="*/ 0 w 146"/>
                <a:gd name="T5" fmla="*/ 185 h 185"/>
                <a:gd name="T6" fmla="*/ 78 w 146"/>
                <a:gd name="T7" fmla="*/ 133 h 185"/>
                <a:gd name="T8" fmla="*/ 81 w 146"/>
                <a:gd name="T9" fmla="*/ 123 h 185"/>
                <a:gd name="T10" fmla="*/ 142 w 146"/>
                <a:gd name="T11" fmla="*/ 82 h 185"/>
                <a:gd name="T12" fmla="*/ 146 w 146"/>
                <a:gd name="T13" fmla="*/ 61 h 185"/>
                <a:gd name="T14" fmla="*/ 91 w 146"/>
                <a:gd name="T15" fmla="*/ 101 h 185"/>
                <a:gd name="T16" fmla="*/ 93 w 146"/>
                <a:gd name="T17" fmla="*/ 52 h 185"/>
                <a:gd name="T18" fmla="*/ 142 w 146"/>
                <a:gd name="T19" fmla="*/ 10 h 185"/>
                <a:gd name="T20" fmla="*/ 136 w 146"/>
                <a:gd name="T21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6" h="185">
                  <a:moveTo>
                    <a:pt x="136" y="0"/>
                  </a:moveTo>
                  <a:cubicBezTo>
                    <a:pt x="96" y="37"/>
                    <a:pt x="57" y="73"/>
                    <a:pt x="19" y="107"/>
                  </a:cubicBezTo>
                  <a:cubicBezTo>
                    <a:pt x="21" y="126"/>
                    <a:pt x="15" y="152"/>
                    <a:pt x="0" y="185"/>
                  </a:cubicBezTo>
                  <a:cubicBezTo>
                    <a:pt x="25" y="168"/>
                    <a:pt x="51" y="151"/>
                    <a:pt x="78" y="133"/>
                  </a:cubicBezTo>
                  <a:cubicBezTo>
                    <a:pt x="79" y="130"/>
                    <a:pt x="80" y="127"/>
                    <a:pt x="81" y="123"/>
                  </a:cubicBezTo>
                  <a:cubicBezTo>
                    <a:pt x="101" y="110"/>
                    <a:pt x="121" y="96"/>
                    <a:pt x="142" y="82"/>
                  </a:cubicBezTo>
                  <a:cubicBezTo>
                    <a:pt x="143" y="74"/>
                    <a:pt x="145" y="67"/>
                    <a:pt x="146" y="61"/>
                  </a:cubicBezTo>
                  <a:cubicBezTo>
                    <a:pt x="127" y="75"/>
                    <a:pt x="109" y="88"/>
                    <a:pt x="91" y="101"/>
                  </a:cubicBezTo>
                  <a:cubicBezTo>
                    <a:pt x="95" y="81"/>
                    <a:pt x="96" y="65"/>
                    <a:pt x="93" y="52"/>
                  </a:cubicBezTo>
                  <a:cubicBezTo>
                    <a:pt x="109" y="38"/>
                    <a:pt x="125" y="24"/>
                    <a:pt x="142" y="10"/>
                  </a:cubicBezTo>
                  <a:cubicBezTo>
                    <a:pt x="140" y="6"/>
                    <a:pt x="139" y="3"/>
                    <a:pt x="136" y="0"/>
                  </a:cubicBezTo>
                </a:path>
              </a:pathLst>
            </a:custGeom>
            <a:solidFill>
              <a:srgbClr val="99D1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0" name="Freeform 70"/>
            <p:cNvSpPr/>
            <p:nvPr/>
          </p:nvSpPr>
          <p:spPr bwMode="auto">
            <a:xfrm>
              <a:off x="5492750" y="995363"/>
              <a:ext cx="284162" cy="442912"/>
            </a:xfrm>
            <a:custGeom>
              <a:avLst/>
              <a:gdLst>
                <a:gd name="T0" fmla="*/ 51 w 58"/>
                <a:gd name="T1" fmla="*/ 0 h 91"/>
                <a:gd name="T2" fmla="*/ 2 w 58"/>
                <a:gd name="T3" fmla="*/ 42 h 91"/>
                <a:gd name="T4" fmla="*/ 0 w 58"/>
                <a:gd name="T5" fmla="*/ 91 h 91"/>
                <a:gd name="T6" fmla="*/ 55 w 58"/>
                <a:gd name="T7" fmla="*/ 51 h 91"/>
                <a:gd name="T8" fmla="*/ 51 w 58"/>
                <a:gd name="T9" fmla="*/ 0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91">
                  <a:moveTo>
                    <a:pt x="51" y="0"/>
                  </a:moveTo>
                  <a:cubicBezTo>
                    <a:pt x="34" y="14"/>
                    <a:pt x="18" y="28"/>
                    <a:pt x="2" y="42"/>
                  </a:cubicBezTo>
                  <a:cubicBezTo>
                    <a:pt x="5" y="55"/>
                    <a:pt x="4" y="71"/>
                    <a:pt x="0" y="91"/>
                  </a:cubicBezTo>
                  <a:cubicBezTo>
                    <a:pt x="18" y="78"/>
                    <a:pt x="36" y="65"/>
                    <a:pt x="55" y="51"/>
                  </a:cubicBezTo>
                  <a:cubicBezTo>
                    <a:pt x="58" y="30"/>
                    <a:pt x="56" y="13"/>
                    <a:pt x="51" y="0"/>
                  </a:cubicBezTo>
                </a:path>
              </a:pathLst>
            </a:custGeom>
            <a:solidFill>
              <a:srgbClr val="09AA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1" name="Freeform 71"/>
            <p:cNvSpPr/>
            <p:nvPr/>
          </p:nvSpPr>
          <p:spPr bwMode="auto">
            <a:xfrm>
              <a:off x="5429250" y="1346200"/>
              <a:ext cx="314325" cy="247650"/>
            </a:xfrm>
            <a:custGeom>
              <a:avLst/>
              <a:gdLst>
                <a:gd name="T0" fmla="*/ 64 w 64"/>
                <a:gd name="T1" fmla="*/ 0 h 51"/>
                <a:gd name="T2" fmla="*/ 3 w 64"/>
                <a:gd name="T3" fmla="*/ 41 h 51"/>
                <a:gd name="T4" fmla="*/ 0 w 64"/>
                <a:gd name="T5" fmla="*/ 51 h 51"/>
                <a:gd name="T6" fmla="*/ 61 w 64"/>
                <a:gd name="T7" fmla="*/ 10 h 51"/>
                <a:gd name="T8" fmla="*/ 64 w 64"/>
                <a:gd name="T9" fmla="*/ 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4" h="51">
                  <a:moveTo>
                    <a:pt x="64" y="0"/>
                  </a:moveTo>
                  <a:cubicBezTo>
                    <a:pt x="43" y="14"/>
                    <a:pt x="23" y="28"/>
                    <a:pt x="3" y="41"/>
                  </a:cubicBezTo>
                  <a:cubicBezTo>
                    <a:pt x="2" y="45"/>
                    <a:pt x="1" y="48"/>
                    <a:pt x="0" y="51"/>
                  </a:cubicBezTo>
                  <a:cubicBezTo>
                    <a:pt x="20" y="38"/>
                    <a:pt x="40" y="24"/>
                    <a:pt x="61" y="10"/>
                  </a:cubicBezTo>
                  <a:cubicBezTo>
                    <a:pt x="62" y="7"/>
                    <a:pt x="63" y="3"/>
                    <a:pt x="64" y="0"/>
                  </a:cubicBezTo>
                </a:path>
              </a:pathLst>
            </a:custGeom>
            <a:solidFill>
              <a:srgbClr val="0093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2" name="Freeform 72"/>
            <p:cNvSpPr/>
            <p:nvPr/>
          </p:nvSpPr>
          <p:spPr bwMode="auto">
            <a:xfrm>
              <a:off x="5043488" y="882651"/>
              <a:ext cx="650875" cy="492125"/>
            </a:xfrm>
            <a:custGeom>
              <a:avLst/>
              <a:gdLst>
                <a:gd name="T0" fmla="*/ 133 w 133"/>
                <a:gd name="T1" fmla="*/ 0 h 101"/>
                <a:gd name="T2" fmla="*/ 60 w 133"/>
                <a:gd name="T3" fmla="*/ 0 h 101"/>
                <a:gd name="T4" fmla="*/ 60 w 133"/>
                <a:gd name="T5" fmla="*/ 0 h 101"/>
                <a:gd name="T6" fmla="*/ 87 w 133"/>
                <a:gd name="T7" fmla="*/ 0 h 101"/>
                <a:gd name="T8" fmla="*/ 87 w 133"/>
                <a:gd name="T9" fmla="*/ 0 h 101"/>
                <a:gd name="T10" fmla="*/ 58 w 133"/>
                <a:gd name="T11" fmla="*/ 32 h 101"/>
                <a:gd name="T12" fmla="*/ 50 w 133"/>
                <a:gd name="T13" fmla="*/ 32 h 101"/>
                <a:gd name="T14" fmla="*/ 33 w 133"/>
                <a:gd name="T15" fmla="*/ 34 h 101"/>
                <a:gd name="T16" fmla="*/ 17 w 133"/>
                <a:gd name="T17" fmla="*/ 54 h 101"/>
                <a:gd name="T18" fmla="*/ 26 w 133"/>
                <a:gd name="T19" fmla="*/ 53 h 101"/>
                <a:gd name="T20" fmla="*/ 37 w 133"/>
                <a:gd name="T21" fmla="*/ 54 h 101"/>
                <a:gd name="T22" fmla="*/ 0 w 133"/>
                <a:gd name="T23" fmla="*/ 96 h 101"/>
                <a:gd name="T24" fmla="*/ 6 w 133"/>
                <a:gd name="T25" fmla="*/ 101 h 101"/>
                <a:gd name="T26" fmla="*/ 48 w 133"/>
                <a:gd name="T27" fmla="*/ 56 h 101"/>
                <a:gd name="T28" fmla="*/ 63 w 133"/>
                <a:gd name="T29" fmla="*/ 71 h 101"/>
                <a:gd name="T30" fmla="*/ 86 w 133"/>
                <a:gd name="T31" fmla="*/ 49 h 101"/>
                <a:gd name="T32" fmla="*/ 67 w 133"/>
                <a:gd name="T33" fmla="*/ 35 h 101"/>
                <a:gd name="T34" fmla="*/ 100 w 133"/>
                <a:gd name="T35" fmla="*/ 0 h 101"/>
                <a:gd name="T36" fmla="*/ 133 w 133"/>
                <a:gd name="T37" fmla="*/ 0 h 101"/>
                <a:gd name="T38" fmla="*/ 133 w 133"/>
                <a:gd name="T39" fmla="*/ 0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33" h="101">
                  <a:moveTo>
                    <a:pt x="133" y="0"/>
                  </a:moveTo>
                  <a:cubicBezTo>
                    <a:pt x="60" y="0"/>
                    <a:pt x="60" y="0"/>
                    <a:pt x="60" y="0"/>
                  </a:cubicBezTo>
                  <a:cubicBezTo>
                    <a:pt x="60" y="0"/>
                    <a:pt x="60" y="0"/>
                    <a:pt x="60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77" y="11"/>
                    <a:pt x="67" y="22"/>
                    <a:pt x="58" y="32"/>
                  </a:cubicBezTo>
                  <a:cubicBezTo>
                    <a:pt x="55" y="32"/>
                    <a:pt x="52" y="32"/>
                    <a:pt x="50" y="32"/>
                  </a:cubicBezTo>
                  <a:cubicBezTo>
                    <a:pt x="44" y="32"/>
                    <a:pt x="39" y="33"/>
                    <a:pt x="33" y="34"/>
                  </a:cubicBezTo>
                  <a:cubicBezTo>
                    <a:pt x="27" y="40"/>
                    <a:pt x="22" y="47"/>
                    <a:pt x="17" y="54"/>
                  </a:cubicBezTo>
                  <a:cubicBezTo>
                    <a:pt x="20" y="53"/>
                    <a:pt x="23" y="53"/>
                    <a:pt x="26" y="53"/>
                  </a:cubicBezTo>
                  <a:cubicBezTo>
                    <a:pt x="30" y="53"/>
                    <a:pt x="34" y="53"/>
                    <a:pt x="37" y="54"/>
                  </a:cubicBezTo>
                  <a:cubicBezTo>
                    <a:pt x="25" y="68"/>
                    <a:pt x="12" y="82"/>
                    <a:pt x="0" y="96"/>
                  </a:cubicBezTo>
                  <a:cubicBezTo>
                    <a:pt x="2" y="98"/>
                    <a:pt x="4" y="99"/>
                    <a:pt x="6" y="101"/>
                  </a:cubicBezTo>
                  <a:cubicBezTo>
                    <a:pt x="20" y="86"/>
                    <a:pt x="34" y="71"/>
                    <a:pt x="48" y="56"/>
                  </a:cubicBezTo>
                  <a:cubicBezTo>
                    <a:pt x="55" y="59"/>
                    <a:pt x="60" y="64"/>
                    <a:pt x="63" y="71"/>
                  </a:cubicBezTo>
                  <a:cubicBezTo>
                    <a:pt x="71" y="64"/>
                    <a:pt x="78" y="57"/>
                    <a:pt x="86" y="49"/>
                  </a:cubicBezTo>
                  <a:cubicBezTo>
                    <a:pt x="81" y="43"/>
                    <a:pt x="75" y="38"/>
                    <a:pt x="67" y="35"/>
                  </a:cubicBezTo>
                  <a:cubicBezTo>
                    <a:pt x="78" y="23"/>
                    <a:pt x="89" y="12"/>
                    <a:pt x="100" y="0"/>
                  </a:cubicBezTo>
                  <a:cubicBezTo>
                    <a:pt x="133" y="0"/>
                    <a:pt x="133" y="0"/>
                    <a:pt x="133" y="0"/>
                  </a:cubicBezTo>
                  <a:cubicBezTo>
                    <a:pt x="133" y="0"/>
                    <a:pt x="133" y="0"/>
                    <a:pt x="133" y="0"/>
                  </a:cubicBezTo>
                </a:path>
              </a:pathLst>
            </a:custGeom>
            <a:solidFill>
              <a:srgbClr val="99D0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3" name="Freeform 73"/>
            <p:cNvSpPr/>
            <p:nvPr/>
          </p:nvSpPr>
          <p:spPr bwMode="auto">
            <a:xfrm>
              <a:off x="5205413" y="882651"/>
              <a:ext cx="263525" cy="165100"/>
            </a:xfrm>
            <a:custGeom>
              <a:avLst/>
              <a:gdLst>
                <a:gd name="T0" fmla="*/ 54 w 54"/>
                <a:gd name="T1" fmla="*/ 0 h 34"/>
                <a:gd name="T2" fmla="*/ 27 w 54"/>
                <a:gd name="T3" fmla="*/ 0 h 34"/>
                <a:gd name="T4" fmla="*/ 0 w 54"/>
                <a:gd name="T5" fmla="*/ 34 h 34"/>
                <a:gd name="T6" fmla="*/ 17 w 54"/>
                <a:gd name="T7" fmla="*/ 32 h 34"/>
                <a:gd name="T8" fmla="*/ 25 w 54"/>
                <a:gd name="T9" fmla="*/ 32 h 34"/>
                <a:gd name="T10" fmla="*/ 54 w 54"/>
                <a:gd name="T11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" h="34">
                  <a:moveTo>
                    <a:pt x="54" y="0"/>
                  </a:moveTo>
                  <a:cubicBezTo>
                    <a:pt x="27" y="0"/>
                    <a:pt x="27" y="0"/>
                    <a:pt x="27" y="0"/>
                  </a:cubicBezTo>
                  <a:cubicBezTo>
                    <a:pt x="18" y="11"/>
                    <a:pt x="9" y="22"/>
                    <a:pt x="0" y="34"/>
                  </a:cubicBezTo>
                  <a:cubicBezTo>
                    <a:pt x="6" y="33"/>
                    <a:pt x="11" y="32"/>
                    <a:pt x="17" y="32"/>
                  </a:cubicBezTo>
                  <a:cubicBezTo>
                    <a:pt x="19" y="32"/>
                    <a:pt x="22" y="32"/>
                    <a:pt x="25" y="32"/>
                  </a:cubicBezTo>
                  <a:cubicBezTo>
                    <a:pt x="34" y="22"/>
                    <a:pt x="44" y="11"/>
                    <a:pt x="54" y="0"/>
                  </a:cubicBezTo>
                </a:path>
              </a:pathLst>
            </a:custGeom>
            <a:solidFill>
              <a:srgbClr val="04A8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4" name="Freeform 74"/>
            <p:cNvSpPr/>
            <p:nvPr/>
          </p:nvSpPr>
          <p:spPr bwMode="auto">
            <a:xfrm>
              <a:off x="5370513" y="882651"/>
              <a:ext cx="338137" cy="238125"/>
            </a:xfrm>
            <a:custGeom>
              <a:avLst/>
              <a:gdLst>
                <a:gd name="T0" fmla="*/ 66 w 69"/>
                <a:gd name="T1" fmla="*/ 0 h 49"/>
                <a:gd name="T2" fmla="*/ 33 w 69"/>
                <a:gd name="T3" fmla="*/ 0 h 49"/>
                <a:gd name="T4" fmla="*/ 0 w 69"/>
                <a:gd name="T5" fmla="*/ 35 h 49"/>
                <a:gd name="T6" fmla="*/ 19 w 69"/>
                <a:gd name="T7" fmla="*/ 49 h 49"/>
                <a:gd name="T8" fmla="*/ 69 w 69"/>
                <a:gd name="T9" fmla="*/ 2 h 49"/>
                <a:gd name="T10" fmla="*/ 66 w 69"/>
                <a:gd name="T1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9" h="49">
                  <a:moveTo>
                    <a:pt x="66" y="0"/>
                  </a:moveTo>
                  <a:cubicBezTo>
                    <a:pt x="33" y="0"/>
                    <a:pt x="33" y="0"/>
                    <a:pt x="33" y="0"/>
                  </a:cubicBezTo>
                  <a:cubicBezTo>
                    <a:pt x="22" y="12"/>
                    <a:pt x="11" y="23"/>
                    <a:pt x="0" y="35"/>
                  </a:cubicBezTo>
                  <a:cubicBezTo>
                    <a:pt x="8" y="38"/>
                    <a:pt x="14" y="43"/>
                    <a:pt x="19" y="49"/>
                  </a:cubicBezTo>
                  <a:cubicBezTo>
                    <a:pt x="35" y="34"/>
                    <a:pt x="52" y="18"/>
                    <a:pt x="69" y="2"/>
                  </a:cubicBezTo>
                  <a:cubicBezTo>
                    <a:pt x="68" y="1"/>
                    <a:pt x="67" y="0"/>
                    <a:pt x="66" y="0"/>
                  </a:cubicBezTo>
                </a:path>
              </a:pathLst>
            </a:custGeom>
            <a:solidFill>
              <a:srgbClr val="00A5D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5" name="Freeform 75"/>
            <p:cNvSpPr/>
            <p:nvPr/>
          </p:nvSpPr>
          <p:spPr bwMode="auto">
            <a:xfrm>
              <a:off x="4970463" y="1141413"/>
              <a:ext cx="254000" cy="209550"/>
            </a:xfrm>
            <a:custGeom>
              <a:avLst/>
              <a:gdLst>
                <a:gd name="T0" fmla="*/ 41 w 52"/>
                <a:gd name="T1" fmla="*/ 0 h 43"/>
                <a:gd name="T2" fmla="*/ 32 w 52"/>
                <a:gd name="T3" fmla="*/ 1 h 43"/>
                <a:gd name="T4" fmla="*/ 0 w 52"/>
                <a:gd name="T5" fmla="*/ 40 h 43"/>
                <a:gd name="T6" fmla="*/ 15 w 52"/>
                <a:gd name="T7" fmla="*/ 43 h 43"/>
                <a:gd name="T8" fmla="*/ 52 w 52"/>
                <a:gd name="T9" fmla="*/ 1 h 43"/>
                <a:gd name="T10" fmla="*/ 41 w 52"/>
                <a:gd name="T11" fmla="*/ 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2" h="43">
                  <a:moveTo>
                    <a:pt x="41" y="0"/>
                  </a:moveTo>
                  <a:cubicBezTo>
                    <a:pt x="38" y="0"/>
                    <a:pt x="35" y="0"/>
                    <a:pt x="32" y="1"/>
                  </a:cubicBezTo>
                  <a:cubicBezTo>
                    <a:pt x="21" y="14"/>
                    <a:pt x="11" y="27"/>
                    <a:pt x="0" y="40"/>
                  </a:cubicBezTo>
                  <a:cubicBezTo>
                    <a:pt x="6" y="40"/>
                    <a:pt x="11" y="41"/>
                    <a:pt x="15" y="43"/>
                  </a:cubicBezTo>
                  <a:cubicBezTo>
                    <a:pt x="27" y="29"/>
                    <a:pt x="40" y="15"/>
                    <a:pt x="52" y="1"/>
                  </a:cubicBezTo>
                  <a:cubicBezTo>
                    <a:pt x="49" y="0"/>
                    <a:pt x="45" y="0"/>
                    <a:pt x="41" y="0"/>
                  </a:cubicBezTo>
                </a:path>
              </a:pathLst>
            </a:custGeom>
            <a:solidFill>
              <a:srgbClr val="1AAE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6" name="Freeform 76"/>
            <p:cNvSpPr/>
            <p:nvPr/>
          </p:nvSpPr>
          <p:spPr bwMode="auto">
            <a:xfrm>
              <a:off x="5072063" y="1155700"/>
              <a:ext cx="279400" cy="296862"/>
            </a:xfrm>
            <a:custGeom>
              <a:avLst/>
              <a:gdLst>
                <a:gd name="T0" fmla="*/ 42 w 57"/>
                <a:gd name="T1" fmla="*/ 0 h 61"/>
                <a:gd name="T2" fmla="*/ 0 w 57"/>
                <a:gd name="T3" fmla="*/ 45 h 61"/>
                <a:gd name="T4" fmla="*/ 9 w 57"/>
                <a:gd name="T5" fmla="*/ 61 h 61"/>
                <a:gd name="T6" fmla="*/ 57 w 57"/>
                <a:gd name="T7" fmla="*/ 15 h 61"/>
                <a:gd name="T8" fmla="*/ 42 w 57"/>
                <a:gd name="T9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" h="61">
                  <a:moveTo>
                    <a:pt x="42" y="0"/>
                  </a:moveTo>
                  <a:cubicBezTo>
                    <a:pt x="28" y="15"/>
                    <a:pt x="14" y="30"/>
                    <a:pt x="0" y="45"/>
                  </a:cubicBezTo>
                  <a:cubicBezTo>
                    <a:pt x="4" y="49"/>
                    <a:pt x="7" y="54"/>
                    <a:pt x="9" y="61"/>
                  </a:cubicBezTo>
                  <a:cubicBezTo>
                    <a:pt x="25" y="46"/>
                    <a:pt x="41" y="31"/>
                    <a:pt x="57" y="15"/>
                  </a:cubicBezTo>
                  <a:cubicBezTo>
                    <a:pt x="54" y="8"/>
                    <a:pt x="49" y="3"/>
                    <a:pt x="42" y="0"/>
                  </a:cubicBezTo>
                </a:path>
              </a:pathLst>
            </a:custGeom>
            <a:solidFill>
              <a:srgbClr val="0CAA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7" name="Freeform 77"/>
            <p:cNvSpPr/>
            <p:nvPr/>
          </p:nvSpPr>
          <p:spPr bwMode="auto">
            <a:xfrm>
              <a:off x="4705350" y="882651"/>
              <a:ext cx="596900" cy="536575"/>
            </a:xfrm>
            <a:custGeom>
              <a:avLst/>
              <a:gdLst>
                <a:gd name="T0" fmla="*/ 122 w 122"/>
                <a:gd name="T1" fmla="*/ 0 h 110"/>
                <a:gd name="T2" fmla="*/ 116 w 122"/>
                <a:gd name="T3" fmla="*/ 0 h 110"/>
                <a:gd name="T4" fmla="*/ 97 w 122"/>
                <a:gd name="T5" fmla="*/ 7 h 110"/>
                <a:gd name="T6" fmla="*/ 76 w 122"/>
                <a:gd name="T7" fmla="*/ 38 h 110"/>
                <a:gd name="T8" fmla="*/ 40 w 122"/>
                <a:gd name="T9" fmla="*/ 55 h 110"/>
                <a:gd name="T10" fmla="*/ 55 w 122"/>
                <a:gd name="T11" fmla="*/ 29 h 110"/>
                <a:gd name="T12" fmla="*/ 28 w 122"/>
                <a:gd name="T13" fmla="*/ 46 h 110"/>
                <a:gd name="T14" fmla="*/ 11 w 122"/>
                <a:gd name="T15" fmla="*/ 80 h 110"/>
                <a:gd name="T16" fmla="*/ 19 w 122"/>
                <a:gd name="T17" fmla="*/ 75 h 110"/>
                <a:gd name="T18" fmla="*/ 19 w 122"/>
                <a:gd name="T19" fmla="*/ 75 h 110"/>
                <a:gd name="T20" fmla="*/ 19 w 122"/>
                <a:gd name="T21" fmla="*/ 75 h 110"/>
                <a:gd name="T22" fmla="*/ 0 w 122"/>
                <a:gd name="T23" fmla="*/ 110 h 110"/>
                <a:gd name="T24" fmla="*/ 9 w 122"/>
                <a:gd name="T25" fmla="*/ 106 h 110"/>
                <a:gd name="T26" fmla="*/ 27 w 122"/>
                <a:gd name="T27" fmla="*/ 74 h 110"/>
                <a:gd name="T28" fmla="*/ 63 w 122"/>
                <a:gd name="T29" fmla="*/ 59 h 110"/>
                <a:gd name="T30" fmla="*/ 63 w 122"/>
                <a:gd name="T31" fmla="*/ 59 h 110"/>
                <a:gd name="T32" fmla="*/ 63 w 122"/>
                <a:gd name="T33" fmla="*/ 59 h 110"/>
                <a:gd name="T34" fmla="*/ 37 w 122"/>
                <a:gd name="T35" fmla="*/ 96 h 110"/>
                <a:gd name="T36" fmla="*/ 48 w 122"/>
                <a:gd name="T37" fmla="*/ 94 h 110"/>
                <a:gd name="T38" fmla="*/ 77 w 122"/>
                <a:gd name="T39" fmla="*/ 55 h 110"/>
                <a:gd name="T40" fmla="*/ 80 w 122"/>
                <a:gd name="T41" fmla="*/ 55 h 110"/>
                <a:gd name="T42" fmla="*/ 95 w 122"/>
                <a:gd name="T43" fmla="*/ 35 h 110"/>
                <a:gd name="T44" fmla="*/ 90 w 122"/>
                <a:gd name="T45" fmla="*/ 36 h 110"/>
                <a:gd name="T46" fmla="*/ 118 w 122"/>
                <a:gd name="T47" fmla="*/ 0 h 110"/>
                <a:gd name="T48" fmla="*/ 122 w 122"/>
                <a:gd name="T49" fmla="*/ 0 h 110"/>
                <a:gd name="T50" fmla="*/ 122 w 122"/>
                <a:gd name="T51" fmla="*/ 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2" h="110">
                  <a:moveTo>
                    <a:pt x="122" y="0"/>
                  </a:moveTo>
                  <a:cubicBezTo>
                    <a:pt x="116" y="0"/>
                    <a:pt x="116" y="0"/>
                    <a:pt x="116" y="0"/>
                  </a:cubicBezTo>
                  <a:cubicBezTo>
                    <a:pt x="110" y="2"/>
                    <a:pt x="104" y="4"/>
                    <a:pt x="97" y="7"/>
                  </a:cubicBezTo>
                  <a:cubicBezTo>
                    <a:pt x="90" y="17"/>
                    <a:pt x="83" y="27"/>
                    <a:pt x="76" y="38"/>
                  </a:cubicBezTo>
                  <a:cubicBezTo>
                    <a:pt x="64" y="42"/>
                    <a:pt x="52" y="48"/>
                    <a:pt x="40" y="55"/>
                  </a:cubicBezTo>
                  <a:cubicBezTo>
                    <a:pt x="45" y="46"/>
                    <a:pt x="50" y="37"/>
                    <a:pt x="55" y="29"/>
                  </a:cubicBezTo>
                  <a:cubicBezTo>
                    <a:pt x="46" y="34"/>
                    <a:pt x="37" y="40"/>
                    <a:pt x="28" y="46"/>
                  </a:cubicBezTo>
                  <a:cubicBezTo>
                    <a:pt x="22" y="57"/>
                    <a:pt x="17" y="68"/>
                    <a:pt x="11" y="80"/>
                  </a:cubicBezTo>
                  <a:cubicBezTo>
                    <a:pt x="14" y="78"/>
                    <a:pt x="16" y="77"/>
                    <a:pt x="19" y="75"/>
                  </a:cubicBezTo>
                  <a:cubicBezTo>
                    <a:pt x="19" y="75"/>
                    <a:pt x="19" y="75"/>
                    <a:pt x="19" y="75"/>
                  </a:cubicBezTo>
                  <a:cubicBezTo>
                    <a:pt x="19" y="75"/>
                    <a:pt x="19" y="75"/>
                    <a:pt x="19" y="75"/>
                  </a:cubicBezTo>
                  <a:cubicBezTo>
                    <a:pt x="13" y="86"/>
                    <a:pt x="7" y="98"/>
                    <a:pt x="0" y="110"/>
                  </a:cubicBezTo>
                  <a:cubicBezTo>
                    <a:pt x="3" y="108"/>
                    <a:pt x="6" y="107"/>
                    <a:pt x="9" y="106"/>
                  </a:cubicBezTo>
                  <a:cubicBezTo>
                    <a:pt x="15" y="95"/>
                    <a:pt x="21" y="85"/>
                    <a:pt x="27" y="74"/>
                  </a:cubicBezTo>
                  <a:cubicBezTo>
                    <a:pt x="39" y="68"/>
                    <a:pt x="52" y="62"/>
                    <a:pt x="63" y="59"/>
                  </a:cubicBezTo>
                  <a:cubicBezTo>
                    <a:pt x="63" y="59"/>
                    <a:pt x="63" y="59"/>
                    <a:pt x="63" y="59"/>
                  </a:cubicBezTo>
                  <a:cubicBezTo>
                    <a:pt x="63" y="59"/>
                    <a:pt x="63" y="59"/>
                    <a:pt x="63" y="59"/>
                  </a:cubicBezTo>
                  <a:cubicBezTo>
                    <a:pt x="54" y="71"/>
                    <a:pt x="45" y="83"/>
                    <a:pt x="37" y="96"/>
                  </a:cubicBezTo>
                  <a:cubicBezTo>
                    <a:pt x="40" y="95"/>
                    <a:pt x="44" y="94"/>
                    <a:pt x="48" y="94"/>
                  </a:cubicBezTo>
                  <a:cubicBezTo>
                    <a:pt x="57" y="81"/>
                    <a:pt x="67" y="68"/>
                    <a:pt x="77" y="55"/>
                  </a:cubicBezTo>
                  <a:cubicBezTo>
                    <a:pt x="78" y="55"/>
                    <a:pt x="79" y="55"/>
                    <a:pt x="80" y="55"/>
                  </a:cubicBezTo>
                  <a:cubicBezTo>
                    <a:pt x="85" y="48"/>
                    <a:pt x="90" y="42"/>
                    <a:pt x="95" y="35"/>
                  </a:cubicBezTo>
                  <a:cubicBezTo>
                    <a:pt x="93" y="35"/>
                    <a:pt x="92" y="36"/>
                    <a:pt x="90" y="36"/>
                  </a:cubicBezTo>
                  <a:cubicBezTo>
                    <a:pt x="100" y="24"/>
                    <a:pt x="109" y="12"/>
                    <a:pt x="118" y="0"/>
                  </a:cubicBezTo>
                  <a:cubicBezTo>
                    <a:pt x="122" y="0"/>
                    <a:pt x="122" y="0"/>
                    <a:pt x="122" y="0"/>
                  </a:cubicBezTo>
                  <a:cubicBezTo>
                    <a:pt x="122" y="0"/>
                    <a:pt x="122" y="0"/>
                    <a:pt x="122" y="0"/>
                  </a:cubicBezTo>
                </a:path>
              </a:pathLst>
            </a:custGeom>
            <a:solidFill>
              <a:srgbClr val="99D0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8" name="Freeform 78"/>
            <p:cNvSpPr/>
            <p:nvPr/>
          </p:nvSpPr>
          <p:spPr bwMode="auto">
            <a:xfrm>
              <a:off x="4902200" y="915988"/>
              <a:ext cx="277812" cy="234950"/>
            </a:xfrm>
            <a:custGeom>
              <a:avLst/>
              <a:gdLst>
                <a:gd name="T0" fmla="*/ 57 w 57"/>
                <a:gd name="T1" fmla="*/ 0 h 48"/>
                <a:gd name="T2" fmla="*/ 15 w 57"/>
                <a:gd name="T3" fmla="*/ 22 h 48"/>
                <a:gd name="T4" fmla="*/ 0 w 57"/>
                <a:gd name="T5" fmla="*/ 48 h 48"/>
                <a:gd name="T6" fmla="*/ 36 w 57"/>
                <a:gd name="T7" fmla="*/ 31 h 48"/>
                <a:gd name="T8" fmla="*/ 57 w 57"/>
                <a:gd name="T9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" h="48">
                  <a:moveTo>
                    <a:pt x="57" y="0"/>
                  </a:moveTo>
                  <a:cubicBezTo>
                    <a:pt x="44" y="6"/>
                    <a:pt x="29" y="14"/>
                    <a:pt x="15" y="22"/>
                  </a:cubicBezTo>
                  <a:cubicBezTo>
                    <a:pt x="10" y="30"/>
                    <a:pt x="5" y="39"/>
                    <a:pt x="0" y="48"/>
                  </a:cubicBezTo>
                  <a:cubicBezTo>
                    <a:pt x="12" y="41"/>
                    <a:pt x="24" y="35"/>
                    <a:pt x="36" y="31"/>
                  </a:cubicBezTo>
                  <a:cubicBezTo>
                    <a:pt x="43" y="20"/>
                    <a:pt x="50" y="10"/>
                    <a:pt x="57" y="0"/>
                  </a:cubicBezTo>
                </a:path>
              </a:pathLst>
            </a:custGeom>
            <a:solidFill>
              <a:srgbClr val="2CB3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9" name="Freeform 79"/>
            <p:cNvSpPr/>
            <p:nvPr/>
          </p:nvSpPr>
          <p:spPr bwMode="auto">
            <a:xfrm>
              <a:off x="5146675" y="882651"/>
              <a:ext cx="155575" cy="176212"/>
            </a:xfrm>
            <a:custGeom>
              <a:avLst/>
              <a:gdLst>
                <a:gd name="T0" fmla="*/ 32 w 32"/>
                <a:gd name="T1" fmla="*/ 0 h 36"/>
                <a:gd name="T2" fmla="*/ 28 w 32"/>
                <a:gd name="T3" fmla="*/ 0 h 36"/>
                <a:gd name="T4" fmla="*/ 0 w 32"/>
                <a:gd name="T5" fmla="*/ 36 h 36"/>
                <a:gd name="T6" fmla="*/ 5 w 32"/>
                <a:gd name="T7" fmla="*/ 35 h 36"/>
                <a:gd name="T8" fmla="*/ 32 w 32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36">
                  <a:moveTo>
                    <a:pt x="32" y="0"/>
                  </a:moveTo>
                  <a:cubicBezTo>
                    <a:pt x="28" y="0"/>
                    <a:pt x="28" y="0"/>
                    <a:pt x="28" y="0"/>
                  </a:cubicBezTo>
                  <a:cubicBezTo>
                    <a:pt x="19" y="12"/>
                    <a:pt x="10" y="24"/>
                    <a:pt x="0" y="36"/>
                  </a:cubicBezTo>
                  <a:cubicBezTo>
                    <a:pt x="2" y="36"/>
                    <a:pt x="3" y="35"/>
                    <a:pt x="5" y="35"/>
                  </a:cubicBezTo>
                  <a:cubicBezTo>
                    <a:pt x="14" y="23"/>
                    <a:pt x="23" y="11"/>
                    <a:pt x="32" y="0"/>
                  </a:cubicBezTo>
                </a:path>
              </a:pathLst>
            </a:custGeom>
            <a:solidFill>
              <a:srgbClr val="04A8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0" name="Freeform 80"/>
            <p:cNvSpPr/>
            <p:nvPr/>
          </p:nvSpPr>
          <p:spPr bwMode="auto">
            <a:xfrm>
              <a:off x="4676775" y="1247775"/>
              <a:ext cx="122237" cy="185737"/>
            </a:xfrm>
            <a:custGeom>
              <a:avLst/>
              <a:gdLst>
                <a:gd name="T0" fmla="*/ 25 w 25"/>
                <a:gd name="T1" fmla="*/ 0 h 38"/>
                <a:gd name="T2" fmla="*/ 17 w 25"/>
                <a:gd name="T3" fmla="*/ 5 h 38"/>
                <a:gd name="T4" fmla="*/ 0 w 25"/>
                <a:gd name="T5" fmla="*/ 38 h 38"/>
                <a:gd name="T6" fmla="*/ 6 w 25"/>
                <a:gd name="T7" fmla="*/ 35 h 38"/>
                <a:gd name="T8" fmla="*/ 25 w 25"/>
                <a:gd name="T9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38">
                  <a:moveTo>
                    <a:pt x="25" y="0"/>
                  </a:moveTo>
                  <a:cubicBezTo>
                    <a:pt x="22" y="2"/>
                    <a:pt x="20" y="3"/>
                    <a:pt x="17" y="5"/>
                  </a:cubicBezTo>
                  <a:cubicBezTo>
                    <a:pt x="12" y="16"/>
                    <a:pt x="6" y="27"/>
                    <a:pt x="0" y="38"/>
                  </a:cubicBezTo>
                  <a:cubicBezTo>
                    <a:pt x="2" y="37"/>
                    <a:pt x="4" y="36"/>
                    <a:pt x="6" y="35"/>
                  </a:cubicBezTo>
                  <a:cubicBezTo>
                    <a:pt x="13" y="23"/>
                    <a:pt x="19" y="11"/>
                    <a:pt x="25" y="0"/>
                  </a:cubicBezTo>
                </a:path>
              </a:pathLst>
            </a:custGeom>
            <a:solidFill>
              <a:srgbClr val="0089B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1" name="Freeform 81"/>
            <p:cNvSpPr/>
            <p:nvPr/>
          </p:nvSpPr>
          <p:spPr bwMode="auto">
            <a:xfrm>
              <a:off x="4749800" y="1169988"/>
              <a:ext cx="263525" cy="230187"/>
            </a:xfrm>
            <a:custGeom>
              <a:avLst/>
              <a:gdLst>
                <a:gd name="T0" fmla="*/ 54 w 54"/>
                <a:gd name="T1" fmla="*/ 0 h 47"/>
                <a:gd name="T2" fmla="*/ 18 w 54"/>
                <a:gd name="T3" fmla="*/ 15 h 47"/>
                <a:gd name="T4" fmla="*/ 0 w 54"/>
                <a:gd name="T5" fmla="*/ 47 h 47"/>
                <a:gd name="T6" fmla="*/ 28 w 54"/>
                <a:gd name="T7" fmla="*/ 37 h 47"/>
                <a:gd name="T8" fmla="*/ 54 w 54"/>
                <a:gd name="T9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7">
                  <a:moveTo>
                    <a:pt x="54" y="0"/>
                  </a:moveTo>
                  <a:cubicBezTo>
                    <a:pt x="43" y="3"/>
                    <a:pt x="30" y="9"/>
                    <a:pt x="18" y="15"/>
                  </a:cubicBezTo>
                  <a:cubicBezTo>
                    <a:pt x="12" y="26"/>
                    <a:pt x="6" y="36"/>
                    <a:pt x="0" y="47"/>
                  </a:cubicBezTo>
                  <a:cubicBezTo>
                    <a:pt x="10" y="42"/>
                    <a:pt x="19" y="38"/>
                    <a:pt x="28" y="37"/>
                  </a:cubicBezTo>
                  <a:cubicBezTo>
                    <a:pt x="36" y="24"/>
                    <a:pt x="45" y="12"/>
                    <a:pt x="54" y="0"/>
                  </a:cubicBezTo>
                </a:path>
              </a:pathLst>
            </a:custGeom>
            <a:solidFill>
              <a:srgbClr val="16AD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2" name="Freeform 82"/>
            <p:cNvSpPr/>
            <p:nvPr/>
          </p:nvSpPr>
          <p:spPr bwMode="auto">
            <a:xfrm>
              <a:off x="4940300" y="1150938"/>
              <a:ext cx="157162" cy="190500"/>
            </a:xfrm>
            <a:custGeom>
              <a:avLst/>
              <a:gdLst>
                <a:gd name="T0" fmla="*/ 32 w 32"/>
                <a:gd name="T1" fmla="*/ 0 h 39"/>
                <a:gd name="T2" fmla="*/ 29 w 32"/>
                <a:gd name="T3" fmla="*/ 0 h 39"/>
                <a:gd name="T4" fmla="*/ 0 w 32"/>
                <a:gd name="T5" fmla="*/ 39 h 39"/>
                <a:gd name="T6" fmla="*/ 1 w 32"/>
                <a:gd name="T7" fmla="*/ 39 h 39"/>
                <a:gd name="T8" fmla="*/ 32 w 32"/>
                <a:gd name="T9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39">
                  <a:moveTo>
                    <a:pt x="32" y="0"/>
                  </a:moveTo>
                  <a:cubicBezTo>
                    <a:pt x="31" y="0"/>
                    <a:pt x="30" y="0"/>
                    <a:pt x="29" y="0"/>
                  </a:cubicBezTo>
                  <a:cubicBezTo>
                    <a:pt x="19" y="13"/>
                    <a:pt x="9" y="26"/>
                    <a:pt x="0" y="39"/>
                  </a:cubicBezTo>
                  <a:cubicBezTo>
                    <a:pt x="0" y="39"/>
                    <a:pt x="1" y="39"/>
                    <a:pt x="1" y="39"/>
                  </a:cubicBezTo>
                  <a:cubicBezTo>
                    <a:pt x="12" y="26"/>
                    <a:pt x="22" y="13"/>
                    <a:pt x="32" y="0"/>
                  </a:cubicBezTo>
                </a:path>
              </a:pathLst>
            </a:custGeom>
            <a:solidFill>
              <a:srgbClr val="1AAE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3" name="Freeform 83"/>
            <p:cNvSpPr/>
            <p:nvPr/>
          </p:nvSpPr>
          <p:spPr bwMode="auto">
            <a:xfrm>
              <a:off x="4343400" y="1233488"/>
              <a:ext cx="406400" cy="355600"/>
            </a:xfrm>
            <a:custGeom>
              <a:avLst/>
              <a:gdLst>
                <a:gd name="T0" fmla="*/ 83 w 83"/>
                <a:gd name="T1" fmla="*/ 0 h 73"/>
                <a:gd name="T2" fmla="*/ 55 w 83"/>
                <a:gd name="T3" fmla="*/ 20 h 73"/>
                <a:gd name="T4" fmla="*/ 60 w 83"/>
                <a:gd name="T5" fmla="*/ 4 h 73"/>
                <a:gd name="T6" fmla="*/ 32 w 83"/>
                <a:gd name="T7" fmla="*/ 26 h 73"/>
                <a:gd name="T8" fmla="*/ 30 w 83"/>
                <a:gd name="T9" fmla="*/ 40 h 73"/>
                <a:gd name="T10" fmla="*/ 0 w 83"/>
                <a:gd name="T11" fmla="*/ 66 h 73"/>
                <a:gd name="T12" fmla="*/ 1 w 83"/>
                <a:gd name="T13" fmla="*/ 73 h 73"/>
                <a:gd name="T14" fmla="*/ 33 w 83"/>
                <a:gd name="T15" fmla="*/ 46 h 73"/>
                <a:gd name="T16" fmla="*/ 33 w 83"/>
                <a:gd name="T17" fmla="*/ 46 h 73"/>
                <a:gd name="T18" fmla="*/ 33 w 83"/>
                <a:gd name="T19" fmla="*/ 46 h 73"/>
                <a:gd name="T20" fmla="*/ 28 w 83"/>
                <a:gd name="T21" fmla="*/ 67 h 73"/>
                <a:gd name="T22" fmla="*/ 35 w 83"/>
                <a:gd name="T23" fmla="*/ 62 h 73"/>
                <a:gd name="T24" fmla="*/ 42 w 83"/>
                <a:gd name="T25" fmla="*/ 38 h 73"/>
                <a:gd name="T26" fmla="*/ 77 w 83"/>
                <a:gd name="T27" fmla="*/ 12 h 73"/>
                <a:gd name="T28" fmla="*/ 83 w 83"/>
                <a:gd name="T29" fmla="*/ 0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3" h="73">
                  <a:moveTo>
                    <a:pt x="83" y="0"/>
                  </a:moveTo>
                  <a:cubicBezTo>
                    <a:pt x="74" y="7"/>
                    <a:pt x="64" y="13"/>
                    <a:pt x="55" y="20"/>
                  </a:cubicBezTo>
                  <a:cubicBezTo>
                    <a:pt x="56" y="15"/>
                    <a:pt x="58" y="9"/>
                    <a:pt x="60" y="4"/>
                  </a:cubicBezTo>
                  <a:cubicBezTo>
                    <a:pt x="51" y="11"/>
                    <a:pt x="42" y="18"/>
                    <a:pt x="32" y="26"/>
                  </a:cubicBezTo>
                  <a:cubicBezTo>
                    <a:pt x="32" y="30"/>
                    <a:pt x="31" y="35"/>
                    <a:pt x="30" y="40"/>
                  </a:cubicBezTo>
                  <a:cubicBezTo>
                    <a:pt x="20" y="48"/>
                    <a:pt x="10" y="57"/>
                    <a:pt x="0" y="66"/>
                  </a:cubicBezTo>
                  <a:cubicBezTo>
                    <a:pt x="1" y="68"/>
                    <a:pt x="1" y="70"/>
                    <a:pt x="1" y="73"/>
                  </a:cubicBezTo>
                  <a:cubicBezTo>
                    <a:pt x="12" y="63"/>
                    <a:pt x="22" y="54"/>
                    <a:pt x="33" y="46"/>
                  </a:cubicBezTo>
                  <a:cubicBezTo>
                    <a:pt x="33" y="46"/>
                    <a:pt x="33" y="46"/>
                    <a:pt x="33" y="46"/>
                  </a:cubicBezTo>
                  <a:cubicBezTo>
                    <a:pt x="33" y="46"/>
                    <a:pt x="33" y="46"/>
                    <a:pt x="33" y="46"/>
                  </a:cubicBezTo>
                  <a:cubicBezTo>
                    <a:pt x="31" y="53"/>
                    <a:pt x="30" y="60"/>
                    <a:pt x="28" y="67"/>
                  </a:cubicBezTo>
                  <a:cubicBezTo>
                    <a:pt x="31" y="65"/>
                    <a:pt x="33" y="64"/>
                    <a:pt x="35" y="62"/>
                  </a:cubicBezTo>
                  <a:cubicBezTo>
                    <a:pt x="37" y="54"/>
                    <a:pt x="39" y="46"/>
                    <a:pt x="42" y="38"/>
                  </a:cubicBezTo>
                  <a:cubicBezTo>
                    <a:pt x="54" y="28"/>
                    <a:pt x="66" y="20"/>
                    <a:pt x="77" y="12"/>
                  </a:cubicBezTo>
                  <a:cubicBezTo>
                    <a:pt x="79" y="8"/>
                    <a:pt x="81" y="4"/>
                    <a:pt x="83" y="0"/>
                  </a:cubicBezTo>
                </a:path>
              </a:pathLst>
            </a:custGeom>
            <a:solidFill>
              <a:srgbClr val="99D0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4" name="Freeform 84"/>
            <p:cNvSpPr/>
            <p:nvPr/>
          </p:nvSpPr>
          <p:spPr bwMode="auto">
            <a:xfrm>
              <a:off x="4338638" y="1360488"/>
              <a:ext cx="161925" cy="195262"/>
            </a:xfrm>
            <a:custGeom>
              <a:avLst/>
              <a:gdLst>
                <a:gd name="T0" fmla="*/ 33 w 33"/>
                <a:gd name="T1" fmla="*/ 0 h 40"/>
                <a:gd name="T2" fmla="*/ 0 w 33"/>
                <a:gd name="T3" fmla="*/ 28 h 40"/>
                <a:gd name="T4" fmla="*/ 1 w 33"/>
                <a:gd name="T5" fmla="*/ 40 h 40"/>
                <a:gd name="T6" fmla="*/ 31 w 33"/>
                <a:gd name="T7" fmla="*/ 14 h 40"/>
                <a:gd name="T8" fmla="*/ 33 w 33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40">
                  <a:moveTo>
                    <a:pt x="33" y="0"/>
                  </a:moveTo>
                  <a:cubicBezTo>
                    <a:pt x="22" y="9"/>
                    <a:pt x="11" y="19"/>
                    <a:pt x="0" y="28"/>
                  </a:cubicBezTo>
                  <a:cubicBezTo>
                    <a:pt x="1" y="32"/>
                    <a:pt x="1" y="36"/>
                    <a:pt x="1" y="40"/>
                  </a:cubicBezTo>
                  <a:cubicBezTo>
                    <a:pt x="11" y="31"/>
                    <a:pt x="21" y="22"/>
                    <a:pt x="31" y="14"/>
                  </a:cubicBezTo>
                  <a:cubicBezTo>
                    <a:pt x="32" y="9"/>
                    <a:pt x="33" y="4"/>
                    <a:pt x="33" y="0"/>
                  </a:cubicBezTo>
                </a:path>
              </a:pathLst>
            </a:custGeom>
            <a:solidFill>
              <a:srgbClr val="23B0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5" name="Freeform 85"/>
            <p:cNvSpPr/>
            <p:nvPr/>
          </p:nvSpPr>
          <p:spPr bwMode="auto">
            <a:xfrm>
              <a:off x="4613275" y="1136650"/>
              <a:ext cx="180975" cy="195262"/>
            </a:xfrm>
            <a:custGeom>
              <a:avLst/>
              <a:gdLst>
                <a:gd name="T0" fmla="*/ 37 w 37"/>
                <a:gd name="T1" fmla="*/ 0 h 40"/>
                <a:gd name="T2" fmla="*/ 5 w 37"/>
                <a:gd name="T3" fmla="*/ 24 h 40"/>
                <a:gd name="T4" fmla="*/ 0 w 37"/>
                <a:gd name="T5" fmla="*/ 40 h 40"/>
                <a:gd name="T6" fmla="*/ 28 w 37"/>
                <a:gd name="T7" fmla="*/ 20 h 40"/>
                <a:gd name="T8" fmla="*/ 37 w 37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40">
                  <a:moveTo>
                    <a:pt x="37" y="0"/>
                  </a:moveTo>
                  <a:cubicBezTo>
                    <a:pt x="27" y="7"/>
                    <a:pt x="16" y="15"/>
                    <a:pt x="5" y="24"/>
                  </a:cubicBezTo>
                  <a:cubicBezTo>
                    <a:pt x="3" y="29"/>
                    <a:pt x="1" y="35"/>
                    <a:pt x="0" y="40"/>
                  </a:cubicBezTo>
                  <a:cubicBezTo>
                    <a:pt x="9" y="33"/>
                    <a:pt x="19" y="27"/>
                    <a:pt x="28" y="20"/>
                  </a:cubicBezTo>
                  <a:cubicBezTo>
                    <a:pt x="31" y="14"/>
                    <a:pt x="34" y="7"/>
                    <a:pt x="37" y="0"/>
                  </a:cubicBezTo>
                </a:path>
              </a:pathLst>
            </a:custGeom>
            <a:solidFill>
              <a:srgbClr val="29B2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6" name="Freeform 86"/>
            <p:cNvSpPr/>
            <p:nvPr/>
          </p:nvSpPr>
          <p:spPr bwMode="auto">
            <a:xfrm>
              <a:off x="4348163" y="1457325"/>
              <a:ext cx="157162" cy="204787"/>
            </a:xfrm>
            <a:custGeom>
              <a:avLst/>
              <a:gdLst>
                <a:gd name="T0" fmla="*/ 32 w 32"/>
                <a:gd name="T1" fmla="*/ 0 h 42"/>
                <a:gd name="T2" fmla="*/ 0 w 32"/>
                <a:gd name="T3" fmla="*/ 27 h 42"/>
                <a:gd name="T4" fmla="*/ 2 w 32"/>
                <a:gd name="T5" fmla="*/ 42 h 42"/>
                <a:gd name="T6" fmla="*/ 27 w 32"/>
                <a:gd name="T7" fmla="*/ 21 h 42"/>
                <a:gd name="T8" fmla="*/ 32 w 32"/>
                <a:gd name="T9" fmla="*/ 0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42">
                  <a:moveTo>
                    <a:pt x="32" y="0"/>
                  </a:moveTo>
                  <a:cubicBezTo>
                    <a:pt x="21" y="8"/>
                    <a:pt x="11" y="17"/>
                    <a:pt x="0" y="27"/>
                  </a:cubicBezTo>
                  <a:cubicBezTo>
                    <a:pt x="1" y="32"/>
                    <a:pt x="1" y="37"/>
                    <a:pt x="2" y="42"/>
                  </a:cubicBezTo>
                  <a:cubicBezTo>
                    <a:pt x="10" y="35"/>
                    <a:pt x="19" y="28"/>
                    <a:pt x="27" y="21"/>
                  </a:cubicBezTo>
                  <a:cubicBezTo>
                    <a:pt x="29" y="14"/>
                    <a:pt x="30" y="7"/>
                    <a:pt x="32" y="0"/>
                  </a:cubicBezTo>
                </a:path>
              </a:pathLst>
            </a:custGeom>
            <a:solidFill>
              <a:srgbClr val="0099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7" name="Freeform 87"/>
            <p:cNvSpPr/>
            <p:nvPr/>
          </p:nvSpPr>
          <p:spPr bwMode="auto">
            <a:xfrm>
              <a:off x="4514850" y="1292225"/>
              <a:ext cx="206375" cy="244475"/>
            </a:xfrm>
            <a:custGeom>
              <a:avLst/>
              <a:gdLst>
                <a:gd name="T0" fmla="*/ 42 w 42"/>
                <a:gd name="T1" fmla="*/ 0 h 50"/>
                <a:gd name="T2" fmla="*/ 7 w 42"/>
                <a:gd name="T3" fmla="*/ 26 h 50"/>
                <a:gd name="T4" fmla="*/ 0 w 42"/>
                <a:gd name="T5" fmla="*/ 50 h 50"/>
                <a:gd name="T6" fmla="*/ 28 w 42"/>
                <a:gd name="T7" fmla="*/ 32 h 50"/>
                <a:gd name="T8" fmla="*/ 42 w 42"/>
                <a:gd name="T9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0">
                  <a:moveTo>
                    <a:pt x="42" y="0"/>
                  </a:moveTo>
                  <a:cubicBezTo>
                    <a:pt x="31" y="8"/>
                    <a:pt x="19" y="16"/>
                    <a:pt x="7" y="26"/>
                  </a:cubicBezTo>
                  <a:cubicBezTo>
                    <a:pt x="4" y="34"/>
                    <a:pt x="2" y="42"/>
                    <a:pt x="0" y="50"/>
                  </a:cubicBezTo>
                  <a:cubicBezTo>
                    <a:pt x="10" y="43"/>
                    <a:pt x="19" y="37"/>
                    <a:pt x="28" y="32"/>
                  </a:cubicBezTo>
                  <a:cubicBezTo>
                    <a:pt x="33" y="21"/>
                    <a:pt x="38" y="11"/>
                    <a:pt x="42" y="0"/>
                  </a:cubicBezTo>
                </a:path>
              </a:pathLst>
            </a:custGeom>
            <a:solidFill>
              <a:srgbClr val="0089B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8" name="Freeform 88"/>
            <p:cNvSpPr/>
            <p:nvPr/>
          </p:nvSpPr>
          <p:spPr bwMode="auto">
            <a:xfrm>
              <a:off x="3932238" y="1531938"/>
              <a:ext cx="387350" cy="433387"/>
            </a:xfrm>
            <a:custGeom>
              <a:avLst/>
              <a:gdLst>
                <a:gd name="T0" fmla="*/ 75 w 79"/>
                <a:gd name="T1" fmla="*/ 0 h 89"/>
                <a:gd name="T2" fmla="*/ 54 w 79"/>
                <a:gd name="T3" fmla="*/ 20 h 89"/>
                <a:gd name="T4" fmla="*/ 59 w 79"/>
                <a:gd name="T5" fmla="*/ 29 h 89"/>
                <a:gd name="T6" fmla="*/ 23 w 79"/>
                <a:gd name="T7" fmla="*/ 67 h 89"/>
                <a:gd name="T8" fmla="*/ 13 w 79"/>
                <a:gd name="T9" fmla="*/ 64 h 89"/>
                <a:gd name="T10" fmla="*/ 0 w 79"/>
                <a:gd name="T11" fmla="*/ 78 h 89"/>
                <a:gd name="T12" fmla="*/ 13 w 79"/>
                <a:gd name="T13" fmla="*/ 80 h 89"/>
                <a:gd name="T14" fmla="*/ 6 w 79"/>
                <a:gd name="T15" fmla="*/ 88 h 89"/>
                <a:gd name="T16" fmla="*/ 10 w 79"/>
                <a:gd name="T17" fmla="*/ 89 h 89"/>
                <a:gd name="T18" fmla="*/ 17 w 79"/>
                <a:gd name="T19" fmla="*/ 80 h 89"/>
                <a:gd name="T20" fmla="*/ 33 w 79"/>
                <a:gd name="T21" fmla="*/ 83 h 89"/>
                <a:gd name="T22" fmla="*/ 38 w 79"/>
                <a:gd name="T23" fmla="*/ 77 h 89"/>
                <a:gd name="T24" fmla="*/ 24 w 79"/>
                <a:gd name="T25" fmla="*/ 72 h 89"/>
                <a:gd name="T26" fmla="*/ 65 w 79"/>
                <a:gd name="T27" fmla="*/ 30 h 89"/>
                <a:gd name="T28" fmla="*/ 70 w 79"/>
                <a:gd name="T29" fmla="*/ 43 h 89"/>
                <a:gd name="T30" fmla="*/ 78 w 79"/>
                <a:gd name="T31" fmla="*/ 35 h 89"/>
                <a:gd name="T32" fmla="*/ 74 w 79"/>
                <a:gd name="T33" fmla="*/ 21 h 89"/>
                <a:gd name="T34" fmla="*/ 79 w 79"/>
                <a:gd name="T35" fmla="*/ 18 h 89"/>
                <a:gd name="T36" fmla="*/ 75 w 79"/>
                <a:gd name="T37" fmla="*/ 0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79" h="89">
                  <a:moveTo>
                    <a:pt x="75" y="0"/>
                  </a:moveTo>
                  <a:cubicBezTo>
                    <a:pt x="68" y="7"/>
                    <a:pt x="61" y="14"/>
                    <a:pt x="54" y="20"/>
                  </a:cubicBezTo>
                  <a:cubicBezTo>
                    <a:pt x="56" y="23"/>
                    <a:pt x="58" y="26"/>
                    <a:pt x="59" y="29"/>
                  </a:cubicBezTo>
                  <a:cubicBezTo>
                    <a:pt x="47" y="42"/>
                    <a:pt x="34" y="55"/>
                    <a:pt x="23" y="67"/>
                  </a:cubicBezTo>
                  <a:cubicBezTo>
                    <a:pt x="19" y="66"/>
                    <a:pt x="16" y="65"/>
                    <a:pt x="13" y="64"/>
                  </a:cubicBezTo>
                  <a:cubicBezTo>
                    <a:pt x="9" y="68"/>
                    <a:pt x="4" y="73"/>
                    <a:pt x="0" y="78"/>
                  </a:cubicBezTo>
                  <a:cubicBezTo>
                    <a:pt x="5" y="79"/>
                    <a:pt x="9" y="80"/>
                    <a:pt x="13" y="80"/>
                  </a:cubicBezTo>
                  <a:cubicBezTo>
                    <a:pt x="11" y="83"/>
                    <a:pt x="9" y="86"/>
                    <a:pt x="6" y="88"/>
                  </a:cubicBezTo>
                  <a:cubicBezTo>
                    <a:pt x="8" y="89"/>
                    <a:pt x="9" y="89"/>
                    <a:pt x="10" y="89"/>
                  </a:cubicBezTo>
                  <a:cubicBezTo>
                    <a:pt x="12" y="86"/>
                    <a:pt x="15" y="83"/>
                    <a:pt x="17" y="80"/>
                  </a:cubicBezTo>
                  <a:cubicBezTo>
                    <a:pt x="22" y="81"/>
                    <a:pt x="28" y="82"/>
                    <a:pt x="33" y="83"/>
                  </a:cubicBezTo>
                  <a:cubicBezTo>
                    <a:pt x="35" y="81"/>
                    <a:pt x="36" y="79"/>
                    <a:pt x="38" y="77"/>
                  </a:cubicBezTo>
                  <a:cubicBezTo>
                    <a:pt x="33" y="75"/>
                    <a:pt x="29" y="74"/>
                    <a:pt x="24" y="72"/>
                  </a:cubicBezTo>
                  <a:cubicBezTo>
                    <a:pt x="37" y="58"/>
                    <a:pt x="51" y="44"/>
                    <a:pt x="65" y="30"/>
                  </a:cubicBezTo>
                  <a:cubicBezTo>
                    <a:pt x="67" y="34"/>
                    <a:pt x="68" y="38"/>
                    <a:pt x="70" y="43"/>
                  </a:cubicBezTo>
                  <a:cubicBezTo>
                    <a:pt x="73" y="40"/>
                    <a:pt x="76" y="38"/>
                    <a:pt x="78" y="35"/>
                  </a:cubicBezTo>
                  <a:cubicBezTo>
                    <a:pt x="77" y="31"/>
                    <a:pt x="76" y="26"/>
                    <a:pt x="74" y="21"/>
                  </a:cubicBezTo>
                  <a:cubicBezTo>
                    <a:pt x="76" y="20"/>
                    <a:pt x="77" y="19"/>
                    <a:pt x="79" y="18"/>
                  </a:cubicBezTo>
                  <a:cubicBezTo>
                    <a:pt x="77" y="12"/>
                    <a:pt x="76" y="6"/>
                    <a:pt x="75" y="0"/>
                  </a:cubicBezTo>
                </a:path>
              </a:pathLst>
            </a:custGeom>
            <a:solidFill>
              <a:srgbClr val="99D0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9" name="Freeform 89"/>
            <p:cNvSpPr/>
            <p:nvPr/>
          </p:nvSpPr>
          <p:spPr bwMode="auto">
            <a:xfrm>
              <a:off x="3894138" y="1911350"/>
              <a:ext cx="101600" cy="49212"/>
            </a:xfrm>
            <a:custGeom>
              <a:avLst/>
              <a:gdLst>
                <a:gd name="T0" fmla="*/ 8 w 21"/>
                <a:gd name="T1" fmla="*/ 0 h 10"/>
                <a:gd name="T2" fmla="*/ 0 w 21"/>
                <a:gd name="T3" fmla="*/ 10 h 10"/>
                <a:gd name="T4" fmla="*/ 14 w 21"/>
                <a:gd name="T5" fmla="*/ 10 h 10"/>
                <a:gd name="T6" fmla="*/ 21 w 21"/>
                <a:gd name="T7" fmla="*/ 2 h 10"/>
                <a:gd name="T8" fmla="*/ 8 w 21"/>
                <a:gd name="T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0">
                  <a:moveTo>
                    <a:pt x="8" y="0"/>
                  </a:moveTo>
                  <a:cubicBezTo>
                    <a:pt x="6" y="3"/>
                    <a:pt x="3" y="6"/>
                    <a:pt x="0" y="10"/>
                  </a:cubicBezTo>
                  <a:cubicBezTo>
                    <a:pt x="5" y="10"/>
                    <a:pt x="10" y="10"/>
                    <a:pt x="14" y="10"/>
                  </a:cubicBezTo>
                  <a:cubicBezTo>
                    <a:pt x="17" y="8"/>
                    <a:pt x="19" y="5"/>
                    <a:pt x="21" y="2"/>
                  </a:cubicBezTo>
                  <a:cubicBezTo>
                    <a:pt x="17" y="2"/>
                    <a:pt x="13" y="1"/>
                    <a:pt x="8" y="0"/>
                  </a:cubicBezTo>
                </a:path>
              </a:pathLst>
            </a:custGeom>
            <a:solidFill>
              <a:srgbClr val="008D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0" name="Freeform 90"/>
            <p:cNvSpPr/>
            <p:nvPr/>
          </p:nvSpPr>
          <p:spPr bwMode="auto">
            <a:xfrm>
              <a:off x="3995738" y="1628775"/>
              <a:ext cx="225425" cy="228600"/>
            </a:xfrm>
            <a:custGeom>
              <a:avLst/>
              <a:gdLst>
                <a:gd name="T0" fmla="*/ 41 w 46"/>
                <a:gd name="T1" fmla="*/ 0 h 47"/>
                <a:gd name="T2" fmla="*/ 0 w 46"/>
                <a:gd name="T3" fmla="*/ 44 h 47"/>
                <a:gd name="T4" fmla="*/ 10 w 46"/>
                <a:gd name="T5" fmla="*/ 47 h 47"/>
                <a:gd name="T6" fmla="*/ 46 w 46"/>
                <a:gd name="T7" fmla="*/ 9 h 47"/>
                <a:gd name="T8" fmla="*/ 41 w 46"/>
                <a:gd name="T9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47">
                  <a:moveTo>
                    <a:pt x="41" y="0"/>
                  </a:moveTo>
                  <a:cubicBezTo>
                    <a:pt x="27" y="14"/>
                    <a:pt x="13" y="29"/>
                    <a:pt x="0" y="44"/>
                  </a:cubicBezTo>
                  <a:cubicBezTo>
                    <a:pt x="3" y="45"/>
                    <a:pt x="6" y="46"/>
                    <a:pt x="10" y="47"/>
                  </a:cubicBezTo>
                  <a:cubicBezTo>
                    <a:pt x="21" y="35"/>
                    <a:pt x="34" y="22"/>
                    <a:pt x="46" y="9"/>
                  </a:cubicBezTo>
                  <a:cubicBezTo>
                    <a:pt x="45" y="6"/>
                    <a:pt x="43" y="3"/>
                    <a:pt x="41" y="0"/>
                  </a:cubicBezTo>
                </a:path>
              </a:pathLst>
            </a:custGeom>
            <a:solidFill>
              <a:srgbClr val="0DAB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1" name="Freeform 91"/>
            <p:cNvSpPr/>
            <p:nvPr/>
          </p:nvSpPr>
          <p:spPr bwMode="auto">
            <a:xfrm>
              <a:off x="3981450" y="1920875"/>
              <a:ext cx="112712" cy="49212"/>
            </a:xfrm>
            <a:custGeom>
              <a:avLst/>
              <a:gdLst>
                <a:gd name="T0" fmla="*/ 7 w 23"/>
                <a:gd name="T1" fmla="*/ 0 h 10"/>
                <a:gd name="T2" fmla="*/ 0 w 23"/>
                <a:gd name="T3" fmla="*/ 9 h 10"/>
                <a:gd name="T4" fmla="*/ 17 w 23"/>
                <a:gd name="T5" fmla="*/ 10 h 10"/>
                <a:gd name="T6" fmla="*/ 23 w 23"/>
                <a:gd name="T7" fmla="*/ 3 h 10"/>
                <a:gd name="T8" fmla="*/ 7 w 23"/>
                <a:gd name="T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10">
                  <a:moveTo>
                    <a:pt x="7" y="0"/>
                  </a:moveTo>
                  <a:cubicBezTo>
                    <a:pt x="5" y="3"/>
                    <a:pt x="2" y="6"/>
                    <a:pt x="0" y="9"/>
                  </a:cubicBezTo>
                  <a:cubicBezTo>
                    <a:pt x="5" y="9"/>
                    <a:pt x="11" y="9"/>
                    <a:pt x="17" y="10"/>
                  </a:cubicBezTo>
                  <a:cubicBezTo>
                    <a:pt x="19" y="7"/>
                    <a:pt x="21" y="5"/>
                    <a:pt x="23" y="3"/>
                  </a:cubicBezTo>
                  <a:cubicBezTo>
                    <a:pt x="18" y="2"/>
                    <a:pt x="12" y="1"/>
                    <a:pt x="7" y="0"/>
                  </a:cubicBezTo>
                </a:path>
              </a:pathLst>
            </a:custGeom>
            <a:solidFill>
              <a:srgbClr val="0081A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2" name="Freeform 92"/>
            <p:cNvSpPr/>
            <p:nvPr/>
          </p:nvSpPr>
          <p:spPr bwMode="auto">
            <a:xfrm>
              <a:off x="4049713" y="1677988"/>
              <a:ext cx="225425" cy="228600"/>
            </a:xfrm>
            <a:custGeom>
              <a:avLst/>
              <a:gdLst>
                <a:gd name="T0" fmla="*/ 41 w 46"/>
                <a:gd name="T1" fmla="*/ 0 h 47"/>
                <a:gd name="T2" fmla="*/ 0 w 46"/>
                <a:gd name="T3" fmla="*/ 42 h 47"/>
                <a:gd name="T4" fmla="*/ 14 w 46"/>
                <a:gd name="T5" fmla="*/ 47 h 47"/>
                <a:gd name="T6" fmla="*/ 46 w 46"/>
                <a:gd name="T7" fmla="*/ 13 h 47"/>
                <a:gd name="T8" fmla="*/ 41 w 46"/>
                <a:gd name="T9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47">
                  <a:moveTo>
                    <a:pt x="41" y="0"/>
                  </a:moveTo>
                  <a:cubicBezTo>
                    <a:pt x="27" y="14"/>
                    <a:pt x="13" y="28"/>
                    <a:pt x="0" y="42"/>
                  </a:cubicBezTo>
                  <a:cubicBezTo>
                    <a:pt x="5" y="44"/>
                    <a:pt x="9" y="45"/>
                    <a:pt x="14" y="47"/>
                  </a:cubicBezTo>
                  <a:cubicBezTo>
                    <a:pt x="24" y="35"/>
                    <a:pt x="35" y="24"/>
                    <a:pt x="46" y="13"/>
                  </a:cubicBezTo>
                  <a:cubicBezTo>
                    <a:pt x="44" y="8"/>
                    <a:pt x="43" y="4"/>
                    <a:pt x="41" y="0"/>
                  </a:cubicBezTo>
                </a:path>
              </a:pathLst>
            </a:custGeom>
            <a:solidFill>
              <a:srgbClr val="0090C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3" name="Freeform 93"/>
            <p:cNvSpPr/>
            <p:nvPr/>
          </p:nvSpPr>
          <p:spPr bwMode="auto">
            <a:xfrm>
              <a:off x="4294188" y="1619250"/>
              <a:ext cx="34925" cy="82550"/>
            </a:xfrm>
            <a:custGeom>
              <a:avLst/>
              <a:gdLst>
                <a:gd name="T0" fmla="*/ 5 w 7"/>
                <a:gd name="T1" fmla="*/ 0 h 17"/>
                <a:gd name="T2" fmla="*/ 0 w 7"/>
                <a:gd name="T3" fmla="*/ 3 h 17"/>
                <a:gd name="T4" fmla="*/ 4 w 7"/>
                <a:gd name="T5" fmla="*/ 17 h 17"/>
                <a:gd name="T6" fmla="*/ 7 w 7"/>
                <a:gd name="T7" fmla="*/ 14 h 17"/>
                <a:gd name="T8" fmla="*/ 5 w 7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17">
                  <a:moveTo>
                    <a:pt x="5" y="0"/>
                  </a:moveTo>
                  <a:cubicBezTo>
                    <a:pt x="3" y="1"/>
                    <a:pt x="2" y="2"/>
                    <a:pt x="0" y="3"/>
                  </a:cubicBezTo>
                  <a:cubicBezTo>
                    <a:pt x="2" y="8"/>
                    <a:pt x="3" y="13"/>
                    <a:pt x="4" y="17"/>
                  </a:cubicBezTo>
                  <a:cubicBezTo>
                    <a:pt x="5" y="16"/>
                    <a:pt x="6" y="15"/>
                    <a:pt x="7" y="14"/>
                  </a:cubicBezTo>
                  <a:cubicBezTo>
                    <a:pt x="6" y="9"/>
                    <a:pt x="5" y="4"/>
                    <a:pt x="5" y="0"/>
                  </a:cubicBezTo>
                </a:path>
              </a:pathLst>
            </a:custGeom>
            <a:solidFill>
              <a:srgbClr val="0099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4" name="Freeform 94"/>
            <p:cNvSpPr/>
            <p:nvPr/>
          </p:nvSpPr>
          <p:spPr bwMode="auto">
            <a:xfrm>
              <a:off x="3717925" y="2047875"/>
              <a:ext cx="200025" cy="258762"/>
            </a:xfrm>
            <a:custGeom>
              <a:avLst/>
              <a:gdLst>
                <a:gd name="T0" fmla="*/ 40 w 41"/>
                <a:gd name="T1" fmla="*/ 0 h 53"/>
                <a:gd name="T2" fmla="*/ 36 w 41"/>
                <a:gd name="T3" fmla="*/ 0 h 53"/>
                <a:gd name="T4" fmla="*/ 21 w 41"/>
                <a:gd name="T5" fmla="*/ 20 h 53"/>
                <a:gd name="T6" fmla="*/ 9 w 41"/>
                <a:gd name="T7" fmla="*/ 23 h 53"/>
                <a:gd name="T8" fmla="*/ 2 w 41"/>
                <a:gd name="T9" fmla="*/ 33 h 53"/>
                <a:gd name="T10" fmla="*/ 15 w 41"/>
                <a:gd name="T11" fmla="*/ 29 h 53"/>
                <a:gd name="T12" fmla="*/ 15 w 41"/>
                <a:gd name="T13" fmla="*/ 29 h 53"/>
                <a:gd name="T14" fmla="*/ 15 w 41"/>
                <a:gd name="T15" fmla="*/ 29 h 53"/>
                <a:gd name="T16" fmla="*/ 0 w 41"/>
                <a:gd name="T17" fmla="*/ 53 h 53"/>
                <a:gd name="T18" fmla="*/ 5 w 41"/>
                <a:gd name="T19" fmla="*/ 51 h 53"/>
                <a:gd name="T20" fmla="*/ 21 w 41"/>
                <a:gd name="T21" fmla="*/ 26 h 53"/>
                <a:gd name="T22" fmla="*/ 37 w 41"/>
                <a:gd name="T23" fmla="*/ 21 h 53"/>
                <a:gd name="T24" fmla="*/ 41 w 41"/>
                <a:gd name="T25" fmla="*/ 16 h 53"/>
                <a:gd name="T26" fmla="*/ 25 w 41"/>
                <a:gd name="T27" fmla="*/ 20 h 53"/>
                <a:gd name="T28" fmla="*/ 40 w 41"/>
                <a:gd name="T29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1" h="53">
                  <a:moveTo>
                    <a:pt x="40" y="0"/>
                  </a:moveTo>
                  <a:cubicBezTo>
                    <a:pt x="39" y="0"/>
                    <a:pt x="38" y="0"/>
                    <a:pt x="36" y="0"/>
                  </a:cubicBezTo>
                  <a:cubicBezTo>
                    <a:pt x="31" y="7"/>
                    <a:pt x="26" y="14"/>
                    <a:pt x="21" y="20"/>
                  </a:cubicBezTo>
                  <a:cubicBezTo>
                    <a:pt x="17" y="21"/>
                    <a:pt x="13" y="22"/>
                    <a:pt x="9" y="23"/>
                  </a:cubicBezTo>
                  <a:cubicBezTo>
                    <a:pt x="7" y="27"/>
                    <a:pt x="4" y="30"/>
                    <a:pt x="2" y="33"/>
                  </a:cubicBezTo>
                  <a:cubicBezTo>
                    <a:pt x="6" y="32"/>
                    <a:pt x="11" y="30"/>
                    <a:pt x="15" y="29"/>
                  </a:cubicBezTo>
                  <a:cubicBezTo>
                    <a:pt x="15" y="29"/>
                    <a:pt x="15" y="29"/>
                    <a:pt x="15" y="29"/>
                  </a:cubicBezTo>
                  <a:cubicBezTo>
                    <a:pt x="15" y="29"/>
                    <a:pt x="15" y="29"/>
                    <a:pt x="15" y="29"/>
                  </a:cubicBezTo>
                  <a:cubicBezTo>
                    <a:pt x="10" y="37"/>
                    <a:pt x="5" y="45"/>
                    <a:pt x="0" y="53"/>
                  </a:cubicBezTo>
                  <a:cubicBezTo>
                    <a:pt x="2" y="53"/>
                    <a:pt x="4" y="52"/>
                    <a:pt x="5" y="51"/>
                  </a:cubicBezTo>
                  <a:cubicBezTo>
                    <a:pt x="10" y="43"/>
                    <a:pt x="15" y="35"/>
                    <a:pt x="21" y="26"/>
                  </a:cubicBezTo>
                  <a:cubicBezTo>
                    <a:pt x="26" y="25"/>
                    <a:pt x="32" y="23"/>
                    <a:pt x="37" y="21"/>
                  </a:cubicBezTo>
                  <a:cubicBezTo>
                    <a:pt x="38" y="19"/>
                    <a:pt x="40" y="18"/>
                    <a:pt x="41" y="16"/>
                  </a:cubicBezTo>
                  <a:cubicBezTo>
                    <a:pt x="35" y="17"/>
                    <a:pt x="30" y="19"/>
                    <a:pt x="25" y="20"/>
                  </a:cubicBezTo>
                  <a:cubicBezTo>
                    <a:pt x="30" y="13"/>
                    <a:pt x="35" y="7"/>
                    <a:pt x="40" y="0"/>
                  </a:cubicBezTo>
                </a:path>
              </a:pathLst>
            </a:custGeom>
            <a:solidFill>
              <a:srgbClr val="AFE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5" name="Freeform 95"/>
            <p:cNvSpPr/>
            <p:nvPr/>
          </p:nvSpPr>
          <p:spPr bwMode="auto">
            <a:xfrm>
              <a:off x="3638550" y="2189163"/>
              <a:ext cx="152400" cy="152400"/>
            </a:xfrm>
            <a:custGeom>
              <a:avLst/>
              <a:gdLst>
                <a:gd name="T0" fmla="*/ 31 w 31"/>
                <a:gd name="T1" fmla="*/ 0 h 31"/>
                <a:gd name="T2" fmla="*/ 18 w 31"/>
                <a:gd name="T3" fmla="*/ 4 h 31"/>
                <a:gd name="T4" fmla="*/ 0 w 31"/>
                <a:gd name="T5" fmla="*/ 31 h 31"/>
                <a:gd name="T6" fmla="*/ 16 w 31"/>
                <a:gd name="T7" fmla="*/ 24 h 31"/>
                <a:gd name="T8" fmla="*/ 31 w 31"/>
                <a:gd name="T9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1">
                  <a:moveTo>
                    <a:pt x="31" y="0"/>
                  </a:moveTo>
                  <a:cubicBezTo>
                    <a:pt x="27" y="1"/>
                    <a:pt x="22" y="3"/>
                    <a:pt x="18" y="4"/>
                  </a:cubicBezTo>
                  <a:cubicBezTo>
                    <a:pt x="12" y="13"/>
                    <a:pt x="6" y="22"/>
                    <a:pt x="0" y="31"/>
                  </a:cubicBezTo>
                  <a:cubicBezTo>
                    <a:pt x="6" y="29"/>
                    <a:pt x="11" y="27"/>
                    <a:pt x="16" y="24"/>
                  </a:cubicBezTo>
                  <a:cubicBezTo>
                    <a:pt x="21" y="16"/>
                    <a:pt x="26" y="8"/>
                    <a:pt x="31" y="0"/>
                  </a:cubicBezTo>
                </a:path>
              </a:pathLst>
            </a:custGeom>
            <a:solidFill>
              <a:srgbClr val="16A7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6" name="Freeform 96"/>
            <p:cNvSpPr/>
            <p:nvPr/>
          </p:nvSpPr>
          <p:spPr bwMode="auto">
            <a:xfrm>
              <a:off x="3762375" y="2047875"/>
              <a:ext cx="131762" cy="112712"/>
            </a:xfrm>
            <a:custGeom>
              <a:avLst/>
              <a:gdLst>
                <a:gd name="T0" fmla="*/ 27 w 27"/>
                <a:gd name="T1" fmla="*/ 0 h 23"/>
                <a:gd name="T2" fmla="*/ 17 w 27"/>
                <a:gd name="T3" fmla="*/ 1 h 23"/>
                <a:gd name="T4" fmla="*/ 0 w 27"/>
                <a:gd name="T5" fmla="*/ 23 h 23"/>
                <a:gd name="T6" fmla="*/ 12 w 27"/>
                <a:gd name="T7" fmla="*/ 20 h 23"/>
                <a:gd name="T8" fmla="*/ 27 w 27"/>
                <a:gd name="T9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23">
                  <a:moveTo>
                    <a:pt x="27" y="0"/>
                  </a:moveTo>
                  <a:cubicBezTo>
                    <a:pt x="24" y="0"/>
                    <a:pt x="20" y="1"/>
                    <a:pt x="17" y="1"/>
                  </a:cubicBezTo>
                  <a:cubicBezTo>
                    <a:pt x="11" y="9"/>
                    <a:pt x="5" y="16"/>
                    <a:pt x="0" y="23"/>
                  </a:cubicBezTo>
                  <a:cubicBezTo>
                    <a:pt x="4" y="22"/>
                    <a:pt x="8" y="21"/>
                    <a:pt x="12" y="20"/>
                  </a:cubicBezTo>
                  <a:cubicBezTo>
                    <a:pt x="17" y="14"/>
                    <a:pt x="22" y="7"/>
                    <a:pt x="27" y="0"/>
                  </a:cubicBezTo>
                </a:path>
              </a:pathLst>
            </a:custGeom>
            <a:solidFill>
              <a:srgbClr val="16A7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7" name="Freeform 97"/>
            <p:cNvSpPr/>
            <p:nvPr/>
          </p:nvSpPr>
          <p:spPr bwMode="auto">
            <a:xfrm>
              <a:off x="3741738" y="2151063"/>
              <a:ext cx="157162" cy="146050"/>
            </a:xfrm>
            <a:custGeom>
              <a:avLst/>
              <a:gdLst>
                <a:gd name="T0" fmla="*/ 32 w 32"/>
                <a:gd name="T1" fmla="*/ 0 h 30"/>
                <a:gd name="T2" fmla="*/ 16 w 32"/>
                <a:gd name="T3" fmla="*/ 5 h 30"/>
                <a:gd name="T4" fmla="*/ 0 w 32"/>
                <a:gd name="T5" fmla="*/ 30 h 30"/>
                <a:gd name="T6" fmla="*/ 19 w 32"/>
                <a:gd name="T7" fmla="*/ 22 h 30"/>
                <a:gd name="T8" fmla="*/ 32 w 32"/>
                <a:gd name="T9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30">
                  <a:moveTo>
                    <a:pt x="32" y="0"/>
                  </a:moveTo>
                  <a:cubicBezTo>
                    <a:pt x="27" y="2"/>
                    <a:pt x="21" y="4"/>
                    <a:pt x="16" y="5"/>
                  </a:cubicBezTo>
                  <a:cubicBezTo>
                    <a:pt x="10" y="14"/>
                    <a:pt x="5" y="22"/>
                    <a:pt x="0" y="30"/>
                  </a:cubicBezTo>
                  <a:cubicBezTo>
                    <a:pt x="7" y="27"/>
                    <a:pt x="13" y="24"/>
                    <a:pt x="19" y="22"/>
                  </a:cubicBezTo>
                  <a:cubicBezTo>
                    <a:pt x="23" y="15"/>
                    <a:pt x="27" y="8"/>
                    <a:pt x="32" y="0"/>
                  </a:cubicBezTo>
                </a:path>
              </a:pathLst>
            </a:custGeom>
            <a:solidFill>
              <a:srgbClr val="169BC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8" name="Freeform 98"/>
            <p:cNvSpPr/>
            <p:nvPr/>
          </p:nvSpPr>
          <p:spPr bwMode="auto">
            <a:xfrm>
              <a:off x="3840163" y="2038350"/>
              <a:ext cx="141287" cy="107950"/>
            </a:xfrm>
            <a:custGeom>
              <a:avLst/>
              <a:gdLst>
                <a:gd name="T0" fmla="*/ 29 w 29"/>
                <a:gd name="T1" fmla="*/ 0 h 22"/>
                <a:gd name="T2" fmla="*/ 15 w 29"/>
                <a:gd name="T3" fmla="*/ 2 h 22"/>
                <a:gd name="T4" fmla="*/ 0 w 29"/>
                <a:gd name="T5" fmla="*/ 22 h 22"/>
                <a:gd name="T6" fmla="*/ 16 w 29"/>
                <a:gd name="T7" fmla="*/ 18 h 22"/>
                <a:gd name="T8" fmla="*/ 29 w 29"/>
                <a:gd name="T9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22">
                  <a:moveTo>
                    <a:pt x="29" y="0"/>
                  </a:moveTo>
                  <a:cubicBezTo>
                    <a:pt x="24" y="1"/>
                    <a:pt x="20" y="1"/>
                    <a:pt x="15" y="2"/>
                  </a:cubicBezTo>
                  <a:cubicBezTo>
                    <a:pt x="10" y="9"/>
                    <a:pt x="5" y="15"/>
                    <a:pt x="0" y="22"/>
                  </a:cubicBezTo>
                  <a:cubicBezTo>
                    <a:pt x="5" y="21"/>
                    <a:pt x="10" y="19"/>
                    <a:pt x="16" y="18"/>
                  </a:cubicBezTo>
                  <a:cubicBezTo>
                    <a:pt x="20" y="12"/>
                    <a:pt x="24" y="6"/>
                    <a:pt x="29" y="0"/>
                  </a:cubicBezTo>
                </a:path>
              </a:pathLst>
            </a:custGeom>
            <a:solidFill>
              <a:srgbClr val="169BC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9" name="Freeform 99"/>
            <p:cNvSpPr>
              <a:spLocks noEditPoints="1"/>
            </p:cNvSpPr>
            <p:nvPr/>
          </p:nvSpPr>
          <p:spPr bwMode="auto">
            <a:xfrm>
              <a:off x="2166938" y="4886325"/>
              <a:ext cx="503237" cy="623887"/>
            </a:xfrm>
            <a:custGeom>
              <a:avLst/>
              <a:gdLst>
                <a:gd name="T0" fmla="*/ 61 w 103"/>
                <a:gd name="T1" fmla="*/ 103 h 128"/>
                <a:gd name="T2" fmla="*/ 0 w 103"/>
                <a:gd name="T3" fmla="*/ 117 h 128"/>
                <a:gd name="T4" fmla="*/ 0 w 103"/>
                <a:gd name="T5" fmla="*/ 128 h 128"/>
                <a:gd name="T6" fmla="*/ 56 w 103"/>
                <a:gd name="T7" fmla="*/ 116 h 128"/>
                <a:gd name="T8" fmla="*/ 61 w 103"/>
                <a:gd name="T9" fmla="*/ 103 h 128"/>
                <a:gd name="T10" fmla="*/ 103 w 103"/>
                <a:gd name="T11" fmla="*/ 0 h 128"/>
                <a:gd name="T12" fmla="*/ 11 w 103"/>
                <a:gd name="T13" fmla="*/ 23 h 128"/>
                <a:gd name="T14" fmla="*/ 9 w 103"/>
                <a:gd name="T15" fmla="*/ 23 h 128"/>
                <a:gd name="T16" fmla="*/ 6 w 103"/>
                <a:gd name="T17" fmla="*/ 27 h 128"/>
                <a:gd name="T18" fmla="*/ 10 w 103"/>
                <a:gd name="T19" fmla="*/ 28 h 128"/>
                <a:gd name="T20" fmla="*/ 11 w 103"/>
                <a:gd name="T21" fmla="*/ 28 h 128"/>
                <a:gd name="T22" fmla="*/ 11 w 103"/>
                <a:gd name="T23" fmla="*/ 28 h 128"/>
                <a:gd name="T24" fmla="*/ 11 w 103"/>
                <a:gd name="T25" fmla="*/ 28 h 128"/>
                <a:gd name="T26" fmla="*/ 0 w 103"/>
                <a:gd name="T27" fmla="*/ 46 h 128"/>
                <a:gd name="T28" fmla="*/ 0 w 103"/>
                <a:gd name="T29" fmla="*/ 70 h 128"/>
                <a:gd name="T30" fmla="*/ 21 w 103"/>
                <a:gd name="T31" fmla="*/ 32 h 128"/>
                <a:gd name="T32" fmla="*/ 99 w 103"/>
                <a:gd name="T33" fmla="*/ 11 h 128"/>
                <a:gd name="T34" fmla="*/ 103 w 103"/>
                <a:gd name="T35" fmla="*/ 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3" h="128">
                  <a:moveTo>
                    <a:pt x="61" y="103"/>
                  </a:moveTo>
                  <a:cubicBezTo>
                    <a:pt x="38" y="110"/>
                    <a:pt x="18" y="115"/>
                    <a:pt x="0" y="117"/>
                  </a:cubicBezTo>
                  <a:cubicBezTo>
                    <a:pt x="0" y="128"/>
                    <a:pt x="0" y="128"/>
                    <a:pt x="0" y="128"/>
                  </a:cubicBezTo>
                  <a:cubicBezTo>
                    <a:pt x="17" y="127"/>
                    <a:pt x="35" y="123"/>
                    <a:pt x="56" y="116"/>
                  </a:cubicBezTo>
                  <a:cubicBezTo>
                    <a:pt x="58" y="112"/>
                    <a:pt x="59" y="107"/>
                    <a:pt x="61" y="103"/>
                  </a:cubicBezTo>
                  <a:moveTo>
                    <a:pt x="103" y="0"/>
                  </a:moveTo>
                  <a:cubicBezTo>
                    <a:pt x="66" y="15"/>
                    <a:pt x="35" y="23"/>
                    <a:pt x="11" y="23"/>
                  </a:cubicBezTo>
                  <a:cubicBezTo>
                    <a:pt x="10" y="23"/>
                    <a:pt x="9" y="23"/>
                    <a:pt x="9" y="23"/>
                  </a:cubicBezTo>
                  <a:cubicBezTo>
                    <a:pt x="8" y="24"/>
                    <a:pt x="7" y="26"/>
                    <a:pt x="6" y="27"/>
                  </a:cubicBezTo>
                  <a:cubicBezTo>
                    <a:pt x="7" y="28"/>
                    <a:pt x="9" y="28"/>
                    <a:pt x="10" y="28"/>
                  </a:cubicBezTo>
                  <a:cubicBezTo>
                    <a:pt x="10" y="28"/>
                    <a:pt x="10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7" y="34"/>
                    <a:pt x="3" y="40"/>
                    <a:pt x="0" y="46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7" y="57"/>
                    <a:pt x="14" y="45"/>
                    <a:pt x="21" y="32"/>
                  </a:cubicBezTo>
                  <a:cubicBezTo>
                    <a:pt x="43" y="30"/>
                    <a:pt x="69" y="23"/>
                    <a:pt x="99" y="11"/>
                  </a:cubicBezTo>
                  <a:cubicBezTo>
                    <a:pt x="100" y="7"/>
                    <a:pt x="102" y="3"/>
                    <a:pt x="103" y="0"/>
                  </a:cubicBezTo>
                </a:path>
              </a:pathLst>
            </a:custGeom>
            <a:solidFill>
              <a:srgbClr val="B9E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0" name="Freeform 100"/>
            <p:cNvSpPr/>
            <p:nvPr/>
          </p:nvSpPr>
          <p:spPr bwMode="auto">
            <a:xfrm>
              <a:off x="2166938" y="4940300"/>
              <a:ext cx="484187" cy="517525"/>
            </a:xfrm>
            <a:custGeom>
              <a:avLst/>
              <a:gdLst>
                <a:gd name="T0" fmla="*/ 99 w 99"/>
                <a:gd name="T1" fmla="*/ 0 h 106"/>
                <a:gd name="T2" fmla="*/ 21 w 99"/>
                <a:gd name="T3" fmla="*/ 21 h 106"/>
                <a:gd name="T4" fmla="*/ 0 w 99"/>
                <a:gd name="T5" fmla="*/ 59 h 106"/>
                <a:gd name="T6" fmla="*/ 0 w 99"/>
                <a:gd name="T7" fmla="*/ 106 h 106"/>
                <a:gd name="T8" fmla="*/ 61 w 99"/>
                <a:gd name="T9" fmla="*/ 92 h 106"/>
                <a:gd name="T10" fmla="*/ 99 w 99"/>
                <a:gd name="T11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106">
                  <a:moveTo>
                    <a:pt x="99" y="0"/>
                  </a:moveTo>
                  <a:cubicBezTo>
                    <a:pt x="69" y="12"/>
                    <a:pt x="43" y="19"/>
                    <a:pt x="21" y="21"/>
                  </a:cubicBezTo>
                  <a:cubicBezTo>
                    <a:pt x="14" y="34"/>
                    <a:pt x="7" y="46"/>
                    <a:pt x="0" y="59"/>
                  </a:cubicBezTo>
                  <a:cubicBezTo>
                    <a:pt x="0" y="106"/>
                    <a:pt x="0" y="106"/>
                    <a:pt x="0" y="106"/>
                  </a:cubicBezTo>
                  <a:cubicBezTo>
                    <a:pt x="18" y="104"/>
                    <a:pt x="38" y="99"/>
                    <a:pt x="61" y="92"/>
                  </a:cubicBezTo>
                  <a:cubicBezTo>
                    <a:pt x="74" y="60"/>
                    <a:pt x="87" y="29"/>
                    <a:pt x="99" y="0"/>
                  </a:cubicBezTo>
                </a:path>
              </a:pathLst>
            </a:custGeom>
            <a:solidFill>
              <a:srgbClr val="20BB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1" name="Freeform 101"/>
            <p:cNvSpPr/>
            <p:nvPr/>
          </p:nvSpPr>
          <p:spPr bwMode="auto">
            <a:xfrm>
              <a:off x="2166938" y="5018088"/>
              <a:ext cx="53975" cy="93662"/>
            </a:xfrm>
            <a:custGeom>
              <a:avLst/>
              <a:gdLst>
                <a:gd name="T0" fmla="*/ 6 w 11"/>
                <a:gd name="T1" fmla="*/ 0 h 19"/>
                <a:gd name="T2" fmla="*/ 0 w 11"/>
                <a:gd name="T3" fmla="*/ 10 h 19"/>
                <a:gd name="T4" fmla="*/ 0 w 11"/>
                <a:gd name="T5" fmla="*/ 19 h 19"/>
                <a:gd name="T6" fmla="*/ 11 w 11"/>
                <a:gd name="T7" fmla="*/ 1 h 19"/>
                <a:gd name="T8" fmla="*/ 10 w 11"/>
                <a:gd name="T9" fmla="*/ 1 h 19"/>
                <a:gd name="T10" fmla="*/ 6 w 11"/>
                <a:gd name="T11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" h="19">
                  <a:moveTo>
                    <a:pt x="6" y="0"/>
                  </a:moveTo>
                  <a:cubicBezTo>
                    <a:pt x="4" y="4"/>
                    <a:pt x="2" y="7"/>
                    <a:pt x="0" y="1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3" y="13"/>
                    <a:pt x="7" y="7"/>
                    <a:pt x="11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9" y="1"/>
                    <a:pt x="7" y="1"/>
                    <a:pt x="6" y="0"/>
                  </a:cubicBezTo>
                </a:path>
              </a:pathLst>
            </a:custGeom>
            <a:solidFill>
              <a:srgbClr val="2098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2" name="Freeform 102"/>
            <p:cNvSpPr/>
            <p:nvPr/>
          </p:nvSpPr>
          <p:spPr bwMode="auto">
            <a:xfrm>
              <a:off x="2841625" y="4086225"/>
              <a:ext cx="1116012" cy="1219200"/>
            </a:xfrm>
            <a:custGeom>
              <a:avLst/>
              <a:gdLst>
                <a:gd name="T0" fmla="*/ 205 w 228"/>
                <a:gd name="T1" fmla="*/ 0 h 250"/>
                <a:gd name="T2" fmla="*/ 33 w 228"/>
                <a:gd name="T3" fmla="*/ 126 h 250"/>
                <a:gd name="T4" fmla="*/ 26 w 228"/>
                <a:gd name="T5" fmla="*/ 150 h 250"/>
                <a:gd name="T6" fmla="*/ 96 w 228"/>
                <a:gd name="T7" fmla="*/ 106 h 250"/>
                <a:gd name="T8" fmla="*/ 96 w 228"/>
                <a:gd name="T9" fmla="*/ 106 h 250"/>
                <a:gd name="T10" fmla="*/ 96 w 228"/>
                <a:gd name="T11" fmla="*/ 106 h 250"/>
                <a:gd name="T12" fmla="*/ 89 w 228"/>
                <a:gd name="T13" fmla="*/ 172 h 250"/>
                <a:gd name="T14" fmla="*/ 8 w 228"/>
                <a:gd name="T15" fmla="*/ 220 h 250"/>
                <a:gd name="T16" fmla="*/ 0 w 228"/>
                <a:gd name="T17" fmla="*/ 250 h 250"/>
                <a:gd name="T18" fmla="*/ 228 w 228"/>
                <a:gd name="T19" fmla="*/ 96 h 250"/>
                <a:gd name="T20" fmla="*/ 223 w 228"/>
                <a:gd name="T21" fmla="*/ 72 h 250"/>
                <a:gd name="T22" fmla="*/ 175 w 228"/>
                <a:gd name="T23" fmla="*/ 110 h 250"/>
                <a:gd name="T24" fmla="*/ 170 w 228"/>
                <a:gd name="T25" fmla="*/ 51 h 250"/>
                <a:gd name="T26" fmla="*/ 209 w 228"/>
                <a:gd name="T27" fmla="*/ 18 h 250"/>
                <a:gd name="T28" fmla="*/ 205 w 228"/>
                <a:gd name="T29" fmla="*/ 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28" h="250">
                  <a:moveTo>
                    <a:pt x="205" y="0"/>
                  </a:moveTo>
                  <a:cubicBezTo>
                    <a:pt x="144" y="52"/>
                    <a:pt x="86" y="95"/>
                    <a:pt x="33" y="126"/>
                  </a:cubicBezTo>
                  <a:cubicBezTo>
                    <a:pt x="31" y="134"/>
                    <a:pt x="29" y="142"/>
                    <a:pt x="26" y="150"/>
                  </a:cubicBezTo>
                  <a:cubicBezTo>
                    <a:pt x="49" y="138"/>
                    <a:pt x="72" y="123"/>
                    <a:pt x="96" y="106"/>
                  </a:cubicBezTo>
                  <a:cubicBezTo>
                    <a:pt x="96" y="106"/>
                    <a:pt x="96" y="106"/>
                    <a:pt x="96" y="106"/>
                  </a:cubicBezTo>
                  <a:cubicBezTo>
                    <a:pt x="96" y="106"/>
                    <a:pt x="96" y="106"/>
                    <a:pt x="96" y="106"/>
                  </a:cubicBezTo>
                  <a:cubicBezTo>
                    <a:pt x="94" y="127"/>
                    <a:pt x="91" y="149"/>
                    <a:pt x="89" y="172"/>
                  </a:cubicBezTo>
                  <a:cubicBezTo>
                    <a:pt x="60" y="191"/>
                    <a:pt x="33" y="207"/>
                    <a:pt x="8" y="220"/>
                  </a:cubicBezTo>
                  <a:cubicBezTo>
                    <a:pt x="5" y="230"/>
                    <a:pt x="2" y="240"/>
                    <a:pt x="0" y="250"/>
                  </a:cubicBezTo>
                  <a:cubicBezTo>
                    <a:pt x="67" y="216"/>
                    <a:pt x="146" y="163"/>
                    <a:pt x="228" y="96"/>
                  </a:cubicBezTo>
                  <a:cubicBezTo>
                    <a:pt x="226" y="88"/>
                    <a:pt x="224" y="80"/>
                    <a:pt x="223" y="72"/>
                  </a:cubicBezTo>
                  <a:cubicBezTo>
                    <a:pt x="207" y="85"/>
                    <a:pt x="191" y="98"/>
                    <a:pt x="175" y="110"/>
                  </a:cubicBezTo>
                  <a:cubicBezTo>
                    <a:pt x="173" y="89"/>
                    <a:pt x="172" y="70"/>
                    <a:pt x="170" y="51"/>
                  </a:cubicBezTo>
                  <a:cubicBezTo>
                    <a:pt x="183" y="40"/>
                    <a:pt x="196" y="30"/>
                    <a:pt x="209" y="18"/>
                  </a:cubicBezTo>
                  <a:cubicBezTo>
                    <a:pt x="208" y="12"/>
                    <a:pt x="206" y="6"/>
                    <a:pt x="205" y="0"/>
                  </a:cubicBezTo>
                </a:path>
              </a:pathLst>
            </a:custGeom>
            <a:solidFill>
              <a:srgbClr val="AEE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3" name="Freeform 103"/>
            <p:cNvSpPr/>
            <p:nvPr/>
          </p:nvSpPr>
          <p:spPr bwMode="auto">
            <a:xfrm>
              <a:off x="3673475" y="4175125"/>
              <a:ext cx="258762" cy="447675"/>
            </a:xfrm>
            <a:custGeom>
              <a:avLst/>
              <a:gdLst>
                <a:gd name="T0" fmla="*/ 39 w 53"/>
                <a:gd name="T1" fmla="*/ 0 h 92"/>
                <a:gd name="T2" fmla="*/ 0 w 53"/>
                <a:gd name="T3" fmla="*/ 33 h 92"/>
                <a:gd name="T4" fmla="*/ 5 w 53"/>
                <a:gd name="T5" fmla="*/ 92 h 92"/>
                <a:gd name="T6" fmla="*/ 53 w 53"/>
                <a:gd name="T7" fmla="*/ 54 h 92"/>
                <a:gd name="T8" fmla="*/ 39 w 53"/>
                <a:gd name="T9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92">
                  <a:moveTo>
                    <a:pt x="39" y="0"/>
                  </a:moveTo>
                  <a:cubicBezTo>
                    <a:pt x="26" y="12"/>
                    <a:pt x="13" y="22"/>
                    <a:pt x="0" y="33"/>
                  </a:cubicBezTo>
                  <a:cubicBezTo>
                    <a:pt x="2" y="52"/>
                    <a:pt x="3" y="71"/>
                    <a:pt x="5" y="92"/>
                  </a:cubicBezTo>
                  <a:cubicBezTo>
                    <a:pt x="21" y="80"/>
                    <a:pt x="37" y="67"/>
                    <a:pt x="53" y="54"/>
                  </a:cubicBezTo>
                  <a:cubicBezTo>
                    <a:pt x="48" y="35"/>
                    <a:pt x="44" y="17"/>
                    <a:pt x="39" y="0"/>
                  </a:cubicBezTo>
                </a:path>
              </a:pathLst>
            </a:custGeom>
            <a:solidFill>
              <a:srgbClr val="4FD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4" name="Freeform 104"/>
            <p:cNvSpPr/>
            <p:nvPr/>
          </p:nvSpPr>
          <p:spPr bwMode="auto">
            <a:xfrm>
              <a:off x="2881313" y="4603750"/>
              <a:ext cx="430212" cy="555625"/>
            </a:xfrm>
            <a:custGeom>
              <a:avLst/>
              <a:gdLst>
                <a:gd name="T0" fmla="*/ 88 w 88"/>
                <a:gd name="T1" fmla="*/ 0 h 114"/>
                <a:gd name="T2" fmla="*/ 18 w 88"/>
                <a:gd name="T3" fmla="*/ 44 h 114"/>
                <a:gd name="T4" fmla="*/ 0 w 88"/>
                <a:gd name="T5" fmla="*/ 114 h 114"/>
                <a:gd name="T6" fmla="*/ 81 w 88"/>
                <a:gd name="T7" fmla="*/ 66 h 114"/>
                <a:gd name="T8" fmla="*/ 88 w 88"/>
                <a:gd name="T9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8" h="114">
                  <a:moveTo>
                    <a:pt x="88" y="0"/>
                  </a:moveTo>
                  <a:cubicBezTo>
                    <a:pt x="64" y="17"/>
                    <a:pt x="41" y="32"/>
                    <a:pt x="18" y="44"/>
                  </a:cubicBezTo>
                  <a:cubicBezTo>
                    <a:pt x="12" y="67"/>
                    <a:pt x="6" y="90"/>
                    <a:pt x="0" y="114"/>
                  </a:cubicBezTo>
                  <a:cubicBezTo>
                    <a:pt x="25" y="101"/>
                    <a:pt x="52" y="85"/>
                    <a:pt x="81" y="66"/>
                  </a:cubicBezTo>
                  <a:cubicBezTo>
                    <a:pt x="83" y="43"/>
                    <a:pt x="86" y="21"/>
                    <a:pt x="88" y="0"/>
                  </a:cubicBezTo>
                </a:path>
              </a:pathLst>
            </a:custGeom>
            <a:solidFill>
              <a:srgbClr val="46C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5" name="Freeform 105"/>
            <p:cNvSpPr>
              <a:spLocks noEditPoints="1"/>
            </p:cNvSpPr>
            <p:nvPr/>
          </p:nvSpPr>
          <p:spPr bwMode="auto">
            <a:xfrm>
              <a:off x="4148138" y="2565400"/>
              <a:ext cx="1727200" cy="1604962"/>
            </a:xfrm>
            <a:custGeom>
              <a:avLst/>
              <a:gdLst>
                <a:gd name="T0" fmla="*/ 136 w 353"/>
                <a:gd name="T1" fmla="*/ 215 h 329"/>
                <a:gd name="T2" fmla="*/ 91 w 353"/>
                <a:gd name="T3" fmla="*/ 186 h 329"/>
                <a:gd name="T4" fmla="*/ 201 w 353"/>
                <a:gd name="T5" fmla="*/ 59 h 329"/>
                <a:gd name="T6" fmla="*/ 268 w 353"/>
                <a:gd name="T7" fmla="*/ 62 h 329"/>
                <a:gd name="T8" fmla="*/ 136 w 353"/>
                <a:gd name="T9" fmla="*/ 215 h 329"/>
                <a:gd name="T10" fmla="*/ 353 w 353"/>
                <a:gd name="T11" fmla="*/ 0 h 329"/>
                <a:gd name="T12" fmla="*/ 204 w 353"/>
                <a:gd name="T13" fmla="*/ 15 h 329"/>
                <a:gd name="T14" fmla="*/ 0 w 353"/>
                <a:gd name="T15" fmla="*/ 245 h 329"/>
                <a:gd name="T16" fmla="*/ 13 w 353"/>
                <a:gd name="T17" fmla="*/ 267 h 329"/>
                <a:gd name="T18" fmla="*/ 16 w 353"/>
                <a:gd name="T19" fmla="*/ 264 h 329"/>
                <a:gd name="T20" fmla="*/ 44 w 353"/>
                <a:gd name="T21" fmla="*/ 306 h 329"/>
                <a:gd name="T22" fmla="*/ 40 w 353"/>
                <a:gd name="T23" fmla="*/ 309 h 329"/>
                <a:gd name="T24" fmla="*/ 53 w 353"/>
                <a:gd name="T25" fmla="*/ 329 h 329"/>
                <a:gd name="T26" fmla="*/ 98 w 353"/>
                <a:gd name="T27" fmla="*/ 286 h 329"/>
                <a:gd name="T28" fmla="*/ 104 w 353"/>
                <a:gd name="T29" fmla="*/ 293 h 329"/>
                <a:gd name="T30" fmla="*/ 126 w 353"/>
                <a:gd name="T31" fmla="*/ 271 h 329"/>
                <a:gd name="T32" fmla="*/ 120 w 353"/>
                <a:gd name="T33" fmla="*/ 265 h 329"/>
                <a:gd name="T34" fmla="*/ 328 w 353"/>
                <a:gd name="T35" fmla="*/ 23 h 329"/>
                <a:gd name="T36" fmla="*/ 339 w 353"/>
                <a:gd name="T37" fmla="*/ 22 h 329"/>
                <a:gd name="T38" fmla="*/ 353 w 353"/>
                <a:gd name="T39" fmla="*/ 4 h 329"/>
                <a:gd name="T40" fmla="*/ 353 w 353"/>
                <a:gd name="T4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53" h="329">
                  <a:moveTo>
                    <a:pt x="136" y="215"/>
                  </a:moveTo>
                  <a:cubicBezTo>
                    <a:pt x="121" y="205"/>
                    <a:pt x="106" y="195"/>
                    <a:pt x="91" y="186"/>
                  </a:cubicBezTo>
                  <a:cubicBezTo>
                    <a:pt x="130" y="145"/>
                    <a:pt x="167" y="102"/>
                    <a:pt x="201" y="59"/>
                  </a:cubicBezTo>
                  <a:cubicBezTo>
                    <a:pt x="222" y="60"/>
                    <a:pt x="245" y="61"/>
                    <a:pt x="268" y="62"/>
                  </a:cubicBezTo>
                  <a:cubicBezTo>
                    <a:pt x="228" y="114"/>
                    <a:pt x="184" y="165"/>
                    <a:pt x="136" y="215"/>
                  </a:cubicBezTo>
                  <a:moveTo>
                    <a:pt x="353" y="0"/>
                  </a:moveTo>
                  <a:cubicBezTo>
                    <a:pt x="298" y="6"/>
                    <a:pt x="248" y="11"/>
                    <a:pt x="204" y="15"/>
                  </a:cubicBezTo>
                  <a:cubicBezTo>
                    <a:pt x="145" y="94"/>
                    <a:pt x="74" y="174"/>
                    <a:pt x="0" y="245"/>
                  </a:cubicBezTo>
                  <a:cubicBezTo>
                    <a:pt x="4" y="252"/>
                    <a:pt x="8" y="259"/>
                    <a:pt x="13" y="267"/>
                  </a:cubicBezTo>
                  <a:cubicBezTo>
                    <a:pt x="14" y="266"/>
                    <a:pt x="15" y="265"/>
                    <a:pt x="16" y="264"/>
                  </a:cubicBezTo>
                  <a:cubicBezTo>
                    <a:pt x="25" y="277"/>
                    <a:pt x="34" y="291"/>
                    <a:pt x="44" y="306"/>
                  </a:cubicBezTo>
                  <a:cubicBezTo>
                    <a:pt x="43" y="307"/>
                    <a:pt x="41" y="308"/>
                    <a:pt x="40" y="309"/>
                  </a:cubicBezTo>
                  <a:cubicBezTo>
                    <a:pt x="44" y="316"/>
                    <a:pt x="48" y="322"/>
                    <a:pt x="53" y="329"/>
                  </a:cubicBezTo>
                  <a:cubicBezTo>
                    <a:pt x="68" y="315"/>
                    <a:pt x="83" y="301"/>
                    <a:pt x="98" y="286"/>
                  </a:cubicBezTo>
                  <a:cubicBezTo>
                    <a:pt x="100" y="288"/>
                    <a:pt x="102" y="290"/>
                    <a:pt x="104" y="293"/>
                  </a:cubicBezTo>
                  <a:cubicBezTo>
                    <a:pt x="112" y="286"/>
                    <a:pt x="119" y="278"/>
                    <a:pt x="126" y="271"/>
                  </a:cubicBezTo>
                  <a:cubicBezTo>
                    <a:pt x="124" y="269"/>
                    <a:pt x="122" y="267"/>
                    <a:pt x="120" y="265"/>
                  </a:cubicBezTo>
                  <a:cubicBezTo>
                    <a:pt x="196" y="188"/>
                    <a:pt x="267" y="105"/>
                    <a:pt x="328" y="23"/>
                  </a:cubicBezTo>
                  <a:cubicBezTo>
                    <a:pt x="331" y="23"/>
                    <a:pt x="335" y="23"/>
                    <a:pt x="339" y="22"/>
                  </a:cubicBezTo>
                  <a:cubicBezTo>
                    <a:pt x="344" y="16"/>
                    <a:pt x="348" y="10"/>
                    <a:pt x="353" y="4"/>
                  </a:cubicBezTo>
                  <a:cubicBezTo>
                    <a:pt x="353" y="0"/>
                    <a:pt x="353" y="0"/>
                    <a:pt x="353" y="0"/>
                  </a:cubicBezTo>
                </a:path>
              </a:pathLst>
            </a:custGeom>
            <a:solidFill>
              <a:srgbClr val="99D5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6" name="Freeform 106"/>
            <p:cNvSpPr/>
            <p:nvPr/>
          </p:nvSpPr>
          <p:spPr bwMode="auto">
            <a:xfrm>
              <a:off x="4735513" y="2671763"/>
              <a:ext cx="1071562" cy="1214437"/>
            </a:xfrm>
            <a:custGeom>
              <a:avLst/>
              <a:gdLst>
                <a:gd name="T0" fmla="*/ 219 w 219"/>
                <a:gd name="T1" fmla="*/ 0 h 249"/>
                <a:gd name="T2" fmla="*/ 208 w 219"/>
                <a:gd name="T3" fmla="*/ 1 h 249"/>
                <a:gd name="T4" fmla="*/ 0 w 219"/>
                <a:gd name="T5" fmla="*/ 243 h 249"/>
                <a:gd name="T6" fmla="*/ 6 w 219"/>
                <a:gd name="T7" fmla="*/ 249 h 249"/>
                <a:gd name="T8" fmla="*/ 219 w 219"/>
                <a:gd name="T9" fmla="*/ 0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9" h="249">
                  <a:moveTo>
                    <a:pt x="219" y="0"/>
                  </a:moveTo>
                  <a:cubicBezTo>
                    <a:pt x="215" y="1"/>
                    <a:pt x="211" y="1"/>
                    <a:pt x="208" y="1"/>
                  </a:cubicBezTo>
                  <a:cubicBezTo>
                    <a:pt x="147" y="83"/>
                    <a:pt x="76" y="166"/>
                    <a:pt x="0" y="243"/>
                  </a:cubicBezTo>
                  <a:cubicBezTo>
                    <a:pt x="2" y="245"/>
                    <a:pt x="4" y="247"/>
                    <a:pt x="6" y="249"/>
                  </a:cubicBezTo>
                  <a:cubicBezTo>
                    <a:pt x="84" y="170"/>
                    <a:pt x="157" y="85"/>
                    <a:pt x="219" y="0"/>
                  </a:cubicBezTo>
                </a:path>
              </a:pathLst>
            </a:custGeom>
            <a:solidFill>
              <a:srgbClr val="008F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7" name="Freeform 107"/>
            <p:cNvSpPr/>
            <p:nvPr/>
          </p:nvSpPr>
          <p:spPr bwMode="auto">
            <a:xfrm>
              <a:off x="4406900" y="3959225"/>
              <a:ext cx="249237" cy="249237"/>
            </a:xfrm>
            <a:custGeom>
              <a:avLst/>
              <a:gdLst>
                <a:gd name="T0" fmla="*/ 45 w 51"/>
                <a:gd name="T1" fmla="*/ 0 h 51"/>
                <a:gd name="T2" fmla="*/ 0 w 51"/>
                <a:gd name="T3" fmla="*/ 43 h 51"/>
                <a:gd name="T4" fmla="*/ 5 w 51"/>
                <a:gd name="T5" fmla="*/ 51 h 51"/>
                <a:gd name="T6" fmla="*/ 51 w 51"/>
                <a:gd name="T7" fmla="*/ 7 h 51"/>
                <a:gd name="T8" fmla="*/ 45 w 51"/>
                <a:gd name="T9" fmla="*/ 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1" h="51">
                  <a:moveTo>
                    <a:pt x="45" y="0"/>
                  </a:moveTo>
                  <a:cubicBezTo>
                    <a:pt x="30" y="15"/>
                    <a:pt x="15" y="29"/>
                    <a:pt x="0" y="43"/>
                  </a:cubicBezTo>
                  <a:cubicBezTo>
                    <a:pt x="1" y="46"/>
                    <a:pt x="3" y="48"/>
                    <a:pt x="5" y="51"/>
                  </a:cubicBezTo>
                  <a:cubicBezTo>
                    <a:pt x="20" y="37"/>
                    <a:pt x="36" y="22"/>
                    <a:pt x="51" y="7"/>
                  </a:cubicBezTo>
                  <a:cubicBezTo>
                    <a:pt x="49" y="4"/>
                    <a:pt x="47" y="2"/>
                    <a:pt x="45" y="0"/>
                  </a:cubicBezTo>
                </a:path>
              </a:pathLst>
            </a:custGeom>
            <a:solidFill>
              <a:srgbClr val="008F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8" name="Freeform 108"/>
            <p:cNvSpPr/>
            <p:nvPr/>
          </p:nvSpPr>
          <p:spPr bwMode="auto">
            <a:xfrm>
              <a:off x="4592638" y="2852738"/>
              <a:ext cx="866775" cy="760412"/>
            </a:xfrm>
            <a:custGeom>
              <a:avLst/>
              <a:gdLst>
                <a:gd name="T0" fmla="*/ 110 w 177"/>
                <a:gd name="T1" fmla="*/ 0 h 156"/>
                <a:gd name="T2" fmla="*/ 0 w 177"/>
                <a:gd name="T3" fmla="*/ 127 h 156"/>
                <a:gd name="T4" fmla="*/ 45 w 177"/>
                <a:gd name="T5" fmla="*/ 156 h 156"/>
                <a:gd name="T6" fmla="*/ 177 w 177"/>
                <a:gd name="T7" fmla="*/ 3 h 156"/>
                <a:gd name="T8" fmla="*/ 110 w 177"/>
                <a:gd name="T9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7" h="156">
                  <a:moveTo>
                    <a:pt x="110" y="0"/>
                  </a:moveTo>
                  <a:cubicBezTo>
                    <a:pt x="76" y="43"/>
                    <a:pt x="39" y="86"/>
                    <a:pt x="0" y="127"/>
                  </a:cubicBezTo>
                  <a:cubicBezTo>
                    <a:pt x="15" y="136"/>
                    <a:pt x="30" y="146"/>
                    <a:pt x="45" y="156"/>
                  </a:cubicBezTo>
                  <a:cubicBezTo>
                    <a:pt x="93" y="106"/>
                    <a:pt x="137" y="55"/>
                    <a:pt x="177" y="3"/>
                  </a:cubicBezTo>
                  <a:cubicBezTo>
                    <a:pt x="154" y="2"/>
                    <a:pt x="131" y="1"/>
                    <a:pt x="110" y="0"/>
                  </a:cubicBezTo>
                </a:path>
              </a:pathLst>
            </a:custGeom>
            <a:solidFill>
              <a:srgbClr val="30B9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9" name="Freeform 109"/>
            <p:cNvSpPr/>
            <p:nvPr/>
          </p:nvSpPr>
          <p:spPr bwMode="auto">
            <a:xfrm>
              <a:off x="4211638" y="3852863"/>
              <a:ext cx="152400" cy="219075"/>
            </a:xfrm>
            <a:custGeom>
              <a:avLst/>
              <a:gdLst>
                <a:gd name="T0" fmla="*/ 3 w 31"/>
                <a:gd name="T1" fmla="*/ 0 h 45"/>
                <a:gd name="T2" fmla="*/ 0 w 31"/>
                <a:gd name="T3" fmla="*/ 3 h 45"/>
                <a:gd name="T4" fmla="*/ 27 w 31"/>
                <a:gd name="T5" fmla="*/ 45 h 45"/>
                <a:gd name="T6" fmla="*/ 31 w 31"/>
                <a:gd name="T7" fmla="*/ 42 h 45"/>
                <a:gd name="T8" fmla="*/ 3 w 31"/>
                <a:gd name="T9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45">
                  <a:moveTo>
                    <a:pt x="3" y="0"/>
                  </a:moveTo>
                  <a:cubicBezTo>
                    <a:pt x="2" y="1"/>
                    <a:pt x="1" y="2"/>
                    <a:pt x="0" y="3"/>
                  </a:cubicBezTo>
                  <a:cubicBezTo>
                    <a:pt x="9" y="16"/>
                    <a:pt x="18" y="30"/>
                    <a:pt x="27" y="45"/>
                  </a:cubicBezTo>
                  <a:cubicBezTo>
                    <a:pt x="28" y="44"/>
                    <a:pt x="30" y="43"/>
                    <a:pt x="31" y="42"/>
                  </a:cubicBezTo>
                  <a:cubicBezTo>
                    <a:pt x="21" y="27"/>
                    <a:pt x="12" y="13"/>
                    <a:pt x="3" y="0"/>
                  </a:cubicBezTo>
                </a:path>
              </a:pathLst>
            </a:custGeom>
            <a:solidFill>
              <a:srgbClr val="3ABC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0" name="Freeform 110"/>
            <p:cNvSpPr/>
            <p:nvPr/>
          </p:nvSpPr>
          <p:spPr bwMode="auto">
            <a:xfrm>
              <a:off x="5356225" y="1433513"/>
              <a:ext cx="519112" cy="931862"/>
            </a:xfrm>
            <a:custGeom>
              <a:avLst/>
              <a:gdLst>
                <a:gd name="T0" fmla="*/ 106 w 106"/>
                <a:gd name="T1" fmla="*/ 0 h 191"/>
                <a:gd name="T2" fmla="*/ 101 w 106"/>
                <a:gd name="T3" fmla="*/ 3 h 191"/>
                <a:gd name="T4" fmla="*/ 0 w 106"/>
                <a:gd name="T5" fmla="*/ 191 h 191"/>
                <a:gd name="T6" fmla="*/ 24 w 106"/>
                <a:gd name="T7" fmla="*/ 186 h 191"/>
                <a:gd name="T8" fmla="*/ 85 w 106"/>
                <a:gd name="T9" fmla="*/ 85 h 191"/>
                <a:gd name="T10" fmla="*/ 106 w 106"/>
                <a:gd name="T11" fmla="*/ 75 h 191"/>
                <a:gd name="T12" fmla="*/ 106 w 106"/>
                <a:gd name="T13" fmla="*/ 166 h 191"/>
                <a:gd name="T14" fmla="*/ 106 w 106"/>
                <a:gd name="T15" fmla="*/ 166 h 191"/>
                <a:gd name="T16" fmla="*/ 106 w 106"/>
                <a:gd name="T17" fmla="*/ 0 h 1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6" h="191">
                  <a:moveTo>
                    <a:pt x="106" y="0"/>
                  </a:moveTo>
                  <a:cubicBezTo>
                    <a:pt x="104" y="1"/>
                    <a:pt x="102" y="2"/>
                    <a:pt x="101" y="3"/>
                  </a:cubicBezTo>
                  <a:cubicBezTo>
                    <a:pt x="82" y="56"/>
                    <a:pt x="48" y="120"/>
                    <a:pt x="0" y="191"/>
                  </a:cubicBezTo>
                  <a:cubicBezTo>
                    <a:pt x="8" y="189"/>
                    <a:pt x="16" y="188"/>
                    <a:pt x="24" y="186"/>
                  </a:cubicBezTo>
                  <a:cubicBezTo>
                    <a:pt x="48" y="150"/>
                    <a:pt x="68" y="116"/>
                    <a:pt x="85" y="85"/>
                  </a:cubicBezTo>
                  <a:cubicBezTo>
                    <a:pt x="92" y="82"/>
                    <a:pt x="99" y="78"/>
                    <a:pt x="106" y="75"/>
                  </a:cubicBezTo>
                  <a:cubicBezTo>
                    <a:pt x="106" y="166"/>
                    <a:pt x="106" y="166"/>
                    <a:pt x="106" y="166"/>
                  </a:cubicBezTo>
                  <a:cubicBezTo>
                    <a:pt x="106" y="166"/>
                    <a:pt x="106" y="166"/>
                    <a:pt x="106" y="166"/>
                  </a:cubicBezTo>
                  <a:cubicBezTo>
                    <a:pt x="106" y="0"/>
                    <a:pt x="106" y="0"/>
                    <a:pt x="106" y="0"/>
                  </a:cubicBezTo>
                </a:path>
              </a:pathLst>
            </a:custGeom>
            <a:solidFill>
              <a:srgbClr val="99DE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1" name="Freeform 111"/>
            <p:cNvSpPr/>
            <p:nvPr/>
          </p:nvSpPr>
          <p:spPr bwMode="auto">
            <a:xfrm>
              <a:off x="5473700" y="1800225"/>
              <a:ext cx="401637" cy="541337"/>
            </a:xfrm>
            <a:custGeom>
              <a:avLst/>
              <a:gdLst>
                <a:gd name="T0" fmla="*/ 82 w 82"/>
                <a:gd name="T1" fmla="*/ 0 h 111"/>
                <a:gd name="T2" fmla="*/ 61 w 82"/>
                <a:gd name="T3" fmla="*/ 10 h 111"/>
                <a:gd name="T4" fmla="*/ 0 w 82"/>
                <a:gd name="T5" fmla="*/ 111 h 111"/>
                <a:gd name="T6" fmla="*/ 82 w 82"/>
                <a:gd name="T7" fmla="*/ 91 h 111"/>
                <a:gd name="T8" fmla="*/ 82 w 82"/>
                <a:gd name="T9" fmla="*/ 0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1">
                  <a:moveTo>
                    <a:pt x="82" y="0"/>
                  </a:moveTo>
                  <a:cubicBezTo>
                    <a:pt x="75" y="3"/>
                    <a:pt x="68" y="7"/>
                    <a:pt x="61" y="10"/>
                  </a:cubicBezTo>
                  <a:cubicBezTo>
                    <a:pt x="44" y="41"/>
                    <a:pt x="24" y="75"/>
                    <a:pt x="0" y="111"/>
                  </a:cubicBezTo>
                  <a:cubicBezTo>
                    <a:pt x="26" y="104"/>
                    <a:pt x="53" y="98"/>
                    <a:pt x="82" y="91"/>
                  </a:cubicBezTo>
                  <a:cubicBezTo>
                    <a:pt x="82" y="0"/>
                    <a:pt x="82" y="0"/>
                    <a:pt x="82" y="0"/>
                  </a:cubicBezTo>
                </a:path>
              </a:pathLst>
            </a:custGeom>
            <a:solidFill>
              <a:srgbClr val="00B2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2" name="Freeform 112"/>
            <p:cNvSpPr>
              <a:spLocks noEditPoints="1"/>
            </p:cNvSpPr>
            <p:nvPr/>
          </p:nvSpPr>
          <p:spPr bwMode="auto">
            <a:xfrm>
              <a:off x="4979988" y="882651"/>
              <a:ext cx="136525" cy="77787"/>
            </a:xfrm>
            <a:custGeom>
              <a:avLst/>
              <a:gdLst>
                <a:gd name="T0" fmla="*/ 23 w 28"/>
                <a:gd name="T1" fmla="*/ 0 h 16"/>
                <a:gd name="T2" fmla="*/ 23 w 28"/>
                <a:gd name="T3" fmla="*/ 0 h 16"/>
                <a:gd name="T4" fmla="*/ 8 w 28"/>
                <a:gd name="T5" fmla="*/ 9 h 16"/>
                <a:gd name="T6" fmla="*/ 13 w 28"/>
                <a:gd name="T7" fmla="*/ 0 h 16"/>
                <a:gd name="T8" fmla="*/ 23 w 28"/>
                <a:gd name="T9" fmla="*/ 0 h 16"/>
                <a:gd name="T10" fmla="*/ 28 w 28"/>
                <a:gd name="T11" fmla="*/ 0 h 16"/>
                <a:gd name="T12" fmla="*/ 9 w 28"/>
                <a:gd name="T13" fmla="*/ 0 h 16"/>
                <a:gd name="T14" fmla="*/ 0 w 28"/>
                <a:gd name="T15" fmla="*/ 16 h 16"/>
                <a:gd name="T16" fmla="*/ 28 w 28"/>
                <a:gd name="T17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8" h="16">
                  <a:moveTo>
                    <a:pt x="23" y="0"/>
                  </a:moveTo>
                  <a:cubicBezTo>
                    <a:pt x="23" y="0"/>
                    <a:pt x="23" y="0"/>
                    <a:pt x="23" y="0"/>
                  </a:cubicBezTo>
                  <a:cubicBezTo>
                    <a:pt x="18" y="3"/>
                    <a:pt x="13" y="6"/>
                    <a:pt x="8" y="9"/>
                  </a:cubicBezTo>
                  <a:cubicBezTo>
                    <a:pt x="9" y="6"/>
                    <a:pt x="11" y="3"/>
                    <a:pt x="13" y="0"/>
                  </a:cubicBezTo>
                  <a:cubicBezTo>
                    <a:pt x="23" y="0"/>
                    <a:pt x="23" y="0"/>
                    <a:pt x="23" y="0"/>
                  </a:cubicBezTo>
                  <a:moveTo>
                    <a:pt x="28" y="0"/>
                  </a:moveTo>
                  <a:cubicBezTo>
                    <a:pt x="9" y="0"/>
                    <a:pt x="9" y="0"/>
                    <a:pt x="9" y="0"/>
                  </a:cubicBezTo>
                  <a:cubicBezTo>
                    <a:pt x="6" y="5"/>
                    <a:pt x="3" y="11"/>
                    <a:pt x="0" y="16"/>
                  </a:cubicBezTo>
                  <a:cubicBezTo>
                    <a:pt x="9" y="10"/>
                    <a:pt x="19" y="5"/>
                    <a:pt x="28" y="0"/>
                  </a:cubicBezTo>
                </a:path>
              </a:pathLst>
            </a:custGeom>
            <a:solidFill>
              <a:srgbClr val="C0E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3" name="Freeform 113"/>
            <p:cNvSpPr/>
            <p:nvPr/>
          </p:nvSpPr>
          <p:spPr bwMode="auto">
            <a:xfrm>
              <a:off x="5019675" y="882651"/>
              <a:ext cx="73025" cy="44450"/>
            </a:xfrm>
            <a:custGeom>
              <a:avLst/>
              <a:gdLst>
                <a:gd name="T0" fmla="*/ 15 w 15"/>
                <a:gd name="T1" fmla="*/ 0 h 9"/>
                <a:gd name="T2" fmla="*/ 5 w 15"/>
                <a:gd name="T3" fmla="*/ 0 h 9"/>
                <a:gd name="T4" fmla="*/ 0 w 15"/>
                <a:gd name="T5" fmla="*/ 9 h 9"/>
                <a:gd name="T6" fmla="*/ 15 w 1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" h="9">
                  <a:moveTo>
                    <a:pt x="15" y="0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3" y="3"/>
                    <a:pt x="1" y="6"/>
                    <a:pt x="0" y="9"/>
                  </a:cubicBezTo>
                  <a:cubicBezTo>
                    <a:pt x="5" y="6"/>
                    <a:pt x="10" y="3"/>
                    <a:pt x="15" y="0"/>
                  </a:cubicBezTo>
                </a:path>
              </a:pathLst>
            </a:custGeom>
            <a:solidFill>
              <a:srgbClr val="32C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4" name="Freeform 114"/>
            <p:cNvSpPr/>
            <p:nvPr/>
          </p:nvSpPr>
          <p:spPr bwMode="auto">
            <a:xfrm>
              <a:off x="4416425" y="960438"/>
              <a:ext cx="392112" cy="423862"/>
            </a:xfrm>
            <a:custGeom>
              <a:avLst/>
              <a:gdLst>
                <a:gd name="T0" fmla="*/ 80 w 80"/>
                <a:gd name="T1" fmla="*/ 0 h 87"/>
                <a:gd name="T2" fmla="*/ 1 w 80"/>
                <a:gd name="T3" fmla="*/ 65 h 87"/>
                <a:gd name="T4" fmla="*/ 1 w 80"/>
                <a:gd name="T5" fmla="*/ 66 h 87"/>
                <a:gd name="T6" fmla="*/ 33 w 80"/>
                <a:gd name="T7" fmla="*/ 39 h 87"/>
                <a:gd name="T8" fmla="*/ 33 w 80"/>
                <a:gd name="T9" fmla="*/ 39 h 87"/>
                <a:gd name="T10" fmla="*/ 33 w 80"/>
                <a:gd name="T11" fmla="*/ 39 h 87"/>
                <a:gd name="T12" fmla="*/ 27 w 80"/>
                <a:gd name="T13" fmla="*/ 63 h 87"/>
                <a:gd name="T14" fmla="*/ 0 w 80"/>
                <a:gd name="T15" fmla="*/ 86 h 87"/>
                <a:gd name="T16" fmla="*/ 0 w 80"/>
                <a:gd name="T17" fmla="*/ 87 h 87"/>
                <a:gd name="T18" fmla="*/ 67 w 80"/>
                <a:gd name="T19" fmla="*/ 33 h 87"/>
                <a:gd name="T20" fmla="*/ 69 w 80"/>
                <a:gd name="T21" fmla="*/ 27 h 87"/>
                <a:gd name="T22" fmla="*/ 52 w 80"/>
                <a:gd name="T23" fmla="*/ 40 h 87"/>
                <a:gd name="T24" fmla="*/ 58 w 80"/>
                <a:gd name="T25" fmla="*/ 21 h 87"/>
                <a:gd name="T26" fmla="*/ 77 w 80"/>
                <a:gd name="T27" fmla="*/ 6 h 87"/>
                <a:gd name="T28" fmla="*/ 80 w 80"/>
                <a:gd name="T29" fmla="*/ 0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0" h="87">
                  <a:moveTo>
                    <a:pt x="80" y="0"/>
                  </a:moveTo>
                  <a:cubicBezTo>
                    <a:pt x="53" y="20"/>
                    <a:pt x="27" y="42"/>
                    <a:pt x="1" y="65"/>
                  </a:cubicBezTo>
                  <a:cubicBezTo>
                    <a:pt x="1" y="65"/>
                    <a:pt x="1" y="66"/>
                    <a:pt x="1" y="66"/>
                  </a:cubicBezTo>
                  <a:cubicBezTo>
                    <a:pt x="12" y="57"/>
                    <a:pt x="22" y="48"/>
                    <a:pt x="33" y="39"/>
                  </a:cubicBezTo>
                  <a:cubicBezTo>
                    <a:pt x="33" y="39"/>
                    <a:pt x="33" y="39"/>
                    <a:pt x="33" y="39"/>
                  </a:cubicBezTo>
                  <a:cubicBezTo>
                    <a:pt x="33" y="39"/>
                    <a:pt x="33" y="39"/>
                    <a:pt x="33" y="39"/>
                  </a:cubicBezTo>
                  <a:cubicBezTo>
                    <a:pt x="31" y="47"/>
                    <a:pt x="29" y="55"/>
                    <a:pt x="27" y="63"/>
                  </a:cubicBezTo>
                  <a:cubicBezTo>
                    <a:pt x="18" y="70"/>
                    <a:pt x="9" y="78"/>
                    <a:pt x="0" y="86"/>
                  </a:cubicBezTo>
                  <a:cubicBezTo>
                    <a:pt x="0" y="86"/>
                    <a:pt x="0" y="86"/>
                    <a:pt x="0" y="87"/>
                  </a:cubicBezTo>
                  <a:cubicBezTo>
                    <a:pt x="22" y="67"/>
                    <a:pt x="45" y="49"/>
                    <a:pt x="67" y="33"/>
                  </a:cubicBezTo>
                  <a:cubicBezTo>
                    <a:pt x="67" y="31"/>
                    <a:pt x="68" y="29"/>
                    <a:pt x="69" y="27"/>
                  </a:cubicBezTo>
                  <a:cubicBezTo>
                    <a:pt x="63" y="31"/>
                    <a:pt x="57" y="36"/>
                    <a:pt x="52" y="40"/>
                  </a:cubicBezTo>
                  <a:cubicBezTo>
                    <a:pt x="54" y="34"/>
                    <a:pt x="56" y="27"/>
                    <a:pt x="58" y="21"/>
                  </a:cubicBezTo>
                  <a:cubicBezTo>
                    <a:pt x="64" y="16"/>
                    <a:pt x="71" y="11"/>
                    <a:pt x="77" y="6"/>
                  </a:cubicBezTo>
                  <a:cubicBezTo>
                    <a:pt x="78" y="4"/>
                    <a:pt x="79" y="2"/>
                    <a:pt x="80" y="0"/>
                  </a:cubicBezTo>
                </a:path>
              </a:pathLst>
            </a:custGeom>
            <a:solidFill>
              <a:srgbClr val="BAE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5" name="Freeform 115"/>
            <p:cNvSpPr/>
            <p:nvPr/>
          </p:nvSpPr>
          <p:spPr bwMode="auto">
            <a:xfrm>
              <a:off x="4416425" y="1150938"/>
              <a:ext cx="161925" cy="228600"/>
            </a:xfrm>
            <a:custGeom>
              <a:avLst/>
              <a:gdLst>
                <a:gd name="T0" fmla="*/ 33 w 33"/>
                <a:gd name="T1" fmla="*/ 0 h 47"/>
                <a:gd name="T2" fmla="*/ 1 w 33"/>
                <a:gd name="T3" fmla="*/ 27 h 47"/>
                <a:gd name="T4" fmla="*/ 0 w 33"/>
                <a:gd name="T5" fmla="*/ 47 h 47"/>
                <a:gd name="T6" fmla="*/ 27 w 33"/>
                <a:gd name="T7" fmla="*/ 24 h 47"/>
                <a:gd name="T8" fmla="*/ 33 w 33"/>
                <a:gd name="T9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47">
                  <a:moveTo>
                    <a:pt x="33" y="0"/>
                  </a:moveTo>
                  <a:cubicBezTo>
                    <a:pt x="22" y="9"/>
                    <a:pt x="12" y="18"/>
                    <a:pt x="1" y="27"/>
                  </a:cubicBezTo>
                  <a:cubicBezTo>
                    <a:pt x="1" y="33"/>
                    <a:pt x="1" y="40"/>
                    <a:pt x="0" y="47"/>
                  </a:cubicBezTo>
                  <a:cubicBezTo>
                    <a:pt x="9" y="39"/>
                    <a:pt x="18" y="31"/>
                    <a:pt x="27" y="24"/>
                  </a:cubicBezTo>
                  <a:cubicBezTo>
                    <a:pt x="29" y="16"/>
                    <a:pt x="31" y="8"/>
                    <a:pt x="33" y="0"/>
                  </a:cubicBezTo>
                </a:path>
              </a:pathLst>
            </a:custGeom>
            <a:solidFill>
              <a:srgbClr val="21ACD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6" name="Freeform 116"/>
            <p:cNvSpPr/>
            <p:nvPr/>
          </p:nvSpPr>
          <p:spPr bwMode="auto">
            <a:xfrm>
              <a:off x="4672013" y="990600"/>
              <a:ext cx="122237" cy="165100"/>
            </a:xfrm>
            <a:custGeom>
              <a:avLst/>
              <a:gdLst>
                <a:gd name="T0" fmla="*/ 25 w 25"/>
                <a:gd name="T1" fmla="*/ 0 h 34"/>
                <a:gd name="T2" fmla="*/ 6 w 25"/>
                <a:gd name="T3" fmla="*/ 15 h 34"/>
                <a:gd name="T4" fmla="*/ 0 w 25"/>
                <a:gd name="T5" fmla="*/ 34 h 34"/>
                <a:gd name="T6" fmla="*/ 17 w 25"/>
                <a:gd name="T7" fmla="*/ 21 h 34"/>
                <a:gd name="T8" fmla="*/ 25 w 25"/>
                <a:gd name="T9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34">
                  <a:moveTo>
                    <a:pt x="25" y="0"/>
                  </a:moveTo>
                  <a:cubicBezTo>
                    <a:pt x="19" y="5"/>
                    <a:pt x="12" y="10"/>
                    <a:pt x="6" y="15"/>
                  </a:cubicBezTo>
                  <a:cubicBezTo>
                    <a:pt x="4" y="21"/>
                    <a:pt x="2" y="28"/>
                    <a:pt x="0" y="34"/>
                  </a:cubicBezTo>
                  <a:cubicBezTo>
                    <a:pt x="5" y="30"/>
                    <a:pt x="11" y="25"/>
                    <a:pt x="17" y="21"/>
                  </a:cubicBezTo>
                  <a:cubicBezTo>
                    <a:pt x="20" y="14"/>
                    <a:pt x="23" y="7"/>
                    <a:pt x="25" y="0"/>
                  </a:cubicBezTo>
                </a:path>
              </a:pathLst>
            </a:custGeom>
            <a:solidFill>
              <a:srgbClr val="60D5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7" name="Freeform 117"/>
            <p:cNvSpPr>
              <a:spLocks noEditPoints="1"/>
            </p:cNvSpPr>
            <p:nvPr/>
          </p:nvSpPr>
          <p:spPr bwMode="auto">
            <a:xfrm>
              <a:off x="3795713" y="1443038"/>
              <a:ext cx="465137" cy="477837"/>
            </a:xfrm>
            <a:custGeom>
              <a:avLst/>
              <a:gdLst>
                <a:gd name="T0" fmla="*/ 30 w 95"/>
                <a:gd name="T1" fmla="*/ 85 h 98"/>
                <a:gd name="T2" fmla="*/ 15 w 95"/>
                <a:gd name="T3" fmla="*/ 80 h 98"/>
                <a:gd name="T4" fmla="*/ 79 w 95"/>
                <a:gd name="T5" fmla="*/ 13 h 98"/>
                <a:gd name="T6" fmla="*/ 85 w 95"/>
                <a:gd name="T7" fmla="*/ 27 h 98"/>
                <a:gd name="T8" fmla="*/ 30 w 95"/>
                <a:gd name="T9" fmla="*/ 85 h 98"/>
                <a:gd name="T10" fmla="*/ 89 w 95"/>
                <a:gd name="T11" fmla="*/ 0 h 98"/>
                <a:gd name="T12" fmla="*/ 79 w 95"/>
                <a:gd name="T13" fmla="*/ 10 h 98"/>
                <a:gd name="T14" fmla="*/ 79 w 95"/>
                <a:gd name="T15" fmla="*/ 10 h 98"/>
                <a:gd name="T16" fmla="*/ 12 w 95"/>
                <a:gd name="T17" fmla="*/ 81 h 98"/>
                <a:gd name="T18" fmla="*/ 11 w 95"/>
                <a:gd name="T19" fmla="*/ 81 h 98"/>
                <a:gd name="T20" fmla="*/ 2 w 95"/>
                <a:gd name="T21" fmla="*/ 92 h 98"/>
                <a:gd name="T22" fmla="*/ 2 w 95"/>
                <a:gd name="T23" fmla="*/ 92 h 98"/>
                <a:gd name="T24" fmla="*/ 0 w 95"/>
                <a:gd name="T25" fmla="*/ 95 h 98"/>
                <a:gd name="T26" fmla="*/ 3 w 95"/>
                <a:gd name="T27" fmla="*/ 95 h 98"/>
                <a:gd name="T28" fmla="*/ 4 w 95"/>
                <a:gd name="T29" fmla="*/ 94 h 98"/>
                <a:gd name="T30" fmla="*/ 18 w 95"/>
                <a:gd name="T31" fmla="*/ 97 h 98"/>
                <a:gd name="T32" fmla="*/ 18 w 95"/>
                <a:gd name="T33" fmla="*/ 97 h 98"/>
                <a:gd name="T34" fmla="*/ 22 w 95"/>
                <a:gd name="T35" fmla="*/ 98 h 98"/>
                <a:gd name="T36" fmla="*/ 24 w 95"/>
                <a:gd name="T37" fmla="*/ 95 h 98"/>
                <a:gd name="T38" fmla="*/ 24 w 95"/>
                <a:gd name="T39" fmla="*/ 95 h 98"/>
                <a:gd name="T40" fmla="*/ 95 w 95"/>
                <a:gd name="T41" fmla="*/ 21 h 98"/>
                <a:gd name="T42" fmla="*/ 89 w 95"/>
                <a:gd name="T43" fmla="*/ 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95" h="98">
                  <a:moveTo>
                    <a:pt x="30" y="85"/>
                  </a:moveTo>
                  <a:cubicBezTo>
                    <a:pt x="24" y="83"/>
                    <a:pt x="20" y="82"/>
                    <a:pt x="15" y="80"/>
                  </a:cubicBezTo>
                  <a:cubicBezTo>
                    <a:pt x="35" y="58"/>
                    <a:pt x="57" y="35"/>
                    <a:pt x="79" y="13"/>
                  </a:cubicBezTo>
                  <a:cubicBezTo>
                    <a:pt x="81" y="18"/>
                    <a:pt x="83" y="22"/>
                    <a:pt x="85" y="27"/>
                  </a:cubicBezTo>
                  <a:cubicBezTo>
                    <a:pt x="65" y="46"/>
                    <a:pt x="47" y="65"/>
                    <a:pt x="30" y="85"/>
                  </a:cubicBezTo>
                  <a:moveTo>
                    <a:pt x="89" y="0"/>
                  </a:moveTo>
                  <a:cubicBezTo>
                    <a:pt x="85" y="3"/>
                    <a:pt x="82" y="7"/>
                    <a:pt x="79" y="10"/>
                  </a:cubicBezTo>
                  <a:cubicBezTo>
                    <a:pt x="79" y="10"/>
                    <a:pt x="79" y="10"/>
                    <a:pt x="79" y="10"/>
                  </a:cubicBezTo>
                  <a:cubicBezTo>
                    <a:pt x="56" y="33"/>
                    <a:pt x="33" y="57"/>
                    <a:pt x="12" y="81"/>
                  </a:cubicBezTo>
                  <a:cubicBezTo>
                    <a:pt x="12" y="81"/>
                    <a:pt x="12" y="81"/>
                    <a:pt x="11" y="81"/>
                  </a:cubicBezTo>
                  <a:cubicBezTo>
                    <a:pt x="8" y="84"/>
                    <a:pt x="5" y="88"/>
                    <a:pt x="2" y="92"/>
                  </a:cubicBezTo>
                  <a:cubicBezTo>
                    <a:pt x="2" y="92"/>
                    <a:pt x="2" y="92"/>
                    <a:pt x="2" y="92"/>
                  </a:cubicBezTo>
                  <a:cubicBezTo>
                    <a:pt x="1" y="93"/>
                    <a:pt x="0" y="94"/>
                    <a:pt x="0" y="95"/>
                  </a:cubicBezTo>
                  <a:cubicBezTo>
                    <a:pt x="1" y="95"/>
                    <a:pt x="2" y="95"/>
                    <a:pt x="3" y="95"/>
                  </a:cubicBezTo>
                  <a:cubicBezTo>
                    <a:pt x="3" y="95"/>
                    <a:pt x="3" y="95"/>
                    <a:pt x="4" y="94"/>
                  </a:cubicBezTo>
                  <a:cubicBezTo>
                    <a:pt x="8" y="95"/>
                    <a:pt x="13" y="96"/>
                    <a:pt x="18" y="97"/>
                  </a:cubicBezTo>
                  <a:cubicBezTo>
                    <a:pt x="18" y="97"/>
                    <a:pt x="18" y="97"/>
                    <a:pt x="18" y="97"/>
                  </a:cubicBezTo>
                  <a:cubicBezTo>
                    <a:pt x="19" y="97"/>
                    <a:pt x="20" y="98"/>
                    <a:pt x="22" y="98"/>
                  </a:cubicBezTo>
                  <a:cubicBezTo>
                    <a:pt x="22" y="97"/>
                    <a:pt x="23" y="96"/>
                    <a:pt x="24" y="95"/>
                  </a:cubicBezTo>
                  <a:cubicBezTo>
                    <a:pt x="24" y="95"/>
                    <a:pt x="24" y="95"/>
                    <a:pt x="24" y="95"/>
                  </a:cubicBezTo>
                  <a:cubicBezTo>
                    <a:pt x="45" y="70"/>
                    <a:pt x="70" y="45"/>
                    <a:pt x="95" y="21"/>
                  </a:cubicBezTo>
                  <a:cubicBezTo>
                    <a:pt x="93" y="14"/>
                    <a:pt x="91" y="7"/>
                    <a:pt x="89" y="0"/>
                  </a:cubicBezTo>
                </a:path>
              </a:pathLst>
            </a:custGeom>
            <a:solidFill>
              <a:srgbClr val="99DE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8" name="Freeform 118"/>
            <p:cNvSpPr/>
            <p:nvPr/>
          </p:nvSpPr>
          <p:spPr bwMode="auto">
            <a:xfrm>
              <a:off x="3790950" y="1892300"/>
              <a:ext cx="14287" cy="14287"/>
            </a:xfrm>
            <a:custGeom>
              <a:avLst/>
              <a:gdLst>
                <a:gd name="T0" fmla="*/ 3 w 3"/>
                <a:gd name="T1" fmla="*/ 0 h 3"/>
                <a:gd name="T2" fmla="*/ 0 w 3"/>
                <a:gd name="T3" fmla="*/ 2 h 3"/>
                <a:gd name="T4" fmla="*/ 1 w 3"/>
                <a:gd name="T5" fmla="*/ 3 h 3"/>
                <a:gd name="T6" fmla="*/ 3 w 3"/>
                <a:gd name="T7" fmla="*/ 0 h 3"/>
                <a:gd name="T8" fmla="*/ 3 w 3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3">
                  <a:moveTo>
                    <a:pt x="3" y="0"/>
                  </a:moveTo>
                  <a:cubicBezTo>
                    <a:pt x="2" y="1"/>
                    <a:pt x="1" y="2"/>
                    <a:pt x="0" y="2"/>
                  </a:cubicBezTo>
                  <a:cubicBezTo>
                    <a:pt x="0" y="2"/>
                    <a:pt x="1" y="3"/>
                    <a:pt x="1" y="3"/>
                  </a:cubicBezTo>
                  <a:cubicBezTo>
                    <a:pt x="1" y="2"/>
                    <a:pt x="2" y="1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</a:path>
              </a:pathLst>
            </a:custGeom>
            <a:solidFill>
              <a:srgbClr val="009E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9" name="Freeform 119"/>
            <p:cNvSpPr/>
            <p:nvPr/>
          </p:nvSpPr>
          <p:spPr bwMode="auto">
            <a:xfrm>
              <a:off x="3849688" y="1492250"/>
              <a:ext cx="333375" cy="346075"/>
            </a:xfrm>
            <a:custGeom>
              <a:avLst/>
              <a:gdLst>
                <a:gd name="T0" fmla="*/ 68 w 68"/>
                <a:gd name="T1" fmla="*/ 0 h 71"/>
                <a:gd name="T2" fmla="*/ 0 w 68"/>
                <a:gd name="T3" fmla="*/ 71 h 71"/>
                <a:gd name="T4" fmla="*/ 1 w 68"/>
                <a:gd name="T5" fmla="*/ 71 h 71"/>
                <a:gd name="T6" fmla="*/ 68 w 68"/>
                <a:gd name="T7" fmla="*/ 0 h 71"/>
                <a:gd name="T8" fmla="*/ 68 w 68"/>
                <a:gd name="T9" fmla="*/ 0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8" h="71">
                  <a:moveTo>
                    <a:pt x="68" y="0"/>
                  </a:moveTo>
                  <a:cubicBezTo>
                    <a:pt x="44" y="23"/>
                    <a:pt x="21" y="47"/>
                    <a:pt x="0" y="71"/>
                  </a:cubicBezTo>
                  <a:cubicBezTo>
                    <a:pt x="1" y="71"/>
                    <a:pt x="1" y="71"/>
                    <a:pt x="1" y="71"/>
                  </a:cubicBezTo>
                  <a:cubicBezTo>
                    <a:pt x="22" y="47"/>
                    <a:pt x="45" y="23"/>
                    <a:pt x="68" y="0"/>
                  </a:cubicBezTo>
                  <a:cubicBezTo>
                    <a:pt x="68" y="0"/>
                    <a:pt x="68" y="0"/>
                    <a:pt x="68" y="0"/>
                  </a:cubicBezTo>
                </a:path>
              </a:pathLst>
            </a:custGeom>
            <a:solidFill>
              <a:srgbClr val="0090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0" name="Freeform 120"/>
            <p:cNvSpPr/>
            <p:nvPr/>
          </p:nvSpPr>
          <p:spPr bwMode="auto">
            <a:xfrm>
              <a:off x="3810000" y="1901825"/>
              <a:ext cx="74612" cy="14287"/>
            </a:xfrm>
            <a:custGeom>
              <a:avLst/>
              <a:gdLst>
                <a:gd name="T0" fmla="*/ 1 w 15"/>
                <a:gd name="T1" fmla="*/ 0 h 3"/>
                <a:gd name="T2" fmla="*/ 0 w 15"/>
                <a:gd name="T3" fmla="*/ 1 h 3"/>
                <a:gd name="T4" fmla="*/ 15 w 15"/>
                <a:gd name="T5" fmla="*/ 3 h 3"/>
                <a:gd name="T6" fmla="*/ 15 w 15"/>
                <a:gd name="T7" fmla="*/ 3 h 3"/>
                <a:gd name="T8" fmla="*/ 1 w 15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3">
                  <a:moveTo>
                    <a:pt x="1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2"/>
                    <a:pt x="10" y="2"/>
                    <a:pt x="15" y="3"/>
                  </a:cubicBezTo>
                  <a:cubicBezTo>
                    <a:pt x="15" y="3"/>
                    <a:pt x="15" y="3"/>
                    <a:pt x="15" y="3"/>
                  </a:cubicBezTo>
                  <a:cubicBezTo>
                    <a:pt x="10" y="2"/>
                    <a:pt x="5" y="1"/>
                    <a:pt x="1" y="0"/>
                  </a:cubicBezTo>
                </a:path>
              </a:pathLst>
            </a:custGeom>
            <a:solidFill>
              <a:srgbClr val="00A8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1" name="Freeform 121"/>
            <p:cNvSpPr/>
            <p:nvPr/>
          </p:nvSpPr>
          <p:spPr bwMode="auto">
            <a:xfrm>
              <a:off x="3868738" y="1506538"/>
              <a:ext cx="342900" cy="350837"/>
            </a:xfrm>
            <a:custGeom>
              <a:avLst/>
              <a:gdLst>
                <a:gd name="T0" fmla="*/ 64 w 70"/>
                <a:gd name="T1" fmla="*/ 0 h 72"/>
                <a:gd name="T2" fmla="*/ 0 w 70"/>
                <a:gd name="T3" fmla="*/ 67 h 72"/>
                <a:gd name="T4" fmla="*/ 15 w 70"/>
                <a:gd name="T5" fmla="*/ 72 h 72"/>
                <a:gd name="T6" fmla="*/ 70 w 70"/>
                <a:gd name="T7" fmla="*/ 14 h 72"/>
                <a:gd name="T8" fmla="*/ 64 w 70"/>
                <a:gd name="T9" fmla="*/ 0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0" h="72">
                  <a:moveTo>
                    <a:pt x="64" y="0"/>
                  </a:moveTo>
                  <a:cubicBezTo>
                    <a:pt x="42" y="22"/>
                    <a:pt x="20" y="45"/>
                    <a:pt x="0" y="67"/>
                  </a:cubicBezTo>
                  <a:cubicBezTo>
                    <a:pt x="5" y="69"/>
                    <a:pt x="9" y="70"/>
                    <a:pt x="15" y="72"/>
                  </a:cubicBezTo>
                  <a:cubicBezTo>
                    <a:pt x="32" y="52"/>
                    <a:pt x="50" y="33"/>
                    <a:pt x="70" y="14"/>
                  </a:cubicBezTo>
                  <a:cubicBezTo>
                    <a:pt x="68" y="9"/>
                    <a:pt x="66" y="5"/>
                    <a:pt x="64" y="0"/>
                  </a:cubicBezTo>
                </a:path>
              </a:pathLst>
            </a:custGeom>
            <a:solidFill>
              <a:srgbClr val="0093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2" name="Freeform 122"/>
            <p:cNvSpPr/>
            <p:nvPr/>
          </p:nvSpPr>
          <p:spPr bwMode="auto">
            <a:xfrm>
              <a:off x="3903663" y="1906588"/>
              <a:ext cx="9525" cy="14287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3 h 3"/>
                <a:gd name="T4" fmla="*/ 0 w 2"/>
                <a:gd name="T5" fmla="*/ 3 h 3"/>
                <a:gd name="T6" fmla="*/ 2 w 2"/>
                <a:gd name="T7" fmla="*/ 0 h 3"/>
                <a:gd name="T8" fmla="*/ 2 w 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cubicBezTo>
                    <a:pt x="1" y="1"/>
                    <a:pt x="0" y="2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1" y="2"/>
                    <a:pt x="1" y="1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</a:path>
              </a:pathLst>
            </a:custGeom>
            <a:solidFill>
              <a:srgbClr val="009C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3" name="Freeform 123"/>
            <p:cNvSpPr/>
            <p:nvPr/>
          </p:nvSpPr>
          <p:spPr bwMode="auto">
            <a:xfrm>
              <a:off x="3325813" y="1998663"/>
              <a:ext cx="509587" cy="531812"/>
            </a:xfrm>
            <a:custGeom>
              <a:avLst/>
              <a:gdLst>
                <a:gd name="T0" fmla="*/ 104 w 104"/>
                <a:gd name="T1" fmla="*/ 0 h 109"/>
                <a:gd name="T2" fmla="*/ 99 w 104"/>
                <a:gd name="T3" fmla="*/ 1 h 109"/>
                <a:gd name="T4" fmla="*/ 71 w 104"/>
                <a:gd name="T5" fmla="*/ 36 h 109"/>
                <a:gd name="T6" fmla="*/ 50 w 104"/>
                <a:gd name="T7" fmla="*/ 42 h 109"/>
                <a:gd name="T8" fmla="*/ 82 w 104"/>
                <a:gd name="T9" fmla="*/ 1 h 109"/>
                <a:gd name="T10" fmla="*/ 78 w 104"/>
                <a:gd name="T11" fmla="*/ 1 h 109"/>
                <a:gd name="T12" fmla="*/ 44 w 104"/>
                <a:gd name="T13" fmla="*/ 45 h 109"/>
                <a:gd name="T14" fmla="*/ 42 w 104"/>
                <a:gd name="T15" fmla="*/ 45 h 109"/>
                <a:gd name="T16" fmla="*/ 32 w 104"/>
                <a:gd name="T17" fmla="*/ 59 h 109"/>
                <a:gd name="T18" fmla="*/ 34 w 104"/>
                <a:gd name="T19" fmla="*/ 58 h 109"/>
                <a:gd name="T20" fmla="*/ 34 w 104"/>
                <a:gd name="T21" fmla="*/ 58 h 109"/>
                <a:gd name="T22" fmla="*/ 34 w 104"/>
                <a:gd name="T23" fmla="*/ 58 h 109"/>
                <a:gd name="T24" fmla="*/ 0 w 104"/>
                <a:gd name="T25" fmla="*/ 109 h 109"/>
                <a:gd name="T26" fmla="*/ 6 w 104"/>
                <a:gd name="T27" fmla="*/ 106 h 109"/>
                <a:gd name="T28" fmla="*/ 38 w 104"/>
                <a:gd name="T29" fmla="*/ 58 h 109"/>
                <a:gd name="T30" fmla="*/ 61 w 104"/>
                <a:gd name="T31" fmla="*/ 51 h 109"/>
                <a:gd name="T32" fmla="*/ 61 w 104"/>
                <a:gd name="T33" fmla="*/ 51 h 109"/>
                <a:gd name="T34" fmla="*/ 61 w 104"/>
                <a:gd name="T35" fmla="*/ 51 h 109"/>
                <a:gd name="T36" fmla="*/ 34 w 104"/>
                <a:gd name="T37" fmla="*/ 92 h 109"/>
                <a:gd name="T38" fmla="*/ 41 w 104"/>
                <a:gd name="T39" fmla="*/ 89 h 109"/>
                <a:gd name="T40" fmla="*/ 68 w 104"/>
                <a:gd name="T41" fmla="*/ 47 h 109"/>
                <a:gd name="T42" fmla="*/ 71 w 104"/>
                <a:gd name="T43" fmla="*/ 47 h 109"/>
                <a:gd name="T44" fmla="*/ 78 w 104"/>
                <a:gd name="T45" fmla="*/ 36 h 109"/>
                <a:gd name="T46" fmla="*/ 76 w 104"/>
                <a:gd name="T47" fmla="*/ 37 h 109"/>
                <a:gd name="T48" fmla="*/ 104 w 104"/>
                <a:gd name="T49" fmla="*/ 0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04" h="109">
                  <a:moveTo>
                    <a:pt x="104" y="0"/>
                  </a:moveTo>
                  <a:cubicBezTo>
                    <a:pt x="102" y="0"/>
                    <a:pt x="101" y="0"/>
                    <a:pt x="99" y="1"/>
                  </a:cubicBezTo>
                  <a:cubicBezTo>
                    <a:pt x="89" y="13"/>
                    <a:pt x="80" y="25"/>
                    <a:pt x="71" y="36"/>
                  </a:cubicBezTo>
                  <a:cubicBezTo>
                    <a:pt x="64" y="38"/>
                    <a:pt x="57" y="40"/>
                    <a:pt x="50" y="42"/>
                  </a:cubicBezTo>
                  <a:cubicBezTo>
                    <a:pt x="60" y="28"/>
                    <a:pt x="71" y="14"/>
                    <a:pt x="82" y="1"/>
                  </a:cubicBezTo>
                  <a:cubicBezTo>
                    <a:pt x="81" y="1"/>
                    <a:pt x="80" y="1"/>
                    <a:pt x="78" y="1"/>
                  </a:cubicBezTo>
                  <a:cubicBezTo>
                    <a:pt x="66" y="16"/>
                    <a:pt x="55" y="30"/>
                    <a:pt x="44" y="45"/>
                  </a:cubicBezTo>
                  <a:cubicBezTo>
                    <a:pt x="43" y="45"/>
                    <a:pt x="42" y="45"/>
                    <a:pt x="42" y="45"/>
                  </a:cubicBezTo>
                  <a:cubicBezTo>
                    <a:pt x="38" y="50"/>
                    <a:pt x="35" y="54"/>
                    <a:pt x="32" y="59"/>
                  </a:cubicBezTo>
                  <a:cubicBezTo>
                    <a:pt x="32" y="59"/>
                    <a:pt x="33" y="58"/>
                    <a:pt x="34" y="58"/>
                  </a:cubicBezTo>
                  <a:cubicBezTo>
                    <a:pt x="34" y="58"/>
                    <a:pt x="34" y="58"/>
                    <a:pt x="34" y="58"/>
                  </a:cubicBezTo>
                  <a:cubicBezTo>
                    <a:pt x="34" y="58"/>
                    <a:pt x="34" y="58"/>
                    <a:pt x="34" y="58"/>
                  </a:cubicBezTo>
                  <a:cubicBezTo>
                    <a:pt x="22" y="75"/>
                    <a:pt x="10" y="92"/>
                    <a:pt x="0" y="109"/>
                  </a:cubicBezTo>
                  <a:cubicBezTo>
                    <a:pt x="2" y="108"/>
                    <a:pt x="4" y="107"/>
                    <a:pt x="6" y="106"/>
                  </a:cubicBezTo>
                  <a:cubicBezTo>
                    <a:pt x="16" y="90"/>
                    <a:pt x="26" y="74"/>
                    <a:pt x="38" y="58"/>
                  </a:cubicBezTo>
                  <a:cubicBezTo>
                    <a:pt x="45" y="56"/>
                    <a:pt x="53" y="54"/>
                    <a:pt x="61" y="51"/>
                  </a:cubicBezTo>
                  <a:cubicBezTo>
                    <a:pt x="61" y="51"/>
                    <a:pt x="61" y="51"/>
                    <a:pt x="61" y="51"/>
                  </a:cubicBezTo>
                  <a:cubicBezTo>
                    <a:pt x="61" y="51"/>
                    <a:pt x="61" y="51"/>
                    <a:pt x="61" y="51"/>
                  </a:cubicBezTo>
                  <a:cubicBezTo>
                    <a:pt x="51" y="65"/>
                    <a:pt x="42" y="79"/>
                    <a:pt x="34" y="92"/>
                  </a:cubicBezTo>
                  <a:cubicBezTo>
                    <a:pt x="36" y="91"/>
                    <a:pt x="39" y="90"/>
                    <a:pt x="41" y="89"/>
                  </a:cubicBezTo>
                  <a:cubicBezTo>
                    <a:pt x="49" y="76"/>
                    <a:pt x="58" y="62"/>
                    <a:pt x="68" y="47"/>
                  </a:cubicBezTo>
                  <a:cubicBezTo>
                    <a:pt x="69" y="47"/>
                    <a:pt x="70" y="47"/>
                    <a:pt x="71" y="47"/>
                  </a:cubicBezTo>
                  <a:cubicBezTo>
                    <a:pt x="73" y="43"/>
                    <a:pt x="76" y="40"/>
                    <a:pt x="78" y="36"/>
                  </a:cubicBezTo>
                  <a:cubicBezTo>
                    <a:pt x="77" y="36"/>
                    <a:pt x="76" y="37"/>
                    <a:pt x="76" y="37"/>
                  </a:cubicBezTo>
                  <a:cubicBezTo>
                    <a:pt x="84" y="25"/>
                    <a:pt x="94" y="13"/>
                    <a:pt x="104" y="0"/>
                  </a:cubicBezTo>
                </a:path>
              </a:pathLst>
            </a:custGeom>
            <a:solidFill>
              <a:srgbClr val="99C7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4" name="Freeform 124"/>
            <p:cNvSpPr/>
            <p:nvPr/>
          </p:nvSpPr>
          <p:spPr bwMode="auto">
            <a:xfrm>
              <a:off x="3311525" y="2282825"/>
              <a:ext cx="180975" cy="252412"/>
            </a:xfrm>
            <a:custGeom>
              <a:avLst/>
              <a:gdLst>
                <a:gd name="T0" fmla="*/ 37 w 37"/>
                <a:gd name="T1" fmla="*/ 0 h 52"/>
                <a:gd name="T2" fmla="*/ 35 w 37"/>
                <a:gd name="T3" fmla="*/ 1 h 52"/>
                <a:gd name="T4" fmla="*/ 0 w 37"/>
                <a:gd name="T5" fmla="*/ 52 h 52"/>
                <a:gd name="T6" fmla="*/ 3 w 37"/>
                <a:gd name="T7" fmla="*/ 51 h 52"/>
                <a:gd name="T8" fmla="*/ 37 w 37"/>
                <a:gd name="T9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52">
                  <a:moveTo>
                    <a:pt x="37" y="0"/>
                  </a:moveTo>
                  <a:cubicBezTo>
                    <a:pt x="36" y="0"/>
                    <a:pt x="35" y="1"/>
                    <a:pt x="35" y="1"/>
                  </a:cubicBezTo>
                  <a:cubicBezTo>
                    <a:pt x="22" y="18"/>
                    <a:pt x="10" y="36"/>
                    <a:pt x="0" y="52"/>
                  </a:cubicBezTo>
                  <a:cubicBezTo>
                    <a:pt x="1" y="52"/>
                    <a:pt x="2" y="51"/>
                    <a:pt x="3" y="51"/>
                  </a:cubicBezTo>
                  <a:cubicBezTo>
                    <a:pt x="13" y="34"/>
                    <a:pt x="25" y="17"/>
                    <a:pt x="37" y="0"/>
                  </a:cubicBezTo>
                </a:path>
              </a:pathLst>
            </a:custGeom>
            <a:solidFill>
              <a:srgbClr val="0087B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5" name="Freeform 125"/>
            <p:cNvSpPr/>
            <p:nvPr/>
          </p:nvSpPr>
          <p:spPr bwMode="auto">
            <a:xfrm>
              <a:off x="3532188" y="2005013"/>
              <a:ext cx="176212" cy="214312"/>
            </a:xfrm>
            <a:custGeom>
              <a:avLst/>
              <a:gdLst>
                <a:gd name="T0" fmla="*/ 36 w 36"/>
                <a:gd name="T1" fmla="*/ 0 h 44"/>
                <a:gd name="T2" fmla="*/ 35 w 36"/>
                <a:gd name="T3" fmla="*/ 0 h 44"/>
                <a:gd name="T4" fmla="*/ 0 w 36"/>
                <a:gd name="T5" fmla="*/ 44 h 44"/>
                <a:gd name="T6" fmla="*/ 2 w 36"/>
                <a:gd name="T7" fmla="*/ 44 h 44"/>
                <a:gd name="T8" fmla="*/ 36 w 36"/>
                <a:gd name="T9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44">
                  <a:moveTo>
                    <a:pt x="36" y="0"/>
                  </a:moveTo>
                  <a:cubicBezTo>
                    <a:pt x="36" y="0"/>
                    <a:pt x="35" y="0"/>
                    <a:pt x="35" y="0"/>
                  </a:cubicBezTo>
                  <a:cubicBezTo>
                    <a:pt x="22" y="15"/>
                    <a:pt x="11" y="30"/>
                    <a:pt x="0" y="44"/>
                  </a:cubicBezTo>
                  <a:cubicBezTo>
                    <a:pt x="0" y="44"/>
                    <a:pt x="1" y="44"/>
                    <a:pt x="2" y="44"/>
                  </a:cubicBezTo>
                  <a:cubicBezTo>
                    <a:pt x="13" y="29"/>
                    <a:pt x="24" y="15"/>
                    <a:pt x="36" y="0"/>
                  </a:cubicBezTo>
                </a:path>
              </a:pathLst>
            </a:custGeom>
            <a:solidFill>
              <a:srgbClr val="0087B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6" name="Freeform 126"/>
            <p:cNvSpPr/>
            <p:nvPr/>
          </p:nvSpPr>
          <p:spPr bwMode="auto">
            <a:xfrm>
              <a:off x="3355975" y="2247900"/>
              <a:ext cx="268287" cy="268287"/>
            </a:xfrm>
            <a:custGeom>
              <a:avLst/>
              <a:gdLst>
                <a:gd name="T0" fmla="*/ 55 w 55"/>
                <a:gd name="T1" fmla="*/ 0 h 55"/>
                <a:gd name="T2" fmla="*/ 32 w 55"/>
                <a:gd name="T3" fmla="*/ 7 h 55"/>
                <a:gd name="T4" fmla="*/ 0 w 55"/>
                <a:gd name="T5" fmla="*/ 55 h 55"/>
                <a:gd name="T6" fmla="*/ 28 w 55"/>
                <a:gd name="T7" fmla="*/ 41 h 55"/>
                <a:gd name="T8" fmla="*/ 55 w 55"/>
                <a:gd name="T9" fmla="*/ 0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5" h="55">
                  <a:moveTo>
                    <a:pt x="55" y="0"/>
                  </a:moveTo>
                  <a:cubicBezTo>
                    <a:pt x="47" y="3"/>
                    <a:pt x="39" y="5"/>
                    <a:pt x="32" y="7"/>
                  </a:cubicBezTo>
                  <a:cubicBezTo>
                    <a:pt x="20" y="23"/>
                    <a:pt x="10" y="39"/>
                    <a:pt x="0" y="55"/>
                  </a:cubicBezTo>
                  <a:cubicBezTo>
                    <a:pt x="9" y="51"/>
                    <a:pt x="18" y="46"/>
                    <a:pt x="28" y="41"/>
                  </a:cubicBezTo>
                  <a:cubicBezTo>
                    <a:pt x="36" y="28"/>
                    <a:pt x="45" y="14"/>
                    <a:pt x="55" y="0"/>
                  </a:cubicBezTo>
                </a:path>
              </a:pathLst>
            </a:custGeom>
            <a:solidFill>
              <a:srgbClr val="0090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7" name="Freeform 127"/>
            <p:cNvSpPr/>
            <p:nvPr/>
          </p:nvSpPr>
          <p:spPr bwMode="auto">
            <a:xfrm>
              <a:off x="3570288" y="2005013"/>
              <a:ext cx="239712" cy="200025"/>
            </a:xfrm>
            <a:custGeom>
              <a:avLst/>
              <a:gdLst>
                <a:gd name="T0" fmla="*/ 49 w 49"/>
                <a:gd name="T1" fmla="*/ 0 h 41"/>
                <a:gd name="T2" fmla="*/ 32 w 49"/>
                <a:gd name="T3" fmla="*/ 0 h 41"/>
                <a:gd name="T4" fmla="*/ 0 w 49"/>
                <a:gd name="T5" fmla="*/ 41 h 41"/>
                <a:gd name="T6" fmla="*/ 21 w 49"/>
                <a:gd name="T7" fmla="*/ 35 h 41"/>
                <a:gd name="T8" fmla="*/ 49 w 49"/>
                <a:gd name="T9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9" h="41">
                  <a:moveTo>
                    <a:pt x="49" y="0"/>
                  </a:moveTo>
                  <a:cubicBezTo>
                    <a:pt x="43" y="0"/>
                    <a:pt x="38" y="0"/>
                    <a:pt x="32" y="0"/>
                  </a:cubicBezTo>
                  <a:cubicBezTo>
                    <a:pt x="21" y="13"/>
                    <a:pt x="10" y="27"/>
                    <a:pt x="0" y="41"/>
                  </a:cubicBezTo>
                  <a:cubicBezTo>
                    <a:pt x="7" y="39"/>
                    <a:pt x="14" y="37"/>
                    <a:pt x="21" y="35"/>
                  </a:cubicBezTo>
                  <a:cubicBezTo>
                    <a:pt x="30" y="24"/>
                    <a:pt x="39" y="12"/>
                    <a:pt x="49" y="0"/>
                  </a:cubicBezTo>
                </a:path>
              </a:pathLst>
            </a:custGeom>
            <a:solidFill>
              <a:srgbClr val="0090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8" name="Freeform 128"/>
            <p:cNvSpPr/>
            <p:nvPr/>
          </p:nvSpPr>
          <p:spPr bwMode="auto">
            <a:xfrm>
              <a:off x="3527425" y="2228850"/>
              <a:ext cx="146050" cy="204787"/>
            </a:xfrm>
            <a:custGeom>
              <a:avLst/>
              <a:gdLst>
                <a:gd name="T0" fmla="*/ 30 w 30"/>
                <a:gd name="T1" fmla="*/ 0 h 42"/>
                <a:gd name="T2" fmla="*/ 27 w 30"/>
                <a:gd name="T3" fmla="*/ 0 h 42"/>
                <a:gd name="T4" fmla="*/ 0 w 30"/>
                <a:gd name="T5" fmla="*/ 42 h 42"/>
                <a:gd name="T6" fmla="*/ 3 w 30"/>
                <a:gd name="T7" fmla="*/ 40 h 42"/>
                <a:gd name="T8" fmla="*/ 30 w 30"/>
                <a:gd name="T9" fmla="*/ 0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42">
                  <a:moveTo>
                    <a:pt x="30" y="0"/>
                  </a:moveTo>
                  <a:cubicBezTo>
                    <a:pt x="29" y="0"/>
                    <a:pt x="28" y="0"/>
                    <a:pt x="27" y="0"/>
                  </a:cubicBezTo>
                  <a:cubicBezTo>
                    <a:pt x="17" y="15"/>
                    <a:pt x="8" y="29"/>
                    <a:pt x="0" y="42"/>
                  </a:cubicBezTo>
                  <a:cubicBezTo>
                    <a:pt x="1" y="42"/>
                    <a:pt x="2" y="41"/>
                    <a:pt x="3" y="40"/>
                  </a:cubicBezTo>
                  <a:cubicBezTo>
                    <a:pt x="11" y="27"/>
                    <a:pt x="20" y="14"/>
                    <a:pt x="30" y="0"/>
                  </a:cubicBezTo>
                </a:path>
              </a:pathLst>
            </a:custGeom>
            <a:solidFill>
              <a:srgbClr val="0084B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9" name="Freeform 129"/>
            <p:cNvSpPr/>
            <p:nvPr/>
          </p:nvSpPr>
          <p:spPr bwMode="auto">
            <a:xfrm>
              <a:off x="3697288" y="1998663"/>
              <a:ext cx="147637" cy="180975"/>
            </a:xfrm>
            <a:custGeom>
              <a:avLst/>
              <a:gdLst>
                <a:gd name="T0" fmla="*/ 30 w 30"/>
                <a:gd name="T1" fmla="*/ 0 h 37"/>
                <a:gd name="T2" fmla="*/ 28 w 30"/>
                <a:gd name="T3" fmla="*/ 0 h 37"/>
                <a:gd name="T4" fmla="*/ 0 w 30"/>
                <a:gd name="T5" fmla="*/ 37 h 37"/>
                <a:gd name="T6" fmla="*/ 2 w 30"/>
                <a:gd name="T7" fmla="*/ 36 h 37"/>
                <a:gd name="T8" fmla="*/ 30 w 30"/>
                <a:gd name="T9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7">
                  <a:moveTo>
                    <a:pt x="30" y="0"/>
                  </a:moveTo>
                  <a:cubicBezTo>
                    <a:pt x="29" y="0"/>
                    <a:pt x="28" y="0"/>
                    <a:pt x="28" y="0"/>
                  </a:cubicBezTo>
                  <a:cubicBezTo>
                    <a:pt x="18" y="13"/>
                    <a:pt x="8" y="25"/>
                    <a:pt x="0" y="37"/>
                  </a:cubicBezTo>
                  <a:cubicBezTo>
                    <a:pt x="0" y="37"/>
                    <a:pt x="1" y="36"/>
                    <a:pt x="2" y="36"/>
                  </a:cubicBezTo>
                  <a:cubicBezTo>
                    <a:pt x="11" y="24"/>
                    <a:pt x="20" y="12"/>
                    <a:pt x="30" y="0"/>
                  </a:cubicBezTo>
                </a:path>
              </a:pathLst>
            </a:custGeom>
            <a:solidFill>
              <a:srgbClr val="0084B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30" name="Freeform 130"/>
            <p:cNvSpPr/>
            <p:nvPr/>
          </p:nvSpPr>
          <p:spPr bwMode="auto">
            <a:xfrm>
              <a:off x="3346450" y="5027613"/>
              <a:ext cx="884237" cy="585787"/>
            </a:xfrm>
            <a:custGeom>
              <a:avLst/>
              <a:gdLst>
                <a:gd name="T0" fmla="*/ 171 w 181"/>
                <a:gd name="T1" fmla="*/ 0 h 120"/>
                <a:gd name="T2" fmla="*/ 37 w 181"/>
                <a:gd name="T3" fmla="*/ 98 h 120"/>
                <a:gd name="T4" fmla="*/ 37 w 181"/>
                <a:gd name="T5" fmla="*/ 23 h 120"/>
                <a:gd name="T6" fmla="*/ 15 w 181"/>
                <a:gd name="T7" fmla="*/ 38 h 120"/>
                <a:gd name="T8" fmla="*/ 11 w 181"/>
                <a:gd name="T9" fmla="*/ 112 h 120"/>
                <a:gd name="T10" fmla="*/ 0 w 181"/>
                <a:gd name="T11" fmla="*/ 120 h 120"/>
                <a:gd name="T12" fmla="*/ 94 w 181"/>
                <a:gd name="T13" fmla="*/ 120 h 120"/>
                <a:gd name="T14" fmla="*/ 93 w 181"/>
                <a:gd name="T15" fmla="*/ 101 h 120"/>
                <a:gd name="T16" fmla="*/ 181 w 181"/>
                <a:gd name="T17" fmla="*/ 36 h 120"/>
                <a:gd name="T18" fmla="*/ 171 w 181"/>
                <a:gd name="T19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1" h="120">
                  <a:moveTo>
                    <a:pt x="171" y="0"/>
                  </a:moveTo>
                  <a:cubicBezTo>
                    <a:pt x="125" y="37"/>
                    <a:pt x="80" y="69"/>
                    <a:pt x="37" y="98"/>
                  </a:cubicBezTo>
                  <a:cubicBezTo>
                    <a:pt x="37" y="72"/>
                    <a:pt x="37" y="47"/>
                    <a:pt x="37" y="23"/>
                  </a:cubicBezTo>
                  <a:cubicBezTo>
                    <a:pt x="29" y="28"/>
                    <a:pt x="22" y="33"/>
                    <a:pt x="15" y="38"/>
                  </a:cubicBezTo>
                  <a:cubicBezTo>
                    <a:pt x="14" y="62"/>
                    <a:pt x="13" y="86"/>
                    <a:pt x="11" y="112"/>
                  </a:cubicBezTo>
                  <a:cubicBezTo>
                    <a:pt x="7" y="115"/>
                    <a:pt x="3" y="117"/>
                    <a:pt x="0" y="120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4" y="113"/>
                    <a:pt x="93" y="107"/>
                    <a:pt x="93" y="101"/>
                  </a:cubicBezTo>
                  <a:cubicBezTo>
                    <a:pt x="122" y="81"/>
                    <a:pt x="151" y="59"/>
                    <a:pt x="181" y="36"/>
                  </a:cubicBezTo>
                  <a:cubicBezTo>
                    <a:pt x="178" y="23"/>
                    <a:pt x="174" y="12"/>
                    <a:pt x="171" y="0"/>
                  </a:cubicBezTo>
                </a:path>
              </a:pathLst>
            </a:custGeom>
            <a:solidFill>
              <a:srgbClr val="99E2F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31" name="Freeform 131"/>
            <p:cNvSpPr/>
            <p:nvPr/>
          </p:nvSpPr>
          <p:spPr bwMode="auto">
            <a:xfrm>
              <a:off x="3800475" y="5203825"/>
              <a:ext cx="519112" cy="409575"/>
            </a:xfrm>
            <a:custGeom>
              <a:avLst/>
              <a:gdLst>
                <a:gd name="T0" fmla="*/ 88 w 106"/>
                <a:gd name="T1" fmla="*/ 0 h 84"/>
                <a:gd name="T2" fmla="*/ 0 w 106"/>
                <a:gd name="T3" fmla="*/ 65 h 84"/>
                <a:gd name="T4" fmla="*/ 1 w 106"/>
                <a:gd name="T5" fmla="*/ 84 h 84"/>
                <a:gd name="T6" fmla="*/ 74 w 106"/>
                <a:gd name="T7" fmla="*/ 84 h 84"/>
                <a:gd name="T8" fmla="*/ 106 w 106"/>
                <a:gd name="T9" fmla="*/ 60 h 84"/>
                <a:gd name="T10" fmla="*/ 88 w 106"/>
                <a:gd name="T11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6" h="84">
                  <a:moveTo>
                    <a:pt x="88" y="0"/>
                  </a:moveTo>
                  <a:cubicBezTo>
                    <a:pt x="58" y="23"/>
                    <a:pt x="29" y="45"/>
                    <a:pt x="0" y="65"/>
                  </a:cubicBezTo>
                  <a:cubicBezTo>
                    <a:pt x="0" y="71"/>
                    <a:pt x="1" y="77"/>
                    <a:pt x="1" y="84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85" y="76"/>
                    <a:pt x="95" y="68"/>
                    <a:pt x="106" y="60"/>
                  </a:cubicBezTo>
                  <a:cubicBezTo>
                    <a:pt x="100" y="39"/>
                    <a:pt x="94" y="19"/>
                    <a:pt x="88" y="0"/>
                  </a:cubicBezTo>
                </a:path>
              </a:pathLst>
            </a:custGeom>
            <a:solidFill>
              <a:srgbClr val="3BC9F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32" name="Freeform 132"/>
            <p:cNvSpPr/>
            <p:nvPr/>
          </p:nvSpPr>
          <p:spPr bwMode="auto">
            <a:xfrm>
              <a:off x="3527425" y="4716463"/>
              <a:ext cx="655637" cy="788987"/>
            </a:xfrm>
            <a:custGeom>
              <a:avLst/>
              <a:gdLst>
                <a:gd name="T0" fmla="*/ 115 w 134"/>
                <a:gd name="T1" fmla="*/ 0 h 162"/>
                <a:gd name="T2" fmla="*/ 0 w 134"/>
                <a:gd name="T3" fmla="*/ 87 h 162"/>
                <a:gd name="T4" fmla="*/ 0 w 134"/>
                <a:gd name="T5" fmla="*/ 162 h 162"/>
                <a:gd name="T6" fmla="*/ 134 w 134"/>
                <a:gd name="T7" fmla="*/ 64 h 162"/>
                <a:gd name="T8" fmla="*/ 115 w 134"/>
                <a:gd name="T9" fmla="*/ 0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4" h="162">
                  <a:moveTo>
                    <a:pt x="115" y="0"/>
                  </a:moveTo>
                  <a:cubicBezTo>
                    <a:pt x="75" y="32"/>
                    <a:pt x="37" y="61"/>
                    <a:pt x="0" y="87"/>
                  </a:cubicBezTo>
                  <a:cubicBezTo>
                    <a:pt x="0" y="111"/>
                    <a:pt x="0" y="136"/>
                    <a:pt x="0" y="162"/>
                  </a:cubicBezTo>
                  <a:cubicBezTo>
                    <a:pt x="43" y="133"/>
                    <a:pt x="88" y="101"/>
                    <a:pt x="134" y="64"/>
                  </a:cubicBezTo>
                  <a:cubicBezTo>
                    <a:pt x="127" y="42"/>
                    <a:pt x="121" y="20"/>
                    <a:pt x="115" y="0"/>
                  </a:cubicBezTo>
                </a:path>
              </a:pathLst>
            </a:custGeom>
            <a:solidFill>
              <a:srgbClr val="009BD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33" name="Freeform 133"/>
            <p:cNvSpPr/>
            <p:nvPr/>
          </p:nvSpPr>
          <p:spPr bwMode="auto">
            <a:xfrm>
              <a:off x="2709863" y="5213350"/>
              <a:ext cx="709612" cy="400050"/>
            </a:xfrm>
            <a:custGeom>
              <a:avLst/>
              <a:gdLst>
                <a:gd name="T0" fmla="*/ 145 w 145"/>
                <a:gd name="T1" fmla="*/ 0 h 82"/>
                <a:gd name="T2" fmla="*/ 0 w 145"/>
                <a:gd name="T3" fmla="*/ 81 h 82"/>
                <a:gd name="T4" fmla="*/ 0 w 145"/>
                <a:gd name="T5" fmla="*/ 82 h 82"/>
                <a:gd name="T6" fmla="*/ 130 w 145"/>
                <a:gd name="T7" fmla="*/ 82 h 82"/>
                <a:gd name="T8" fmla="*/ 141 w 145"/>
                <a:gd name="T9" fmla="*/ 74 h 82"/>
                <a:gd name="T10" fmla="*/ 145 w 145"/>
                <a:gd name="T11" fmla="*/ 0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5" h="82">
                  <a:moveTo>
                    <a:pt x="145" y="0"/>
                  </a:moveTo>
                  <a:cubicBezTo>
                    <a:pt x="93" y="34"/>
                    <a:pt x="44" y="61"/>
                    <a:pt x="0" y="81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130" y="82"/>
                    <a:pt x="130" y="82"/>
                    <a:pt x="130" y="82"/>
                  </a:cubicBezTo>
                  <a:cubicBezTo>
                    <a:pt x="133" y="79"/>
                    <a:pt x="137" y="77"/>
                    <a:pt x="141" y="74"/>
                  </a:cubicBezTo>
                  <a:cubicBezTo>
                    <a:pt x="143" y="48"/>
                    <a:pt x="144" y="24"/>
                    <a:pt x="145" y="0"/>
                  </a:cubicBezTo>
                </a:path>
              </a:pathLst>
            </a:custGeom>
            <a:solidFill>
              <a:srgbClr val="009CD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34" name="Freeform 134"/>
            <p:cNvSpPr/>
            <p:nvPr/>
          </p:nvSpPr>
          <p:spPr bwMode="auto">
            <a:xfrm>
              <a:off x="4545013" y="882651"/>
              <a:ext cx="209550" cy="200025"/>
            </a:xfrm>
            <a:custGeom>
              <a:avLst/>
              <a:gdLst>
                <a:gd name="T0" fmla="*/ 43 w 43"/>
                <a:gd name="T1" fmla="*/ 0 h 41"/>
                <a:gd name="T2" fmla="*/ 38 w 43"/>
                <a:gd name="T3" fmla="*/ 0 h 41"/>
                <a:gd name="T4" fmla="*/ 1 w 43"/>
                <a:gd name="T5" fmla="*/ 32 h 41"/>
                <a:gd name="T6" fmla="*/ 0 w 43"/>
                <a:gd name="T7" fmla="*/ 41 h 41"/>
                <a:gd name="T8" fmla="*/ 41 w 43"/>
                <a:gd name="T9" fmla="*/ 6 h 41"/>
                <a:gd name="T10" fmla="*/ 43 w 43"/>
                <a:gd name="T11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41">
                  <a:moveTo>
                    <a:pt x="43" y="0"/>
                  </a:moveTo>
                  <a:cubicBezTo>
                    <a:pt x="38" y="0"/>
                    <a:pt x="38" y="0"/>
                    <a:pt x="38" y="0"/>
                  </a:cubicBezTo>
                  <a:cubicBezTo>
                    <a:pt x="26" y="10"/>
                    <a:pt x="13" y="21"/>
                    <a:pt x="1" y="32"/>
                  </a:cubicBezTo>
                  <a:cubicBezTo>
                    <a:pt x="1" y="35"/>
                    <a:pt x="0" y="38"/>
                    <a:pt x="0" y="41"/>
                  </a:cubicBezTo>
                  <a:cubicBezTo>
                    <a:pt x="13" y="29"/>
                    <a:pt x="27" y="18"/>
                    <a:pt x="41" y="6"/>
                  </a:cubicBezTo>
                  <a:cubicBezTo>
                    <a:pt x="41" y="4"/>
                    <a:pt x="42" y="2"/>
                    <a:pt x="43" y="0"/>
                  </a:cubicBezTo>
                </a:path>
              </a:pathLst>
            </a:custGeom>
            <a:solidFill>
              <a:srgbClr val="C7F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35" name="Freeform 135"/>
            <p:cNvSpPr/>
            <p:nvPr/>
          </p:nvSpPr>
          <p:spPr bwMode="auto">
            <a:xfrm>
              <a:off x="3863975" y="1541463"/>
              <a:ext cx="171450" cy="174625"/>
            </a:xfrm>
            <a:custGeom>
              <a:avLst/>
              <a:gdLst>
                <a:gd name="T0" fmla="*/ 32 w 35"/>
                <a:gd name="T1" fmla="*/ 0 h 36"/>
                <a:gd name="T2" fmla="*/ 0 w 35"/>
                <a:gd name="T3" fmla="*/ 34 h 36"/>
                <a:gd name="T4" fmla="*/ 4 w 35"/>
                <a:gd name="T5" fmla="*/ 36 h 36"/>
                <a:gd name="T6" fmla="*/ 35 w 35"/>
                <a:gd name="T7" fmla="*/ 3 h 36"/>
                <a:gd name="T8" fmla="*/ 32 w 35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36">
                  <a:moveTo>
                    <a:pt x="32" y="0"/>
                  </a:moveTo>
                  <a:cubicBezTo>
                    <a:pt x="22" y="12"/>
                    <a:pt x="11" y="23"/>
                    <a:pt x="0" y="34"/>
                  </a:cubicBezTo>
                  <a:cubicBezTo>
                    <a:pt x="2" y="35"/>
                    <a:pt x="3" y="35"/>
                    <a:pt x="4" y="36"/>
                  </a:cubicBezTo>
                  <a:cubicBezTo>
                    <a:pt x="14" y="25"/>
                    <a:pt x="24" y="14"/>
                    <a:pt x="35" y="3"/>
                  </a:cubicBezTo>
                  <a:cubicBezTo>
                    <a:pt x="34" y="2"/>
                    <a:pt x="33" y="1"/>
                    <a:pt x="32" y="0"/>
                  </a:cubicBezTo>
                </a:path>
              </a:pathLst>
            </a:custGeom>
            <a:solidFill>
              <a:srgbClr val="C7F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36" name="Freeform 136"/>
            <p:cNvSpPr/>
            <p:nvPr/>
          </p:nvSpPr>
          <p:spPr bwMode="auto">
            <a:xfrm>
              <a:off x="3884613" y="1555750"/>
              <a:ext cx="155575" cy="165100"/>
            </a:xfrm>
            <a:custGeom>
              <a:avLst/>
              <a:gdLst>
                <a:gd name="T0" fmla="*/ 31 w 32"/>
                <a:gd name="T1" fmla="*/ 0 h 34"/>
                <a:gd name="T2" fmla="*/ 0 w 32"/>
                <a:gd name="T3" fmla="*/ 33 h 34"/>
                <a:gd name="T4" fmla="*/ 1 w 32"/>
                <a:gd name="T5" fmla="*/ 34 h 34"/>
                <a:gd name="T6" fmla="*/ 32 w 32"/>
                <a:gd name="T7" fmla="*/ 1 h 34"/>
                <a:gd name="T8" fmla="*/ 31 w 32"/>
                <a:gd name="T9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34">
                  <a:moveTo>
                    <a:pt x="31" y="0"/>
                  </a:moveTo>
                  <a:cubicBezTo>
                    <a:pt x="20" y="11"/>
                    <a:pt x="10" y="22"/>
                    <a:pt x="0" y="33"/>
                  </a:cubicBezTo>
                  <a:cubicBezTo>
                    <a:pt x="0" y="33"/>
                    <a:pt x="1" y="33"/>
                    <a:pt x="1" y="34"/>
                  </a:cubicBezTo>
                  <a:cubicBezTo>
                    <a:pt x="11" y="23"/>
                    <a:pt x="21" y="12"/>
                    <a:pt x="32" y="1"/>
                  </a:cubicBezTo>
                  <a:cubicBezTo>
                    <a:pt x="31" y="1"/>
                    <a:pt x="31" y="0"/>
                    <a:pt x="31" y="0"/>
                  </a:cubicBezTo>
                </a:path>
              </a:pathLst>
            </a:custGeom>
            <a:solidFill>
              <a:srgbClr val="2EA2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37" name="Freeform 137"/>
            <p:cNvSpPr/>
            <p:nvPr/>
          </p:nvSpPr>
          <p:spPr bwMode="auto">
            <a:xfrm>
              <a:off x="3365500" y="2278063"/>
              <a:ext cx="49212" cy="47625"/>
            </a:xfrm>
            <a:custGeom>
              <a:avLst/>
              <a:gdLst>
                <a:gd name="T0" fmla="*/ 10 w 10"/>
                <a:gd name="T1" fmla="*/ 0 h 10"/>
                <a:gd name="T2" fmla="*/ 7 w 10"/>
                <a:gd name="T3" fmla="*/ 1 h 10"/>
                <a:gd name="T4" fmla="*/ 0 w 10"/>
                <a:gd name="T5" fmla="*/ 10 h 10"/>
                <a:gd name="T6" fmla="*/ 2 w 10"/>
                <a:gd name="T7" fmla="*/ 9 h 10"/>
                <a:gd name="T8" fmla="*/ 10 w 10"/>
                <a:gd name="T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0">
                  <a:moveTo>
                    <a:pt x="10" y="0"/>
                  </a:moveTo>
                  <a:cubicBezTo>
                    <a:pt x="9" y="0"/>
                    <a:pt x="8" y="0"/>
                    <a:pt x="7" y="1"/>
                  </a:cubicBezTo>
                  <a:cubicBezTo>
                    <a:pt x="5" y="4"/>
                    <a:pt x="2" y="7"/>
                    <a:pt x="0" y="10"/>
                  </a:cubicBezTo>
                  <a:cubicBezTo>
                    <a:pt x="1" y="10"/>
                    <a:pt x="2" y="10"/>
                    <a:pt x="2" y="9"/>
                  </a:cubicBezTo>
                  <a:cubicBezTo>
                    <a:pt x="5" y="6"/>
                    <a:pt x="7" y="3"/>
                    <a:pt x="10" y="0"/>
                  </a:cubicBezTo>
                </a:path>
              </a:pathLst>
            </a:custGeom>
            <a:solidFill>
              <a:srgbClr val="C7F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sp>
        <p:nvSpPr>
          <p:cNvPr id="144" name="出自【趣你的PPT】(微信:qunideppt)：最优质的PPT资源库"/>
          <p:cNvSpPr/>
          <p:nvPr/>
        </p:nvSpPr>
        <p:spPr>
          <a:xfrm>
            <a:off x="3865833" y="2226300"/>
            <a:ext cx="2453640" cy="2453640"/>
          </a:xfrm>
          <a:prstGeom prst="ellipse">
            <a:avLst/>
          </a:prstGeom>
          <a:solidFill>
            <a:srgbClr val="00AFF1">
              <a:alpha val="7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B0502020202020204"/>
              <a:ea typeface="微软雅黑" panose="020B0503020204020204" pitchFamily="34" charset="-122"/>
            </a:endParaRPr>
          </a:p>
        </p:txBody>
      </p:sp>
      <p:sp>
        <p:nvSpPr>
          <p:cNvPr id="145" name="出自【趣你的PPT】(微信:qunideppt)：最优质的PPT资源库"/>
          <p:cNvSpPr/>
          <p:nvPr/>
        </p:nvSpPr>
        <p:spPr>
          <a:xfrm>
            <a:off x="5526888" y="3887355"/>
            <a:ext cx="792585" cy="792585"/>
          </a:xfrm>
          <a:prstGeom prst="ellipse">
            <a:avLst/>
          </a:prstGeom>
          <a:solidFill>
            <a:srgbClr val="0099D1">
              <a:alpha val="7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B0502020202020204"/>
              <a:ea typeface="微软雅黑" panose="020B0503020204020204" pitchFamily="34" charset="-122"/>
            </a:endParaRPr>
          </a:p>
        </p:txBody>
      </p:sp>
      <p:sp>
        <p:nvSpPr>
          <p:cNvPr id="146" name="出自【趣你的PPT】(微信:qunideppt)：最优质的PPT资源库"/>
          <p:cNvSpPr txBox="1"/>
          <p:nvPr>
            <p:custDataLst>
              <p:tags r:id="rId1"/>
            </p:custDataLst>
          </p:nvPr>
        </p:nvSpPr>
        <p:spPr>
          <a:xfrm>
            <a:off x="4070766" y="3029151"/>
            <a:ext cx="2221574" cy="84793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zh-CN" sz="4400" b="1" dirty="0">
                <a:solidFill>
                  <a:srgbClr val="FFFFFF"/>
                </a:solidFill>
                <a:latin typeface="Century Gothic" panose="020B0502020202020204"/>
                <a:ea typeface="微软雅黑" panose="020B0503020204020204" pitchFamily="34" charset="-122"/>
                <a:cs typeface="Arial" panose="020B0604020202020204" pitchFamily="34" charset="0"/>
              </a:rPr>
              <a:t>PART 2</a:t>
            </a:r>
            <a:endParaRPr lang="zh-CN" altLang="en-US" sz="4400" b="1" dirty="0">
              <a:solidFill>
                <a:srgbClr val="FFFFFF"/>
              </a:solidFill>
              <a:latin typeface="Century Gothic" panose="020B0502020202020204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48" name="出自【趣你的PPT】(微信:qunideppt)：最优质的PPT资源库"/>
          <p:cNvSpPr/>
          <p:nvPr/>
        </p:nvSpPr>
        <p:spPr>
          <a:xfrm>
            <a:off x="6765173" y="3628814"/>
            <a:ext cx="4297680" cy="6451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zh-CN" altLang="zh-CN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charset="-122"/>
                <a:ea typeface="黑体" panose="02010609060101010101" charset="-122"/>
                <a:sym typeface="Century Gothic" panose="020B0502020202020204" pitchFamily="34" charset="0"/>
              </a:rPr>
              <a:t>中西早期译论相似性</a:t>
            </a:r>
            <a:endParaRPr lang="zh-CN" altLang="zh-CN" sz="3600" dirty="0">
              <a:solidFill>
                <a:schemeClr val="tx1">
                  <a:lumMod val="95000"/>
                  <a:lumOff val="5000"/>
                </a:schemeClr>
              </a:solidFill>
              <a:latin typeface="黑体" panose="02010609060101010101" charset="-122"/>
              <a:ea typeface="黑体" panose="02010609060101010101" charset="-122"/>
              <a:sym typeface="Century Gothic" panose="020B0502020202020204" pitchFamily="34" charset="0"/>
            </a:endParaRPr>
          </a:p>
        </p:txBody>
      </p:sp>
      <p:sp>
        <p:nvSpPr>
          <p:cNvPr id="158" name="出自【趣你的PPT】(微信:qunideppt)：最优质的PPT资源库"/>
          <p:cNvSpPr txBox="1"/>
          <p:nvPr/>
        </p:nvSpPr>
        <p:spPr>
          <a:xfrm>
            <a:off x="6765290" y="2670810"/>
            <a:ext cx="3932555" cy="70675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defRPr/>
            </a:pPr>
            <a:r>
              <a:rPr lang="en-US" altLang="zh-CN" sz="40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Similarities</a:t>
            </a:r>
            <a:endParaRPr lang="en-US" altLang="zh-CN" sz="4000" b="1" kern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>
</file>

<file path=ppt/tags/tag1.xml><?xml version="1.0" encoding="utf-8"?>
<p:tagLst xmlns:p="http://schemas.openxmlformats.org/presentationml/2006/main">
  <p:tag name="MH" val="20151230141854"/>
  <p:tag name="MH_LIBRARY" val="CONTENTS"/>
  <p:tag name="MH_TYPE" val="OTHERS"/>
  <p:tag name="ID" val="545839"/>
</p:tagLst>
</file>

<file path=ppt/tags/tag2.xml><?xml version="1.0" encoding="utf-8"?>
<p:tagLst xmlns:p="http://schemas.openxmlformats.org/presentationml/2006/main">
  <p:tag name="MH" val="20151230141854"/>
  <p:tag name="MH_LIBRARY" val="CONTENTS"/>
  <p:tag name="MH_TYPE" val="OTHERS"/>
  <p:tag name="ID" val="545839"/>
</p:tagLst>
</file>

<file path=ppt/tags/tag3.xml><?xml version="1.0" encoding="utf-8"?>
<p:tagLst xmlns:p="http://schemas.openxmlformats.org/presentationml/2006/main">
  <p:tag name="MH" val="20151230141854"/>
  <p:tag name="MH_LIBRARY" val="CONTENTS"/>
  <p:tag name="MH_TYPE" val="OTHERS"/>
  <p:tag name="ID" val="545839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2974</Words>
  <Application>WPS 演示</Application>
  <PresentationFormat>宽屏</PresentationFormat>
  <Paragraphs>262</Paragraphs>
  <Slides>13</Slides>
  <Notes>25</Notes>
  <HiddenSlides>0</HiddenSlides>
  <MMClips>0</MMClips>
  <ScaleCrop>false</ScaleCrop>
  <HeadingPairs>
    <vt:vector size="6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31" baseType="lpstr">
      <vt:lpstr>Arial</vt:lpstr>
      <vt:lpstr>宋体</vt:lpstr>
      <vt:lpstr>Wingdings</vt:lpstr>
      <vt:lpstr>Calibri</vt:lpstr>
      <vt:lpstr>微软雅黑</vt:lpstr>
      <vt:lpstr>黑体</vt:lpstr>
      <vt:lpstr>Calibri</vt:lpstr>
      <vt:lpstr>等线</vt:lpstr>
      <vt:lpstr>Century Gothic</vt:lpstr>
      <vt:lpstr>Century Gothic</vt:lpstr>
      <vt:lpstr>Helvetica Light</vt:lpstr>
      <vt:lpstr>Source Sans Pro Light</vt:lpstr>
      <vt:lpstr>Arial Unicode MS</vt:lpstr>
      <vt:lpstr>等线 Light</vt:lpstr>
      <vt:lpstr>NumberOnly</vt:lpstr>
      <vt:lpstr>Segoe Print</vt:lpstr>
      <vt:lpstr>等线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6979.pptx</dc:title>
  <dc:creator/>
  <cp:lastModifiedBy>宇文柯戴表</cp:lastModifiedBy>
  <cp:revision>16</cp:revision>
  <dcterms:created xsi:type="dcterms:W3CDTF">2017-06-05T15:57:00Z</dcterms:created>
  <dcterms:modified xsi:type="dcterms:W3CDTF">2020-10-25T13:20:30Z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2052-10.1.0.7400</vt:lpwstr>
  </property>
</Properties>
</file>