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3"/>
  </p:notesMasterIdLst>
  <p:sldIdLst>
    <p:sldId id="259" r:id="rId3"/>
    <p:sldId id="260" r:id="rId4"/>
    <p:sldId id="263" r:id="rId5"/>
    <p:sldId id="261" r:id="rId6"/>
    <p:sldId id="335" r:id="rId7"/>
    <p:sldId id="337" r:id="rId8"/>
    <p:sldId id="331" r:id="rId9"/>
    <p:sldId id="336" r:id="rId10"/>
    <p:sldId id="278" r:id="rId11"/>
    <p:sldId id="28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5296" autoAdjust="0"/>
  </p:normalViewPr>
  <p:slideViewPr>
    <p:cSldViewPr snapToGrid="0">
      <p:cViewPr varScale="1">
        <p:scale>
          <a:sx n="62" d="100"/>
          <a:sy n="62" d="100"/>
        </p:scale>
        <p:origin x="3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044E4-E80E-4A67-A529-963B5FEB7E21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C72C3792-957E-43BE-8F37-99B69E89267E}">
      <dgm:prSet phldrT="[文本]"/>
      <dgm:spPr/>
      <dgm:t>
        <a:bodyPr/>
        <a:lstStyle/>
        <a:p>
          <a:r>
            <a:rPr lang="en-US" altLang="zh-CN" dirty="0"/>
            <a:t>Spring and Autumn Period</a:t>
          </a:r>
          <a:endParaRPr lang="zh-CN" altLang="en-US" dirty="0"/>
        </a:p>
      </dgm:t>
    </dgm:pt>
    <dgm:pt modelId="{448D4445-D16D-475B-9E24-2148F5548AC4}" type="parTrans" cxnId="{E30B38E3-5609-48D5-A364-3503E6FDDF0C}">
      <dgm:prSet/>
      <dgm:spPr/>
      <dgm:t>
        <a:bodyPr/>
        <a:lstStyle/>
        <a:p>
          <a:endParaRPr lang="zh-CN" altLang="en-US"/>
        </a:p>
      </dgm:t>
    </dgm:pt>
    <dgm:pt modelId="{A1566407-9C2B-42B4-BBDE-DC5C3F271D26}" type="sibTrans" cxnId="{E30B38E3-5609-48D5-A364-3503E6FDDF0C}">
      <dgm:prSet/>
      <dgm:spPr/>
      <dgm:t>
        <a:bodyPr/>
        <a:lstStyle/>
        <a:p>
          <a:endParaRPr lang="zh-CN" altLang="en-US"/>
        </a:p>
      </dgm:t>
    </dgm:pt>
    <dgm:pt modelId="{F1B913E0-6944-4380-99CB-1D8E7BD06F26}">
      <dgm:prSet phldrT="[文本]"/>
      <dgm:spPr/>
      <dgm:t>
        <a:bodyPr/>
        <a:lstStyle/>
        <a:p>
          <a:r>
            <a:rPr lang="en-US" altLang="zh-CN" dirty="0"/>
            <a:t>Warring States Period</a:t>
          </a:r>
          <a:endParaRPr lang="zh-CN" altLang="en-US" dirty="0"/>
        </a:p>
      </dgm:t>
    </dgm:pt>
    <dgm:pt modelId="{53510BF8-96FE-403A-96E7-B2E74B94C566}" type="parTrans" cxnId="{1445CF98-8A4A-4B77-9578-AEBE29BCE553}">
      <dgm:prSet/>
      <dgm:spPr/>
      <dgm:t>
        <a:bodyPr/>
        <a:lstStyle/>
        <a:p>
          <a:endParaRPr lang="zh-CN" altLang="en-US"/>
        </a:p>
      </dgm:t>
    </dgm:pt>
    <dgm:pt modelId="{7C8FD9EB-8CBD-4D3D-9C08-47E51AE9F4A7}" type="sibTrans" cxnId="{1445CF98-8A4A-4B77-9578-AEBE29BCE553}">
      <dgm:prSet/>
      <dgm:spPr/>
      <dgm:t>
        <a:bodyPr/>
        <a:lstStyle/>
        <a:p>
          <a:endParaRPr lang="zh-CN" altLang="en-US"/>
        </a:p>
      </dgm:t>
    </dgm:pt>
    <dgm:pt modelId="{994798BC-5B09-4EE7-89EB-120CCBCC79A1}">
      <dgm:prSet phldrT="[文本]"/>
      <dgm:spPr/>
      <dgm:t>
        <a:bodyPr/>
        <a:lstStyle/>
        <a:p>
          <a:r>
            <a:rPr lang="en-US" altLang="zh-CN" dirty="0"/>
            <a:t>Qin and Han Dynasties</a:t>
          </a:r>
          <a:endParaRPr lang="zh-CN" altLang="en-US" dirty="0"/>
        </a:p>
      </dgm:t>
    </dgm:pt>
    <dgm:pt modelId="{A3D48852-EFCB-449F-B41E-58AA2C4A2E82}" type="parTrans" cxnId="{FE6FE4DC-F13C-401F-8F31-F1914AEC9010}">
      <dgm:prSet/>
      <dgm:spPr/>
      <dgm:t>
        <a:bodyPr/>
        <a:lstStyle/>
        <a:p>
          <a:endParaRPr lang="zh-CN" altLang="en-US"/>
        </a:p>
      </dgm:t>
    </dgm:pt>
    <dgm:pt modelId="{9B84F465-E6DF-4324-AAA8-6F97BC4EFBD4}" type="sibTrans" cxnId="{FE6FE4DC-F13C-401F-8F31-F1914AEC9010}">
      <dgm:prSet/>
      <dgm:spPr/>
      <dgm:t>
        <a:bodyPr/>
        <a:lstStyle/>
        <a:p>
          <a:endParaRPr lang="zh-CN" altLang="en-US"/>
        </a:p>
      </dgm:t>
    </dgm:pt>
    <dgm:pt modelId="{ACB7427F-DA17-4872-9CB4-65EC8A5F3A4E}" type="pres">
      <dgm:prSet presAssocID="{BAD044E4-E80E-4A67-A529-963B5FEB7E21}" presName="Name0" presStyleCnt="0">
        <dgm:presLayoutVars>
          <dgm:dir/>
          <dgm:resizeHandles val="exact"/>
        </dgm:presLayoutVars>
      </dgm:prSet>
      <dgm:spPr/>
    </dgm:pt>
    <dgm:pt modelId="{7B1E3041-FEEB-4F89-99C7-FDD6485BBB46}" type="pres">
      <dgm:prSet presAssocID="{C72C3792-957E-43BE-8F37-99B69E89267E}" presName="node" presStyleLbl="node1" presStyleIdx="0" presStyleCnt="3">
        <dgm:presLayoutVars>
          <dgm:bulletEnabled val="1"/>
        </dgm:presLayoutVars>
      </dgm:prSet>
      <dgm:spPr/>
    </dgm:pt>
    <dgm:pt modelId="{D4220C70-B216-4DE3-8DC4-A7A4285C3691}" type="pres">
      <dgm:prSet presAssocID="{A1566407-9C2B-42B4-BBDE-DC5C3F271D26}" presName="sibTrans" presStyleLbl="sibTrans2D1" presStyleIdx="0" presStyleCnt="2"/>
      <dgm:spPr/>
    </dgm:pt>
    <dgm:pt modelId="{51066F87-581D-4698-8889-783DEBF7D2C4}" type="pres">
      <dgm:prSet presAssocID="{A1566407-9C2B-42B4-BBDE-DC5C3F271D26}" presName="connectorText" presStyleLbl="sibTrans2D1" presStyleIdx="0" presStyleCnt="2"/>
      <dgm:spPr/>
    </dgm:pt>
    <dgm:pt modelId="{54E67150-0548-4714-ACFE-64242B75B1B4}" type="pres">
      <dgm:prSet presAssocID="{F1B913E0-6944-4380-99CB-1D8E7BD06F26}" presName="node" presStyleLbl="node1" presStyleIdx="1" presStyleCnt="3">
        <dgm:presLayoutVars>
          <dgm:bulletEnabled val="1"/>
        </dgm:presLayoutVars>
      </dgm:prSet>
      <dgm:spPr/>
    </dgm:pt>
    <dgm:pt modelId="{DF62BC16-3546-4E2D-9CDB-E7ADBF2994AC}" type="pres">
      <dgm:prSet presAssocID="{7C8FD9EB-8CBD-4D3D-9C08-47E51AE9F4A7}" presName="sibTrans" presStyleLbl="sibTrans2D1" presStyleIdx="1" presStyleCnt="2"/>
      <dgm:spPr/>
    </dgm:pt>
    <dgm:pt modelId="{ED11CF0B-C1C3-428E-8CD3-B98755D60753}" type="pres">
      <dgm:prSet presAssocID="{7C8FD9EB-8CBD-4D3D-9C08-47E51AE9F4A7}" presName="connectorText" presStyleLbl="sibTrans2D1" presStyleIdx="1" presStyleCnt="2"/>
      <dgm:spPr/>
    </dgm:pt>
    <dgm:pt modelId="{F7CE4721-8D3F-4A61-92AA-3A302ABC9ABB}" type="pres">
      <dgm:prSet presAssocID="{994798BC-5B09-4EE7-89EB-120CCBCC79A1}" presName="node" presStyleLbl="node1" presStyleIdx="2" presStyleCnt="3">
        <dgm:presLayoutVars>
          <dgm:bulletEnabled val="1"/>
        </dgm:presLayoutVars>
      </dgm:prSet>
      <dgm:spPr/>
    </dgm:pt>
  </dgm:ptLst>
  <dgm:cxnLst>
    <dgm:cxn modelId="{9B2B0603-F5B6-44F6-9D14-2A549EEA3D5A}" type="presOf" srcId="{F1B913E0-6944-4380-99CB-1D8E7BD06F26}" destId="{54E67150-0548-4714-ACFE-64242B75B1B4}" srcOrd="0" destOrd="0" presId="urn:microsoft.com/office/officeart/2005/8/layout/process1"/>
    <dgm:cxn modelId="{EDEADB3F-E673-4EF7-9677-569F3DE4E37E}" type="presOf" srcId="{994798BC-5B09-4EE7-89EB-120CCBCC79A1}" destId="{F7CE4721-8D3F-4A61-92AA-3A302ABC9ABB}" srcOrd="0" destOrd="0" presId="urn:microsoft.com/office/officeart/2005/8/layout/process1"/>
    <dgm:cxn modelId="{1976284E-FD34-48FC-9715-D580C16B7E0A}" type="presOf" srcId="{C72C3792-957E-43BE-8F37-99B69E89267E}" destId="{7B1E3041-FEEB-4F89-99C7-FDD6485BBB46}" srcOrd="0" destOrd="0" presId="urn:microsoft.com/office/officeart/2005/8/layout/process1"/>
    <dgm:cxn modelId="{E717CF79-4B32-4DEF-A2D0-9C67E1305053}" type="presOf" srcId="{BAD044E4-E80E-4A67-A529-963B5FEB7E21}" destId="{ACB7427F-DA17-4872-9CB4-65EC8A5F3A4E}" srcOrd="0" destOrd="0" presId="urn:microsoft.com/office/officeart/2005/8/layout/process1"/>
    <dgm:cxn modelId="{1445CF98-8A4A-4B77-9578-AEBE29BCE553}" srcId="{BAD044E4-E80E-4A67-A529-963B5FEB7E21}" destId="{F1B913E0-6944-4380-99CB-1D8E7BD06F26}" srcOrd="1" destOrd="0" parTransId="{53510BF8-96FE-403A-96E7-B2E74B94C566}" sibTransId="{7C8FD9EB-8CBD-4D3D-9C08-47E51AE9F4A7}"/>
    <dgm:cxn modelId="{ACC07FA4-1F7A-47BA-A495-FA1973BB8926}" type="presOf" srcId="{7C8FD9EB-8CBD-4D3D-9C08-47E51AE9F4A7}" destId="{ED11CF0B-C1C3-428E-8CD3-B98755D60753}" srcOrd="1" destOrd="0" presId="urn:microsoft.com/office/officeart/2005/8/layout/process1"/>
    <dgm:cxn modelId="{3EA425AC-0F68-4A9E-B945-04D9699E1594}" type="presOf" srcId="{7C8FD9EB-8CBD-4D3D-9C08-47E51AE9F4A7}" destId="{DF62BC16-3546-4E2D-9CDB-E7ADBF2994AC}" srcOrd="0" destOrd="0" presId="urn:microsoft.com/office/officeart/2005/8/layout/process1"/>
    <dgm:cxn modelId="{174905CE-B78B-4DD9-955A-62443781B5E9}" type="presOf" srcId="{A1566407-9C2B-42B4-BBDE-DC5C3F271D26}" destId="{D4220C70-B216-4DE3-8DC4-A7A4285C3691}" srcOrd="0" destOrd="0" presId="urn:microsoft.com/office/officeart/2005/8/layout/process1"/>
    <dgm:cxn modelId="{FE6FE4DC-F13C-401F-8F31-F1914AEC9010}" srcId="{BAD044E4-E80E-4A67-A529-963B5FEB7E21}" destId="{994798BC-5B09-4EE7-89EB-120CCBCC79A1}" srcOrd="2" destOrd="0" parTransId="{A3D48852-EFCB-449F-B41E-58AA2C4A2E82}" sibTransId="{9B84F465-E6DF-4324-AAA8-6F97BC4EFBD4}"/>
    <dgm:cxn modelId="{2E4E53DF-028C-41D3-930C-7FFC584A23C9}" type="presOf" srcId="{A1566407-9C2B-42B4-BBDE-DC5C3F271D26}" destId="{51066F87-581D-4698-8889-783DEBF7D2C4}" srcOrd="1" destOrd="0" presId="urn:microsoft.com/office/officeart/2005/8/layout/process1"/>
    <dgm:cxn modelId="{E30B38E3-5609-48D5-A364-3503E6FDDF0C}" srcId="{BAD044E4-E80E-4A67-A529-963B5FEB7E21}" destId="{C72C3792-957E-43BE-8F37-99B69E89267E}" srcOrd="0" destOrd="0" parTransId="{448D4445-D16D-475B-9E24-2148F5548AC4}" sibTransId="{A1566407-9C2B-42B4-BBDE-DC5C3F271D26}"/>
    <dgm:cxn modelId="{23E4D1B1-6A52-46B9-B2E2-65EEAD9470D1}" type="presParOf" srcId="{ACB7427F-DA17-4872-9CB4-65EC8A5F3A4E}" destId="{7B1E3041-FEEB-4F89-99C7-FDD6485BBB46}" srcOrd="0" destOrd="0" presId="urn:microsoft.com/office/officeart/2005/8/layout/process1"/>
    <dgm:cxn modelId="{C6F491F1-6FAE-429A-873A-ED045A3DBA94}" type="presParOf" srcId="{ACB7427F-DA17-4872-9CB4-65EC8A5F3A4E}" destId="{D4220C70-B216-4DE3-8DC4-A7A4285C3691}" srcOrd="1" destOrd="0" presId="urn:microsoft.com/office/officeart/2005/8/layout/process1"/>
    <dgm:cxn modelId="{6BA0B4A6-0363-4AF0-ABD3-23F8DCF4402B}" type="presParOf" srcId="{D4220C70-B216-4DE3-8DC4-A7A4285C3691}" destId="{51066F87-581D-4698-8889-783DEBF7D2C4}" srcOrd="0" destOrd="0" presId="urn:microsoft.com/office/officeart/2005/8/layout/process1"/>
    <dgm:cxn modelId="{CD53A2D5-30ED-46A1-A9D7-E29F7B02F3FD}" type="presParOf" srcId="{ACB7427F-DA17-4872-9CB4-65EC8A5F3A4E}" destId="{54E67150-0548-4714-ACFE-64242B75B1B4}" srcOrd="2" destOrd="0" presId="urn:microsoft.com/office/officeart/2005/8/layout/process1"/>
    <dgm:cxn modelId="{0866F474-BD8C-4007-A807-49E3A54ADC32}" type="presParOf" srcId="{ACB7427F-DA17-4872-9CB4-65EC8A5F3A4E}" destId="{DF62BC16-3546-4E2D-9CDB-E7ADBF2994AC}" srcOrd="3" destOrd="0" presId="urn:microsoft.com/office/officeart/2005/8/layout/process1"/>
    <dgm:cxn modelId="{09C172CA-157D-45D0-A6E9-254B5B66BAE1}" type="presParOf" srcId="{DF62BC16-3546-4E2D-9CDB-E7ADBF2994AC}" destId="{ED11CF0B-C1C3-428E-8CD3-B98755D60753}" srcOrd="0" destOrd="0" presId="urn:microsoft.com/office/officeart/2005/8/layout/process1"/>
    <dgm:cxn modelId="{B764AA11-9EBE-4BAF-B023-BE21894A2A75}" type="presParOf" srcId="{ACB7427F-DA17-4872-9CB4-65EC8A5F3A4E}" destId="{F7CE4721-8D3F-4A61-92AA-3A302ABC9A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044E4-E80E-4A67-A529-963B5FEB7E21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C72C3792-957E-43BE-8F37-99B69E89267E}">
      <dgm:prSet phldrT="[文本]"/>
      <dgm:spPr/>
      <dgm:t>
        <a:bodyPr/>
        <a:lstStyle/>
        <a:p>
          <a:r>
            <a:rPr lang="en-US" altLang="zh-CN" dirty="0"/>
            <a:t>Southern and Northern Dynasties</a:t>
          </a:r>
          <a:endParaRPr lang="zh-CN" altLang="en-US" dirty="0"/>
        </a:p>
      </dgm:t>
    </dgm:pt>
    <dgm:pt modelId="{448D4445-D16D-475B-9E24-2148F5548AC4}" type="parTrans" cxnId="{E30B38E3-5609-48D5-A364-3503E6FDDF0C}">
      <dgm:prSet/>
      <dgm:spPr/>
      <dgm:t>
        <a:bodyPr/>
        <a:lstStyle/>
        <a:p>
          <a:endParaRPr lang="zh-CN" altLang="en-US"/>
        </a:p>
      </dgm:t>
    </dgm:pt>
    <dgm:pt modelId="{A1566407-9C2B-42B4-BBDE-DC5C3F271D26}" type="sibTrans" cxnId="{E30B38E3-5609-48D5-A364-3503E6FDDF0C}">
      <dgm:prSet/>
      <dgm:spPr/>
      <dgm:t>
        <a:bodyPr/>
        <a:lstStyle/>
        <a:p>
          <a:endParaRPr lang="zh-CN" altLang="en-US"/>
        </a:p>
      </dgm:t>
    </dgm:pt>
    <dgm:pt modelId="{F1B913E0-6944-4380-99CB-1D8E7BD06F26}">
      <dgm:prSet phldrT="[文本]"/>
      <dgm:spPr/>
      <dgm:t>
        <a:bodyPr/>
        <a:lstStyle/>
        <a:p>
          <a:r>
            <a:rPr lang="en-US" altLang="zh-CN" dirty="0"/>
            <a:t>Tang and Song Dynasties</a:t>
          </a:r>
          <a:endParaRPr lang="zh-CN" altLang="en-US" dirty="0"/>
        </a:p>
      </dgm:t>
    </dgm:pt>
    <dgm:pt modelId="{53510BF8-96FE-403A-96E7-B2E74B94C566}" type="parTrans" cxnId="{1445CF98-8A4A-4B77-9578-AEBE29BCE553}">
      <dgm:prSet/>
      <dgm:spPr/>
      <dgm:t>
        <a:bodyPr/>
        <a:lstStyle/>
        <a:p>
          <a:endParaRPr lang="zh-CN" altLang="en-US"/>
        </a:p>
      </dgm:t>
    </dgm:pt>
    <dgm:pt modelId="{7C8FD9EB-8CBD-4D3D-9C08-47E51AE9F4A7}" type="sibTrans" cxnId="{1445CF98-8A4A-4B77-9578-AEBE29BCE553}">
      <dgm:prSet/>
      <dgm:spPr/>
      <dgm:t>
        <a:bodyPr/>
        <a:lstStyle/>
        <a:p>
          <a:endParaRPr lang="zh-CN" altLang="en-US"/>
        </a:p>
      </dgm:t>
    </dgm:pt>
    <dgm:pt modelId="{994798BC-5B09-4EE7-89EB-120CCBCC79A1}">
      <dgm:prSet phldrT="[文本]"/>
      <dgm:spPr/>
      <dgm:t>
        <a:bodyPr/>
        <a:lstStyle/>
        <a:p>
          <a:r>
            <a:rPr lang="en-US" altLang="zh-CN" dirty="0"/>
            <a:t>Qing Dynasty</a:t>
          </a:r>
          <a:endParaRPr lang="zh-CN" altLang="en-US" dirty="0"/>
        </a:p>
      </dgm:t>
    </dgm:pt>
    <dgm:pt modelId="{A3D48852-EFCB-449F-B41E-58AA2C4A2E82}" type="parTrans" cxnId="{FE6FE4DC-F13C-401F-8F31-F1914AEC9010}">
      <dgm:prSet/>
      <dgm:spPr/>
      <dgm:t>
        <a:bodyPr/>
        <a:lstStyle/>
        <a:p>
          <a:endParaRPr lang="zh-CN" altLang="en-US"/>
        </a:p>
      </dgm:t>
    </dgm:pt>
    <dgm:pt modelId="{9B84F465-E6DF-4324-AAA8-6F97BC4EFBD4}" type="sibTrans" cxnId="{FE6FE4DC-F13C-401F-8F31-F1914AEC9010}">
      <dgm:prSet/>
      <dgm:spPr/>
      <dgm:t>
        <a:bodyPr/>
        <a:lstStyle/>
        <a:p>
          <a:endParaRPr lang="zh-CN" altLang="en-US"/>
        </a:p>
      </dgm:t>
    </dgm:pt>
    <dgm:pt modelId="{ACB7427F-DA17-4872-9CB4-65EC8A5F3A4E}" type="pres">
      <dgm:prSet presAssocID="{BAD044E4-E80E-4A67-A529-963B5FEB7E21}" presName="Name0" presStyleCnt="0">
        <dgm:presLayoutVars>
          <dgm:dir/>
          <dgm:resizeHandles val="exact"/>
        </dgm:presLayoutVars>
      </dgm:prSet>
      <dgm:spPr/>
    </dgm:pt>
    <dgm:pt modelId="{7B1E3041-FEEB-4F89-99C7-FDD6485BBB46}" type="pres">
      <dgm:prSet presAssocID="{C72C3792-957E-43BE-8F37-99B69E89267E}" presName="node" presStyleLbl="node1" presStyleIdx="0" presStyleCnt="3">
        <dgm:presLayoutVars>
          <dgm:bulletEnabled val="1"/>
        </dgm:presLayoutVars>
      </dgm:prSet>
      <dgm:spPr/>
    </dgm:pt>
    <dgm:pt modelId="{D4220C70-B216-4DE3-8DC4-A7A4285C3691}" type="pres">
      <dgm:prSet presAssocID="{A1566407-9C2B-42B4-BBDE-DC5C3F271D26}" presName="sibTrans" presStyleLbl="sibTrans2D1" presStyleIdx="0" presStyleCnt="2"/>
      <dgm:spPr/>
    </dgm:pt>
    <dgm:pt modelId="{51066F87-581D-4698-8889-783DEBF7D2C4}" type="pres">
      <dgm:prSet presAssocID="{A1566407-9C2B-42B4-BBDE-DC5C3F271D26}" presName="connectorText" presStyleLbl="sibTrans2D1" presStyleIdx="0" presStyleCnt="2"/>
      <dgm:spPr/>
    </dgm:pt>
    <dgm:pt modelId="{54E67150-0548-4714-ACFE-64242B75B1B4}" type="pres">
      <dgm:prSet presAssocID="{F1B913E0-6944-4380-99CB-1D8E7BD06F26}" presName="node" presStyleLbl="node1" presStyleIdx="1" presStyleCnt="3">
        <dgm:presLayoutVars>
          <dgm:bulletEnabled val="1"/>
        </dgm:presLayoutVars>
      </dgm:prSet>
      <dgm:spPr/>
    </dgm:pt>
    <dgm:pt modelId="{DF62BC16-3546-4E2D-9CDB-E7ADBF2994AC}" type="pres">
      <dgm:prSet presAssocID="{7C8FD9EB-8CBD-4D3D-9C08-47E51AE9F4A7}" presName="sibTrans" presStyleLbl="sibTrans2D1" presStyleIdx="1" presStyleCnt="2"/>
      <dgm:spPr/>
    </dgm:pt>
    <dgm:pt modelId="{ED11CF0B-C1C3-428E-8CD3-B98755D60753}" type="pres">
      <dgm:prSet presAssocID="{7C8FD9EB-8CBD-4D3D-9C08-47E51AE9F4A7}" presName="connectorText" presStyleLbl="sibTrans2D1" presStyleIdx="1" presStyleCnt="2"/>
      <dgm:spPr/>
    </dgm:pt>
    <dgm:pt modelId="{F7CE4721-8D3F-4A61-92AA-3A302ABC9ABB}" type="pres">
      <dgm:prSet presAssocID="{994798BC-5B09-4EE7-89EB-120CCBCC79A1}" presName="node" presStyleLbl="node1" presStyleIdx="2" presStyleCnt="3">
        <dgm:presLayoutVars>
          <dgm:bulletEnabled val="1"/>
        </dgm:presLayoutVars>
      </dgm:prSet>
      <dgm:spPr/>
    </dgm:pt>
  </dgm:ptLst>
  <dgm:cxnLst>
    <dgm:cxn modelId="{9B2B0603-F5B6-44F6-9D14-2A549EEA3D5A}" type="presOf" srcId="{F1B913E0-6944-4380-99CB-1D8E7BD06F26}" destId="{54E67150-0548-4714-ACFE-64242B75B1B4}" srcOrd="0" destOrd="0" presId="urn:microsoft.com/office/officeart/2005/8/layout/process1"/>
    <dgm:cxn modelId="{EDEADB3F-E673-4EF7-9677-569F3DE4E37E}" type="presOf" srcId="{994798BC-5B09-4EE7-89EB-120CCBCC79A1}" destId="{F7CE4721-8D3F-4A61-92AA-3A302ABC9ABB}" srcOrd="0" destOrd="0" presId="urn:microsoft.com/office/officeart/2005/8/layout/process1"/>
    <dgm:cxn modelId="{1976284E-FD34-48FC-9715-D580C16B7E0A}" type="presOf" srcId="{C72C3792-957E-43BE-8F37-99B69E89267E}" destId="{7B1E3041-FEEB-4F89-99C7-FDD6485BBB46}" srcOrd="0" destOrd="0" presId="urn:microsoft.com/office/officeart/2005/8/layout/process1"/>
    <dgm:cxn modelId="{E717CF79-4B32-4DEF-A2D0-9C67E1305053}" type="presOf" srcId="{BAD044E4-E80E-4A67-A529-963B5FEB7E21}" destId="{ACB7427F-DA17-4872-9CB4-65EC8A5F3A4E}" srcOrd="0" destOrd="0" presId="urn:microsoft.com/office/officeart/2005/8/layout/process1"/>
    <dgm:cxn modelId="{1445CF98-8A4A-4B77-9578-AEBE29BCE553}" srcId="{BAD044E4-E80E-4A67-A529-963B5FEB7E21}" destId="{F1B913E0-6944-4380-99CB-1D8E7BD06F26}" srcOrd="1" destOrd="0" parTransId="{53510BF8-96FE-403A-96E7-B2E74B94C566}" sibTransId="{7C8FD9EB-8CBD-4D3D-9C08-47E51AE9F4A7}"/>
    <dgm:cxn modelId="{ACC07FA4-1F7A-47BA-A495-FA1973BB8926}" type="presOf" srcId="{7C8FD9EB-8CBD-4D3D-9C08-47E51AE9F4A7}" destId="{ED11CF0B-C1C3-428E-8CD3-B98755D60753}" srcOrd="1" destOrd="0" presId="urn:microsoft.com/office/officeart/2005/8/layout/process1"/>
    <dgm:cxn modelId="{3EA425AC-0F68-4A9E-B945-04D9699E1594}" type="presOf" srcId="{7C8FD9EB-8CBD-4D3D-9C08-47E51AE9F4A7}" destId="{DF62BC16-3546-4E2D-9CDB-E7ADBF2994AC}" srcOrd="0" destOrd="0" presId="urn:microsoft.com/office/officeart/2005/8/layout/process1"/>
    <dgm:cxn modelId="{174905CE-B78B-4DD9-955A-62443781B5E9}" type="presOf" srcId="{A1566407-9C2B-42B4-BBDE-DC5C3F271D26}" destId="{D4220C70-B216-4DE3-8DC4-A7A4285C3691}" srcOrd="0" destOrd="0" presId="urn:microsoft.com/office/officeart/2005/8/layout/process1"/>
    <dgm:cxn modelId="{FE6FE4DC-F13C-401F-8F31-F1914AEC9010}" srcId="{BAD044E4-E80E-4A67-A529-963B5FEB7E21}" destId="{994798BC-5B09-4EE7-89EB-120CCBCC79A1}" srcOrd="2" destOrd="0" parTransId="{A3D48852-EFCB-449F-B41E-58AA2C4A2E82}" sibTransId="{9B84F465-E6DF-4324-AAA8-6F97BC4EFBD4}"/>
    <dgm:cxn modelId="{2E4E53DF-028C-41D3-930C-7FFC584A23C9}" type="presOf" srcId="{A1566407-9C2B-42B4-BBDE-DC5C3F271D26}" destId="{51066F87-581D-4698-8889-783DEBF7D2C4}" srcOrd="1" destOrd="0" presId="urn:microsoft.com/office/officeart/2005/8/layout/process1"/>
    <dgm:cxn modelId="{E30B38E3-5609-48D5-A364-3503E6FDDF0C}" srcId="{BAD044E4-E80E-4A67-A529-963B5FEB7E21}" destId="{C72C3792-957E-43BE-8F37-99B69E89267E}" srcOrd="0" destOrd="0" parTransId="{448D4445-D16D-475B-9E24-2148F5548AC4}" sibTransId="{A1566407-9C2B-42B4-BBDE-DC5C3F271D26}"/>
    <dgm:cxn modelId="{23E4D1B1-6A52-46B9-B2E2-65EEAD9470D1}" type="presParOf" srcId="{ACB7427F-DA17-4872-9CB4-65EC8A5F3A4E}" destId="{7B1E3041-FEEB-4F89-99C7-FDD6485BBB46}" srcOrd="0" destOrd="0" presId="urn:microsoft.com/office/officeart/2005/8/layout/process1"/>
    <dgm:cxn modelId="{C6F491F1-6FAE-429A-873A-ED045A3DBA94}" type="presParOf" srcId="{ACB7427F-DA17-4872-9CB4-65EC8A5F3A4E}" destId="{D4220C70-B216-4DE3-8DC4-A7A4285C3691}" srcOrd="1" destOrd="0" presId="urn:microsoft.com/office/officeart/2005/8/layout/process1"/>
    <dgm:cxn modelId="{6BA0B4A6-0363-4AF0-ABD3-23F8DCF4402B}" type="presParOf" srcId="{D4220C70-B216-4DE3-8DC4-A7A4285C3691}" destId="{51066F87-581D-4698-8889-783DEBF7D2C4}" srcOrd="0" destOrd="0" presId="urn:microsoft.com/office/officeart/2005/8/layout/process1"/>
    <dgm:cxn modelId="{CD53A2D5-30ED-46A1-A9D7-E29F7B02F3FD}" type="presParOf" srcId="{ACB7427F-DA17-4872-9CB4-65EC8A5F3A4E}" destId="{54E67150-0548-4714-ACFE-64242B75B1B4}" srcOrd="2" destOrd="0" presId="urn:microsoft.com/office/officeart/2005/8/layout/process1"/>
    <dgm:cxn modelId="{0866F474-BD8C-4007-A807-49E3A54ADC32}" type="presParOf" srcId="{ACB7427F-DA17-4872-9CB4-65EC8A5F3A4E}" destId="{DF62BC16-3546-4E2D-9CDB-E7ADBF2994AC}" srcOrd="3" destOrd="0" presId="urn:microsoft.com/office/officeart/2005/8/layout/process1"/>
    <dgm:cxn modelId="{09C172CA-157D-45D0-A6E9-254B5B66BAE1}" type="presParOf" srcId="{DF62BC16-3546-4E2D-9CDB-E7ADBF2994AC}" destId="{ED11CF0B-C1C3-428E-8CD3-B98755D60753}" srcOrd="0" destOrd="0" presId="urn:microsoft.com/office/officeart/2005/8/layout/process1"/>
    <dgm:cxn modelId="{B764AA11-9EBE-4BAF-B023-BE21894A2A75}" type="presParOf" srcId="{ACB7427F-DA17-4872-9CB4-65EC8A5F3A4E}" destId="{F7CE4721-8D3F-4A61-92AA-3A302ABC9A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60E47-9C17-4893-A7B3-2969D5EB0416}" type="doc">
      <dgm:prSet loTypeId="urn:microsoft.com/office/officeart/2005/8/layout/hierarchy2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5B6AA97D-03A4-4E33-BD3D-9C5FF79500C7}">
      <dgm:prSet phldrT="[文本]"/>
      <dgm:spPr/>
      <dgm:t>
        <a:bodyPr/>
        <a:lstStyle/>
        <a:p>
          <a:r>
            <a:rPr lang="en-US" altLang="zh-CN" dirty="0"/>
            <a:t>Pitch-pot</a:t>
          </a:r>
          <a:endParaRPr lang="zh-CN" altLang="en-US" dirty="0"/>
        </a:p>
      </dgm:t>
    </dgm:pt>
    <dgm:pt modelId="{425C1C08-4652-4A07-9E92-ADCB31C2C33A}" type="parTrans" cxnId="{DC0D6A29-9B03-47E6-AA35-4A0C45518A5F}">
      <dgm:prSet/>
      <dgm:spPr/>
      <dgm:t>
        <a:bodyPr/>
        <a:lstStyle/>
        <a:p>
          <a:endParaRPr lang="zh-CN" altLang="en-US"/>
        </a:p>
      </dgm:t>
    </dgm:pt>
    <dgm:pt modelId="{8B6B2B31-A7FD-473E-8DE6-C199A2C88213}" type="sibTrans" cxnId="{DC0D6A29-9B03-47E6-AA35-4A0C45518A5F}">
      <dgm:prSet/>
      <dgm:spPr/>
      <dgm:t>
        <a:bodyPr/>
        <a:lstStyle/>
        <a:p>
          <a:endParaRPr lang="zh-CN" altLang="en-US"/>
        </a:p>
      </dgm:t>
    </dgm:pt>
    <dgm:pt modelId="{897274E5-1DAB-494E-8BB5-E59DACC4C43B}">
      <dgm:prSet phldrT="[文本]"/>
      <dgm:spPr/>
      <dgm:t>
        <a:bodyPr/>
        <a:lstStyle/>
        <a:p>
          <a:r>
            <a:rPr lang="en-US" altLang="zh-CN" dirty="0"/>
            <a:t>Materials</a:t>
          </a:r>
          <a:endParaRPr lang="zh-CN" altLang="en-US" dirty="0"/>
        </a:p>
      </dgm:t>
    </dgm:pt>
    <dgm:pt modelId="{2620BB82-1B42-4B90-9F11-FDB8A0FC3430}" type="parTrans" cxnId="{50CA2879-21D7-4677-B88B-3A8264F1D767}">
      <dgm:prSet/>
      <dgm:spPr/>
      <dgm:t>
        <a:bodyPr/>
        <a:lstStyle/>
        <a:p>
          <a:endParaRPr lang="zh-CN" altLang="en-US"/>
        </a:p>
      </dgm:t>
    </dgm:pt>
    <dgm:pt modelId="{20938318-86F3-431F-BB67-5A8B59A4BFBD}" type="sibTrans" cxnId="{50CA2879-21D7-4677-B88B-3A8264F1D767}">
      <dgm:prSet/>
      <dgm:spPr/>
      <dgm:t>
        <a:bodyPr/>
        <a:lstStyle/>
        <a:p>
          <a:endParaRPr lang="zh-CN" altLang="en-US"/>
        </a:p>
      </dgm:t>
    </dgm:pt>
    <dgm:pt modelId="{055C4703-C85E-4FCE-89D7-63AE80643498}">
      <dgm:prSet phldrT="[文本]"/>
      <dgm:spPr/>
      <dgm:t>
        <a:bodyPr/>
        <a:lstStyle/>
        <a:p>
          <a:r>
            <a:rPr lang="en-US" altLang="zh-CN" dirty="0"/>
            <a:t>bronze</a:t>
          </a:r>
          <a:endParaRPr lang="zh-CN" altLang="en-US" dirty="0"/>
        </a:p>
      </dgm:t>
    </dgm:pt>
    <dgm:pt modelId="{D36F65F6-66E9-425D-9E0D-C024795D3504}" type="parTrans" cxnId="{16205169-B03C-45E5-9379-C83A6E950089}">
      <dgm:prSet/>
      <dgm:spPr/>
      <dgm:t>
        <a:bodyPr/>
        <a:lstStyle/>
        <a:p>
          <a:endParaRPr lang="zh-CN" altLang="en-US"/>
        </a:p>
      </dgm:t>
    </dgm:pt>
    <dgm:pt modelId="{6EBABD7C-7635-421B-9039-A61FBDF717AA}" type="sibTrans" cxnId="{16205169-B03C-45E5-9379-C83A6E950089}">
      <dgm:prSet/>
      <dgm:spPr/>
      <dgm:t>
        <a:bodyPr/>
        <a:lstStyle/>
        <a:p>
          <a:endParaRPr lang="zh-CN" altLang="en-US"/>
        </a:p>
      </dgm:t>
    </dgm:pt>
    <dgm:pt modelId="{B729A653-BEDA-4E01-BC94-1BB16A299F3C}">
      <dgm:prSet phldrT="[文本]"/>
      <dgm:spPr/>
      <dgm:t>
        <a:bodyPr/>
        <a:lstStyle/>
        <a:p>
          <a:r>
            <a:rPr lang="en-US" altLang="zh-CN" dirty="0"/>
            <a:t>porcelain</a:t>
          </a:r>
          <a:endParaRPr lang="zh-CN" altLang="en-US" dirty="0"/>
        </a:p>
      </dgm:t>
    </dgm:pt>
    <dgm:pt modelId="{066FA3B8-D162-4700-A100-8405D2C5E5C4}" type="parTrans" cxnId="{24EE8115-02D9-4C50-A49E-89583DA419E1}">
      <dgm:prSet/>
      <dgm:spPr/>
      <dgm:t>
        <a:bodyPr/>
        <a:lstStyle/>
        <a:p>
          <a:endParaRPr lang="zh-CN" altLang="en-US"/>
        </a:p>
      </dgm:t>
    </dgm:pt>
    <dgm:pt modelId="{D7669880-C1E9-4E37-9521-019A2B76BE5F}" type="sibTrans" cxnId="{24EE8115-02D9-4C50-A49E-89583DA419E1}">
      <dgm:prSet/>
      <dgm:spPr/>
      <dgm:t>
        <a:bodyPr/>
        <a:lstStyle/>
        <a:p>
          <a:endParaRPr lang="zh-CN" altLang="en-US"/>
        </a:p>
      </dgm:t>
    </dgm:pt>
    <dgm:pt modelId="{9BC3F748-FEB1-4B11-8A00-70613DDEB59A}">
      <dgm:prSet phldrT="[文本]"/>
      <dgm:spPr/>
      <dgm:t>
        <a:bodyPr/>
        <a:lstStyle/>
        <a:p>
          <a:r>
            <a:rPr lang="en-US" altLang="zh-CN" dirty="0"/>
            <a:t>Shapes</a:t>
          </a:r>
          <a:endParaRPr lang="zh-CN" altLang="en-US" dirty="0"/>
        </a:p>
      </dgm:t>
    </dgm:pt>
    <dgm:pt modelId="{329D8C76-2D0D-4373-B72E-2317418556A5}" type="parTrans" cxnId="{D88BA146-4F3D-4BB4-B30F-1A20DB2E705C}">
      <dgm:prSet/>
      <dgm:spPr/>
      <dgm:t>
        <a:bodyPr/>
        <a:lstStyle/>
        <a:p>
          <a:endParaRPr lang="zh-CN" altLang="en-US"/>
        </a:p>
      </dgm:t>
    </dgm:pt>
    <dgm:pt modelId="{7514E238-568E-403B-84AC-E1AD1E9D1148}" type="sibTrans" cxnId="{D88BA146-4F3D-4BB4-B30F-1A20DB2E705C}">
      <dgm:prSet/>
      <dgm:spPr/>
      <dgm:t>
        <a:bodyPr/>
        <a:lstStyle/>
        <a:p>
          <a:endParaRPr lang="zh-CN" altLang="en-US"/>
        </a:p>
      </dgm:t>
    </dgm:pt>
    <dgm:pt modelId="{F16D1A93-2FBD-4B5F-A5D1-A923D967497C}">
      <dgm:prSet phldrT="[文本]"/>
      <dgm:spPr/>
      <dgm:t>
        <a:bodyPr/>
        <a:lstStyle/>
        <a:p>
          <a:r>
            <a:rPr lang="en-US" altLang="zh-CN" dirty="0"/>
            <a:t>bamboo</a:t>
          </a:r>
          <a:endParaRPr lang="zh-CN" altLang="en-US" dirty="0"/>
        </a:p>
      </dgm:t>
    </dgm:pt>
    <dgm:pt modelId="{A60F1FD5-AFEE-43B0-8336-6A782EFB34C0}" type="parTrans" cxnId="{6384A2AB-7E2A-4BF8-AD93-AC667532F54B}">
      <dgm:prSet/>
      <dgm:spPr/>
      <dgm:t>
        <a:bodyPr/>
        <a:lstStyle/>
        <a:p>
          <a:endParaRPr lang="zh-CN" altLang="en-US"/>
        </a:p>
      </dgm:t>
    </dgm:pt>
    <dgm:pt modelId="{76C73845-E5C0-4EDA-8DF3-BC36D1EB44DE}" type="sibTrans" cxnId="{6384A2AB-7E2A-4BF8-AD93-AC667532F54B}">
      <dgm:prSet/>
      <dgm:spPr/>
      <dgm:t>
        <a:bodyPr/>
        <a:lstStyle/>
        <a:p>
          <a:endParaRPr lang="zh-CN" altLang="en-US"/>
        </a:p>
      </dgm:t>
    </dgm:pt>
    <dgm:pt modelId="{12D39945-B50B-4628-8D4C-0D1A8A8816A6}">
      <dgm:prSet phldrT="[文本]"/>
      <dgm:spPr/>
      <dgm:t>
        <a:bodyPr/>
        <a:lstStyle/>
        <a:p>
          <a:r>
            <a:rPr lang="en-US" altLang="zh-CN" dirty="0"/>
            <a:t>no handles</a:t>
          </a:r>
          <a:endParaRPr lang="zh-CN" altLang="en-US" dirty="0"/>
        </a:p>
      </dgm:t>
    </dgm:pt>
    <dgm:pt modelId="{C2AAD366-7BE7-42B1-AA31-8F4F413CAE24}" type="parTrans" cxnId="{ED656015-2231-457B-8668-10C483F9C8BF}">
      <dgm:prSet/>
      <dgm:spPr/>
      <dgm:t>
        <a:bodyPr/>
        <a:lstStyle/>
        <a:p>
          <a:endParaRPr lang="zh-CN" altLang="en-US"/>
        </a:p>
      </dgm:t>
    </dgm:pt>
    <dgm:pt modelId="{1CB61FCA-0FB0-418B-8981-3D4CAB347D09}" type="sibTrans" cxnId="{ED656015-2231-457B-8668-10C483F9C8BF}">
      <dgm:prSet/>
      <dgm:spPr/>
      <dgm:t>
        <a:bodyPr/>
        <a:lstStyle/>
        <a:p>
          <a:endParaRPr lang="zh-CN" altLang="en-US"/>
        </a:p>
      </dgm:t>
    </dgm:pt>
    <dgm:pt modelId="{CA91AF7F-B852-4362-AD74-FA08DE2EDDA0}">
      <dgm:prSet phldrT="[文本]"/>
      <dgm:spPr/>
      <dgm:t>
        <a:bodyPr/>
        <a:lstStyle/>
        <a:p>
          <a:r>
            <a:rPr lang="en-US" altLang="zh-CN" dirty="0"/>
            <a:t>handles</a:t>
          </a:r>
          <a:endParaRPr lang="zh-CN" altLang="en-US" dirty="0"/>
        </a:p>
      </dgm:t>
    </dgm:pt>
    <dgm:pt modelId="{3C86FEB1-7F3D-4D17-A89B-D0272DFD175A}" type="parTrans" cxnId="{8F3E4B97-239A-40E5-805D-9C8064793E6E}">
      <dgm:prSet/>
      <dgm:spPr/>
      <dgm:t>
        <a:bodyPr/>
        <a:lstStyle/>
        <a:p>
          <a:endParaRPr lang="zh-CN" altLang="en-US"/>
        </a:p>
      </dgm:t>
    </dgm:pt>
    <dgm:pt modelId="{14CF3049-C480-47CF-B16F-61D22FABC2C1}" type="sibTrans" cxnId="{8F3E4B97-239A-40E5-805D-9C8064793E6E}">
      <dgm:prSet/>
      <dgm:spPr/>
      <dgm:t>
        <a:bodyPr/>
        <a:lstStyle/>
        <a:p>
          <a:endParaRPr lang="zh-CN" altLang="en-US"/>
        </a:p>
      </dgm:t>
    </dgm:pt>
    <dgm:pt modelId="{8AD464E8-C99E-44F5-B7CD-7840AD80F66F}" type="pres">
      <dgm:prSet presAssocID="{2FC60E47-9C17-4893-A7B3-2969D5EB04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0B21AB0-B5A6-41DC-ACD5-CD3C3914D5D9}" type="pres">
      <dgm:prSet presAssocID="{5B6AA97D-03A4-4E33-BD3D-9C5FF79500C7}" presName="root1" presStyleCnt="0"/>
      <dgm:spPr/>
    </dgm:pt>
    <dgm:pt modelId="{31F7E778-97B8-496A-A0EA-8901997AF36A}" type="pres">
      <dgm:prSet presAssocID="{5B6AA97D-03A4-4E33-BD3D-9C5FF79500C7}" presName="LevelOneTextNode" presStyleLbl="node0" presStyleIdx="0" presStyleCnt="1">
        <dgm:presLayoutVars>
          <dgm:chPref val="3"/>
        </dgm:presLayoutVars>
      </dgm:prSet>
      <dgm:spPr/>
    </dgm:pt>
    <dgm:pt modelId="{F0204763-B119-4EDD-9C61-A54644F84408}" type="pres">
      <dgm:prSet presAssocID="{5B6AA97D-03A4-4E33-BD3D-9C5FF79500C7}" presName="level2hierChild" presStyleCnt="0"/>
      <dgm:spPr/>
    </dgm:pt>
    <dgm:pt modelId="{894FAC29-FD74-4884-9DD7-A0DB2ECDD6F8}" type="pres">
      <dgm:prSet presAssocID="{2620BB82-1B42-4B90-9F11-FDB8A0FC3430}" presName="conn2-1" presStyleLbl="parChTrans1D2" presStyleIdx="0" presStyleCnt="2"/>
      <dgm:spPr/>
    </dgm:pt>
    <dgm:pt modelId="{BF9C7B55-5CBD-4EF0-A606-B52A060A2B58}" type="pres">
      <dgm:prSet presAssocID="{2620BB82-1B42-4B90-9F11-FDB8A0FC3430}" presName="connTx" presStyleLbl="parChTrans1D2" presStyleIdx="0" presStyleCnt="2"/>
      <dgm:spPr/>
    </dgm:pt>
    <dgm:pt modelId="{CD92C404-C42B-4D64-9B6D-421EE855DD07}" type="pres">
      <dgm:prSet presAssocID="{897274E5-1DAB-494E-8BB5-E59DACC4C43B}" presName="root2" presStyleCnt="0"/>
      <dgm:spPr/>
    </dgm:pt>
    <dgm:pt modelId="{4CE4D144-4F77-4BC5-AC14-CD4BB293AA30}" type="pres">
      <dgm:prSet presAssocID="{897274E5-1DAB-494E-8BB5-E59DACC4C43B}" presName="LevelTwoTextNode" presStyleLbl="node2" presStyleIdx="0" presStyleCnt="2">
        <dgm:presLayoutVars>
          <dgm:chPref val="3"/>
        </dgm:presLayoutVars>
      </dgm:prSet>
      <dgm:spPr/>
    </dgm:pt>
    <dgm:pt modelId="{A65FB2EA-E1E6-4C70-832C-9D60BCAAC34C}" type="pres">
      <dgm:prSet presAssocID="{897274E5-1DAB-494E-8BB5-E59DACC4C43B}" presName="level3hierChild" presStyleCnt="0"/>
      <dgm:spPr/>
    </dgm:pt>
    <dgm:pt modelId="{151443E3-6B86-4417-93EB-435C2B6C5CA4}" type="pres">
      <dgm:prSet presAssocID="{D36F65F6-66E9-425D-9E0D-C024795D3504}" presName="conn2-1" presStyleLbl="parChTrans1D3" presStyleIdx="0" presStyleCnt="5"/>
      <dgm:spPr/>
    </dgm:pt>
    <dgm:pt modelId="{8C851BD7-B3EF-42BB-AB2A-3AFC182B7832}" type="pres">
      <dgm:prSet presAssocID="{D36F65F6-66E9-425D-9E0D-C024795D3504}" presName="connTx" presStyleLbl="parChTrans1D3" presStyleIdx="0" presStyleCnt="5"/>
      <dgm:spPr/>
    </dgm:pt>
    <dgm:pt modelId="{47BC2D8C-A0E8-4A7E-9276-EF3D1C48E9FF}" type="pres">
      <dgm:prSet presAssocID="{055C4703-C85E-4FCE-89D7-63AE80643498}" presName="root2" presStyleCnt="0"/>
      <dgm:spPr/>
    </dgm:pt>
    <dgm:pt modelId="{4981D9C5-6F00-48F5-91A3-3155D8343F20}" type="pres">
      <dgm:prSet presAssocID="{055C4703-C85E-4FCE-89D7-63AE80643498}" presName="LevelTwoTextNode" presStyleLbl="node3" presStyleIdx="0" presStyleCnt="5">
        <dgm:presLayoutVars>
          <dgm:chPref val="3"/>
        </dgm:presLayoutVars>
      </dgm:prSet>
      <dgm:spPr/>
    </dgm:pt>
    <dgm:pt modelId="{C9C7B5D5-609D-446D-87B7-09DD274330CF}" type="pres">
      <dgm:prSet presAssocID="{055C4703-C85E-4FCE-89D7-63AE80643498}" presName="level3hierChild" presStyleCnt="0"/>
      <dgm:spPr/>
    </dgm:pt>
    <dgm:pt modelId="{483618B9-B844-4D5A-854E-6DEAB28601E6}" type="pres">
      <dgm:prSet presAssocID="{066FA3B8-D162-4700-A100-8405D2C5E5C4}" presName="conn2-1" presStyleLbl="parChTrans1D3" presStyleIdx="1" presStyleCnt="5"/>
      <dgm:spPr/>
    </dgm:pt>
    <dgm:pt modelId="{7B16140C-C1E2-4355-8D27-005AB1EEEE68}" type="pres">
      <dgm:prSet presAssocID="{066FA3B8-D162-4700-A100-8405D2C5E5C4}" presName="connTx" presStyleLbl="parChTrans1D3" presStyleIdx="1" presStyleCnt="5"/>
      <dgm:spPr/>
    </dgm:pt>
    <dgm:pt modelId="{6006A767-1515-47B1-B83E-B9C0DAFFD681}" type="pres">
      <dgm:prSet presAssocID="{B729A653-BEDA-4E01-BC94-1BB16A299F3C}" presName="root2" presStyleCnt="0"/>
      <dgm:spPr/>
    </dgm:pt>
    <dgm:pt modelId="{E4D55FB5-ABE7-4CAB-9509-93CF5BCD4AB5}" type="pres">
      <dgm:prSet presAssocID="{B729A653-BEDA-4E01-BC94-1BB16A299F3C}" presName="LevelTwoTextNode" presStyleLbl="node3" presStyleIdx="1" presStyleCnt="5">
        <dgm:presLayoutVars>
          <dgm:chPref val="3"/>
        </dgm:presLayoutVars>
      </dgm:prSet>
      <dgm:spPr/>
    </dgm:pt>
    <dgm:pt modelId="{149D4767-749C-4B66-B2FF-75928DB5D71C}" type="pres">
      <dgm:prSet presAssocID="{B729A653-BEDA-4E01-BC94-1BB16A299F3C}" presName="level3hierChild" presStyleCnt="0"/>
      <dgm:spPr/>
    </dgm:pt>
    <dgm:pt modelId="{6328338E-12D8-423D-9D6B-157E407E8ECE}" type="pres">
      <dgm:prSet presAssocID="{A60F1FD5-AFEE-43B0-8336-6A782EFB34C0}" presName="conn2-1" presStyleLbl="parChTrans1D3" presStyleIdx="2" presStyleCnt="5"/>
      <dgm:spPr/>
    </dgm:pt>
    <dgm:pt modelId="{C7FE64E1-BBA5-4A90-AAB4-8768A6958EF4}" type="pres">
      <dgm:prSet presAssocID="{A60F1FD5-AFEE-43B0-8336-6A782EFB34C0}" presName="connTx" presStyleLbl="parChTrans1D3" presStyleIdx="2" presStyleCnt="5"/>
      <dgm:spPr/>
    </dgm:pt>
    <dgm:pt modelId="{D19186E2-D655-40CA-97E7-7C0EF390F673}" type="pres">
      <dgm:prSet presAssocID="{F16D1A93-2FBD-4B5F-A5D1-A923D967497C}" presName="root2" presStyleCnt="0"/>
      <dgm:spPr/>
    </dgm:pt>
    <dgm:pt modelId="{E9054A58-6CC4-443B-9EBC-6A9F3CB9A73D}" type="pres">
      <dgm:prSet presAssocID="{F16D1A93-2FBD-4B5F-A5D1-A923D967497C}" presName="LevelTwoTextNode" presStyleLbl="node3" presStyleIdx="2" presStyleCnt="5">
        <dgm:presLayoutVars>
          <dgm:chPref val="3"/>
        </dgm:presLayoutVars>
      </dgm:prSet>
      <dgm:spPr/>
    </dgm:pt>
    <dgm:pt modelId="{14032AAC-2139-452F-B28E-DB384CCD6999}" type="pres">
      <dgm:prSet presAssocID="{F16D1A93-2FBD-4B5F-A5D1-A923D967497C}" presName="level3hierChild" presStyleCnt="0"/>
      <dgm:spPr/>
    </dgm:pt>
    <dgm:pt modelId="{4A5325F1-2844-4DED-84C4-66F9D55A3FC0}" type="pres">
      <dgm:prSet presAssocID="{329D8C76-2D0D-4373-B72E-2317418556A5}" presName="conn2-1" presStyleLbl="parChTrans1D2" presStyleIdx="1" presStyleCnt="2"/>
      <dgm:spPr/>
    </dgm:pt>
    <dgm:pt modelId="{6786BBE8-F092-457B-B829-1436D27BE6A0}" type="pres">
      <dgm:prSet presAssocID="{329D8C76-2D0D-4373-B72E-2317418556A5}" presName="connTx" presStyleLbl="parChTrans1D2" presStyleIdx="1" presStyleCnt="2"/>
      <dgm:spPr/>
    </dgm:pt>
    <dgm:pt modelId="{288FBD75-855F-40FA-96D1-B037530855BC}" type="pres">
      <dgm:prSet presAssocID="{9BC3F748-FEB1-4B11-8A00-70613DDEB59A}" presName="root2" presStyleCnt="0"/>
      <dgm:spPr/>
    </dgm:pt>
    <dgm:pt modelId="{A9732837-9B3C-490A-A7B8-3EA568EDC1FC}" type="pres">
      <dgm:prSet presAssocID="{9BC3F748-FEB1-4B11-8A00-70613DDEB59A}" presName="LevelTwoTextNode" presStyleLbl="node2" presStyleIdx="1" presStyleCnt="2">
        <dgm:presLayoutVars>
          <dgm:chPref val="3"/>
        </dgm:presLayoutVars>
      </dgm:prSet>
      <dgm:spPr/>
    </dgm:pt>
    <dgm:pt modelId="{4E034656-C46A-4B3F-9EA6-AA7279C8E6BA}" type="pres">
      <dgm:prSet presAssocID="{9BC3F748-FEB1-4B11-8A00-70613DDEB59A}" presName="level3hierChild" presStyleCnt="0"/>
      <dgm:spPr/>
    </dgm:pt>
    <dgm:pt modelId="{8BE06547-DA06-4DEE-808C-779CD2745647}" type="pres">
      <dgm:prSet presAssocID="{3C86FEB1-7F3D-4D17-A89B-D0272DFD175A}" presName="conn2-1" presStyleLbl="parChTrans1D3" presStyleIdx="3" presStyleCnt="5"/>
      <dgm:spPr/>
    </dgm:pt>
    <dgm:pt modelId="{DF8F3D21-9941-4E46-9A92-B97A1DA76674}" type="pres">
      <dgm:prSet presAssocID="{3C86FEB1-7F3D-4D17-A89B-D0272DFD175A}" presName="connTx" presStyleLbl="parChTrans1D3" presStyleIdx="3" presStyleCnt="5"/>
      <dgm:spPr/>
    </dgm:pt>
    <dgm:pt modelId="{A2B3C0AF-D975-47B1-91A6-41C8213992FF}" type="pres">
      <dgm:prSet presAssocID="{CA91AF7F-B852-4362-AD74-FA08DE2EDDA0}" presName="root2" presStyleCnt="0"/>
      <dgm:spPr/>
    </dgm:pt>
    <dgm:pt modelId="{24B5C4F6-D69D-46BF-B57E-ADE5F7B6689E}" type="pres">
      <dgm:prSet presAssocID="{CA91AF7F-B852-4362-AD74-FA08DE2EDDA0}" presName="LevelTwoTextNode" presStyleLbl="node3" presStyleIdx="3" presStyleCnt="5">
        <dgm:presLayoutVars>
          <dgm:chPref val="3"/>
        </dgm:presLayoutVars>
      </dgm:prSet>
      <dgm:spPr/>
    </dgm:pt>
    <dgm:pt modelId="{153B116C-3EDC-4E2C-A544-16CB62D43F26}" type="pres">
      <dgm:prSet presAssocID="{CA91AF7F-B852-4362-AD74-FA08DE2EDDA0}" presName="level3hierChild" presStyleCnt="0"/>
      <dgm:spPr/>
    </dgm:pt>
    <dgm:pt modelId="{6BB76621-B183-41F1-B34E-0EB80478CF98}" type="pres">
      <dgm:prSet presAssocID="{C2AAD366-7BE7-42B1-AA31-8F4F413CAE24}" presName="conn2-1" presStyleLbl="parChTrans1D3" presStyleIdx="4" presStyleCnt="5"/>
      <dgm:spPr/>
    </dgm:pt>
    <dgm:pt modelId="{755ED7A4-C80E-4875-BA7D-B87BFB1D6B73}" type="pres">
      <dgm:prSet presAssocID="{C2AAD366-7BE7-42B1-AA31-8F4F413CAE24}" presName="connTx" presStyleLbl="parChTrans1D3" presStyleIdx="4" presStyleCnt="5"/>
      <dgm:spPr/>
    </dgm:pt>
    <dgm:pt modelId="{CF892AA5-A19B-4F16-8858-026F5AA74723}" type="pres">
      <dgm:prSet presAssocID="{12D39945-B50B-4628-8D4C-0D1A8A8816A6}" presName="root2" presStyleCnt="0"/>
      <dgm:spPr/>
    </dgm:pt>
    <dgm:pt modelId="{3870F65A-B624-49BE-9C0E-DCCEDE8D5B03}" type="pres">
      <dgm:prSet presAssocID="{12D39945-B50B-4628-8D4C-0D1A8A8816A6}" presName="LevelTwoTextNode" presStyleLbl="node3" presStyleIdx="4" presStyleCnt="5">
        <dgm:presLayoutVars>
          <dgm:chPref val="3"/>
        </dgm:presLayoutVars>
      </dgm:prSet>
      <dgm:spPr/>
    </dgm:pt>
    <dgm:pt modelId="{892396D3-AFD2-46A0-AFA8-88A8C2081A5C}" type="pres">
      <dgm:prSet presAssocID="{12D39945-B50B-4628-8D4C-0D1A8A8816A6}" presName="level3hierChild" presStyleCnt="0"/>
      <dgm:spPr/>
    </dgm:pt>
  </dgm:ptLst>
  <dgm:cxnLst>
    <dgm:cxn modelId="{1B74D305-DA4B-457E-9DD7-854F7DE2B787}" type="presOf" srcId="{A60F1FD5-AFEE-43B0-8336-6A782EFB34C0}" destId="{C7FE64E1-BBA5-4A90-AAB4-8768A6958EF4}" srcOrd="1" destOrd="0" presId="urn:microsoft.com/office/officeart/2005/8/layout/hierarchy2"/>
    <dgm:cxn modelId="{6A790612-F579-44AD-93D7-C2F28156BB0F}" type="presOf" srcId="{897274E5-1DAB-494E-8BB5-E59DACC4C43B}" destId="{4CE4D144-4F77-4BC5-AC14-CD4BB293AA30}" srcOrd="0" destOrd="0" presId="urn:microsoft.com/office/officeart/2005/8/layout/hierarchy2"/>
    <dgm:cxn modelId="{ED656015-2231-457B-8668-10C483F9C8BF}" srcId="{9BC3F748-FEB1-4B11-8A00-70613DDEB59A}" destId="{12D39945-B50B-4628-8D4C-0D1A8A8816A6}" srcOrd="1" destOrd="0" parTransId="{C2AAD366-7BE7-42B1-AA31-8F4F413CAE24}" sibTransId="{1CB61FCA-0FB0-418B-8981-3D4CAB347D09}"/>
    <dgm:cxn modelId="{24EE8115-02D9-4C50-A49E-89583DA419E1}" srcId="{897274E5-1DAB-494E-8BB5-E59DACC4C43B}" destId="{B729A653-BEDA-4E01-BC94-1BB16A299F3C}" srcOrd="1" destOrd="0" parTransId="{066FA3B8-D162-4700-A100-8405D2C5E5C4}" sibTransId="{D7669880-C1E9-4E37-9521-019A2B76BE5F}"/>
    <dgm:cxn modelId="{DABF5C1E-F69E-4916-B91A-13EF4FCF8D1E}" type="presOf" srcId="{12D39945-B50B-4628-8D4C-0D1A8A8816A6}" destId="{3870F65A-B624-49BE-9C0E-DCCEDE8D5B03}" srcOrd="0" destOrd="0" presId="urn:microsoft.com/office/officeart/2005/8/layout/hierarchy2"/>
    <dgm:cxn modelId="{D28BC624-C6C6-4504-82F9-7D84FE10E48D}" type="presOf" srcId="{3C86FEB1-7F3D-4D17-A89B-D0272DFD175A}" destId="{8BE06547-DA06-4DEE-808C-779CD2745647}" srcOrd="0" destOrd="0" presId="urn:microsoft.com/office/officeart/2005/8/layout/hierarchy2"/>
    <dgm:cxn modelId="{8C3CB927-C433-4916-BF4A-D0770C398A9C}" type="presOf" srcId="{CA91AF7F-B852-4362-AD74-FA08DE2EDDA0}" destId="{24B5C4F6-D69D-46BF-B57E-ADE5F7B6689E}" srcOrd="0" destOrd="0" presId="urn:microsoft.com/office/officeart/2005/8/layout/hierarchy2"/>
    <dgm:cxn modelId="{DC0D6A29-9B03-47E6-AA35-4A0C45518A5F}" srcId="{2FC60E47-9C17-4893-A7B3-2969D5EB0416}" destId="{5B6AA97D-03A4-4E33-BD3D-9C5FF79500C7}" srcOrd="0" destOrd="0" parTransId="{425C1C08-4652-4A07-9E92-ADCB31C2C33A}" sibTransId="{8B6B2B31-A7FD-473E-8DE6-C199A2C88213}"/>
    <dgm:cxn modelId="{888F152A-57AE-48F1-A8F1-40FBD338E043}" type="presOf" srcId="{2620BB82-1B42-4B90-9F11-FDB8A0FC3430}" destId="{894FAC29-FD74-4884-9DD7-A0DB2ECDD6F8}" srcOrd="0" destOrd="0" presId="urn:microsoft.com/office/officeart/2005/8/layout/hierarchy2"/>
    <dgm:cxn modelId="{8949942D-F072-4293-8F0F-FB791B27285D}" type="presOf" srcId="{B729A653-BEDA-4E01-BC94-1BB16A299F3C}" destId="{E4D55FB5-ABE7-4CAB-9509-93CF5BCD4AB5}" srcOrd="0" destOrd="0" presId="urn:microsoft.com/office/officeart/2005/8/layout/hierarchy2"/>
    <dgm:cxn modelId="{D88BA146-4F3D-4BB4-B30F-1A20DB2E705C}" srcId="{5B6AA97D-03A4-4E33-BD3D-9C5FF79500C7}" destId="{9BC3F748-FEB1-4B11-8A00-70613DDEB59A}" srcOrd="1" destOrd="0" parTransId="{329D8C76-2D0D-4373-B72E-2317418556A5}" sibTransId="{7514E238-568E-403B-84AC-E1AD1E9D1148}"/>
    <dgm:cxn modelId="{F42BD167-48E5-4280-A1D1-A0B7315966EF}" type="presOf" srcId="{A60F1FD5-AFEE-43B0-8336-6A782EFB34C0}" destId="{6328338E-12D8-423D-9D6B-157E407E8ECE}" srcOrd="0" destOrd="0" presId="urn:microsoft.com/office/officeart/2005/8/layout/hierarchy2"/>
    <dgm:cxn modelId="{EDB93449-D413-42F4-BD4A-3329AB16DF3C}" type="presOf" srcId="{9BC3F748-FEB1-4B11-8A00-70613DDEB59A}" destId="{A9732837-9B3C-490A-A7B8-3EA568EDC1FC}" srcOrd="0" destOrd="0" presId="urn:microsoft.com/office/officeart/2005/8/layout/hierarchy2"/>
    <dgm:cxn modelId="{16205169-B03C-45E5-9379-C83A6E950089}" srcId="{897274E5-1DAB-494E-8BB5-E59DACC4C43B}" destId="{055C4703-C85E-4FCE-89D7-63AE80643498}" srcOrd="0" destOrd="0" parTransId="{D36F65F6-66E9-425D-9E0D-C024795D3504}" sibTransId="{6EBABD7C-7635-421B-9039-A61FBDF717AA}"/>
    <dgm:cxn modelId="{CF870F6A-FC92-4B0C-A6DE-F9A0B3CD2578}" type="presOf" srcId="{329D8C76-2D0D-4373-B72E-2317418556A5}" destId="{6786BBE8-F092-457B-B829-1436D27BE6A0}" srcOrd="1" destOrd="0" presId="urn:microsoft.com/office/officeart/2005/8/layout/hierarchy2"/>
    <dgm:cxn modelId="{CFA2546E-5299-406A-BD8F-B80709E13C36}" type="presOf" srcId="{066FA3B8-D162-4700-A100-8405D2C5E5C4}" destId="{483618B9-B844-4D5A-854E-6DEAB28601E6}" srcOrd="0" destOrd="0" presId="urn:microsoft.com/office/officeart/2005/8/layout/hierarchy2"/>
    <dgm:cxn modelId="{53E01B6F-84F1-43E6-ABD4-292DF5387204}" type="presOf" srcId="{066FA3B8-D162-4700-A100-8405D2C5E5C4}" destId="{7B16140C-C1E2-4355-8D27-005AB1EEEE68}" srcOrd="1" destOrd="0" presId="urn:microsoft.com/office/officeart/2005/8/layout/hierarchy2"/>
    <dgm:cxn modelId="{D507A550-33F1-4813-930B-05EAAAC492EF}" type="presOf" srcId="{D36F65F6-66E9-425D-9E0D-C024795D3504}" destId="{8C851BD7-B3EF-42BB-AB2A-3AFC182B7832}" srcOrd="1" destOrd="0" presId="urn:microsoft.com/office/officeart/2005/8/layout/hierarchy2"/>
    <dgm:cxn modelId="{13D54B74-394D-424C-A9F4-416CB02D2612}" type="presOf" srcId="{329D8C76-2D0D-4373-B72E-2317418556A5}" destId="{4A5325F1-2844-4DED-84C4-66F9D55A3FC0}" srcOrd="0" destOrd="0" presId="urn:microsoft.com/office/officeart/2005/8/layout/hierarchy2"/>
    <dgm:cxn modelId="{F743B854-F9D9-4CBB-92A0-0B10E4B3A6A4}" type="presOf" srcId="{055C4703-C85E-4FCE-89D7-63AE80643498}" destId="{4981D9C5-6F00-48F5-91A3-3155D8343F20}" srcOrd="0" destOrd="0" presId="urn:microsoft.com/office/officeart/2005/8/layout/hierarchy2"/>
    <dgm:cxn modelId="{50CA2879-21D7-4677-B88B-3A8264F1D767}" srcId="{5B6AA97D-03A4-4E33-BD3D-9C5FF79500C7}" destId="{897274E5-1DAB-494E-8BB5-E59DACC4C43B}" srcOrd="0" destOrd="0" parTransId="{2620BB82-1B42-4B90-9F11-FDB8A0FC3430}" sibTransId="{20938318-86F3-431F-BB67-5A8B59A4BFBD}"/>
    <dgm:cxn modelId="{91708A79-071B-4DCE-BEA5-BA2E77BBB2F2}" type="presOf" srcId="{2FC60E47-9C17-4893-A7B3-2969D5EB0416}" destId="{8AD464E8-C99E-44F5-B7CD-7840AD80F66F}" srcOrd="0" destOrd="0" presId="urn:microsoft.com/office/officeart/2005/8/layout/hierarchy2"/>
    <dgm:cxn modelId="{6E1B9B80-F749-41A7-A618-DF788D6C795E}" type="presOf" srcId="{C2AAD366-7BE7-42B1-AA31-8F4F413CAE24}" destId="{755ED7A4-C80E-4875-BA7D-B87BFB1D6B73}" srcOrd="1" destOrd="0" presId="urn:microsoft.com/office/officeart/2005/8/layout/hierarchy2"/>
    <dgm:cxn modelId="{E203FB84-7567-43C7-94EF-F6F0B6A69DCB}" type="presOf" srcId="{D36F65F6-66E9-425D-9E0D-C024795D3504}" destId="{151443E3-6B86-4417-93EB-435C2B6C5CA4}" srcOrd="0" destOrd="0" presId="urn:microsoft.com/office/officeart/2005/8/layout/hierarchy2"/>
    <dgm:cxn modelId="{759B448F-F155-4A04-B660-85613F97BF74}" type="presOf" srcId="{2620BB82-1B42-4B90-9F11-FDB8A0FC3430}" destId="{BF9C7B55-5CBD-4EF0-A606-B52A060A2B58}" srcOrd="1" destOrd="0" presId="urn:microsoft.com/office/officeart/2005/8/layout/hierarchy2"/>
    <dgm:cxn modelId="{8F3E4B97-239A-40E5-805D-9C8064793E6E}" srcId="{9BC3F748-FEB1-4B11-8A00-70613DDEB59A}" destId="{CA91AF7F-B852-4362-AD74-FA08DE2EDDA0}" srcOrd="0" destOrd="0" parTransId="{3C86FEB1-7F3D-4D17-A89B-D0272DFD175A}" sibTransId="{14CF3049-C480-47CF-B16F-61D22FABC2C1}"/>
    <dgm:cxn modelId="{6384A2AB-7E2A-4BF8-AD93-AC667532F54B}" srcId="{897274E5-1DAB-494E-8BB5-E59DACC4C43B}" destId="{F16D1A93-2FBD-4B5F-A5D1-A923D967497C}" srcOrd="2" destOrd="0" parTransId="{A60F1FD5-AFEE-43B0-8336-6A782EFB34C0}" sibTransId="{76C73845-E5C0-4EDA-8DF3-BC36D1EB44DE}"/>
    <dgm:cxn modelId="{15ACA9BA-8988-4783-9DB6-A2DC68ED3386}" type="presOf" srcId="{C2AAD366-7BE7-42B1-AA31-8F4F413CAE24}" destId="{6BB76621-B183-41F1-B34E-0EB80478CF98}" srcOrd="0" destOrd="0" presId="urn:microsoft.com/office/officeart/2005/8/layout/hierarchy2"/>
    <dgm:cxn modelId="{9DECF0C2-9045-4138-BBFF-E30226DD5A03}" type="presOf" srcId="{5B6AA97D-03A4-4E33-BD3D-9C5FF79500C7}" destId="{31F7E778-97B8-496A-A0EA-8901997AF36A}" srcOrd="0" destOrd="0" presId="urn:microsoft.com/office/officeart/2005/8/layout/hierarchy2"/>
    <dgm:cxn modelId="{CDF244DA-56AC-457F-893A-73F34E137588}" type="presOf" srcId="{3C86FEB1-7F3D-4D17-A89B-D0272DFD175A}" destId="{DF8F3D21-9941-4E46-9A92-B97A1DA76674}" srcOrd="1" destOrd="0" presId="urn:microsoft.com/office/officeart/2005/8/layout/hierarchy2"/>
    <dgm:cxn modelId="{4B14E5EE-9105-4A10-A7A7-91055A8BDBFA}" type="presOf" srcId="{F16D1A93-2FBD-4B5F-A5D1-A923D967497C}" destId="{E9054A58-6CC4-443B-9EBC-6A9F3CB9A73D}" srcOrd="0" destOrd="0" presId="urn:microsoft.com/office/officeart/2005/8/layout/hierarchy2"/>
    <dgm:cxn modelId="{2F66E21F-FA4C-475E-9F83-7A7019DBA090}" type="presParOf" srcId="{8AD464E8-C99E-44F5-B7CD-7840AD80F66F}" destId="{00B21AB0-B5A6-41DC-ACD5-CD3C3914D5D9}" srcOrd="0" destOrd="0" presId="urn:microsoft.com/office/officeart/2005/8/layout/hierarchy2"/>
    <dgm:cxn modelId="{0E4BB6EF-6B96-4D63-B7F7-4F938705459C}" type="presParOf" srcId="{00B21AB0-B5A6-41DC-ACD5-CD3C3914D5D9}" destId="{31F7E778-97B8-496A-A0EA-8901997AF36A}" srcOrd="0" destOrd="0" presId="urn:microsoft.com/office/officeart/2005/8/layout/hierarchy2"/>
    <dgm:cxn modelId="{99E1E8A6-8560-43CB-850F-2756291E00A8}" type="presParOf" srcId="{00B21AB0-B5A6-41DC-ACD5-CD3C3914D5D9}" destId="{F0204763-B119-4EDD-9C61-A54644F84408}" srcOrd="1" destOrd="0" presId="urn:microsoft.com/office/officeart/2005/8/layout/hierarchy2"/>
    <dgm:cxn modelId="{3F9A9F7C-3D70-4554-BDC1-44825555E548}" type="presParOf" srcId="{F0204763-B119-4EDD-9C61-A54644F84408}" destId="{894FAC29-FD74-4884-9DD7-A0DB2ECDD6F8}" srcOrd="0" destOrd="0" presId="urn:microsoft.com/office/officeart/2005/8/layout/hierarchy2"/>
    <dgm:cxn modelId="{A3B65E7E-327E-45E3-9941-6441EE20217C}" type="presParOf" srcId="{894FAC29-FD74-4884-9DD7-A0DB2ECDD6F8}" destId="{BF9C7B55-5CBD-4EF0-A606-B52A060A2B58}" srcOrd="0" destOrd="0" presId="urn:microsoft.com/office/officeart/2005/8/layout/hierarchy2"/>
    <dgm:cxn modelId="{0F46197E-748C-4412-96A3-BEA974A0B71B}" type="presParOf" srcId="{F0204763-B119-4EDD-9C61-A54644F84408}" destId="{CD92C404-C42B-4D64-9B6D-421EE855DD07}" srcOrd="1" destOrd="0" presId="urn:microsoft.com/office/officeart/2005/8/layout/hierarchy2"/>
    <dgm:cxn modelId="{6E96AC60-F8EC-457D-A2FB-0019EE0D8D48}" type="presParOf" srcId="{CD92C404-C42B-4D64-9B6D-421EE855DD07}" destId="{4CE4D144-4F77-4BC5-AC14-CD4BB293AA30}" srcOrd="0" destOrd="0" presId="urn:microsoft.com/office/officeart/2005/8/layout/hierarchy2"/>
    <dgm:cxn modelId="{DFF3CC10-376F-403B-893B-B50760B1E067}" type="presParOf" srcId="{CD92C404-C42B-4D64-9B6D-421EE855DD07}" destId="{A65FB2EA-E1E6-4C70-832C-9D60BCAAC34C}" srcOrd="1" destOrd="0" presId="urn:microsoft.com/office/officeart/2005/8/layout/hierarchy2"/>
    <dgm:cxn modelId="{B3827E7E-97BE-4E76-905E-16AE25D67C46}" type="presParOf" srcId="{A65FB2EA-E1E6-4C70-832C-9D60BCAAC34C}" destId="{151443E3-6B86-4417-93EB-435C2B6C5CA4}" srcOrd="0" destOrd="0" presId="urn:microsoft.com/office/officeart/2005/8/layout/hierarchy2"/>
    <dgm:cxn modelId="{FAA3BF38-534A-4FF2-AE0C-02CFB6972B1D}" type="presParOf" srcId="{151443E3-6B86-4417-93EB-435C2B6C5CA4}" destId="{8C851BD7-B3EF-42BB-AB2A-3AFC182B7832}" srcOrd="0" destOrd="0" presId="urn:microsoft.com/office/officeart/2005/8/layout/hierarchy2"/>
    <dgm:cxn modelId="{72908458-1AF5-42A4-9C3D-AAC45C3484FC}" type="presParOf" srcId="{A65FB2EA-E1E6-4C70-832C-9D60BCAAC34C}" destId="{47BC2D8C-A0E8-4A7E-9276-EF3D1C48E9FF}" srcOrd="1" destOrd="0" presId="urn:microsoft.com/office/officeart/2005/8/layout/hierarchy2"/>
    <dgm:cxn modelId="{6D541256-F864-46C6-8B2B-5EBEFABCC78F}" type="presParOf" srcId="{47BC2D8C-A0E8-4A7E-9276-EF3D1C48E9FF}" destId="{4981D9C5-6F00-48F5-91A3-3155D8343F20}" srcOrd="0" destOrd="0" presId="urn:microsoft.com/office/officeart/2005/8/layout/hierarchy2"/>
    <dgm:cxn modelId="{DB88E5A5-D771-46F1-977F-A30F0510F8C5}" type="presParOf" srcId="{47BC2D8C-A0E8-4A7E-9276-EF3D1C48E9FF}" destId="{C9C7B5D5-609D-446D-87B7-09DD274330CF}" srcOrd="1" destOrd="0" presId="urn:microsoft.com/office/officeart/2005/8/layout/hierarchy2"/>
    <dgm:cxn modelId="{5A7BCEB3-B08F-4788-AD49-0F598830D21D}" type="presParOf" srcId="{A65FB2EA-E1E6-4C70-832C-9D60BCAAC34C}" destId="{483618B9-B844-4D5A-854E-6DEAB28601E6}" srcOrd="2" destOrd="0" presId="urn:microsoft.com/office/officeart/2005/8/layout/hierarchy2"/>
    <dgm:cxn modelId="{88D083FF-5195-45BB-B9A3-D1BF5F2F887E}" type="presParOf" srcId="{483618B9-B844-4D5A-854E-6DEAB28601E6}" destId="{7B16140C-C1E2-4355-8D27-005AB1EEEE68}" srcOrd="0" destOrd="0" presId="urn:microsoft.com/office/officeart/2005/8/layout/hierarchy2"/>
    <dgm:cxn modelId="{7B06ACED-072D-460A-A708-CBF6BE6EA3DB}" type="presParOf" srcId="{A65FB2EA-E1E6-4C70-832C-9D60BCAAC34C}" destId="{6006A767-1515-47B1-B83E-B9C0DAFFD681}" srcOrd="3" destOrd="0" presId="urn:microsoft.com/office/officeart/2005/8/layout/hierarchy2"/>
    <dgm:cxn modelId="{B869098F-C7C2-443C-BF0C-B06C06422E2B}" type="presParOf" srcId="{6006A767-1515-47B1-B83E-B9C0DAFFD681}" destId="{E4D55FB5-ABE7-4CAB-9509-93CF5BCD4AB5}" srcOrd="0" destOrd="0" presId="urn:microsoft.com/office/officeart/2005/8/layout/hierarchy2"/>
    <dgm:cxn modelId="{C17C10B8-A7F1-4A75-92BC-AEEC7CA9B9B8}" type="presParOf" srcId="{6006A767-1515-47B1-B83E-B9C0DAFFD681}" destId="{149D4767-749C-4B66-B2FF-75928DB5D71C}" srcOrd="1" destOrd="0" presId="urn:microsoft.com/office/officeart/2005/8/layout/hierarchy2"/>
    <dgm:cxn modelId="{DC3B0CC8-8FF8-489A-9B28-E5477B22D91C}" type="presParOf" srcId="{A65FB2EA-E1E6-4C70-832C-9D60BCAAC34C}" destId="{6328338E-12D8-423D-9D6B-157E407E8ECE}" srcOrd="4" destOrd="0" presId="urn:microsoft.com/office/officeart/2005/8/layout/hierarchy2"/>
    <dgm:cxn modelId="{FBE7F128-1C3E-4C7A-ACE3-449A11C27E2E}" type="presParOf" srcId="{6328338E-12D8-423D-9D6B-157E407E8ECE}" destId="{C7FE64E1-BBA5-4A90-AAB4-8768A6958EF4}" srcOrd="0" destOrd="0" presId="urn:microsoft.com/office/officeart/2005/8/layout/hierarchy2"/>
    <dgm:cxn modelId="{52DE1008-D49B-4AF5-86A9-BCC8AAFDD964}" type="presParOf" srcId="{A65FB2EA-E1E6-4C70-832C-9D60BCAAC34C}" destId="{D19186E2-D655-40CA-97E7-7C0EF390F673}" srcOrd="5" destOrd="0" presId="urn:microsoft.com/office/officeart/2005/8/layout/hierarchy2"/>
    <dgm:cxn modelId="{54E08890-5F3A-4B8F-8A1C-53FCB6BDE5C5}" type="presParOf" srcId="{D19186E2-D655-40CA-97E7-7C0EF390F673}" destId="{E9054A58-6CC4-443B-9EBC-6A9F3CB9A73D}" srcOrd="0" destOrd="0" presId="urn:microsoft.com/office/officeart/2005/8/layout/hierarchy2"/>
    <dgm:cxn modelId="{0B2C0C89-27E7-4EDA-9FCB-BA2A62EC5B33}" type="presParOf" srcId="{D19186E2-D655-40CA-97E7-7C0EF390F673}" destId="{14032AAC-2139-452F-B28E-DB384CCD6999}" srcOrd="1" destOrd="0" presId="urn:microsoft.com/office/officeart/2005/8/layout/hierarchy2"/>
    <dgm:cxn modelId="{7B0F1098-23A1-4A3F-8B4B-8A87F7A8A170}" type="presParOf" srcId="{F0204763-B119-4EDD-9C61-A54644F84408}" destId="{4A5325F1-2844-4DED-84C4-66F9D55A3FC0}" srcOrd="2" destOrd="0" presId="urn:microsoft.com/office/officeart/2005/8/layout/hierarchy2"/>
    <dgm:cxn modelId="{BF1D9D57-1B8A-4E7A-ACFD-D8CA01D398F7}" type="presParOf" srcId="{4A5325F1-2844-4DED-84C4-66F9D55A3FC0}" destId="{6786BBE8-F092-457B-B829-1436D27BE6A0}" srcOrd="0" destOrd="0" presId="urn:microsoft.com/office/officeart/2005/8/layout/hierarchy2"/>
    <dgm:cxn modelId="{5C149FA7-B5B4-4D9A-9542-BCAFFC385DBF}" type="presParOf" srcId="{F0204763-B119-4EDD-9C61-A54644F84408}" destId="{288FBD75-855F-40FA-96D1-B037530855BC}" srcOrd="3" destOrd="0" presId="urn:microsoft.com/office/officeart/2005/8/layout/hierarchy2"/>
    <dgm:cxn modelId="{D54819B2-4819-40C6-B9C7-46A7046DA3B5}" type="presParOf" srcId="{288FBD75-855F-40FA-96D1-B037530855BC}" destId="{A9732837-9B3C-490A-A7B8-3EA568EDC1FC}" srcOrd="0" destOrd="0" presId="urn:microsoft.com/office/officeart/2005/8/layout/hierarchy2"/>
    <dgm:cxn modelId="{B1FE71A5-63C4-4BB5-BF93-DE37E190C448}" type="presParOf" srcId="{288FBD75-855F-40FA-96D1-B037530855BC}" destId="{4E034656-C46A-4B3F-9EA6-AA7279C8E6BA}" srcOrd="1" destOrd="0" presId="urn:microsoft.com/office/officeart/2005/8/layout/hierarchy2"/>
    <dgm:cxn modelId="{ADF1F8E4-A953-4831-A34C-465EC72F906C}" type="presParOf" srcId="{4E034656-C46A-4B3F-9EA6-AA7279C8E6BA}" destId="{8BE06547-DA06-4DEE-808C-779CD2745647}" srcOrd="0" destOrd="0" presId="urn:microsoft.com/office/officeart/2005/8/layout/hierarchy2"/>
    <dgm:cxn modelId="{A5097724-37B5-4ECD-A6FF-AC755A9A4BF9}" type="presParOf" srcId="{8BE06547-DA06-4DEE-808C-779CD2745647}" destId="{DF8F3D21-9941-4E46-9A92-B97A1DA76674}" srcOrd="0" destOrd="0" presId="urn:microsoft.com/office/officeart/2005/8/layout/hierarchy2"/>
    <dgm:cxn modelId="{D5A46A74-2792-40BB-BBE9-63C0D75B3492}" type="presParOf" srcId="{4E034656-C46A-4B3F-9EA6-AA7279C8E6BA}" destId="{A2B3C0AF-D975-47B1-91A6-41C8213992FF}" srcOrd="1" destOrd="0" presId="urn:microsoft.com/office/officeart/2005/8/layout/hierarchy2"/>
    <dgm:cxn modelId="{3872375A-AA64-4CB3-8A5C-84DDA8101298}" type="presParOf" srcId="{A2B3C0AF-D975-47B1-91A6-41C8213992FF}" destId="{24B5C4F6-D69D-46BF-B57E-ADE5F7B6689E}" srcOrd="0" destOrd="0" presId="urn:microsoft.com/office/officeart/2005/8/layout/hierarchy2"/>
    <dgm:cxn modelId="{B5291659-29FC-468A-9D23-4195A0B5268F}" type="presParOf" srcId="{A2B3C0AF-D975-47B1-91A6-41C8213992FF}" destId="{153B116C-3EDC-4E2C-A544-16CB62D43F26}" srcOrd="1" destOrd="0" presId="urn:microsoft.com/office/officeart/2005/8/layout/hierarchy2"/>
    <dgm:cxn modelId="{DA27DCD6-10D1-4439-8AC8-B22CF12C39F5}" type="presParOf" srcId="{4E034656-C46A-4B3F-9EA6-AA7279C8E6BA}" destId="{6BB76621-B183-41F1-B34E-0EB80478CF98}" srcOrd="2" destOrd="0" presId="urn:microsoft.com/office/officeart/2005/8/layout/hierarchy2"/>
    <dgm:cxn modelId="{7C419196-D1B1-4AB7-95E8-CEC18C7D5588}" type="presParOf" srcId="{6BB76621-B183-41F1-B34E-0EB80478CF98}" destId="{755ED7A4-C80E-4875-BA7D-B87BFB1D6B73}" srcOrd="0" destOrd="0" presId="urn:microsoft.com/office/officeart/2005/8/layout/hierarchy2"/>
    <dgm:cxn modelId="{265FB697-8FC5-408A-8AFA-197262B8D7B3}" type="presParOf" srcId="{4E034656-C46A-4B3F-9EA6-AA7279C8E6BA}" destId="{CF892AA5-A19B-4F16-8858-026F5AA74723}" srcOrd="3" destOrd="0" presId="urn:microsoft.com/office/officeart/2005/8/layout/hierarchy2"/>
    <dgm:cxn modelId="{2EBDE435-1E19-432C-9659-A181601E6D66}" type="presParOf" srcId="{CF892AA5-A19B-4F16-8858-026F5AA74723}" destId="{3870F65A-B624-49BE-9C0E-DCCEDE8D5B03}" srcOrd="0" destOrd="0" presId="urn:microsoft.com/office/officeart/2005/8/layout/hierarchy2"/>
    <dgm:cxn modelId="{EEFCCEB3-F7BD-46C4-A67F-A2CD77E9FAC5}" type="presParOf" srcId="{CF892AA5-A19B-4F16-8858-026F5AA74723}" destId="{892396D3-AFD2-46A0-AFA8-88A8C2081A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E3041-FEEB-4F89-99C7-FDD6485BBB46}">
      <dsp:nvSpPr>
        <dsp:cNvPr id="0" name=""/>
        <dsp:cNvSpPr/>
      </dsp:nvSpPr>
      <dsp:spPr>
        <a:xfrm>
          <a:off x="10430" y="0"/>
          <a:ext cx="3117428" cy="96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Spring and Autumn Period</a:t>
          </a:r>
          <a:endParaRPr lang="zh-CN" altLang="en-US" sz="2600" kern="1200" dirty="0"/>
        </a:p>
      </dsp:txBody>
      <dsp:txXfrm>
        <a:off x="38769" y="28339"/>
        <a:ext cx="3060750" cy="910893"/>
      </dsp:txXfrm>
    </dsp:sp>
    <dsp:sp modelId="{D4220C70-B216-4DE3-8DC4-A7A4285C3691}">
      <dsp:nvSpPr>
        <dsp:cNvPr id="0" name=""/>
        <dsp:cNvSpPr/>
      </dsp:nvSpPr>
      <dsp:spPr>
        <a:xfrm>
          <a:off x="3439601" y="97224"/>
          <a:ext cx="660894" cy="7731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3439601" y="251848"/>
        <a:ext cx="462626" cy="463874"/>
      </dsp:txXfrm>
    </dsp:sp>
    <dsp:sp modelId="{54E67150-0548-4714-ACFE-64242B75B1B4}">
      <dsp:nvSpPr>
        <dsp:cNvPr id="0" name=""/>
        <dsp:cNvSpPr/>
      </dsp:nvSpPr>
      <dsp:spPr>
        <a:xfrm>
          <a:off x="4374829" y="0"/>
          <a:ext cx="3117428" cy="96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Warring States Period</a:t>
          </a:r>
          <a:endParaRPr lang="zh-CN" altLang="en-US" sz="2600" kern="1200" dirty="0"/>
        </a:p>
      </dsp:txBody>
      <dsp:txXfrm>
        <a:off x="4403168" y="28339"/>
        <a:ext cx="3060750" cy="910893"/>
      </dsp:txXfrm>
    </dsp:sp>
    <dsp:sp modelId="{DF62BC16-3546-4E2D-9CDB-E7ADBF2994AC}">
      <dsp:nvSpPr>
        <dsp:cNvPr id="0" name=""/>
        <dsp:cNvSpPr/>
      </dsp:nvSpPr>
      <dsp:spPr>
        <a:xfrm>
          <a:off x="7804001" y="97224"/>
          <a:ext cx="660894" cy="7731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4001" y="251848"/>
        <a:ext cx="462626" cy="463874"/>
      </dsp:txXfrm>
    </dsp:sp>
    <dsp:sp modelId="{F7CE4721-8D3F-4A61-92AA-3A302ABC9ABB}">
      <dsp:nvSpPr>
        <dsp:cNvPr id="0" name=""/>
        <dsp:cNvSpPr/>
      </dsp:nvSpPr>
      <dsp:spPr>
        <a:xfrm>
          <a:off x="8739229" y="0"/>
          <a:ext cx="3117428" cy="96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Qin and Han Dynasties</a:t>
          </a:r>
          <a:endParaRPr lang="zh-CN" altLang="en-US" sz="2600" kern="1200" dirty="0"/>
        </a:p>
      </dsp:txBody>
      <dsp:txXfrm>
        <a:off x="8767568" y="28339"/>
        <a:ext cx="3060750" cy="910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E3041-FEEB-4F89-99C7-FDD6485BBB46}">
      <dsp:nvSpPr>
        <dsp:cNvPr id="0" name=""/>
        <dsp:cNvSpPr/>
      </dsp:nvSpPr>
      <dsp:spPr>
        <a:xfrm>
          <a:off x="10430" y="0"/>
          <a:ext cx="3117428" cy="96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Southern and Northern Dynasties</a:t>
          </a:r>
          <a:endParaRPr lang="zh-CN" altLang="en-US" sz="2600" kern="1200" dirty="0"/>
        </a:p>
      </dsp:txBody>
      <dsp:txXfrm>
        <a:off x="38769" y="28339"/>
        <a:ext cx="3060750" cy="910893"/>
      </dsp:txXfrm>
    </dsp:sp>
    <dsp:sp modelId="{D4220C70-B216-4DE3-8DC4-A7A4285C3691}">
      <dsp:nvSpPr>
        <dsp:cNvPr id="0" name=""/>
        <dsp:cNvSpPr/>
      </dsp:nvSpPr>
      <dsp:spPr>
        <a:xfrm>
          <a:off x="3439601" y="97224"/>
          <a:ext cx="660894" cy="7731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3439601" y="251848"/>
        <a:ext cx="462626" cy="463874"/>
      </dsp:txXfrm>
    </dsp:sp>
    <dsp:sp modelId="{54E67150-0548-4714-ACFE-64242B75B1B4}">
      <dsp:nvSpPr>
        <dsp:cNvPr id="0" name=""/>
        <dsp:cNvSpPr/>
      </dsp:nvSpPr>
      <dsp:spPr>
        <a:xfrm>
          <a:off x="4374829" y="0"/>
          <a:ext cx="3117428" cy="96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Tang and Song Dynasties</a:t>
          </a:r>
          <a:endParaRPr lang="zh-CN" altLang="en-US" sz="2600" kern="1200" dirty="0"/>
        </a:p>
      </dsp:txBody>
      <dsp:txXfrm>
        <a:off x="4403168" y="28339"/>
        <a:ext cx="3060750" cy="910893"/>
      </dsp:txXfrm>
    </dsp:sp>
    <dsp:sp modelId="{DF62BC16-3546-4E2D-9CDB-E7ADBF2994AC}">
      <dsp:nvSpPr>
        <dsp:cNvPr id="0" name=""/>
        <dsp:cNvSpPr/>
      </dsp:nvSpPr>
      <dsp:spPr>
        <a:xfrm>
          <a:off x="7804001" y="97224"/>
          <a:ext cx="660894" cy="7731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4001" y="251848"/>
        <a:ext cx="462626" cy="463874"/>
      </dsp:txXfrm>
    </dsp:sp>
    <dsp:sp modelId="{F7CE4721-8D3F-4A61-92AA-3A302ABC9ABB}">
      <dsp:nvSpPr>
        <dsp:cNvPr id="0" name=""/>
        <dsp:cNvSpPr/>
      </dsp:nvSpPr>
      <dsp:spPr>
        <a:xfrm>
          <a:off x="8739229" y="0"/>
          <a:ext cx="3117428" cy="96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Qing Dynasty</a:t>
          </a:r>
          <a:endParaRPr lang="zh-CN" altLang="en-US" sz="2600" kern="1200" dirty="0"/>
        </a:p>
      </dsp:txBody>
      <dsp:txXfrm>
        <a:off x="8767568" y="28339"/>
        <a:ext cx="3060750" cy="910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E778-97B8-496A-A0EA-8901997AF36A}">
      <dsp:nvSpPr>
        <dsp:cNvPr id="0" name=""/>
        <dsp:cNvSpPr/>
      </dsp:nvSpPr>
      <dsp:spPr>
        <a:xfrm>
          <a:off x="1838" y="2578218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Pitch-pot</a:t>
          </a:r>
          <a:endParaRPr lang="zh-CN" altLang="en-US" sz="2700" kern="1200" dirty="0"/>
        </a:p>
      </dsp:txBody>
      <dsp:txXfrm>
        <a:off x="25640" y="2602020"/>
        <a:ext cx="1577686" cy="765041"/>
      </dsp:txXfrm>
    </dsp:sp>
    <dsp:sp modelId="{894FAC29-FD74-4884-9DD7-A0DB2ECDD6F8}">
      <dsp:nvSpPr>
        <dsp:cNvPr id="0" name=""/>
        <dsp:cNvSpPr/>
      </dsp:nvSpPr>
      <dsp:spPr>
        <a:xfrm rot="17945813">
          <a:off x="1283739" y="2387158"/>
          <a:ext cx="1336895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1336895" y="132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18765" y="2367029"/>
        <a:ext cx="66844" cy="66844"/>
      </dsp:txXfrm>
    </dsp:sp>
    <dsp:sp modelId="{4CE4D144-4F77-4BC5-AC14-CD4BB293AA30}">
      <dsp:nvSpPr>
        <dsp:cNvPr id="0" name=""/>
        <dsp:cNvSpPr/>
      </dsp:nvSpPr>
      <dsp:spPr>
        <a:xfrm>
          <a:off x="2277246" y="1410040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Materials</a:t>
          </a:r>
          <a:endParaRPr lang="zh-CN" altLang="en-US" sz="2700" kern="1200" dirty="0"/>
        </a:p>
      </dsp:txBody>
      <dsp:txXfrm>
        <a:off x="2301048" y="1433842"/>
        <a:ext cx="1577686" cy="765041"/>
      </dsp:txXfrm>
    </dsp:sp>
    <dsp:sp modelId="{151443E3-6B86-4417-93EB-435C2B6C5CA4}">
      <dsp:nvSpPr>
        <dsp:cNvPr id="0" name=""/>
        <dsp:cNvSpPr/>
      </dsp:nvSpPr>
      <dsp:spPr>
        <a:xfrm rot="18289469">
          <a:off x="3658380" y="1335798"/>
          <a:ext cx="1138428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1138428" y="13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199134" y="1320631"/>
        <a:ext cx="56921" cy="56921"/>
      </dsp:txXfrm>
    </dsp:sp>
    <dsp:sp modelId="{4981D9C5-6F00-48F5-91A3-3155D8343F20}">
      <dsp:nvSpPr>
        <dsp:cNvPr id="0" name=""/>
        <dsp:cNvSpPr/>
      </dsp:nvSpPr>
      <dsp:spPr>
        <a:xfrm>
          <a:off x="4552653" y="475498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bronze</a:t>
          </a:r>
          <a:endParaRPr lang="zh-CN" altLang="en-US" sz="2700" kern="1200" dirty="0"/>
        </a:p>
      </dsp:txBody>
      <dsp:txXfrm>
        <a:off x="4576455" y="499300"/>
        <a:ext cx="1577686" cy="765041"/>
      </dsp:txXfrm>
    </dsp:sp>
    <dsp:sp modelId="{483618B9-B844-4D5A-854E-6DEAB28601E6}">
      <dsp:nvSpPr>
        <dsp:cNvPr id="0" name=""/>
        <dsp:cNvSpPr/>
      </dsp:nvSpPr>
      <dsp:spPr>
        <a:xfrm>
          <a:off x="3902536" y="1803069"/>
          <a:ext cx="650116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650116" y="13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211342" y="1800110"/>
        <a:ext cx="32505" cy="32505"/>
      </dsp:txXfrm>
    </dsp:sp>
    <dsp:sp modelId="{E4D55FB5-ABE7-4CAB-9509-93CF5BCD4AB5}">
      <dsp:nvSpPr>
        <dsp:cNvPr id="0" name=""/>
        <dsp:cNvSpPr/>
      </dsp:nvSpPr>
      <dsp:spPr>
        <a:xfrm>
          <a:off x="4552653" y="1410040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porcelain</a:t>
          </a:r>
          <a:endParaRPr lang="zh-CN" altLang="en-US" sz="2700" kern="1200" dirty="0"/>
        </a:p>
      </dsp:txBody>
      <dsp:txXfrm>
        <a:off x="4576455" y="1433842"/>
        <a:ext cx="1577686" cy="765041"/>
      </dsp:txXfrm>
    </dsp:sp>
    <dsp:sp modelId="{6328338E-12D8-423D-9D6B-157E407E8ECE}">
      <dsp:nvSpPr>
        <dsp:cNvPr id="0" name=""/>
        <dsp:cNvSpPr/>
      </dsp:nvSpPr>
      <dsp:spPr>
        <a:xfrm rot="3310531">
          <a:off x="3658380" y="2270340"/>
          <a:ext cx="1138428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1138428" y="13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199134" y="2255173"/>
        <a:ext cx="56921" cy="56921"/>
      </dsp:txXfrm>
    </dsp:sp>
    <dsp:sp modelId="{E9054A58-6CC4-443B-9EBC-6A9F3CB9A73D}">
      <dsp:nvSpPr>
        <dsp:cNvPr id="0" name=""/>
        <dsp:cNvSpPr/>
      </dsp:nvSpPr>
      <dsp:spPr>
        <a:xfrm>
          <a:off x="4552653" y="2344582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bamboo</a:t>
          </a:r>
          <a:endParaRPr lang="zh-CN" altLang="en-US" sz="2700" kern="1200" dirty="0"/>
        </a:p>
      </dsp:txBody>
      <dsp:txXfrm>
        <a:off x="4576455" y="2368384"/>
        <a:ext cx="1577686" cy="765041"/>
      </dsp:txXfrm>
    </dsp:sp>
    <dsp:sp modelId="{4A5325F1-2844-4DED-84C4-66F9D55A3FC0}">
      <dsp:nvSpPr>
        <dsp:cNvPr id="0" name=""/>
        <dsp:cNvSpPr/>
      </dsp:nvSpPr>
      <dsp:spPr>
        <a:xfrm rot="3654187">
          <a:off x="1283739" y="3555336"/>
          <a:ext cx="1336895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1336895" y="132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18765" y="3535207"/>
        <a:ext cx="66844" cy="66844"/>
      </dsp:txXfrm>
    </dsp:sp>
    <dsp:sp modelId="{A9732837-9B3C-490A-A7B8-3EA568EDC1FC}">
      <dsp:nvSpPr>
        <dsp:cNvPr id="0" name=""/>
        <dsp:cNvSpPr/>
      </dsp:nvSpPr>
      <dsp:spPr>
        <a:xfrm>
          <a:off x="2277246" y="3746396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Shapes</a:t>
          </a:r>
          <a:endParaRPr lang="zh-CN" altLang="en-US" sz="2700" kern="1200" dirty="0"/>
        </a:p>
      </dsp:txBody>
      <dsp:txXfrm>
        <a:off x="2301048" y="3770198"/>
        <a:ext cx="1577686" cy="765041"/>
      </dsp:txXfrm>
    </dsp:sp>
    <dsp:sp modelId="{8BE06547-DA06-4DEE-808C-779CD2745647}">
      <dsp:nvSpPr>
        <dsp:cNvPr id="0" name=""/>
        <dsp:cNvSpPr/>
      </dsp:nvSpPr>
      <dsp:spPr>
        <a:xfrm rot="19457599">
          <a:off x="3827284" y="3905789"/>
          <a:ext cx="800620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800620" y="13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207579" y="3899067"/>
        <a:ext cx="40031" cy="40031"/>
      </dsp:txXfrm>
    </dsp:sp>
    <dsp:sp modelId="{24B5C4F6-D69D-46BF-B57E-ADE5F7B6689E}">
      <dsp:nvSpPr>
        <dsp:cNvPr id="0" name=""/>
        <dsp:cNvSpPr/>
      </dsp:nvSpPr>
      <dsp:spPr>
        <a:xfrm>
          <a:off x="4552653" y="3279125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handles</a:t>
          </a:r>
          <a:endParaRPr lang="zh-CN" altLang="en-US" sz="2700" kern="1200" dirty="0"/>
        </a:p>
      </dsp:txBody>
      <dsp:txXfrm>
        <a:off x="4576455" y="3302927"/>
        <a:ext cx="1577686" cy="765041"/>
      </dsp:txXfrm>
    </dsp:sp>
    <dsp:sp modelId="{6BB76621-B183-41F1-B34E-0EB80478CF98}">
      <dsp:nvSpPr>
        <dsp:cNvPr id="0" name=""/>
        <dsp:cNvSpPr/>
      </dsp:nvSpPr>
      <dsp:spPr>
        <a:xfrm rot="2142401">
          <a:off x="3827284" y="4373060"/>
          <a:ext cx="800620" cy="26586"/>
        </a:xfrm>
        <a:custGeom>
          <a:avLst/>
          <a:gdLst/>
          <a:ahLst/>
          <a:cxnLst/>
          <a:rect l="0" t="0" r="0" b="0"/>
          <a:pathLst>
            <a:path>
              <a:moveTo>
                <a:pt x="0" y="13293"/>
              </a:moveTo>
              <a:lnTo>
                <a:pt x="800620" y="13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207579" y="4366338"/>
        <a:ext cx="40031" cy="40031"/>
      </dsp:txXfrm>
    </dsp:sp>
    <dsp:sp modelId="{3870F65A-B624-49BE-9C0E-DCCEDE8D5B03}">
      <dsp:nvSpPr>
        <dsp:cNvPr id="0" name=""/>
        <dsp:cNvSpPr/>
      </dsp:nvSpPr>
      <dsp:spPr>
        <a:xfrm>
          <a:off x="4552653" y="4213667"/>
          <a:ext cx="1625290" cy="812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no handles</a:t>
          </a:r>
          <a:endParaRPr lang="zh-CN" altLang="en-US" sz="2700" kern="1200" dirty="0"/>
        </a:p>
      </dsp:txBody>
      <dsp:txXfrm>
        <a:off x="4576455" y="4237469"/>
        <a:ext cx="1577686" cy="76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64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fif"/><Relationship Id="rId5" Type="http://schemas.openxmlformats.org/officeDocument/2006/relationships/diagramData" Target="../diagrams/data1.xml"/><Relationship Id="rId10" Type="http://schemas.openxmlformats.org/officeDocument/2006/relationships/image" Target="../media/image9.jfif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jfif"/><Relationship Id="rId5" Type="http://schemas.openxmlformats.org/officeDocument/2006/relationships/diagramData" Target="../diagrams/data2.xml"/><Relationship Id="rId10" Type="http://schemas.openxmlformats.org/officeDocument/2006/relationships/image" Target="../media/image12.jfif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8.png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14" y="1413019"/>
            <a:ext cx="12192414" cy="5403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7" y="4943160"/>
            <a:ext cx="5130479" cy="1914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400" y="-45303"/>
            <a:ext cx="2054506" cy="20545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257" y="4449036"/>
            <a:ext cx="5887453" cy="2670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5194508" y="4677926"/>
            <a:ext cx="5887453" cy="26701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00">
            <a:off x="8032822" y="4145089"/>
            <a:ext cx="5887453" cy="26701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30EA14-2B97-FD61-765B-778D1CC32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" y="0"/>
            <a:ext cx="5887453" cy="68621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7DC983C-821B-19BC-2194-2559EA6DD45D}"/>
              </a:ext>
            </a:extLst>
          </p:cNvPr>
          <p:cNvSpPr txBox="1"/>
          <p:nvPr/>
        </p:nvSpPr>
        <p:spPr>
          <a:xfrm>
            <a:off x="3448195" y="1200447"/>
            <a:ext cx="2103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3794A3-59B4-532A-5782-E9D61D7EF11C}"/>
              </a:ext>
            </a:extLst>
          </p:cNvPr>
          <p:cNvSpPr txBox="1"/>
          <p:nvPr/>
        </p:nvSpPr>
        <p:spPr>
          <a:xfrm>
            <a:off x="5771075" y="4211122"/>
            <a:ext cx="2103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C9CA23-69D5-3C22-0466-D6E423C60F89}"/>
              </a:ext>
            </a:extLst>
          </p:cNvPr>
          <p:cNvSpPr txBox="1"/>
          <p:nvPr/>
        </p:nvSpPr>
        <p:spPr>
          <a:xfrm>
            <a:off x="6624754" y="1617703"/>
            <a:ext cx="5421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Segoe UI Black" panose="020B0A02040204020203" pitchFamily="34" charset="0"/>
                <a:ea typeface="Segoe UI Black" panose="020B0A02040204020203" pitchFamily="34" charset="0"/>
              </a:rPr>
              <a:t>Pitch-pot game</a:t>
            </a:r>
            <a:endParaRPr lang="zh-CN" altLang="en-US" sz="8000" dirty="0">
              <a:latin typeface="Segoe UI Black" panose="020B0A020402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3B0FC6-CBF5-E8D9-0577-0FB04AF22E57}"/>
              </a:ext>
            </a:extLst>
          </p:cNvPr>
          <p:cNvSpPr txBox="1"/>
          <p:nvPr/>
        </p:nvSpPr>
        <p:spPr>
          <a:xfrm>
            <a:off x="9707455" y="5597482"/>
            <a:ext cx="228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Presented by Kuang Jing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CC6C8A-78DD-8239-BB47-F9D6D2F5E7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689" y="-45303"/>
            <a:ext cx="2054506" cy="205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718">
            <a:off x="7902743" y="-385010"/>
            <a:ext cx="553915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877" y="94999"/>
            <a:ext cx="2054506" cy="2054506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98FE29-F68A-5B95-3480-500F6400681A}"/>
              </a:ext>
            </a:extLst>
          </p:cNvPr>
          <p:cNvSpPr txBox="1"/>
          <p:nvPr/>
        </p:nvSpPr>
        <p:spPr>
          <a:xfrm>
            <a:off x="2636867" y="2583150"/>
            <a:ext cx="1035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Thank you </a:t>
            </a:r>
            <a:endParaRPr lang="zh-CN" altLang="en-US" sz="9600" b="1" dirty="0">
              <a:latin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923" y="1604923"/>
            <a:ext cx="12192414" cy="5403448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514290" y="0"/>
            <a:ext cx="800219" cy="3667760"/>
            <a:chOff x="514290" y="0"/>
            <a:chExt cx="800219" cy="1562601"/>
          </a:xfrm>
        </p:grpSpPr>
        <p:grpSp>
          <p:nvGrpSpPr>
            <p:cNvPr id="10" name="组 9"/>
            <p:cNvGrpSpPr/>
            <p:nvPr/>
          </p:nvGrpSpPr>
          <p:grpSpPr>
            <a:xfrm>
              <a:off x="514290" y="0"/>
              <a:ext cx="800219" cy="1475874"/>
              <a:chOff x="514290" y="0"/>
              <a:chExt cx="800219" cy="147587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14290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 rot="16200000">
            <a:off x="5166993" y="-1616209"/>
            <a:ext cx="721893" cy="4560759"/>
            <a:chOff x="2518612" y="2261937"/>
            <a:chExt cx="473240" cy="2902366"/>
          </a:xfrm>
        </p:grpSpPr>
        <p:sp>
          <p:nvSpPr>
            <p:cNvPr id="13" name="泪珠形 12"/>
            <p:cNvSpPr/>
            <p:nvPr/>
          </p:nvSpPr>
          <p:spPr>
            <a:xfrm>
              <a:off x="2518612" y="2261937"/>
              <a:ext cx="465221" cy="465221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en-US" altLang="zh-CN" sz="2800" dirty="0">
                  <a:cs typeface="+mn-ea"/>
                  <a:sym typeface="+mn-lt"/>
                </a:rPr>
                <a:t>1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15" name="直线连接符 14"/>
            <p:cNvCxnSpPr>
              <a:cxnSpLocks/>
              <a:stCxn id="13" idx="2"/>
            </p:cNvCxnSpPr>
            <p:nvPr/>
          </p:nvCxnSpPr>
          <p:spPr>
            <a:xfrm>
              <a:off x="2751222" y="2727158"/>
              <a:ext cx="8020" cy="222985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2526631" y="2959768"/>
              <a:ext cx="465221" cy="2204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zh-CN" sz="4000" dirty="0">
                  <a:cs typeface="+mn-ea"/>
                  <a:sym typeface="+mn-lt"/>
                </a:rPr>
                <a:t>Introduction</a:t>
              </a:r>
              <a:endParaRPr kumimoji="1" lang="zh-CN" altLang="en-US" sz="4000" dirty="0">
                <a:cs typeface="+mn-ea"/>
                <a:sym typeface="+mn-lt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429" y="-272461"/>
            <a:ext cx="2054506" cy="2054506"/>
          </a:xfrm>
          <a:prstGeom prst="rect">
            <a:avLst/>
          </a:prstGeom>
        </p:spPr>
      </p:pic>
      <p:grpSp>
        <p:nvGrpSpPr>
          <p:cNvPr id="33" name="组 17">
            <a:extLst>
              <a:ext uri="{FF2B5EF4-FFF2-40B4-BE49-F238E27FC236}">
                <a16:creationId xmlns:a16="http://schemas.microsoft.com/office/drawing/2014/main" id="{02541F39-EC86-B683-9537-E367EED8C14E}"/>
              </a:ext>
            </a:extLst>
          </p:cNvPr>
          <p:cNvGrpSpPr/>
          <p:nvPr/>
        </p:nvGrpSpPr>
        <p:grpSpPr>
          <a:xfrm rot="16200000">
            <a:off x="6647635" y="-1751818"/>
            <a:ext cx="721890" cy="7522041"/>
            <a:chOff x="2518612" y="2261937"/>
            <a:chExt cx="473238" cy="4786859"/>
          </a:xfrm>
        </p:grpSpPr>
        <p:sp>
          <p:nvSpPr>
            <p:cNvPr id="34" name="泪珠形 12">
              <a:extLst>
                <a:ext uri="{FF2B5EF4-FFF2-40B4-BE49-F238E27FC236}">
                  <a16:creationId xmlns:a16="http://schemas.microsoft.com/office/drawing/2014/main" id="{0EA2BE36-D73E-F206-737D-9DB204CAD083}"/>
                </a:ext>
              </a:extLst>
            </p:cNvPr>
            <p:cNvSpPr/>
            <p:nvPr/>
          </p:nvSpPr>
          <p:spPr>
            <a:xfrm>
              <a:off x="2518612" y="2261937"/>
              <a:ext cx="465221" cy="465221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en-US" altLang="zh-CN" sz="2800" dirty="0">
                  <a:cs typeface="+mn-ea"/>
                  <a:sym typeface="+mn-lt"/>
                </a:rPr>
                <a:t>2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35" name="直线连接符 14">
              <a:extLst>
                <a:ext uri="{FF2B5EF4-FFF2-40B4-BE49-F238E27FC236}">
                  <a16:creationId xmlns:a16="http://schemas.microsoft.com/office/drawing/2014/main" id="{9C60970D-A513-D58A-6D0E-AE0F534A5E5B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2751222" y="2727158"/>
              <a:ext cx="8020" cy="222985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18EE8A6-547A-95A5-51CE-C70242C1F975}"/>
                </a:ext>
              </a:extLst>
            </p:cNvPr>
            <p:cNvSpPr/>
            <p:nvPr/>
          </p:nvSpPr>
          <p:spPr>
            <a:xfrm>
              <a:off x="2526629" y="2959768"/>
              <a:ext cx="465221" cy="40890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zh-CN" sz="4000" dirty="0">
                  <a:cs typeface="+mn-ea"/>
                  <a:sym typeface="+mn-lt"/>
                </a:rPr>
                <a:t>Origin and Development</a:t>
              </a:r>
              <a:endParaRPr kumimoji="1" lang="zh-CN" altLang="en-US" sz="4000" dirty="0">
                <a:cs typeface="+mn-ea"/>
                <a:sym typeface="+mn-lt"/>
              </a:endParaRPr>
            </a:p>
          </p:txBody>
        </p:sp>
      </p:grpSp>
      <p:grpSp>
        <p:nvGrpSpPr>
          <p:cNvPr id="37" name="组 17">
            <a:extLst>
              <a:ext uri="{FF2B5EF4-FFF2-40B4-BE49-F238E27FC236}">
                <a16:creationId xmlns:a16="http://schemas.microsoft.com/office/drawing/2014/main" id="{25BA542D-91DE-C9FA-7EBB-5C44C30C5E27}"/>
              </a:ext>
            </a:extLst>
          </p:cNvPr>
          <p:cNvGrpSpPr/>
          <p:nvPr/>
        </p:nvGrpSpPr>
        <p:grpSpPr>
          <a:xfrm rot="16200000">
            <a:off x="5166994" y="1051617"/>
            <a:ext cx="721893" cy="4560759"/>
            <a:chOff x="2518612" y="2261937"/>
            <a:chExt cx="473240" cy="2902366"/>
          </a:xfrm>
        </p:grpSpPr>
        <p:sp>
          <p:nvSpPr>
            <p:cNvPr id="38" name="泪珠形 12">
              <a:extLst>
                <a:ext uri="{FF2B5EF4-FFF2-40B4-BE49-F238E27FC236}">
                  <a16:creationId xmlns:a16="http://schemas.microsoft.com/office/drawing/2014/main" id="{0EB8374D-86E5-B85C-6D87-EBDC569059AA}"/>
                </a:ext>
              </a:extLst>
            </p:cNvPr>
            <p:cNvSpPr/>
            <p:nvPr/>
          </p:nvSpPr>
          <p:spPr>
            <a:xfrm>
              <a:off x="2518612" y="2261937"/>
              <a:ext cx="465221" cy="465221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en-US" altLang="zh-CN" sz="2800" dirty="0">
                  <a:cs typeface="+mn-ea"/>
                  <a:sym typeface="+mn-lt"/>
                </a:rPr>
                <a:t>3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53" name="直线连接符 14">
              <a:extLst>
                <a:ext uri="{FF2B5EF4-FFF2-40B4-BE49-F238E27FC236}">
                  <a16:creationId xmlns:a16="http://schemas.microsoft.com/office/drawing/2014/main" id="{AD511DF2-144F-AF7A-853B-6F9514DA9DCD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2751222" y="2727158"/>
              <a:ext cx="8020" cy="222985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71E55C0-E49E-CEDB-DA31-C74FFF3B9277}"/>
                </a:ext>
              </a:extLst>
            </p:cNvPr>
            <p:cNvSpPr/>
            <p:nvPr/>
          </p:nvSpPr>
          <p:spPr>
            <a:xfrm>
              <a:off x="2526631" y="2959768"/>
              <a:ext cx="465221" cy="2204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zh-CN" sz="4000">
                  <a:cs typeface="+mn-ea"/>
                  <a:sym typeface="+mn-lt"/>
                </a:rPr>
                <a:t>Types</a:t>
              </a:r>
              <a:endParaRPr kumimoji="1" lang="zh-CN" altLang="en-US" sz="4000" dirty="0">
                <a:cs typeface="+mn-ea"/>
                <a:sym typeface="+mn-lt"/>
              </a:endParaRPr>
            </a:p>
          </p:txBody>
        </p:sp>
      </p:grpSp>
      <p:grpSp>
        <p:nvGrpSpPr>
          <p:cNvPr id="59" name="组 17">
            <a:extLst>
              <a:ext uri="{FF2B5EF4-FFF2-40B4-BE49-F238E27FC236}">
                <a16:creationId xmlns:a16="http://schemas.microsoft.com/office/drawing/2014/main" id="{7899FD01-316B-7622-2B05-B0126BEA7902}"/>
              </a:ext>
            </a:extLst>
          </p:cNvPr>
          <p:cNvGrpSpPr/>
          <p:nvPr/>
        </p:nvGrpSpPr>
        <p:grpSpPr>
          <a:xfrm rot="16200000">
            <a:off x="5166995" y="3760456"/>
            <a:ext cx="721890" cy="4560759"/>
            <a:chOff x="2518612" y="2261937"/>
            <a:chExt cx="473238" cy="2902366"/>
          </a:xfrm>
        </p:grpSpPr>
        <p:sp>
          <p:nvSpPr>
            <p:cNvPr id="60" name="泪珠形 12">
              <a:extLst>
                <a:ext uri="{FF2B5EF4-FFF2-40B4-BE49-F238E27FC236}">
                  <a16:creationId xmlns:a16="http://schemas.microsoft.com/office/drawing/2014/main" id="{3C0BE596-07F2-775A-2603-49DB9D2562EC}"/>
                </a:ext>
              </a:extLst>
            </p:cNvPr>
            <p:cNvSpPr/>
            <p:nvPr/>
          </p:nvSpPr>
          <p:spPr>
            <a:xfrm>
              <a:off x="2518612" y="2261937"/>
              <a:ext cx="465221" cy="465221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en-US" altLang="zh-CN" sz="2800" dirty="0">
                  <a:cs typeface="+mn-ea"/>
                  <a:sym typeface="+mn-lt"/>
                </a:rPr>
                <a:t>5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61" name="直线连接符 14">
              <a:extLst>
                <a:ext uri="{FF2B5EF4-FFF2-40B4-BE49-F238E27FC236}">
                  <a16:creationId xmlns:a16="http://schemas.microsoft.com/office/drawing/2014/main" id="{5625B7AA-4A60-2D7F-3CD1-A3955A4049E3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2751222" y="2727158"/>
              <a:ext cx="8020" cy="222985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3066536-0BAD-398F-8B54-B9A0E3427FA8}"/>
                </a:ext>
              </a:extLst>
            </p:cNvPr>
            <p:cNvSpPr/>
            <p:nvPr/>
          </p:nvSpPr>
          <p:spPr>
            <a:xfrm>
              <a:off x="2526629" y="2959768"/>
              <a:ext cx="465221" cy="2204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zh-CN" sz="4000" dirty="0">
                  <a:cs typeface="+mn-ea"/>
                  <a:sym typeface="+mn-lt"/>
                </a:rPr>
                <a:t>Reflection</a:t>
              </a:r>
              <a:endParaRPr kumimoji="1" lang="zh-CN" altLang="en-US" sz="4000" dirty="0">
                <a:cs typeface="+mn-ea"/>
                <a:sym typeface="+mn-lt"/>
              </a:endParaRPr>
            </a:p>
          </p:txBody>
        </p:sp>
      </p:grpSp>
      <p:grpSp>
        <p:nvGrpSpPr>
          <p:cNvPr id="2" name="组 17">
            <a:extLst>
              <a:ext uri="{FF2B5EF4-FFF2-40B4-BE49-F238E27FC236}">
                <a16:creationId xmlns:a16="http://schemas.microsoft.com/office/drawing/2014/main" id="{28763D28-6F24-2A9A-4112-3CD39C32FD08}"/>
              </a:ext>
            </a:extLst>
          </p:cNvPr>
          <p:cNvGrpSpPr/>
          <p:nvPr/>
        </p:nvGrpSpPr>
        <p:grpSpPr>
          <a:xfrm rot="16200000">
            <a:off x="5166996" y="2449889"/>
            <a:ext cx="721890" cy="4560759"/>
            <a:chOff x="2518612" y="2261937"/>
            <a:chExt cx="473238" cy="2902366"/>
          </a:xfrm>
        </p:grpSpPr>
        <p:sp>
          <p:nvSpPr>
            <p:cNvPr id="3" name="泪珠形 12">
              <a:extLst>
                <a:ext uri="{FF2B5EF4-FFF2-40B4-BE49-F238E27FC236}">
                  <a16:creationId xmlns:a16="http://schemas.microsoft.com/office/drawing/2014/main" id="{8A1E8D22-A343-2C82-BD06-5015C2300517}"/>
                </a:ext>
              </a:extLst>
            </p:cNvPr>
            <p:cNvSpPr/>
            <p:nvPr/>
          </p:nvSpPr>
          <p:spPr>
            <a:xfrm>
              <a:off x="2518612" y="2261937"/>
              <a:ext cx="465221" cy="465221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en-US" altLang="zh-CN" sz="2800" dirty="0">
                  <a:cs typeface="+mn-ea"/>
                  <a:sym typeface="+mn-lt"/>
                </a:rPr>
                <a:t>4</a:t>
              </a:r>
              <a:endParaRPr kumimoji="1" lang="zh-CN" altLang="en-US" sz="2800" dirty="0">
                <a:cs typeface="+mn-ea"/>
                <a:sym typeface="+mn-lt"/>
              </a:endParaRPr>
            </a:p>
          </p:txBody>
        </p:sp>
        <p:cxnSp>
          <p:nvCxnSpPr>
            <p:cNvPr id="4" name="直线连接符 14">
              <a:extLst>
                <a:ext uri="{FF2B5EF4-FFF2-40B4-BE49-F238E27FC236}">
                  <a16:creationId xmlns:a16="http://schemas.microsoft.com/office/drawing/2014/main" id="{E51317A0-059C-4EF7-81BD-725E4623A971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2751222" y="2727158"/>
              <a:ext cx="8020" cy="222985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2708365-DD87-C8BE-5C95-C93388758D17}"/>
                </a:ext>
              </a:extLst>
            </p:cNvPr>
            <p:cNvSpPr/>
            <p:nvPr/>
          </p:nvSpPr>
          <p:spPr>
            <a:xfrm>
              <a:off x="2526629" y="2959768"/>
              <a:ext cx="465221" cy="22045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en-US" altLang="zh-CN" sz="4000" dirty="0">
                  <a:cs typeface="+mn-ea"/>
                  <a:sym typeface="+mn-lt"/>
                </a:rPr>
                <a:t>Rules</a:t>
              </a:r>
              <a:endParaRPr kumimoji="1" lang="zh-CN" altLang="en-US" sz="4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580" y="4533836"/>
            <a:ext cx="5887453" cy="26701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3805018" y="4750686"/>
            <a:ext cx="5887453" cy="26701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00">
            <a:off x="6242164" y="3669208"/>
            <a:ext cx="5887453" cy="2670111"/>
          </a:xfrm>
          <a:prstGeom prst="rect">
            <a:avLst/>
          </a:prstGeom>
        </p:spPr>
      </p:pic>
      <p:grpSp>
        <p:nvGrpSpPr>
          <p:cNvPr id="23" name="组 1">
            <a:extLst>
              <a:ext uri="{FF2B5EF4-FFF2-40B4-BE49-F238E27FC236}">
                <a16:creationId xmlns:a16="http://schemas.microsoft.com/office/drawing/2014/main" id="{A1A1E48C-AD0A-4631-62E1-F9CC618554BE}"/>
              </a:ext>
            </a:extLst>
          </p:cNvPr>
          <p:cNvGrpSpPr/>
          <p:nvPr/>
        </p:nvGrpSpPr>
        <p:grpSpPr>
          <a:xfrm rot="16200000">
            <a:off x="1463837" y="-1019508"/>
            <a:ext cx="800219" cy="3728720"/>
            <a:chOff x="514290" y="0"/>
            <a:chExt cx="800219" cy="1562601"/>
          </a:xfrm>
        </p:grpSpPr>
        <p:grpSp>
          <p:nvGrpSpPr>
            <p:cNvPr id="24" name="组 2">
              <a:extLst>
                <a:ext uri="{FF2B5EF4-FFF2-40B4-BE49-F238E27FC236}">
                  <a16:creationId xmlns:a16="http://schemas.microsoft.com/office/drawing/2014/main" id="{D03525E4-F0F9-0F5B-55A1-52EF65D55E17}"/>
                </a:ext>
              </a:extLst>
            </p:cNvPr>
            <p:cNvGrpSpPr/>
            <p:nvPr/>
          </p:nvGrpSpPr>
          <p:grpSpPr>
            <a:xfrm>
              <a:off x="514290" y="0"/>
              <a:ext cx="800219" cy="1475874"/>
              <a:chOff x="514290" y="0"/>
              <a:chExt cx="800219" cy="1475874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D9B1E59-FC02-524A-1162-5E370BE5B89E}"/>
                  </a:ext>
                </a:extLst>
              </p:cNvPr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FF55D1-3191-ABDA-4C7C-F464DC6D1C19}"/>
                  </a:ext>
                </a:extLst>
              </p:cNvPr>
              <p:cNvSpPr txBox="1"/>
              <p:nvPr/>
            </p:nvSpPr>
            <p:spPr>
              <a:xfrm>
                <a:off x="514290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Introduction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3303CEA-29DA-0781-99D5-1E4C8A702CB0}"/>
                </a:ext>
              </a:extLst>
            </p:cNvPr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94FA6F4-0A11-AC14-CBD9-28296D53A25C}"/>
              </a:ext>
            </a:extLst>
          </p:cNvPr>
          <p:cNvSpPr txBox="1"/>
          <p:nvPr/>
        </p:nvSpPr>
        <p:spPr>
          <a:xfrm>
            <a:off x="313820" y="2004267"/>
            <a:ext cx="7538395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Pitch-pot game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 Hu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throwing sport in ancient China. It evolve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archery,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only a sports activity, but also a game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thrower stands at a certain distance,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throws the arrow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pot, and the number of shots determines the winner.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F86D930-2DF7-C790-454A-83009E04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39" y="3229248"/>
            <a:ext cx="3533761" cy="359365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F0D4204-0EE1-B76F-8FE2-01DE3929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780" b="15817"/>
          <a:stretch/>
        </p:blipFill>
        <p:spPr>
          <a:xfrm>
            <a:off x="7927119" y="0"/>
            <a:ext cx="4264881" cy="3241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 rot="16200000">
            <a:off x="3856724" y="-3412416"/>
            <a:ext cx="800219" cy="8514493"/>
            <a:chOff x="514310" y="0"/>
            <a:chExt cx="800219" cy="1562601"/>
          </a:xfrm>
        </p:grpSpPr>
        <p:grpSp>
          <p:nvGrpSpPr>
            <p:cNvPr id="3" name="组 2"/>
            <p:cNvGrpSpPr/>
            <p:nvPr/>
          </p:nvGrpSpPr>
          <p:grpSpPr>
            <a:xfrm>
              <a:off x="514310" y="0"/>
              <a:ext cx="800219" cy="1475874"/>
              <a:chOff x="514310" y="0"/>
              <a:chExt cx="800219" cy="147587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14310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Origin and development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14" y="1454551"/>
            <a:ext cx="12192414" cy="5418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429" y="-272461"/>
            <a:ext cx="2054506" cy="20545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454" y="4950931"/>
            <a:ext cx="5887453" cy="26701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3853144" y="5167781"/>
            <a:ext cx="5887453" cy="26701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00">
            <a:off x="6691458" y="4634944"/>
            <a:ext cx="5887453" cy="2670111"/>
          </a:xfrm>
          <a:prstGeom prst="rect">
            <a:avLst/>
          </a:prstGeom>
        </p:spPr>
      </p:pic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02599297-A37B-449C-B557-E3A5C2AD1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086024"/>
              </p:ext>
            </p:extLst>
          </p:nvPr>
        </p:nvGraphicFramePr>
        <p:xfrm>
          <a:off x="162249" y="1619826"/>
          <a:ext cx="11867088" cy="9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D8336CEB-9490-64FA-334A-8F61CBF06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7" y="2845209"/>
            <a:ext cx="3261671" cy="17347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837EF63-F7F2-E0D9-1934-FFE3DB28CE63}"/>
              </a:ext>
            </a:extLst>
          </p:cNvPr>
          <p:cNvSpPr txBox="1"/>
          <p:nvPr/>
        </p:nvSpPr>
        <p:spPr>
          <a:xfrm>
            <a:off x="47674" y="4772482"/>
            <a:ext cx="3477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archery.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could not shoot would put sticks into the wine pot instead of arrows.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5E2B342-3868-586E-0420-8F316AAC00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811" y="2835505"/>
            <a:ext cx="3261671" cy="171312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2FECCFA-7444-F97F-ABA4-CC279A636F7C}"/>
              </a:ext>
            </a:extLst>
          </p:cNvPr>
          <p:cNvSpPr txBox="1"/>
          <p:nvPr/>
        </p:nvSpPr>
        <p:spPr>
          <a:xfrm>
            <a:off x="4209912" y="4772482"/>
            <a:ext cx="377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elegant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 tended to cultivate their hearts, so this quiet and courteous activity met their needs.</a:t>
            </a:r>
          </a:p>
          <a:p>
            <a:endParaRPr lang="zh-CN" altLang="en-US" sz="24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DB4DB41-DF24-B111-DCB8-320B3B58D4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" b="7429"/>
          <a:stretch/>
        </p:blipFill>
        <p:spPr>
          <a:xfrm>
            <a:off x="8801846" y="2804186"/>
            <a:ext cx="3261671" cy="177576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00A2377-EE17-5F68-AF93-2191D85F917C}"/>
              </a:ext>
            </a:extLst>
          </p:cNvPr>
          <p:cNvSpPr txBox="1"/>
          <p:nvPr/>
        </p:nvSpPr>
        <p:spPr>
          <a:xfrm>
            <a:off x="8801846" y="4772482"/>
            <a:ext cx="3261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popular but difficult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many new programs.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75694-879A-3010-1AEF-4D12FCD9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46EBEC55-7F3D-23DF-370C-D49953EEAED5}"/>
              </a:ext>
            </a:extLst>
          </p:cNvPr>
          <p:cNvGrpSpPr/>
          <p:nvPr/>
        </p:nvGrpSpPr>
        <p:grpSpPr>
          <a:xfrm rot="16200000">
            <a:off x="3856724" y="-3412416"/>
            <a:ext cx="800219" cy="8514493"/>
            <a:chOff x="514310" y="0"/>
            <a:chExt cx="800219" cy="1562601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1769E70E-BF52-E329-2AB5-DA27F7BE038D}"/>
                </a:ext>
              </a:extLst>
            </p:cNvPr>
            <p:cNvGrpSpPr/>
            <p:nvPr/>
          </p:nvGrpSpPr>
          <p:grpSpPr>
            <a:xfrm>
              <a:off x="514310" y="0"/>
              <a:ext cx="800219" cy="1475874"/>
              <a:chOff x="514310" y="0"/>
              <a:chExt cx="800219" cy="1475874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0CA07DD-A7F6-7939-C366-DCF106EAF6A5}"/>
                  </a:ext>
                </a:extLst>
              </p:cNvPr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306C1D-BF4B-EF59-C1B8-BFF32F406366}"/>
                  </a:ext>
                </a:extLst>
              </p:cNvPr>
              <p:cNvSpPr txBox="1"/>
              <p:nvPr/>
            </p:nvSpPr>
            <p:spPr>
              <a:xfrm>
                <a:off x="514310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Origin and development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AFC3A4A-3EDB-C17A-B55F-9DB79935F967}"/>
                </a:ext>
              </a:extLst>
            </p:cNvPr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C577E9E-46CD-BBDE-A521-68B7A77A6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14" y="1454551"/>
            <a:ext cx="12192414" cy="5418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DA4D23-799E-2D97-7ADA-93AC85C6FD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429" y="-272461"/>
            <a:ext cx="2054506" cy="205450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62577CC-A5C2-250C-5E13-A60F8EC39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454" y="4950931"/>
            <a:ext cx="5887453" cy="26701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86F35A-F399-AED9-77A4-56A22AC5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3853144" y="5167781"/>
            <a:ext cx="5887453" cy="26701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99D9978-0C6F-AFC3-670C-C24E15DBA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00">
            <a:off x="6691458" y="4634944"/>
            <a:ext cx="5887453" cy="2670111"/>
          </a:xfrm>
          <a:prstGeom prst="rect">
            <a:avLst/>
          </a:prstGeom>
        </p:spPr>
      </p:pic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7A2E5E5E-AC73-643F-260E-78B3142B4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353107"/>
              </p:ext>
            </p:extLst>
          </p:nvPr>
        </p:nvGraphicFramePr>
        <p:xfrm>
          <a:off x="162249" y="1619826"/>
          <a:ext cx="11867088" cy="9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125EFED8-8022-6A49-DB79-5A3740EDB5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97" y="2882336"/>
            <a:ext cx="3261671" cy="166048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EC58ABA-4655-934C-F4F7-3F270C21044C}"/>
              </a:ext>
            </a:extLst>
          </p:cNvPr>
          <p:cNvSpPr txBox="1"/>
          <p:nvPr/>
        </p:nvSpPr>
        <p:spPr>
          <a:xfrm>
            <a:off x="47674" y="4772482"/>
            <a:ext cx="334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Entertaining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Pitch-pot game no longer demanded etiquette,  but gradually developed into entertainment.</a:t>
            </a:r>
          </a:p>
          <a:p>
            <a:pPr algn="just"/>
            <a:endParaRPr lang="en-US" altLang="zh-CN" sz="24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BCE019E-91F3-201C-1FA0-7547586883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811" y="2938622"/>
            <a:ext cx="3261671" cy="162627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B98F59C-D826-1CD7-015B-77E31A08C699}"/>
              </a:ext>
            </a:extLst>
          </p:cNvPr>
          <p:cNvSpPr txBox="1"/>
          <p:nvPr/>
        </p:nvSpPr>
        <p:spPr>
          <a:xfrm>
            <a:off x="4209912" y="4772482"/>
            <a:ext cx="3771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restricted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Sima Guang modified and limited Pitch-pot game according to feudal etiquette.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0A78D14-920F-0D1F-6E00-7F117F8EEB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12486" r="10414" b="4498"/>
          <a:stretch/>
        </p:blipFill>
        <p:spPr>
          <a:xfrm>
            <a:off x="8801846" y="2804186"/>
            <a:ext cx="3261671" cy="177576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6193DE4-E357-5FA7-79BA-DBB49956F379}"/>
              </a:ext>
            </a:extLst>
          </p:cNvPr>
          <p:cNvSpPr txBox="1"/>
          <p:nvPr/>
        </p:nvSpPr>
        <p:spPr>
          <a:xfrm>
            <a:off x="8801846" y="4772482"/>
            <a:ext cx="3261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declining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introduction of modern western sports, Pitch-pot withdrew from the stage.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A8A96-961B-DD2B-1602-1D8741BD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985172F-3936-1A33-0856-CAF2F0343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580" y="4533836"/>
            <a:ext cx="5887453" cy="26701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A9168EA-FE74-527C-BF5D-A3633227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3805018" y="4750686"/>
            <a:ext cx="5887453" cy="2670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C38610-779E-1051-2B57-9792E68D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00">
            <a:off x="6242164" y="3669208"/>
            <a:ext cx="5887453" cy="2670111"/>
          </a:xfrm>
          <a:prstGeom prst="rect">
            <a:avLst/>
          </a:prstGeom>
        </p:spPr>
      </p:pic>
      <p:grpSp>
        <p:nvGrpSpPr>
          <p:cNvPr id="23" name="组 1">
            <a:extLst>
              <a:ext uri="{FF2B5EF4-FFF2-40B4-BE49-F238E27FC236}">
                <a16:creationId xmlns:a16="http://schemas.microsoft.com/office/drawing/2014/main" id="{DF59C04C-61E6-9E22-3437-00DC13DF0752}"/>
              </a:ext>
            </a:extLst>
          </p:cNvPr>
          <p:cNvGrpSpPr/>
          <p:nvPr/>
        </p:nvGrpSpPr>
        <p:grpSpPr>
          <a:xfrm rot="16200000">
            <a:off x="729843" y="-285547"/>
            <a:ext cx="800219" cy="2260731"/>
            <a:chOff x="514323" y="0"/>
            <a:chExt cx="800219" cy="1562601"/>
          </a:xfrm>
        </p:grpSpPr>
        <p:grpSp>
          <p:nvGrpSpPr>
            <p:cNvPr id="24" name="组 2">
              <a:extLst>
                <a:ext uri="{FF2B5EF4-FFF2-40B4-BE49-F238E27FC236}">
                  <a16:creationId xmlns:a16="http://schemas.microsoft.com/office/drawing/2014/main" id="{4C3BDA56-41AA-8590-BABF-1A70BF2E8C02}"/>
                </a:ext>
              </a:extLst>
            </p:cNvPr>
            <p:cNvGrpSpPr/>
            <p:nvPr/>
          </p:nvGrpSpPr>
          <p:grpSpPr>
            <a:xfrm>
              <a:off x="514323" y="0"/>
              <a:ext cx="800219" cy="1475874"/>
              <a:chOff x="514323" y="0"/>
              <a:chExt cx="800219" cy="1475874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1B7DF50-C8C5-3466-85B2-08B039989C3F}"/>
                  </a:ext>
                </a:extLst>
              </p:cNvPr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5077B18-EFEC-AE64-054D-7FF1306B4CBC}"/>
                  </a:ext>
                </a:extLst>
              </p:cNvPr>
              <p:cNvSpPr txBox="1"/>
              <p:nvPr/>
            </p:nvSpPr>
            <p:spPr>
              <a:xfrm>
                <a:off x="514323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Types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D8E2C9E-756F-342C-CFD5-533302773821}"/>
                </a:ext>
              </a:extLst>
            </p:cNvPr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26537C-4547-21F8-DAD9-A83B19E2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1" y="0"/>
            <a:ext cx="3398795" cy="33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EC0AA2D-DEBB-F65E-1DF4-B3932F9421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95" t="12273" r="18459" b="12139"/>
          <a:stretch/>
        </p:blipFill>
        <p:spPr>
          <a:xfrm>
            <a:off x="6557854" y="3402269"/>
            <a:ext cx="3361482" cy="3455731"/>
          </a:xfrm>
          <a:prstGeom prst="rect">
            <a:avLst/>
          </a:prstGeom>
        </p:spPr>
      </p:pic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27F8960-B49F-6309-0A61-34F97513C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727862"/>
              </p:ext>
            </p:extLst>
          </p:nvPr>
        </p:nvGraphicFramePr>
        <p:xfrm>
          <a:off x="17975" y="1036025"/>
          <a:ext cx="6179783" cy="550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DB1E4C74-762B-6C76-7F86-9BC22D377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7955" t="6938" r="28177" b="2030"/>
          <a:stretch/>
        </p:blipFill>
        <p:spPr>
          <a:xfrm>
            <a:off x="9892465" y="3304866"/>
            <a:ext cx="2299535" cy="35353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779E63-3A8C-BC8C-BE1A-F3AD81EF6E4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0795" t="25468" r="20623"/>
          <a:stretch/>
        </p:blipFill>
        <p:spPr>
          <a:xfrm>
            <a:off x="9919336" y="17743"/>
            <a:ext cx="2226064" cy="32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1C4F2-563F-E8CF-EF92-BC21476B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7B58112-749C-4710-70E9-2C561266F0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885"/>
            <a:ext cx="7540752" cy="6239256"/>
          </a:xfrm>
          <a:prstGeom prst="rect">
            <a:avLst/>
          </a:prstGeom>
        </p:spPr>
      </p:pic>
      <p:grpSp>
        <p:nvGrpSpPr>
          <p:cNvPr id="2" name="组 1">
            <a:extLst>
              <a:ext uri="{FF2B5EF4-FFF2-40B4-BE49-F238E27FC236}">
                <a16:creationId xmlns:a16="http://schemas.microsoft.com/office/drawing/2014/main" id="{83C626F7-84C2-7D5B-1F78-37A616CB2F9F}"/>
              </a:ext>
            </a:extLst>
          </p:cNvPr>
          <p:cNvGrpSpPr/>
          <p:nvPr/>
        </p:nvGrpSpPr>
        <p:grpSpPr>
          <a:xfrm rot="16200000">
            <a:off x="859525" y="-415202"/>
            <a:ext cx="800219" cy="2520096"/>
            <a:chOff x="514296" y="0"/>
            <a:chExt cx="800219" cy="1562601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E3D3EC4C-FC84-84FA-C62E-173323C46B77}"/>
                </a:ext>
              </a:extLst>
            </p:cNvPr>
            <p:cNvGrpSpPr/>
            <p:nvPr/>
          </p:nvGrpSpPr>
          <p:grpSpPr>
            <a:xfrm>
              <a:off x="514296" y="0"/>
              <a:ext cx="800219" cy="1475874"/>
              <a:chOff x="514296" y="0"/>
              <a:chExt cx="800219" cy="1475874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DB3E82F-D18E-C578-6449-81F3405D2177}"/>
                  </a:ext>
                </a:extLst>
              </p:cNvPr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C78845-CF2E-4F3B-E530-85931D973DA0}"/>
                  </a:ext>
                </a:extLst>
              </p:cNvPr>
              <p:cNvSpPr txBox="1"/>
              <p:nvPr/>
            </p:nvSpPr>
            <p:spPr>
              <a:xfrm>
                <a:off x="514296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Rules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3DEE824-3C69-666C-B860-299789AA17E7}"/>
                </a:ext>
              </a:extLst>
            </p:cNvPr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BC4C008-3131-E895-3267-ED4FBA9D8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429" y="-272461"/>
            <a:ext cx="2054506" cy="205450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530D9CB-8526-8E87-7104-9570B5627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454" y="4950931"/>
            <a:ext cx="5887453" cy="26701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BBE1CB2-215F-A26B-A892-C16EB9F51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3853144" y="5167781"/>
            <a:ext cx="5887453" cy="2670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D2E971-4E3E-CBB1-146E-45EDA4777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5"/>
          <a:stretch/>
        </p:blipFill>
        <p:spPr>
          <a:xfrm>
            <a:off x="1401740" y="1485688"/>
            <a:ext cx="1761327" cy="39201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C199D3-9844-A6DF-1F16-6BF9FD7DD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277" y="1507195"/>
            <a:ext cx="1662430" cy="391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9AA55F-717F-D0F5-4918-A6B1B4CC6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3916" y="1485689"/>
            <a:ext cx="1761327" cy="391775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DD8408B-E1E8-0B67-920F-04F52A48535A}"/>
              </a:ext>
            </a:extLst>
          </p:cNvPr>
          <p:cNvSpPr txBox="1"/>
          <p:nvPr/>
        </p:nvSpPr>
        <p:spPr>
          <a:xfrm>
            <a:off x="1849107" y="5436980"/>
            <a:ext cx="15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有初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3C2206-E8A2-4A0C-0A36-8748E41C062F}"/>
              </a:ext>
            </a:extLst>
          </p:cNvPr>
          <p:cNvSpPr txBox="1"/>
          <p:nvPr/>
        </p:nvSpPr>
        <p:spPr>
          <a:xfrm>
            <a:off x="5887039" y="5436980"/>
            <a:ext cx="15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贯耳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B2CE99-1D5A-6C11-B9CE-0ED11885138C}"/>
              </a:ext>
            </a:extLst>
          </p:cNvPr>
          <p:cNvSpPr txBox="1"/>
          <p:nvPr/>
        </p:nvSpPr>
        <p:spPr>
          <a:xfrm>
            <a:off x="9894955" y="5436980"/>
            <a:ext cx="15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连中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99AA8E3-D465-393F-8FCA-C1AF5C4569D1}"/>
              </a:ext>
            </a:extLst>
          </p:cNvPr>
          <p:cNvSpPr txBox="1"/>
          <p:nvPr/>
        </p:nvSpPr>
        <p:spPr>
          <a:xfrm>
            <a:off x="1074320" y="5781039"/>
            <a:ext cx="266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Hit the target at the first time</a:t>
            </a:r>
            <a:endParaRPr lang="zh-CN" altLang="en-US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F32BC1C-4FB7-C1CB-F52D-DFB0190A1270}"/>
              </a:ext>
            </a:extLst>
          </p:cNvPr>
          <p:cNvSpPr txBox="1"/>
          <p:nvPr/>
        </p:nvSpPr>
        <p:spPr>
          <a:xfrm>
            <a:off x="5142299" y="5791198"/>
            <a:ext cx="250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/>
              <a:t>Hit the handle next to the spout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74C626D-1DF3-AE58-B1E1-2A9368025FCD}"/>
              </a:ext>
            </a:extLst>
          </p:cNvPr>
          <p:cNvSpPr txBox="1"/>
          <p:nvPr/>
        </p:nvSpPr>
        <p:spPr>
          <a:xfrm>
            <a:off x="9131276" y="5791198"/>
            <a:ext cx="285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Hit the target again after the first arrow </a:t>
            </a:r>
            <a:endParaRPr lang="zh-CN" altLang="en-US" sz="2400" dirty="0"/>
          </a:p>
        </p:txBody>
      </p:sp>
      <p:sp>
        <p:nvSpPr>
          <p:cNvPr id="26" name="星形: 十角 25">
            <a:extLst>
              <a:ext uri="{FF2B5EF4-FFF2-40B4-BE49-F238E27FC236}">
                <a16:creationId xmlns:a16="http://schemas.microsoft.com/office/drawing/2014/main" id="{1A47FE7F-1D77-7E8B-AC1F-B292A9887BB6}"/>
              </a:ext>
            </a:extLst>
          </p:cNvPr>
          <p:cNvSpPr/>
          <p:nvPr/>
        </p:nvSpPr>
        <p:spPr>
          <a:xfrm>
            <a:off x="2631440" y="1507195"/>
            <a:ext cx="782647" cy="8194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星形: 十角 26">
            <a:extLst>
              <a:ext uri="{FF2B5EF4-FFF2-40B4-BE49-F238E27FC236}">
                <a16:creationId xmlns:a16="http://schemas.microsoft.com/office/drawing/2014/main" id="{E0597D0B-4F79-D740-D3F1-0C697D6F633F}"/>
              </a:ext>
            </a:extLst>
          </p:cNvPr>
          <p:cNvSpPr/>
          <p:nvPr/>
        </p:nvSpPr>
        <p:spPr>
          <a:xfrm>
            <a:off x="6723383" y="1485688"/>
            <a:ext cx="782647" cy="8194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星形: 十角 28">
            <a:extLst>
              <a:ext uri="{FF2B5EF4-FFF2-40B4-BE49-F238E27FC236}">
                <a16:creationId xmlns:a16="http://schemas.microsoft.com/office/drawing/2014/main" id="{88EDC587-A752-DBC3-60C3-0883B1B9945F}"/>
              </a:ext>
            </a:extLst>
          </p:cNvPr>
          <p:cNvSpPr/>
          <p:nvPr/>
        </p:nvSpPr>
        <p:spPr>
          <a:xfrm>
            <a:off x="10677288" y="1405854"/>
            <a:ext cx="782647" cy="8194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FFE0-2EC3-0F1A-BBA6-26301B75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63FA83E-9CBB-D238-AB59-7B56D3E912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744"/>
            <a:ext cx="7540752" cy="6239256"/>
          </a:xfrm>
          <a:prstGeom prst="rect">
            <a:avLst/>
          </a:prstGeom>
        </p:spPr>
      </p:pic>
      <p:grpSp>
        <p:nvGrpSpPr>
          <p:cNvPr id="2" name="组 1">
            <a:extLst>
              <a:ext uri="{FF2B5EF4-FFF2-40B4-BE49-F238E27FC236}">
                <a16:creationId xmlns:a16="http://schemas.microsoft.com/office/drawing/2014/main" id="{E50FE2F6-3983-7C58-823B-4409CB703C4E}"/>
              </a:ext>
            </a:extLst>
          </p:cNvPr>
          <p:cNvGrpSpPr/>
          <p:nvPr/>
        </p:nvGrpSpPr>
        <p:grpSpPr>
          <a:xfrm rot="16200000">
            <a:off x="859525" y="-415202"/>
            <a:ext cx="800219" cy="2520096"/>
            <a:chOff x="514296" y="0"/>
            <a:chExt cx="800219" cy="1562601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9E3068E2-2911-0F5D-70F8-ED3DCA988163}"/>
                </a:ext>
              </a:extLst>
            </p:cNvPr>
            <p:cNvGrpSpPr/>
            <p:nvPr/>
          </p:nvGrpSpPr>
          <p:grpSpPr>
            <a:xfrm>
              <a:off x="514296" y="0"/>
              <a:ext cx="800219" cy="1475874"/>
              <a:chOff x="514296" y="0"/>
              <a:chExt cx="800219" cy="1475874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C708A02-AFC4-4189-589F-10856EFBAA64}"/>
                  </a:ext>
                </a:extLst>
              </p:cNvPr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0F524C-2DD5-901C-C7C6-C3D5FBF7FE1C}"/>
                  </a:ext>
                </a:extLst>
              </p:cNvPr>
              <p:cNvSpPr txBox="1"/>
              <p:nvPr/>
            </p:nvSpPr>
            <p:spPr>
              <a:xfrm>
                <a:off x="514296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Rules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B88D4E0-722E-78D8-B26E-C78D795567BF}"/>
                </a:ext>
              </a:extLst>
            </p:cNvPr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7257D00-5103-F749-555D-3F71E8560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429" y="-272461"/>
            <a:ext cx="2054506" cy="205450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F3CC8-9CC8-904F-609D-989C676EF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204">
            <a:off x="3857235" y="5210695"/>
            <a:ext cx="5887453" cy="26701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ED2B6A7-9D9D-BBD3-9C04-83A4E64FB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00">
            <a:off x="6691458" y="4634944"/>
            <a:ext cx="5887453" cy="2670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606C00-640D-D498-C5CB-5C1FB170C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b="2461"/>
          <a:stretch/>
        </p:blipFill>
        <p:spPr>
          <a:xfrm>
            <a:off x="1401740" y="1485688"/>
            <a:ext cx="1761327" cy="39201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323D83-45D8-DF90-00CA-EEA6481C0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277" y="1485688"/>
            <a:ext cx="1662430" cy="39512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185E6E-2F1A-4F43-979F-2ABEF4CD1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8692" y="1485689"/>
            <a:ext cx="1732484" cy="39177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5A9467-A1FA-3EB1-552A-3D4C5A9DE3B7}"/>
              </a:ext>
            </a:extLst>
          </p:cNvPr>
          <p:cNvSpPr txBox="1"/>
          <p:nvPr/>
        </p:nvSpPr>
        <p:spPr>
          <a:xfrm>
            <a:off x="1849107" y="5436980"/>
            <a:ext cx="15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散箭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3C6618-BBED-E0D2-F791-4CB4E33764B9}"/>
              </a:ext>
            </a:extLst>
          </p:cNvPr>
          <p:cNvSpPr txBox="1"/>
          <p:nvPr/>
        </p:nvSpPr>
        <p:spPr>
          <a:xfrm>
            <a:off x="5610687" y="5446879"/>
            <a:ext cx="15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连中贯耳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3C8D20-FF9B-06A6-61A7-E127D827D3CB}"/>
              </a:ext>
            </a:extLst>
          </p:cNvPr>
          <p:cNvSpPr txBox="1"/>
          <p:nvPr/>
        </p:nvSpPr>
        <p:spPr>
          <a:xfrm>
            <a:off x="9798379" y="5425832"/>
            <a:ext cx="15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倚箭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7210E3-7A36-667E-F8CC-46A168870075}"/>
              </a:ext>
            </a:extLst>
          </p:cNvPr>
          <p:cNvSpPr txBox="1"/>
          <p:nvPr/>
        </p:nvSpPr>
        <p:spPr>
          <a:xfrm>
            <a:off x="466858" y="5775276"/>
            <a:ext cx="351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Miss the first arrow, but hit the target in following times.</a:t>
            </a:r>
            <a:endParaRPr lang="zh-CN" altLang="en-US" sz="2400" dirty="0"/>
          </a:p>
        </p:txBody>
      </p:sp>
      <p:sp>
        <p:nvSpPr>
          <p:cNvPr id="20" name="星形: 十角 19">
            <a:extLst>
              <a:ext uri="{FF2B5EF4-FFF2-40B4-BE49-F238E27FC236}">
                <a16:creationId xmlns:a16="http://schemas.microsoft.com/office/drawing/2014/main" id="{E796F19C-1741-B806-051A-FF1CE4093B26}"/>
              </a:ext>
            </a:extLst>
          </p:cNvPr>
          <p:cNvSpPr/>
          <p:nvPr/>
        </p:nvSpPr>
        <p:spPr>
          <a:xfrm>
            <a:off x="2767620" y="1372322"/>
            <a:ext cx="782647" cy="8194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星形: 十角 20">
            <a:extLst>
              <a:ext uri="{FF2B5EF4-FFF2-40B4-BE49-F238E27FC236}">
                <a16:creationId xmlns:a16="http://schemas.microsoft.com/office/drawing/2014/main" id="{5B524C9D-EDDB-4161-B4CE-6D07B11AD2E4}"/>
              </a:ext>
            </a:extLst>
          </p:cNvPr>
          <p:cNvSpPr/>
          <p:nvPr/>
        </p:nvSpPr>
        <p:spPr>
          <a:xfrm>
            <a:off x="6887770" y="1368083"/>
            <a:ext cx="782647" cy="8194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星形: 十角 21">
            <a:extLst>
              <a:ext uri="{FF2B5EF4-FFF2-40B4-BE49-F238E27FC236}">
                <a16:creationId xmlns:a16="http://schemas.microsoft.com/office/drawing/2014/main" id="{E796F19C-1741-B806-051A-FF1CE4093B26}"/>
              </a:ext>
            </a:extLst>
          </p:cNvPr>
          <p:cNvSpPr/>
          <p:nvPr/>
        </p:nvSpPr>
        <p:spPr>
          <a:xfrm>
            <a:off x="10616596" y="1364863"/>
            <a:ext cx="782647" cy="8194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77C413-E828-01D0-CDF7-A52CB9021A35}"/>
              </a:ext>
            </a:extLst>
          </p:cNvPr>
          <p:cNvSpPr txBox="1"/>
          <p:nvPr/>
        </p:nvSpPr>
        <p:spPr>
          <a:xfrm>
            <a:off x="8585213" y="5759352"/>
            <a:ext cx="351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The arrow got stuck at the top of the pot, but it didn't fall into the bottom.</a:t>
            </a:r>
            <a:endParaRPr lang="zh-CN" altLang="en-US" sz="2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264402A-163B-5E98-58F0-0B646F14C3A2}"/>
              </a:ext>
            </a:extLst>
          </p:cNvPr>
          <p:cNvSpPr txBox="1"/>
          <p:nvPr/>
        </p:nvSpPr>
        <p:spPr>
          <a:xfrm>
            <a:off x="5307789" y="5786538"/>
            <a:ext cx="26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Hit the handle twice in a row.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52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87" y="1413915"/>
            <a:ext cx="3552444" cy="5141254"/>
          </a:xfrm>
          <a:prstGeom prst="rect">
            <a:avLst/>
          </a:prstGeom>
        </p:spPr>
      </p:pic>
      <p:grpSp>
        <p:nvGrpSpPr>
          <p:cNvPr id="2" name="组 1">
            <a:extLst>
              <a:ext uri="{FF2B5EF4-FFF2-40B4-BE49-F238E27FC236}">
                <a16:creationId xmlns:a16="http://schemas.microsoft.com/office/drawing/2014/main" id="{BF3BB64F-1876-3740-DC76-6B57A7B79277}"/>
              </a:ext>
            </a:extLst>
          </p:cNvPr>
          <p:cNvGrpSpPr/>
          <p:nvPr/>
        </p:nvGrpSpPr>
        <p:grpSpPr>
          <a:xfrm rot="16200000">
            <a:off x="1615651" y="-1171358"/>
            <a:ext cx="800219" cy="4032341"/>
            <a:chOff x="514327" y="0"/>
            <a:chExt cx="800219" cy="1562601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160A6059-E3DE-3083-0A79-5434FE823CDE}"/>
                </a:ext>
              </a:extLst>
            </p:cNvPr>
            <p:cNvGrpSpPr/>
            <p:nvPr/>
          </p:nvGrpSpPr>
          <p:grpSpPr>
            <a:xfrm>
              <a:off x="514327" y="0"/>
              <a:ext cx="800219" cy="1475874"/>
              <a:chOff x="514327" y="0"/>
              <a:chExt cx="800219" cy="1475874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9D66B4B-0181-FA29-5F74-C4E6E9B90E75}"/>
                  </a:ext>
                </a:extLst>
              </p:cNvPr>
              <p:cNvSpPr/>
              <p:nvPr/>
            </p:nvSpPr>
            <p:spPr>
              <a:xfrm>
                <a:off x="545432" y="0"/>
                <a:ext cx="737936" cy="14758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5F7420A-A1D9-F6E0-514E-EE3868A9D4B7}"/>
                  </a:ext>
                </a:extLst>
              </p:cNvPr>
              <p:cNvSpPr txBox="1"/>
              <p:nvPr/>
            </p:nvSpPr>
            <p:spPr>
              <a:xfrm>
                <a:off x="514327" y="94999"/>
                <a:ext cx="800219" cy="1285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en-US" altLang="zh-CN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Reflection</a:t>
                </a:r>
                <a:endParaRPr kumimoji="1" lang="zh-CN" alt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2AD6D05-C849-DC06-20A7-6234A8BF344A}"/>
                </a:ext>
              </a:extLst>
            </p:cNvPr>
            <p:cNvSpPr/>
            <p:nvPr/>
          </p:nvSpPr>
          <p:spPr>
            <a:xfrm>
              <a:off x="529860" y="1514976"/>
              <a:ext cx="769078" cy="476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FCA7D94-B46D-5C41-889B-FBDBB2454169}"/>
              </a:ext>
            </a:extLst>
          </p:cNvPr>
          <p:cNvSpPr txBox="1"/>
          <p:nvPr/>
        </p:nvSpPr>
        <p:spPr>
          <a:xfrm>
            <a:off x="4390711" y="1595735"/>
            <a:ext cx="71104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Pitch-pot game is being ignored in modern times.</a:t>
            </a:r>
          </a:p>
          <a:p>
            <a:pPr algn="just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our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to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on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Pitch-pot game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promote it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world, so that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people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the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from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Chinese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civilization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d1433098-7985-49c1-8f47-975cdb7b3907">
      <a:majorFont>
        <a:latin typeface="Arial"/>
        <a:ea typeface="字体家AI造字剑客"/>
        <a:cs typeface=""/>
      </a:majorFont>
      <a:minorFont>
        <a:latin typeface="Arial"/>
        <a:ea typeface="字体家AI造字剑客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1433098-7985-49c1-8f47-975cdb7b3907">
      <a:majorFont>
        <a:latin typeface="Arial"/>
        <a:ea typeface="字体家AI造字剑客"/>
        <a:cs typeface=""/>
      </a:majorFont>
      <a:minorFont>
        <a:latin typeface="Arial"/>
        <a:ea typeface="字体家AI造字剑客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620</TotalTime>
  <Words>374</Words>
  <Application>Microsoft Office PowerPoint</Application>
  <PresentationFormat>宽屏</PresentationFormat>
  <Paragraphs>73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华文行楷</vt:lpstr>
      <vt:lpstr>微软雅黑</vt:lpstr>
      <vt:lpstr>Arial</vt:lpstr>
      <vt:lpstr>Calibri</vt:lpstr>
      <vt:lpstr>Segoe UI Black</vt:lpstr>
      <vt:lpstr>Times New Roman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亚萍 蒋</cp:lastModifiedBy>
  <cp:revision>132</cp:revision>
  <dcterms:created xsi:type="dcterms:W3CDTF">2017-08-18T03:02:00Z</dcterms:created>
  <dcterms:modified xsi:type="dcterms:W3CDTF">2024-12-11T10:25:20Z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7BA72D05BCCC4284A2045B16F400EEB2_12</vt:lpwstr>
  </property>
  <property fmtid="{D5CDD505-2E9C-101B-9397-08002B2CF9AE}" pid="3" name="KSOProductBuildVer">
    <vt:lpwstr>2052-12.1.0.17147</vt:lpwstr>
  </property>
</Properties>
</file>