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61" r:id="rId6"/>
    <p:sldId id="257" r:id="rId7"/>
    <p:sldId id="259" r:id="rId8"/>
    <p:sldId id="263" r:id="rId9"/>
    <p:sldId id="262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/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</a:p>
        </p:txBody>
      </p:sp>
      <p:sp>
        <p:nvSpPr>
          <p:cNvPr id="9" name="Freeform: Shape 8"/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</a:p>
        </p:txBody>
      </p:sp>
      <p:sp>
        <p:nvSpPr>
          <p:cNvPr id="10" name="Freeform: Shape 9"/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/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/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/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/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bilibili.com/video/BV1x44y177Rj/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sohu.com/a/143741212_163182" TargetMode="External"/><Relationship Id="rId2" Type="http://schemas.openxmlformats.org/officeDocument/2006/relationships/hyperlink" Target="http://hxdl.voc.com.cn/index.php?m=article&amp;a=index&amp;id=491" TargetMode="External"/><Relationship Id="rId1" Type="http://schemas.openxmlformats.org/officeDocument/2006/relationships/hyperlink" Target="https://www.baidu.com/link?url=EyGME0Zm-3oEWOifO7Q2m1NDit-UQ6kD14WzbTTuRxYzgbBAg_W_vn_YcqqIXDv6nPN0JsZMtNBrcLphYpY74eifm44McsJ_mfy4Kf9eKh6FTOv-6-gqo6PCrmKifxn6nZE9pCaJ7XGXZ5-CXQuzh_&amp;wd=&amp;eqid=c65a88e50000ad240000000664665e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1" name="Rectangle 1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Obraz 5" descr="Obraz zawierający osoba, drzewo, na wolnym powietrzu, czerwony&#10;&#10;Opis wygenerowany automatycznie"/>
          <p:cNvPicPr>
            <a:picLocks noChangeAspect="1"/>
          </p:cNvPicPr>
          <p:nvPr/>
        </p:nvPicPr>
        <p:blipFill rotWithShape="1">
          <a:blip r:embed="rId1"/>
          <a:srcRect l="24349" r="8098" b="-1"/>
          <a:stretch>
            <a:fillRect/>
          </a:stretch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143" name="Rectangle 1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05654" y="565846"/>
            <a:ext cx="4958128" cy="375514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pl-PL" sz="4200" b="1" err="1">
                <a:solidFill>
                  <a:srgbClr val="FFFFFF"/>
                </a:solidFill>
                <a:ea typeface="+mj-lt"/>
                <a:cs typeface="+mj-lt"/>
              </a:rPr>
              <a:t>Aesthetic</a:t>
            </a:r>
            <a:r>
              <a:rPr lang="pl-PL" sz="4200" b="1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pl-PL" sz="4200" b="1" err="1">
                <a:solidFill>
                  <a:srgbClr val="FFFFFF"/>
                </a:solidFill>
                <a:ea typeface="+mj-lt"/>
                <a:cs typeface="+mj-lt"/>
              </a:rPr>
              <a:t>ideals</a:t>
            </a:r>
            <a:r>
              <a:rPr lang="pl-PL" sz="4200" b="1" dirty="0">
                <a:solidFill>
                  <a:srgbClr val="FFFFFF"/>
                </a:solidFill>
                <a:ea typeface="+mj-lt"/>
                <a:cs typeface="+mj-lt"/>
              </a:rPr>
              <a:t> and </a:t>
            </a:r>
            <a:r>
              <a:rPr lang="pl-PL" sz="4200" b="1" err="1">
                <a:solidFill>
                  <a:srgbClr val="FFFFFF"/>
                </a:solidFill>
                <a:ea typeface="+mj-lt"/>
                <a:cs typeface="+mj-lt"/>
              </a:rPr>
              <a:t>social</a:t>
            </a:r>
            <a:r>
              <a:rPr lang="pl-PL" sz="4200" b="1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pl-PL" sz="4200" b="1" err="1">
                <a:solidFill>
                  <a:srgbClr val="FFFFFF"/>
                </a:solidFill>
                <a:ea typeface="+mj-lt"/>
                <a:cs typeface="+mj-lt"/>
              </a:rPr>
              <a:t>customs</a:t>
            </a:r>
            <a:r>
              <a:rPr lang="pl-PL" sz="4200" b="1" dirty="0">
                <a:solidFill>
                  <a:srgbClr val="FFFFFF"/>
                </a:solidFill>
                <a:ea typeface="+mj-lt"/>
                <a:cs typeface="+mj-lt"/>
              </a:rPr>
              <a:t>:</a:t>
            </a:r>
            <a:endParaRPr lang="pl-PL" sz="4200" b="1" dirty="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</a:pPr>
            <a:r>
              <a:rPr lang="pl-PL" sz="4200" b="1" dirty="0" err="1">
                <a:solidFill>
                  <a:srgbClr val="FFFFFF"/>
                </a:solidFill>
                <a:ea typeface="+mj-lt"/>
                <a:cs typeface="+mj-lt"/>
              </a:rPr>
              <a:t>Marriage-Accompanying</a:t>
            </a:r>
            <a:r>
              <a:rPr lang="pl-PL" sz="4200" b="1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pl-PL" sz="4200" b="1" noProof="1">
                <a:solidFill>
                  <a:srgbClr val="FFFFFF"/>
                </a:solidFill>
                <a:ea typeface="+mj-lt"/>
                <a:cs typeface="+mj-lt"/>
              </a:rPr>
              <a:t>Songs </a:t>
            </a:r>
            <a:r>
              <a:rPr lang="pl-PL" sz="4200" b="1" dirty="0">
                <a:solidFill>
                  <a:srgbClr val="FFFFFF"/>
                </a:solidFill>
                <a:ea typeface="+mj-lt"/>
                <a:cs typeface="+mj-lt"/>
              </a:rPr>
              <a:t>in Hunan</a:t>
            </a:r>
            <a:endParaRPr lang="pl-PL" sz="4200" b="1" dirty="0">
              <a:solidFill>
                <a:srgbClr val="FFFFFF"/>
              </a:solidFill>
            </a:endParaRPr>
          </a:p>
        </p:txBody>
      </p:sp>
      <p:grpSp>
        <p:nvGrpSpPr>
          <p:cNvPr id="145" name="Top Left"/>
          <p:cNvGrpSpPr>
            <a:grpSpLocks noGrp="1" noRot="1" noChangeAspect="1" noMove="1" noResize="1" noUngrp="1"/>
          </p:cNvGrpSpPr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46" name="Freeform: Shape 145"/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4" name="Bottom Right"/>
          <p:cNvGrpSpPr>
            <a:grpSpLocks noGrp="1" noRot="1" noChangeAspect="1" noMove="1" noResize="1" noUngrp="1"/>
          </p:cNvGrpSpPr>
          <p:nvPr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55" name="Graphic 157"/>
            <p:cNvGrpSpPr/>
            <p:nvPr/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57" name="Freeform: Shape 156"/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/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/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/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/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/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/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6" name="Freeform: Shape 155"/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/>
          <p:cNvGrpSpPr>
            <a:grpSpLocks noGrp="1" noRot="1" noChangeAspect="1" noMove="1" noResize="1" noUngrp="1"/>
          </p:cNvGrpSpPr>
          <p:nvPr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/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75337" y="12461"/>
            <a:ext cx="5605358" cy="1664573"/>
          </a:xfrm>
        </p:spPr>
        <p:txBody>
          <a:bodyPr>
            <a:normAutofit/>
          </a:bodyPr>
          <a:lstStyle/>
          <a:p>
            <a:r>
              <a:rPr lang="ja-JP" altLang="pl-PL" sz="5400" b="1"/>
              <a:t>简介</a:t>
            </a:r>
            <a:endParaRPr lang="pl-PL" sz="5400" b="1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3755" y="1622474"/>
            <a:ext cx="6356264" cy="37286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ja-JP" sz="3200">
                <a:latin typeface="SimSun" panose="02010600030101010101" pitchFamily="2" charset="-122"/>
                <a:ea typeface="SimSun" panose="02010600030101010101" pitchFamily="2" charset="-122"/>
                <a:cs typeface="+mn-lt"/>
              </a:rPr>
              <a:t>民歌是中国文化不可或缺的部分，每个中国地区都有独一无二的民歌习俗。在</a:t>
            </a:r>
            <a:r>
              <a:rPr lang="ja-JP" altLang="en-US" sz="3200">
                <a:latin typeface="SimSun" panose="02010600030101010101" pitchFamily="2" charset="-122"/>
                <a:ea typeface="SimSun" panose="02010600030101010101" pitchFamily="2" charset="-122"/>
                <a:cs typeface="+mn-lt"/>
              </a:rPr>
              <a:t>湖南</a:t>
            </a:r>
            <a:r>
              <a:rPr lang="ja-JP" sz="3200">
                <a:latin typeface="SimSun" panose="02010600030101010101" pitchFamily="2" charset="-122"/>
                <a:ea typeface="SimSun" panose="02010600030101010101" pitchFamily="2" charset="-122"/>
                <a:cs typeface="+mn-lt"/>
              </a:rPr>
              <a:t>产生了伴嫁歌或者哭嫁歌，渐渐变成传统婚礼重要的一部分。哭嫁民歌主要讲述的就是妇女的婚姻，但是它们也能反映社会生活的别的方面。它是湖南省首批非物质文化遗产。</a:t>
            </a:r>
            <a:endParaRPr lang="pl-PL" sz="3200">
              <a:latin typeface="SimSun" panose="02010600030101010101" pitchFamily="2" charset="-122"/>
              <a:ea typeface="SimSun" panose="02010600030101010101" pitchFamily="2" charset="-122"/>
              <a:cs typeface="Segoe UI" panose="020B0502040204020203"/>
            </a:endParaRPr>
          </a:p>
        </p:txBody>
      </p:sp>
      <p:pic>
        <p:nvPicPr>
          <p:cNvPr id="4" name="Obraz 4" descr="Obraz zawierający osoba, grupa, ludzie, sport&#10;&#10;Opis wygenerowany automatycznie"/>
          <p:cNvPicPr>
            <a:picLocks noChangeAspect="1"/>
          </p:cNvPicPr>
          <p:nvPr/>
        </p:nvPicPr>
        <p:blipFill rotWithShape="1">
          <a:blip r:embed="rId1"/>
          <a:srcRect l="20417" r="31066"/>
          <a:stretch>
            <a:fillRect/>
          </a:stretch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23" name="Bottom Right"/>
          <p:cNvGrpSpPr>
            <a:grpSpLocks noGrp="1" noRot="1" noChangeAspect="1" noMove="1" noResize="1" noUngrp="1"/>
          </p:cNvGrpSpPr>
          <p:nvPr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/>
            <p:cNvGrpSpPr/>
            <p:nvPr/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/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/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/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/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/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/>
          <p:cNvGrpSpPr>
            <a:grpSpLocks noGrp="1" noRot="1" noChangeAspect="1" noMove="1" noResize="1" noUngrp="1"/>
          </p:cNvGrpSpPr>
          <p:nvPr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/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0093" y="452643"/>
            <a:ext cx="5604997" cy="37286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ja-JP" altLang="pl-PL" sz="3200">
                <a:latin typeface="SimSun" panose="02010600030101010101" pitchFamily="2" charset="-122"/>
                <a:ea typeface="SimSun" panose="02010600030101010101" pitchFamily="2" charset="-122"/>
                <a:cs typeface="+mn-lt"/>
              </a:rPr>
              <a:t>伴嫁歌是女伴以新娘的表现形式进行的一种告别活动，表达了孤独和分离之感，而反了映她们对封建婚姻制度和旧有伦理的不满。情感指向的是悲伤，怨恨和告别的感觉，以及表达愤怒和反抗。根据不完全统计，湖南地区仍有</a:t>
            </a:r>
            <a:r>
              <a:rPr lang="pl-PL" sz="3200" dirty="0">
                <a:latin typeface="SimSun" panose="02010600030101010101" pitchFamily="2" charset="-122"/>
                <a:ea typeface="+mn-lt"/>
                <a:cs typeface="+mn-lt"/>
              </a:rPr>
              <a:t> 1200</a:t>
            </a:r>
            <a:r>
              <a:rPr lang="pl-PL" altLang="ja-JP" sz="3200" dirty="0">
                <a:latin typeface="SimSun" panose="02010600030101010101" pitchFamily="2" charset="-122"/>
                <a:ea typeface="+mn-lt"/>
                <a:cs typeface="+mn-lt"/>
              </a:rPr>
              <a:t> </a:t>
            </a:r>
            <a:r>
              <a:rPr lang="ja-JP" altLang="pl-PL" sz="3200">
                <a:latin typeface="SimSun" panose="02010600030101010101" pitchFamily="2" charset="-122"/>
                <a:ea typeface="SimSun" panose="02010600030101010101" pitchFamily="2" charset="-122"/>
                <a:cs typeface="+mn-lt"/>
              </a:rPr>
              <a:t>多首陪嫁歌</a:t>
            </a:r>
            <a:r>
              <a:rPr lang="pl-PL" sz="3200" dirty="0">
                <a:latin typeface="SimSun" panose="02010600030101010101" pitchFamily="2" charset="-122"/>
                <a:ea typeface="+mn-lt"/>
                <a:cs typeface="+mn-lt"/>
              </a:rPr>
              <a:t>。</a:t>
            </a:r>
            <a:endParaRPr lang="pl-PL" sz="320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Obraz 4" descr="Obraz zawierający osoba, scena, tłum&#10;&#10;Opis wygenerowany automatycznie"/>
          <p:cNvPicPr>
            <a:picLocks noChangeAspect="1"/>
          </p:cNvPicPr>
          <p:nvPr/>
        </p:nvPicPr>
        <p:blipFill rotWithShape="1">
          <a:blip r:embed="rId1"/>
          <a:srcRect r="1" b="9195"/>
          <a:stretch>
            <a:fillRect/>
          </a:stretch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23" name="Bottom Right"/>
          <p:cNvGrpSpPr>
            <a:grpSpLocks noGrp="1" noRot="1" noChangeAspect="1" noMove="1" noResize="1" noUngrp="1"/>
          </p:cNvGrpSpPr>
          <p:nvPr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/>
            <p:cNvGrpSpPr/>
            <p:nvPr/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/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/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/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/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/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/>
          <p:cNvGrpSpPr>
            <a:grpSpLocks noGrp="1" noRot="1" noChangeAspect="1" noMove="1" noResize="1" noUngrp="1"/>
          </p:cNvGrpSpPr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/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/>
          <p:cNvGrpSpPr>
            <a:grpSpLocks noGrp="1" noRot="1" noChangeAspect="1" noMove="1" noResize="1" noUngrp="1"/>
          </p:cNvGrpSpPr>
          <p:nvPr/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/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drzewo, na wolnym powietrzu, osoba, tancerz&#10;&#10;Opis wygenerowany automatycznie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0169" r="-1" b="893"/>
          <a:stretch>
            <a:fillRect/>
          </a:stretch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2" name="Top Left"/>
          <p:cNvGrpSpPr>
            <a:grpSpLocks noGrp="1" noRot="1" noChangeAspect="1" noMove="1" noResize="1" noUngrp="1"/>
          </p:cNvGrpSpPr>
          <p:nvPr/>
        </p:nvGrpSpPr>
        <p:grpSpPr>
          <a:xfrm>
            <a:off x="-76200" y="1"/>
            <a:ext cx="6711876" cy="4495800"/>
            <a:chOff x="-16788" y="0"/>
            <a:chExt cx="9475836" cy="6347177"/>
          </a:xfrm>
        </p:grpSpPr>
        <p:sp>
          <p:nvSpPr>
            <p:cNvPr id="43" name="Freeform: Shape 42"/>
            <p:cNvSpPr/>
            <p:nvPr/>
          </p:nvSpPr>
          <p:spPr>
            <a:xfrm>
              <a:off x="113900" y="22951"/>
              <a:ext cx="9345148" cy="6324226"/>
            </a:xfrm>
            <a:custGeom>
              <a:avLst/>
              <a:gdLst>
                <a:gd name="connsiteX0" fmla="*/ 0 w 7097124"/>
                <a:gd name="connsiteY0" fmla="*/ 3198971 h 4802900"/>
                <a:gd name="connsiteX1" fmla="*/ 219837 w 7097124"/>
                <a:gd name="connsiteY1" fmla="*/ 3452527 h 4802900"/>
                <a:gd name="connsiteX2" fmla="*/ 399288 w 7097124"/>
                <a:gd name="connsiteY2" fmla="*/ 3536347 h 4802900"/>
                <a:gd name="connsiteX3" fmla="*/ 744188 w 7097124"/>
                <a:gd name="connsiteY3" fmla="*/ 3536347 h 4802900"/>
                <a:gd name="connsiteX4" fmla="*/ 981456 w 7097124"/>
                <a:gd name="connsiteY4" fmla="*/ 3536347 h 4802900"/>
                <a:gd name="connsiteX5" fmla="*/ 1116997 w 7097124"/>
                <a:gd name="connsiteY5" fmla="*/ 3620167 h 4802900"/>
                <a:gd name="connsiteX6" fmla="*/ 1236631 w 7097124"/>
                <a:gd name="connsiteY6" fmla="*/ 3765804 h 4802900"/>
                <a:gd name="connsiteX7" fmla="*/ 1378172 w 7097124"/>
                <a:gd name="connsiteY7" fmla="*/ 3987260 h 4802900"/>
                <a:gd name="connsiteX8" fmla="*/ 1545622 w 7097124"/>
                <a:gd name="connsiteY8" fmla="*/ 4340352 h 4802900"/>
                <a:gd name="connsiteX9" fmla="*/ 1697165 w 7097124"/>
                <a:gd name="connsiteY9" fmla="*/ 4615625 h 4802900"/>
                <a:gd name="connsiteX10" fmla="*/ 1800892 w 7097124"/>
                <a:gd name="connsiteY10" fmla="*/ 4719352 h 4802900"/>
                <a:gd name="connsiteX11" fmla="*/ 2205609 w 7097124"/>
                <a:gd name="connsiteY11" fmla="*/ 4765262 h 4802900"/>
                <a:gd name="connsiteX12" fmla="*/ 2658237 w 7097124"/>
                <a:gd name="connsiteY12" fmla="*/ 4721352 h 4802900"/>
                <a:gd name="connsiteX13" fmla="*/ 2825686 w 7097124"/>
                <a:gd name="connsiteY13" fmla="*/ 4701445 h 4802900"/>
                <a:gd name="connsiteX14" fmla="*/ 3124772 w 7097124"/>
                <a:gd name="connsiteY14" fmla="*/ 4759262 h 4802900"/>
                <a:gd name="connsiteX15" fmla="*/ 3435858 w 7097124"/>
                <a:gd name="connsiteY15" fmla="*/ 4801172 h 4802900"/>
                <a:gd name="connsiteX16" fmla="*/ 3718941 w 7097124"/>
                <a:gd name="connsiteY16" fmla="*/ 4775264 h 4802900"/>
                <a:gd name="connsiteX17" fmla="*/ 3992118 w 7097124"/>
                <a:gd name="connsiteY17" fmla="*/ 4619625 h 4802900"/>
                <a:gd name="connsiteX18" fmla="*/ 4219385 w 7097124"/>
                <a:gd name="connsiteY18" fmla="*/ 4408170 h 4802900"/>
                <a:gd name="connsiteX19" fmla="*/ 4564285 w 7097124"/>
                <a:gd name="connsiteY19" fmla="*/ 4031171 h 4802900"/>
                <a:gd name="connsiteX20" fmla="*/ 4871371 w 7097124"/>
                <a:gd name="connsiteY20" fmla="*/ 3694081 h 4802900"/>
                <a:gd name="connsiteX21" fmla="*/ 5292090 w 7097124"/>
                <a:gd name="connsiteY21" fmla="*/ 3241262 h 4802900"/>
                <a:gd name="connsiteX22" fmla="*/ 5551265 w 7097124"/>
                <a:gd name="connsiteY22" fmla="*/ 2874169 h 4802900"/>
                <a:gd name="connsiteX23" fmla="*/ 5788533 w 7097124"/>
                <a:gd name="connsiteY23" fmla="*/ 2409349 h 4802900"/>
                <a:gd name="connsiteX24" fmla="*/ 5959983 w 7097124"/>
                <a:gd name="connsiteY24" fmla="*/ 2106168 h 4802900"/>
                <a:gd name="connsiteX25" fmla="*/ 6209252 w 7097124"/>
                <a:gd name="connsiteY25" fmla="*/ 1872806 h 4802900"/>
                <a:gd name="connsiteX26" fmla="*/ 6510338 w 7097124"/>
                <a:gd name="connsiteY26" fmla="*/ 1613440 h 4802900"/>
                <a:gd name="connsiteX27" fmla="*/ 6779514 w 7097124"/>
                <a:gd name="connsiteY27" fmla="*/ 1344168 h 4802900"/>
                <a:gd name="connsiteX28" fmla="*/ 6994874 w 7097124"/>
                <a:gd name="connsiteY28" fmla="*/ 987076 h 4802900"/>
                <a:gd name="connsiteX29" fmla="*/ 7094601 w 7097124"/>
                <a:gd name="connsiteY29" fmla="*/ 685895 h 4802900"/>
                <a:gd name="connsiteX30" fmla="*/ 6947059 w 7097124"/>
                <a:gd name="connsiteY30" fmla="*/ 227076 h 4802900"/>
                <a:gd name="connsiteX31" fmla="*/ 6739128 w 7097124"/>
                <a:gd name="connsiteY31" fmla="*/ 0 h 480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113540" y="12542"/>
              <a:ext cx="9121489" cy="6188666"/>
            </a:xfrm>
            <a:custGeom>
              <a:avLst/>
              <a:gdLst>
                <a:gd name="connsiteX0" fmla="*/ 0 w 6891548"/>
                <a:gd name="connsiteY0" fmla="*/ 2860739 h 4699949"/>
                <a:gd name="connsiteX1" fmla="*/ 175451 w 6891548"/>
                <a:gd name="connsiteY1" fmla="*/ 3155252 h 4699949"/>
                <a:gd name="connsiteX2" fmla="*/ 341567 w 6891548"/>
                <a:gd name="connsiteY2" fmla="*/ 3294888 h 4699949"/>
                <a:gd name="connsiteX3" fmla="*/ 557594 w 6891548"/>
                <a:gd name="connsiteY3" fmla="*/ 3336417 h 4699949"/>
                <a:gd name="connsiteX4" fmla="*/ 753618 w 6891548"/>
                <a:gd name="connsiteY4" fmla="*/ 3278220 h 4699949"/>
                <a:gd name="connsiteX5" fmla="*/ 858298 w 6891548"/>
                <a:gd name="connsiteY5" fmla="*/ 3151918 h 4699949"/>
                <a:gd name="connsiteX6" fmla="*/ 846677 w 6891548"/>
                <a:gd name="connsiteY6" fmla="*/ 2907506 h 4699949"/>
                <a:gd name="connsiteX7" fmla="*/ 808482 w 6891548"/>
                <a:gd name="connsiteY7" fmla="*/ 2648141 h 4699949"/>
                <a:gd name="connsiteX8" fmla="*/ 785241 w 6891548"/>
                <a:gd name="connsiteY8" fmla="*/ 2513457 h 4699949"/>
                <a:gd name="connsiteX9" fmla="*/ 785241 w 6891548"/>
                <a:gd name="connsiteY9" fmla="*/ 2408682 h 4699949"/>
                <a:gd name="connsiteX10" fmla="*/ 908209 w 6891548"/>
                <a:gd name="connsiteY10" fmla="*/ 2310575 h 4699949"/>
                <a:gd name="connsiteX11" fmla="*/ 1089279 w 6891548"/>
                <a:gd name="connsiteY11" fmla="*/ 2325529 h 4699949"/>
                <a:gd name="connsiteX12" fmla="*/ 1198912 w 6891548"/>
                <a:gd name="connsiteY12" fmla="*/ 2410301 h 4699949"/>
                <a:gd name="connsiteX13" fmla="*/ 1252061 w 6891548"/>
                <a:gd name="connsiteY13" fmla="*/ 2638044 h 4699949"/>
                <a:gd name="connsiteX14" fmla="*/ 1147382 w 6891548"/>
                <a:gd name="connsiteY14" fmla="*/ 2968847 h 4699949"/>
                <a:gd name="connsiteX15" fmla="*/ 1115854 w 6891548"/>
                <a:gd name="connsiteY15" fmla="*/ 3194971 h 4699949"/>
                <a:gd name="connsiteX16" fmla="*/ 1215580 w 6891548"/>
                <a:gd name="connsiteY16" fmla="*/ 3447669 h 4699949"/>
                <a:gd name="connsiteX17" fmla="*/ 1396651 w 6891548"/>
                <a:gd name="connsiteY17" fmla="*/ 3783425 h 4699949"/>
                <a:gd name="connsiteX18" fmla="*/ 1507998 w 6891548"/>
                <a:gd name="connsiteY18" fmla="*/ 4014502 h 4699949"/>
                <a:gd name="connsiteX19" fmla="*/ 1678400 w 6891548"/>
                <a:gd name="connsiteY19" fmla="*/ 4312634 h 4699949"/>
                <a:gd name="connsiteX20" fmla="*/ 1838706 w 6891548"/>
                <a:gd name="connsiteY20" fmla="*/ 4504182 h 4699949"/>
                <a:gd name="connsiteX21" fmla="*/ 1996630 w 6891548"/>
                <a:gd name="connsiteY21" fmla="*/ 4595146 h 4699949"/>
                <a:gd name="connsiteX22" fmla="*/ 2235899 w 6891548"/>
                <a:gd name="connsiteY22" fmla="*/ 4623912 h 4699949"/>
                <a:gd name="connsiteX23" fmla="*/ 2463165 w 6891548"/>
                <a:gd name="connsiteY23" fmla="*/ 4623912 h 4699949"/>
                <a:gd name="connsiteX24" fmla="*/ 2761583 w 6891548"/>
                <a:gd name="connsiteY24" fmla="*/ 4599528 h 4699949"/>
                <a:gd name="connsiteX25" fmla="*/ 2889504 w 6891548"/>
                <a:gd name="connsiteY25" fmla="*/ 4599528 h 4699949"/>
                <a:gd name="connsiteX26" fmla="*/ 3145250 w 6891548"/>
                <a:gd name="connsiteY26" fmla="*/ 4649534 h 4699949"/>
                <a:gd name="connsiteX27" fmla="*/ 3479197 w 6891548"/>
                <a:gd name="connsiteY27" fmla="*/ 4699826 h 4699949"/>
                <a:gd name="connsiteX28" fmla="*/ 3786283 w 6891548"/>
                <a:gd name="connsiteY28" fmla="*/ 4638008 h 4699949"/>
                <a:gd name="connsiteX29" fmla="*/ 3991642 w 6891548"/>
                <a:gd name="connsiteY29" fmla="*/ 4486371 h 4699949"/>
                <a:gd name="connsiteX30" fmla="*/ 4207002 w 6891548"/>
                <a:gd name="connsiteY30" fmla="*/ 4288917 h 4699949"/>
                <a:gd name="connsiteX31" fmla="*/ 4420362 w 6891548"/>
                <a:gd name="connsiteY31" fmla="*/ 4045553 h 4699949"/>
                <a:gd name="connsiteX32" fmla="*/ 4629722 w 6891548"/>
                <a:gd name="connsiteY32" fmla="*/ 3806190 h 4699949"/>
                <a:gd name="connsiteX33" fmla="*/ 4943761 w 6891548"/>
                <a:gd name="connsiteY33" fmla="*/ 3491960 h 4699949"/>
                <a:gd name="connsiteX34" fmla="*/ 5080349 w 6891548"/>
                <a:gd name="connsiteY34" fmla="*/ 3327368 h 4699949"/>
                <a:gd name="connsiteX35" fmla="*/ 5327618 w 6891548"/>
                <a:gd name="connsiteY35" fmla="*/ 3000185 h 4699949"/>
                <a:gd name="connsiteX36" fmla="*/ 5489163 w 6891548"/>
                <a:gd name="connsiteY36" fmla="*/ 2693003 h 4699949"/>
                <a:gd name="connsiteX37" fmla="*/ 5606796 w 6891548"/>
                <a:gd name="connsiteY37" fmla="*/ 2385822 h 4699949"/>
                <a:gd name="connsiteX38" fmla="*/ 5776246 w 6891548"/>
                <a:gd name="connsiteY38" fmla="*/ 2030730 h 4699949"/>
                <a:gd name="connsiteX39" fmla="*/ 5976652 w 6891548"/>
                <a:gd name="connsiteY39" fmla="*/ 1830229 h 4699949"/>
                <a:gd name="connsiteX40" fmla="*/ 6196965 w 6891548"/>
                <a:gd name="connsiteY40" fmla="*/ 1679639 h 4699949"/>
                <a:gd name="connsiteX41" fmla="*/ 6456140 w 6891548"/>
                <a:gd name="connsiteY41" fmla="*/ 1498092 h 4699949"/>
                <a:gd name="connsiteX42" fmla="*/ 6663500 w 6891548"/>
                <a:gd name="connsiteY42" fmla="*/ 1270635 h 4699949"/>
                <a:gd name="connsiteX43" fmla="*/ 6842951 w 6891548"/>
                <a:gd name="connsiteY43" fmla="*/ 947452 h 4699949"/>
                <a:gd name="connsiteX44" fmla="*/ 6890766 w 6891548"/>
                <a:gd name="connsiteY44" fmla="*/ 694087 h 4699949"/>
                <a:gd name="connsiteX45" fmla="*/ 6866858 w 6891548"/>
                <a:gd name="connsiteY45" fmla="*/ 492633 h 4699949"/>
                <a:gd name="connsiteX46" fmla="*/ 6675406 w 6891548"/>
                <a:gd name="connsiteY46" fmla="*/ 233267 h 4699949"/>
                <a:gd name="connsiteX47" fmla="*/ 6422613 w 6891548"/>
                <a:gd name="connsiteY47" fmla="*/ 0 h 469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118540" y="19439"/>
              <a:ext cx="8755533" cy="5998603"/>
            </a:xfrm>
            <a:custGeom>
              <a:avLst/>
              <a:gdLst>
                <a:gd name="connsiteX0" fmla="*/ 6072569 w 6649344"/>
                <a:gd name="connsiteY0" fmla="*/ 0 h 4555608"/>
                <a:gd name="connsiteX1" fmla="*/ 6201347 w 6649344"/>
                <a:gd name="connsiteY1" fmla="*/ 218218 h 4555608"/>
                <a:gd name="connsiteX2" fmla="*/ 6519101 w 6649344"/>
                <a:gd name="connsiteY2" fmla="*/ 492919 h 4555608"/>
                <a:gd name="connsiteX3" fmla="*/ 6648260 w 6649344"/>
                <a:gd name="connsiteY3" fmla="*/ 789718 h 4555608"/>
                <a:gd name="connsiteX4" fmla="*/ 6574060 w 6649344"/>
                <a:gd name="connsiteY4" fmla="*/ 1096137 h 4555608"/>
                <a:gd name="connsiteX5" fmla="*/ 6385084 w 6649344"/>
                <a:gd name="connsiteY5" fmla="*/ 1349883 h 4555608"/>
                <a:gd name="connsiteX6" fmla="*/ 6126671 w 6649344"/>
                <a:gd name="connsiteY6" fmla="*/ 1515047 h 4555608"/>
                <a:gd name="connsiteX7" fmla="*/ 5851493 w 6649344"/>
                <a:gd name="connsiteY7" fmla="*/ 1632299 h 4555608"/>
                <a:gd name="connsiteX8" fmla="*/ 5679187 w 6649344"/>
                <a:gd name="connsiteY8" fmla="*/ 1759172 h 4555608"/>
                <a:gd name="connsiteX9" fmla="*/ 5564314 w 6649344"/>
                <a:gd name="connsiteY9" fmla="*/ 1962626 h 4555608"/>
                <a:gd name="connsiteX10" fmla="*/ 5470970 w 6649344"/>
                <a:gd name="connsiteY10" fmla="*/ 2245138 h 4555608"/>
                <a:gd name="connsiteX11" fmla="*/ 5406390 w 6649344"/>
                <a:gd name="connsiteY11" fmla="*/ 2467737 h 4555608"/>
                <a:gd name="connsiteX12" fmla="*/ 5327428 w 6649344"/>
                <a:gd name="connsiteY12" fmla="*/ 2723864 h 4555608"/>
                <a:gd name="connsiteX13" fmla="*/ 5198269 w 6649344"/>
                <a:gd name="connsiteY13" fmla="*/ 2970467 h 4555608"/>
                <a:gd name="connsiteX14" fmla="*/ 5085779 w 6649344"/>
                <a:gd name="connsiteY14" fmla="*/ 3147632 h 4555608"/>
                <a:gd name="connsiteX15" fmla="*/ 4839367 w 6649344"/>
                <a:gd name="connsiteY15" fmla="*/ 3461195 h 4555608"/>
                <a:gd name="connsiteX16" fmla="*/ 4639628 w 6649344"/>
                <a:gd name="connsiteY16" fmla="*/ 3661125 h 4555608"/>
                <a:gd name="connsiteX17" fmla="*/ 4467320 w 6649344"/>
                <a:gd name="connsiteY17" fmla="*/ 3833432 h 4555608"/>
                <a:gd name="connsiteX18" fmla="*/ 4292632 w 6649344"/>
                <a:gd name="connsiteY18" fmla="*/ 4008215 h 4555608"/>
                <a:gd name="connsiteX19" fmla="*/ 3976783 w 6649344"/>
                <a:gd name="connsiteY19" fmla="*/ 4324160 h 4555608"/>
                <a:gd name="connsiteX20" fmla="*/ 3793712 w 6649344"/>
                <a:gd name="connsiteY20" fmla="*/ 4478560 h 4555608"/>
                <a:gd name="connsiteX21" fmla="*/ 3509010 w 6649344"/>
                <a:gd name="connsiteY21" fmla="*/ 4555141 h 4555608"/>
                <a:gd name="connsiteX22" fmla="*/ 2982659 w 6649344"/>
                <a:gd name="connsiteY22" fmla="*/ 4488085 h 4555608"/>
                <a:gd name="connsiteX23" fmla="*/ 2420398 w 6649344"/>
                <a:gd name="connsiteY23" fmla="*/ 4488085 h 4555608"/>
                <a:gd name="connsiteX24" fmla="*/ 2176939 w 6649344"/>
                <a:gd name="connsiteY24" fmla="*/ 4463034 h 4555608"/>
                <a:gd name="connsiteX25" fmla="*/ 1810607 w 6649344"/>
                <a:gd name="connsiteY25" fmla="*/ 4272629 h 4555608"/>
                <a:gd name="connsiteX26" fmla="*/ 1615345 w 6649344"/>
                <a:gd name="connsiteY26" fmla="*/ 3953733 h 4555608"/>
                <a:gd name="connsiteX27" fmla="*/ 1455801 w 6649344"/>
                <a:gd name="connsiteY27" fmla="*/ 3613309 h 4555608"/>
                <a:gd name="connsiteX28" fmla="*/ 1362742 w 6649344"/>
                <a:gd name="connsiteY28" fmla="*/ 3309080 h 4555608"/>
                <a:gd name="connsiteX29" fmla="*/ 1429226 w 6649344"/>
                <a:gd name="connsiteY29" fmla="*/ 2865215 h 4555608"/>
                <a:gd name="connsiteX30" fmla="*/ 1493996 w 6649344"/>
                <a:gd name="connsiteY30" fmla="*/ 2444591 h 4555608"/>
                <a:gd name="connsiteX31" fmla="*/ 1379315 w 6649344"/>
                <a:gd name="connsiteY31" fmla="*/ 2240090 h 4555608"/>
                <a:gd name="connsiteX32" fmla="*/ 1243108 w 6649344"/>
                <a:gd name="connsiteY32" fmla="*/ 2156936 h 4555608"/>
                <a:gd name="connsiteX33" fmla="*/ 929069 w 6649344"/>
                <a:gd name="connsiteY33" fmla="*/ 2075498 h 4555608"/>
                <a:gd name="connsiteX34" fmla="*/ 736282 w 6649344"/>
                <a:gd name="connsiteY34" fmla="*/ 2120360 h 4555608"/>
                <a:gd name="connsiteX35" fmla="*/ 443865 w 6649344"/>
                <a:gd name="connsiteY35" fmla="*/ 2266664 h 4555608"/>
                <a:gd name="connsiteX36" fmla="*/ 0 w 6649344"/>
                <a:gd name="connsiteY36" fmla="*/ 2592229 h 45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118540" y="12542"/>
              <a:ext cx="8335554" cy="5823102"/>
            </a:xfrm>
            <a:custGeom>
              <a:avLst/>
              <a:gdLst>
                <a:gd name="connsiteX0" fmla="*/ 0 w 6330393"/>
                <a:gd name="connsiteY0" fmla="*/ 2249519 h 4422324"/>
                <a:gd name="connsiteX1" fmla="*/ 653129 w 6330393"/>
                <a:gd name="connsiteY1" fmla="*/ 1966532 h 4422324"/>
                <a:gd name="connsiteX2" fmla="*/ 972122 w 6330393"/>
                <a:gd name="connsiteY2" fmla="*/ 1926622 h 4422324"/>
                <a:gd name="connsiteX3" fmla="*/ 1340168 w 6330393"/>
                <a:gd name="connsiteY3" fmla="*/ 2041398 h 4422324"/>
                <a:gd name="connsiteX4" fmla="*/ 1572768 w 6330393"/>
                <a:gd name="connsiteY4" fmla="*/ 2147697 h 4422324"/>
                <a:gd name="connsiteX5" fmla="*/ 1747647 w 6330393"/>
                <a:gd name="connsiteY5" fmla="*/ 2370677 h 4422324"/>
                <a:gd name="connsiteX6" fmla="*/ 1718596 w 6330393"/>
                <a:gd name="connsiteY6" fmla="*/ 2632043 h 4422324"/>
                <a:gd name="connsiteX7" fmla="*/ 1575054 w 6330393"/>
                <a:gd name="connsiteY7" fmla="*/ 2947988 h 4422324"/>
                <a:gd name="connsiteX8" fmla="*/ 1543431 w 6330393"/>
                <a:gd name="connsiteY8" fmla="*/ 3462147 h 4422324"/>
                <a:gd name="connsiteX9" fmla="*/ 1666875 w 6330393"/>
                <a:gd name="connsiteY9" fmla="*/ 3792474 h 4422324"/>
                <a:gd name="connsiteX10" fmla="*/ 1801844 w 6330393"/>
                <a:gd name="connsiteY10" fmla="*/ 4048125 h 4422324"/>
                <a:gd name="connsiteX11" fmla="*/ 2011490 w 6330393"/>
                <a:gd name="connsiteY11" fmla="*/ 4257866 h 4422324"/>
                <a:gd name="connsiteX12" fmla="*/ 2383727 w 6330393"/>
                <a:gd name="connsiteY12" fmla="*/ 4353687 h 4422324"/>
                <a:gd name="connsiteX13" fmla="*/ 2745105 w 6330393"/>
                <a:gd name="connsiteY13" fmla="*/ 4353687 h 4422324"/>
                <a:gd name="connsiteX14" fmla="*/ 3001232 w 6330393"/>
                <a:gd name="connsiteY14" fmla="*/ 4368927 h 4422324"/>
                <a:gd name="connsiteX15" fmla="*/ 3316891 w 6330393"/>
                <a:gd name="connsiteY15" fmla="*/ 4402170 h 4422324"/>
                <a:gd name="connsiteX16" fmla="*/ 3578543 w 6330393"/>
                <a:gd name="connsiteY16" fmla="*/ 4413218 h 4422324"/>
                <a:gd name="connsiteX17" fmla="*/ 3746087 w 6330393"/>
                <a:gd name="connsiteY17" fmla="*/ 4330065 h 4422324"/>
                <a:gd name="connsiteX18" fmla="*/ 3986689 w 6330393"/>
                <a:gd name="connsiteY18" fmla="*/ 4147280 h 4422324"/>
                <a:gd name="connsiteX19" fmla="*/ 4469987 w 6330393"/>
                <a:gd name="connsiteY19" fmla="*/ 3682841 h 4422324"/>
                <a:gd name="connsiteX20" fmla="*/ 4742784 w 6330393"/>
                <a:gd name="connsiteY20" fmla="*/ 3409950 h 4422324"/>
                <a:gd name="connsiteX21" fmla="*/ 5029867 w 6330393"/>
                <a:gd name="connsiteY21" fmla="*/ 3058097 h 4422324"/>
                <a:gd name="connsiteX22" fmla="*/ 5211699 w 6330393"/>
                <a:gd name="connsiteY22" fmla="*/ 2675096 h 4422324"/>
                <a:gd name="connsiteX23" fmla="*/ 5326571 w 6330393"/>
                <a:gd name="connsiteY23" fmla="*/ 2136458 h 4422324"/>
                <a:gd name="connsiteX24" fmla="*/ 5407914 w 6330393"/>
                <a:gd name="connsiteY24" fmla="*/ 1772603 h 4422324"/>
                <a:gd name="connsiteX25" fmla="*/ 5517928 w 6330393"/>
                <a:gd name="connsiteY25" fmla="*/ 1456658 h 4422324"/>
                <a:gd name="connsiteX26" fmla="*/ 5649563 w 6330393"/>
                <a:gd name="connsiteY26" fmla="*/ 1325023 h 4422324"/>
                <a:gd name="connsiteX27" fmla="*/ 5963031 w 6330393"/>
                <a:gd name="connsiteY27" fmla="*/ 1289114 h 4422324"/>
                <a:gd name="connsiteX28" fmla="*/ 6185535 w 6330393"/>
                <a:gd name="connsiteY28" fmla="*/ 1217295 h 4422324"/>
                <a:gd name="connsiteX29" fmla="*/ 6326696 w 6330393"/>
                <a:gd name="connsiteY29" fmla="*/ 992315 h 4422324"/>
                <a:gd name="connsiteX30" fmla="*/ 6305169 w 6330393"/>
                <a:gd name="connsiteY30" fmla="*/ 824770 h 4422324"/>
                <a:gd name="connsiteX31" fmla="*/ 6156865 w 6330393"/>
                <a:gd name="connsiteY31" fmla="*/ 654844 h 4422324"/>
                <a:gd name="connsiteX32" fmla="*/ 5908072 w 6330393"/>
                <a:gd name="connsiteY32" fmla="*/ 506444 h 4422324"/>
                <a:gd name="connsiteX33" fmla="*/ 5606605 w 6330393"/>
                <a:gd name="connsiteY33" fmla="*/ 353282 h 4422324"/>
                <a:gd name="connsiteX34" fmla="*/ 5506117 w 6330393"/>
                <a:gd name="connsiteY34" fmla="*/ 164211 h 4422324"/>
                <a:gd name="connsiteX35" fmla="*/ 5598890 w 6330393"/>
                <a:gd name="connsiteY35" fmla="*/ 0 h 442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113900" y="12542"/>
              <a:ext cx="3256801" cy="2769035"/>
            </a:xfrm>
            <a:custGeom>
              <a:avLst/>
              <a:gdLst>
                <a:gd name="connsiteX0" fmla="*/ 0 w 2563086"/>
                <a:gd name="connsiteY0" fmla="*/ 2102930 h 2102929"/>
                <a:gd name="connsiteX1" fmla="*/ 625888 w 2563086"/>
                <a:gd name="connsiteY1" fmla="*/ 1834229 h 2102929"/>
                <a:gd name="connsiteX2" fmla="*/ 954024 w 2563086"/>
                <a:gd name="connsiteY2" fmla="*/ 1789938 h 2102929"/>
                <a:gd name="connsiteX3" fmla="*/ 1379125 w 2563086"/>
                <a:gd name="connsiteY3" fmla="*/ 1870329 h 2102929"/>
                <a:gd name="connsiteX4" fmla="*/ 1819466 w 2563086"/>
                <a:gd name="connsiteY4" fmla="*/ 2021300 h 2102929"/>
                <a:gd name="connsiteX5" fmla="*/ 2221040 w 2563086"/>
                <a:gd name="connsiteY5" fmla="*/ 2010251 h 2102929"/>
                <a:gd name="connsiteX6" fmla="*/ 2507647 w 2563086"/>
                <a:gd name="connsiteY6" fmla="*/ 1867567 h 2102929"/>
                <a:gd name="connsiteX7" fmla="*/ 2560225 w 2563086"/>
                <a:gd name="connsiteY7" fmla="*/ 1652873 h 2102929"/>
                <a:gd name="connsiteX8" fmla="*/ 2328958 w 2563086"/>
                <a:gd name="connsiteY8" fmla="*/ 1295495 h 2102929"/>
                <a:gd name="connsiteX9" fmla="*/ 1676686 w 2563086"/>
                <a:gd name="connsiteY9" fmla="*/ 812292 h 2102929"/>
                <a:gd name="connsiteX10" fmla="*/ 1436942 w 2563086"/>
                <a:gd name="connsiteY10" fmla="*/ 669036 h 2102929"/>
                <a:gd name="connsiteX11" fmla="*/ 1157288 w 2563086"/>
                <a:gd name="connsiteY11" fmla="*/ 498634 h 2102929"/>
                <a:gd name="connsiteX12" fmla="*/ 928783 w 2563086"/>
                <a:gd name="connsiteY12" fmla="*/ 355949 h 2102929"/>
                <a:gd name="connsiteX13" fmla="*/ 649510 w 2563086"/>
                <a:gd name="connsiteY13" fmla="*/ 161639 h 2102929"/>
                <a:gd name="connsiteX14" fmla="*/ 373190 w 2563086"/>
                <a:gd name="connsiteY14" fmla="*/ 0 h 210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118540" y="232906"/>
              <a:ext cx="1832649" cy="1702458"/>
            </a:xfrm>
            <a:custGeom>
              <a:avLst/>
              <a:gdLst>
                <a:gd name="connsiteX0" fmla="*/ 0 w 1391796"/>
                <a:gd name="connsiteY0" fmla="*/ 1292924 h 1292923"/>
                <a:gd name="connsiteX1" fmla="*/ 696563 w 1391796"/>
                <a:gd name="connsiteY1" fmla="*/ 1150906 h 1292923"/>
                <a:gd name="connsiteX2" fmla="*/ 993934 w 1391796"/>
                <a:gd name="connsiteY2" fmla="*/ 1192435 h 1292923"/>
                <a:gd name="connsiteX3" fmla="*/ 1155097 w 1391796"/>
                <a:gd name="connsiteY3" fmla="*/ 1192435 h 1292923"/>
                <a:gd name="connsiteX4" fmla="*/ 1324547 w 1391796"/>
                <a:gd name="connsiteY4" fmla="*/ 1184148 h 1292923"/>
                <a:gd name="connsiteX5" fmla="*/ 1381030 w 1391796"/>
                <a:gd name="connsiteY5" fmla="*/ 1149191 h 1292923"/>
                <a:gd name="connsiteX6" fmla="*/ 1357789 w 1391796"/>
                <a:gd name="connsiteY6" fmla="*/ 1027843 h 1292923"/>
                <a:gd name="connsiteX7" fmla="*/ 1136809 w 1391796"/>
                <a:gd name="connsiteY7" fmla="*/ 838295 h 1292923"/>
                <a:gd name="connsiteX8" fmla="*/ 804482 w 1391796"/>
                <a:gd name="connsiteY8" fmla="*/ 595598 h 1292923"/>
                <a:gd name="connsiteX9" fmla="*/ 530352 w 1391796"/>
                <a:gd name="connsiteY9" fmla="*/ 381191 h 1292923"/>
                <a:gd name="connsiteX10" fmla="*/ 0 w 1391796"/>
                <a:gd name="connsiteY10" fmla="*/ 0 h 12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154787" y="27843"/>
              <a:ext cx="2207527" cy="1610525"/>
            </a:xfrm>
            <a:custGeom>
              <a:avLst/>
              <a:gdLst>
                <a:gd name="connsiteX0" fmla="*/ 1676495 w 1676495"/>
                <a:gd name="connsiteY0" fmla="*/ 1223105 h 1223105"/>
                <a:gd name="connsiteX1" fmla="*/ 1421702 w 1676495"/>
                <a:gd name="connsiteY1" fmla="*/ 1000792 h 1223105"/>
                <a:gd name="connsiteX2" fmla="*/ 1024604 w 1676495"/>
                <a:gd name="connsiteY2" fmla="*/ 744760 h 1223105"/>
                <a:gd name="connsiteX3" fmla="*/ 444722 w 1676495"/>
                <a:gd name="connsiteY3" fmla="*/ 345758 h 1223105"/>
                <a:gd name="connsiteX4" fmla="*/ 0 w 1676495"/>
                <a:gd name="connsiteY4" fmla="*/ 0 h 1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118540" y="1638243"/>
              <a:ext cx="2318558" cy="594242"/>
            </a:xfrm>
            <a:custGeom>
              <a:avLst/>
              <a:gdLst>
                <a:gd name="connsiteX0" fmla="*/ 0 w 1760817"/>
                <a:gd name="connsiteY0" fmla="*/ 451295 h 451294"/>
                <a:gd name="connsiteX1" fmla="*/ 335661 w 1760817"/>
                <a:gd name="connsiteY1" fmla="*/ 319373 h 451294"/>
                <a:gd name="connsiteX2" fmla="*/ 629984 w 1760817"/>
                <a:gd name="connsiteY2" fmla="*/ 264319 h 451294"/>
                <a:gd name="connsiteX3" fmla="*/ 878777 w 1760817"/>
                <a:gd name="connsiteY3" fmla="*/ 278702 h 451294"/>
                <a:gd name="connsiteX4" fmla="*/ 1024700 w 1760817"/>
                <a:gd name="connsiteY4" fmla="*/ 302609 h 451294"/>
                <a:gd name="connsiteX5" fmla="*/ 1316641 w 1760817"/>
                <a:gd name="connsiteY5" fmla="*/ 360045 h 451294"/>
                <a:gd name="connsiteX6" fmla="*/ 1527143 w 1760817"/>
                <a:gd name="connsiteY6" fmla="*/ 386334 h 451294"/>
                <a:gd name="connsiteX7" fmla="*/ 1704023 w 1760817"/>
                <a:gd name="connsiteY7" fmla="*/ 0 h 4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186372" y="454013"/>
              <a:ext cx="256959" cy="983296"/>
            </a:xfrm>
            <a:custGeom>
              <a:avLst/>
              <a:gdLst>
                <a:gd name="connsiteX0" fmla="*/ 90011 w 267734"/>
                <a:gd name="connsiteY0" fmla="*/ 746760 h 746759"/>
                <a:gd name="connsiteX1" fmla="*/ 250603 w 267734"/>
                <a:gd name="connsiteY1" fmla="*/ 541782 h 746759"/>
                <a:gd name="connsiteX2" fmla="*/ 250603 w 267734"/>
                <a:gd name="connsiteY2" fmla="*/ 325660 h 746759"/>
                <a:gd name="connsiteX3" fmla="*/ 0 w 267734"/>
                <a:gd name="connsiteY3" fmla="*/ 0 h 74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743887" y="12542"/>
              <a:ext cx="6404043" cy="1673812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6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1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4 w 4863517"/>
                <a:gd name="connsiteY14" fmla="*/ 292322 h 1271168"/>
                <a:gd name="connsiteX15" fmla="*/ 3482150 w 4863517"/>
                <a:gd name="connsiteY15" fmla="*/ 325565 h 1271168"/>
                <a:gd name="connsiteX16" fmla="*/ 3824192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1020816" y="12291"/>
              <a:ext cx="5654210" cy="1210473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7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59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2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1234783" y="12542"/>
              <a:ext cx="3018496" cy="823906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3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1489011" y="12542"/>
              <a:ext cx="2456863" cy="555074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6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1827898" y="12542"/>
              <a:ext cx="1788496" cy="377822"/>
            </a:xfrm>
            <a:custGeom>
              <a:avLst/>
              <a:gdLst>
                <a:gd name="connsiteX0" fmla="*/ 0 w 1358264"/>
                <a:gd name="connsiteY0" fmla="*/ 11621 h 286935"/>
                <a:gd name="connsiteX1" fmla="*/ 200977 w 1358264"/>
                <a:gd name="connsiteY1" fmla="*/ 163830 h 286935"/>
                <a:gd name="connsiteX2" fmla="*/ 499586 w 1358264"/>
                <a:gd name="connsiteY2" fmla="*/ 258604 h 286935"/>
                <a:gd name="connsiteX3" fmla="*/ 780955 w 1358264"/>
                <a:gd name="connsiteY3" fmla="*/ 284417 h 286935"/>
                <a:gd name="connsiteX4" fmla="*/ 1027843 w 1358264"/>
                <a:gd name="connsiteY4" fmla="*/ 215456 h 286935"/>
                <a:gd name="connsiteX5" fmla="*/ 1358265 w 1358264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2073095" y="12542"/>
              <a:ext cx="1173183" cy="220293"/>
            </a:xfrm>
            <a:custGeom>
              <a:avLst/>
              <a:gdLst>
                <a:gd name="connsiteX0" fmla="*/ 890969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2311911" y="706856"/>
              <a:ext cx="4728816" cy="4904604"/>
            </a:xfrm>
            <a:custGeom>
              <a:avLst/>
              <a:gdLst>
                <a:gd name="connsiteX0" fmla="*/ 904672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80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2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2541750" y="923845"/>
              <a:ext cx="4196097" cy="4479998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2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8 w 3186704"/>
                <a:gd name="connsiteY30" fmla="*/ 3309463 h 3402311"/>
                <a:gd name="connsiteX31" fmla="*/ 1367059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7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2960461" y="1175713"/>
              <a:ext cx="3568552" cy="3938179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5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4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30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30 w 2710118"/>
                <a:gd name="connsiteY19" fmla="*/ 1859359 h 2990829"/>
                <a:gd name="connsiteX20" fmla="*/ 2404670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4536081" y="1589661"/>
              <a:ext cx="1743551" cy="2969484"/>
            </a:xfrm>
            <a:custGeom>
              <a:avLst/>
              <a:gdLst>
                <a:gd name="connsiteX0" fmla="*/ 14495 w 1324131"/>
                <a:gd name="connsiteY0" fmla="*/ 1664146 h 2255159"/>
                <a:gd name="connsiteX1" fmla="*/ 97839 w 1324131"/>
                <a:gd name="connsiteY1" fmla="*/ 1271049 h 2255159"/>
                <a:gd name="connsiteX2" fmla="*/ 97839 w 1324131"/>
                <a:gd name="connsiteY2" fmla="*/ 991109 h 2255159"/>
                <a:gd name="connsiteX3" fmla="*/ 195756 w 1324131"/>
                <a:gd name="connsiteY3" fmla="*/ 588964 h 2255159"/>
                <a:gd name="connsiteX4" fmla="*/ 373778 w 1324131"/>
                <a:gd name="connsiteY4" fmla="*/ 336170 h 2255159"/>
                <a:gd name="connsiteX5" fmla="*/ 706867 w 1324131"/>
                <a:gd name="connsiteY5" fmla="*/ 86234 h 2255159"/>
                <a:gd name="connsiteX6" fmla="*/ 953755 w 1324131"/>
                <a:gd name="connsiteY6" fmla="*/ 33 h 2255159"/>
                <a:gd name="connsiteX7" fmla="*/ 1105965 w 1324131"/>
                <a:gd name="connsiteY7" fmla="*/ 60326 h 2255159"/>
                <a:gd name="connsiteX8" fmla="*/ 1146160 w 1324131"/>
                <a:gd name="connsiteY8" fmla="*/ 221204 h 2255159"/>
                <a:gd name="connsiteX9" fmla="*/ 1177783 w 1324131"/>
                <a:gd name="connsiteY9" fmla="*/ 448089 h 2255159"/>
                <a:gd name="connsiteX10" fmla="*/ 1281129 w 1324131"/>
                <a:gd name="connsiteY10" fmla="*/ 789941 h 2255159"/>
                <a:gd name="connsiteX11" fmla="*/ 1306942 w 1324131"/>
                <a:gd name="connsiteY11" fmla="*/ 942151 h 2255159"/>
                <a:gd name="connsiteX12" fmla="*/ 1321325 w 1324131"/>
                <a:gd name="connsiteY12" fmla="*/ 1272478 h 2255159"/>
                <a:gd name="connsiteX13" fmla="*/ 1215121 w 1324131"/>
                <a:gd name="connsiteY13" fmla="*/ 1660240 h 2255159"/>
                <a:gd name="connsiteX14" fmla="*/ 1085962 w 1324131"/>
                <a:gd name="connsiteY14" fmla="*/ 1844073 h 2255159"/>
                <a:gd name="connsiteX15" fmla="*/ 849075 w 1324131"/>
                <a:gd name="connsiteY15" fmla="*/ 2081055 h 2255159"/>
                <a:gd name="connsiteX16" fmla="*/ 445691 w 1324131"/>
                <a:gd name="connsiteY16" fmla="*/ 2254887 h 2255159"/>
                <a:gd name="connsiteX17" fmla="*/ 126985 w 1324131"/>
                <a:gd name="connsiteY17" fmla="*/ 2134205 h 2255159"/>
                <a:gd name="connsiteX18" fmla="*/ 683 w 1324131"/>
                <a:gd name="connsiteY18" fmla="*/ 1829690 h 2255159"/>
                <a:gd name="connsiteX19" fmla="*/ 14495 w 1324131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4956128" y="3099688"/>
              <a:ext cx="933037" cy="1078994"/>
            </a:xfrm>
            <a:custGeom>
              <a:avLst/>
              <a:gdLst>
                <a:gd name="connsiteX0" fmla="*/ 23248 w 708590"/>
                <a:gd name="connsiteY0" fmla="*/ 533652 h 819436"/>
                <a:gd name="connsiteX1" fmla="*/ 132310 w 708590"/>
                <a:gd name="connsiteY1" fmla="*/ 280859 h 819436"/>
                <a:gd name="connsiteX2" fmla="*/ 255754 w 708590"/>
                <a:gd name="connsiteY2" fmla="*/ 97026 h 819436"/>
                <a:gd name="connsiteX3" fmla="*/ 445206 w 708590"/>
                <a:gd name="connsiteY3" fmla="*/ 2253 h 819436"/>
                <a:gd name="connsiteX4" fmla="*/ 597415 w 708590"/>
                <a:gd name="connsiteY4" fmla="*/ 33875 h 819436"/>
                <a:gd name="connsiteX5" fmla="*/ 703619 w 708590"/>
                <a:gd name="connsiteY5" fmla="*/ 214851 h 819436"/>
                <a:gd name="connsiteX6" fmla="*/ 686379 w 708590"/>
                <a:gd name="connsiteY6" fmla="*/ 418781 h 819436"/>
                <a:gd name="connsiteX7" fmla="*/ 585890 w 708590"/>
                <a:gd name="connsiteY7" fmla="*/ 616996 h 819436"/>
                <a:gd name="connsiteX8" fmla="*/ 347574 w 708590"/>
                <a:gd name="connsiteY8" fmla="*/ 780731 h 819436"/>
                <a:gd name="connsiteX9" fmla="*/ 166695 w 708590"/>
                <a:gd name="connsiteY9" fmla="*/ 818069 h 819436"/>
                <a:gd name="connsiteX10" fmla="*/ 14485 w 708590"/>
                <a:gd name="connsiteY10" fmla="*/ 720438 h 819436"/>
                <a:gd name="connsiteX11" fmla="*/ 23248 w 708590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5121413" y="2153126"/>
              <a:ext cx="562062" cy="821426"/>
            </a:xfrm>
            <a:custGeom>
              <a:avLst/>
              <a:gdLst>
                <a:gd name="connsiteX0" fmla="*/ 149850 w 426855"/>
                <a:gd name="connsiteY0" fmla="*/ 546425 h 623828"/>
                <a:gd name="connsiteX1" fmla="*/ 209667 w 426855"/>
                <a:gd name="connsiteY1" fmla="*/ 590336 h 623828"/>
                <a:gd name="connsiteX2" fmla="*/ 285391 w 426855"/>
                <a:gd name="connsiteY2" fmla="*/ 622244 h 623828"/>
                <a:gd name="connsiteX3" fmla="*/ 393024 w 426855"/>
                <a:gd name="connsiteY3" fmla="*/ 584335 h 623828"/>
                <a:gd name="connsiteX4" fmla="*/ 420932 w 426855"/>
                <a:gd name="connsiteY4" fmla="*/ 446699 h 623828"/>
                <a:gd name="connsiteX5" fmla="*/ 420932 w 426855"/>
                <a:gd name="connsiteY5" fmla="*/ 227243 h 623828"/>
                <a:gd name="connsiteX6" fmla="*/ 341208 w 426855"/>
                <a:gd name="connsiteY6" fmla="*/ 59698 h 623828"/>
                <a:gd name="connsiteX7" fmla="*/ 273390 w 426855"/>
                <a:gd name="connsiteY7" fmla="*/ 11787 h 623828"/>
                <a:gd name="connsiteX8" fmla="*/ 4213 w 426855"/>
                <a:gd name="connsiteY8" fmla="*/ 229243 h 623828"/>
                <a:gd name="connsiteX9" fmla="*/ 58029 w 426855"/>
                <a:gd name="connsiteY9" fmla="*/ 458605 h 623828"/>
                <a:gd name="connsiteX10" fmla="*/ 149850 w 426855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Bottom Right"/>
          <p:cNvGrpSpPr>
            <a:grpSpLocks noGrp="1" noRot="1" noChangeAspect="1" noMove="1" noResize="1" noUngrp="1"/>
          </p:cNvGrpSpPr>
          <p:nvPr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69" name="Graphic 157"/>
            <p:cNvGrpSpPr/>
            <p:nvPr/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1" name="Freeform: Shape 70"/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/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/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/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/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/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/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0" name="Freeform: Shape 69"/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405" y="-2063782"/>
            <a:ext cx="7221685" cy="31874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ja-JP" alt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关于湖南伴嫁歌的传说</a:t>
            </a:r>
            <a:endParaRPr lang="en-US" sz="5400" b="1" kern="120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79" name="Cross"/>
          <p:cNvGrpSpPr>
            <a:grpSpLocks noGrp="1" noRot="1" noChangeAspect="1" noMove="1" noResize="1" noUngrp="1"/>
          </p:cNvGrpSpPr>
          <p:nvPr/>
        </p:nvGrpSpPr>
        <p:grpSpPr>
          <a:xfrm>
            <a:off x="10917877" y="4001584"/>
            <a:ext cx="118872" cy="118872"/>
            <a:chOff x="1175347" y="3733800"/>
            <a:chExt cx="118872" cy="118872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85" name="Top Left"/>
          <p:cNvGrpSpPr>
            <a:grpSpLocks noGrp="1" noRot="1" noChangeAspect="1" noMove="1" noResize="1" noUngrp="1"/>
          </p:cNvGrpSpPr>
          <p:nvPr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86" name="Freeform: Shape 85"/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>
            <a:normAutofit/>
          </a:bodyPr>
          <a:lstStyle/>
          <a:p>
            <a:r>
              <a:rPr lang="ja-JP" altLang="pl-PL" b="1">
                <a:ea typeface="+mj-lt"/>
                <a:cs typeface="+mj-lt"/>
              </a:rPr>
              <a:t>伴嫁歌的类型</a:t>
            </a:r>
            <a:endParaRPr lang="pl-PL">
              <a:ea typeface="+mj-lt"/>
              <a:cs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5756" y="2384474"/>
            <a:ext cx="4390524" cy="372861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ja-JP" altLang="pl-PL" sz="1800">
                <a:latin typeface="SimSun" panose="02010600030101010101" pitchFamily="2" charset="-122"/>
                <a:ea typeface="SimSun" panose="02010600030101010101" pitchFamily="2" charset="-122"/>
              </a:rPr>
              <a:t>长歌</a:t>
            </a:r>
            <a:endParaRPr lang="pl-PL" sz="1800">
              <a:cs typeface="Segoe UI" panose="020B0502040204020203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ja-JP" altLang="pl-PL" sz="1800">
                <a:latin typeface="SimSun" panose="02010600030101010101" pitchFamily="2" charset="-122"/>
                <a:ea typeface="SimSun" panose="02010600030101010101" pitchFamily="2" charset="-122"/>
                <a:cs typeface="Segoe UI" panose="020B0502040204020203"/>
              </a:rPr>
              <a:t>耍歌</a:t>
            </a:r>
            <a:endParaRPr lang="pl-PL" sz="1800">
              <a:cs typeface="Segoe UI" panose="020B0502040204020203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ja-JP" altLang="pl-PL" sz="1800">
                <a:latin typeface="SimSun" panose="02010600030101010101" pitchFamily="2" charset="-122"/>
                <a:ea typeface="SimSun" panose="02010600030101010101" pitchFamily="2" charset="-122"/>
                <a:cs typeface="Segoe UI" panose="020B0502040204020203"/>
              </a:rPr>
              <a:t>哭嫁歌</a:t>
            </a:r>
            <a:endParaRPr lang="pl-PL" sz="1800">
              <a:cs typeface="Segoe UI" panose="020B0502040204020203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ja-JP" altLang="pl-PL" sz="1800">
                <a:latin typeface="SimSun" panose="02010600030101010101" pitchFamily="2" charset="-122"/>
                <a:ea typeface="SimSun" panose="02010600030101010101" pitchFamily="2" charset="-122"/>
                <a:cs typeface="Segoe UI" panose="020B0502040204020203"/>
              </a:rPr>
              <a:t>徒歌</a:t>
            </a:r>
            <a:endParaRPr lang="pl-PL" sz="1800">
              <a:cs typeface="Segoe UI" panose="020B0502040204020203"/>
            </a:endParaRPr>
          </a:p>
          <a:p>
            <a:endParaRPr lang="pl-PL" sz="1800">
              <a:cs typeface="Segoe UI" panose="020B0502040204020203"/>
            </a:endParaRPr>
          </a:p>
        </p:txBody>
      </p:sp>
      <p:pic>
        <p:nvPicPr>
          <p:cNvPr id="4" name="Obraz 4" descr="Obraz zawierający osoba, czerwony, stojący, pozowanie&#10;&#10;Opis wygenerowany automatycznie"/>
          <p:cNvPicPr>
            <a:picLocks noChangeAspect="1"/>
          </p:cNvPicPr>
          <p:nvPr/>
        </p:nvPicPr>
        <p:blipFill rotWithShape="1">
          <a:blip r:embed="rId1"/>
          <a:srcRect l="13676" r="18571"/>
          <a:stretch>
            <a:fillRect/>
          </a:stretch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95" name="Bottom Right"/>
          <p:cNvGrpSpPr>
            <a:grpSpLocks noGrp="1" noRot="1" noChangeAspect="1" noMove="1" noResize="1" noUngrp="1"/>
          </p:cNvGrpSpPr>
          <p:nvPr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96" name="Graphic 157"/>
            <p:cNvGrpSpPr/>
            <p:nvPr/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8" name="Freeform: Shape 97"/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/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/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/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/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/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/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7" name="Freeform: Shape 96"/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/>
          <p:cNvGrpSpPr>
            <a:grpSpLocks noGrp="1" noRot="1" noChangeAspect="1" noMove="1" noResize="1" noUngrp="1"/>
          </p:cNvGrpSpPr>
          <p:nvPr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/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0605" y="312968"/>
            <a:ext cx="4390807" cy="1664573"/>
          </a:xfrm>
        </p:spPr>
        <p:txBody>
          <a:bodyPr>
            <a:normAutofit/>
          </a:bodyPr>
          <a:lstStyle/>
          <a:p>
            <a:r>
              <a:rPr lang="ja-JP" altLang="pl-PL" sz="5400" b="1"/>
              <a:t>陪嫁的过程</a:t>
            </a:r>
            <a:endParaRPr lang="pl-PL" sz="5400" b="1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7700" y="2137629"/>
            <a:ext cx="4390524" cy="37286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ja-JP" altLang="pl-PL" sz="4000">
                <a:latin typeface="SimSun" panose="02010600030101010101" pitchFamily="2" charset="-122"/>
                <a:ea typeface="SimSun" panose="02010600030101010101" pitchFamily="2" charset="-122"/>
                <a:cs typeface="Segoe UI" panose="020B0502040204020203"/>
              </a:rPr>
              <a:t>1.短陪</a:t>
            </a:r>
            <a:endParaRPr lang="pl-PL" sz="4000">
              <a:cs typeface="Segoe UI" panose="020B0502040204020203"/>
            </a:endParaRPr>
          </a:p>
          <a:p>
            <a:pPr marL="0" indent="0">
              <a:buNone/>
            </a:pPr>
            <a:r>
              <a:rPr lang="ja-JP" altLang="pl-PL" sz="4000">
                <a:latin typeface="SimSun" panose="02010600030101010101" pitchFamily="2" charset="-122"/>
                <a:ea typeface="SimSun" panose="02010600030101010101" pitchFamily="2" charset="-122"/>
                <a:cs typeface="Segoe UI" panose="020B0502040204020203"/>
              </a:rPr>
              <a:t>2.长部</a:t>
            </a:r>
            <a:endParaRPr lang="ja-JP" altLang="pl-PL" sz="4000">
              <a:latin typeface="SimSun" panose="02010600030101010101" pitchFamily="2" charset="-122"/>
              <a:ea typeface="SimSun" panose="02010600030101010101" pitchFamily="2" charset="-122"/>
              <a:cs typeface="Segoe UI" panose="020B0502040204020203"/>
            </a:endParaRPr>
          </a:p>
          <a:p>
            <a:pPr marL="0" indent="0">
              <a:buNone/>
            </a:pPr>
            <a:r>
              <a:rPr lang="ja-JP" altLang="pl-PL" sz="4000">
                <a:latin typeface="SimSun" panose="02010600030101010101" pitchFamily="2" charset="-122"/>
                <a:ea typeface="SimSun" panose="02010600030101010101" pitchFamily="2" charset="-122"/>
                <a:cs typeface="Segoe UI" panose="020B0502040204020203"/>
              </a:rPr>
              <a:t>3.新娘唱哭嫁歌</a:t>
            </a:r>
            <a:endParaRPr lang="ja-JP" altLang="pl-PL" sz="4000">
              <a:latin typeface="SimSun" panose="02010600030101010101" pitchFamily="2" charset="-122"/>
              <a:ea typeface="SimSun" panose="02010600030101010101" pitchFamily="2" charset="-122"/>
              <a:cs typeface="Segoe UI" panose="020B0502040204020203"/>
            </a:endParaRPr>
          </a:p>
          <a:p>
            <a:pPr marL="0" indent="0">
              <a:buNone/>
            </a:pPr>
            <a:r>
              <a:rPr lang="ja-JP" altLang="pl-PL" sz="4000">
                <a:latin typeface="SimSun" panose="02010600030101010101" pitchFamily="2" charset="-122"/>
                <a:ea typeface="SimSun" panose="02010600030101010101" pitchFamily="2" charset="-122"/>
                <a:cs typeface="Segoe UI" panose="020B0502040204020203"/>
              </a:rPr>
              <a:t>4.跳舞</a:t>
            </a:r>
            <a:endParaRPr lang="ja-JP" altLang="pl-PL" sz="4000">
              <a:latin typeface="SimSun" panose="02010600030101010101" pitchFamily="2" charset="-122"/>
              <a:ea typeface="SimSun" panose="02010600030101010101" pitchFamily="2" charset="-122"/>
              <a:cs typeface="Segoe UI" panose="020B0502040204020203"/>
            </a:endParaRPr>
          </a:p>
          <a:p>
            <a:pPr marL="0" indent="0">
              <a:buNone/>
            </a:pPr>
            <a:r>
              <a:rPr lang="ja-JP" altLang="pl-PL" sz="4000">
                <a:latin typeface="SimSun" panose="02010600030101010101" pitchFamily="2" charset="-122"/>
                <a:ea typeface="SimSun" panose="02010600030101010101" pitchFamily="2" charset="-122"/>
                <a:cs typeface="Segoe UI" panose="020B0502040204020203"/>
              </a:rPr>
              <a:t>5.告别</a:t>
            </a:r>
            <a:endParaRPr lang="ja-JP" altLang="pl-PL" sz="4000">
              <a:latin typeface="SimSun" panose="02010600030101010101" pitchFamily="2" charset="-122"/>
              <a:ea typeface="SimSun" panose="02010600030101010101" pitchFamily="2" charset="-122"/>
              <a:cs typeface="Segoe UI" panose="020B0502040204020203"/>
            </a:endParaRPr>
          </a:p>
          <a:p>
            <a:pPr marL="0" indent="0">
              <a:buNone/>
            </a:pPr>
            <a:endParaRPr lang="ja-JP" altLang="pl-PL" sz="2000">
              <a:cs typeface="Segoe UI" panose="020B0502040204020203"/>
            </a:endParaRPr>
          </a:p>
        </p:txBody>
      </p:sp>
      <p:pic>
        <p:nvPicPr>
          <p:cNvPr id="4" name="Obraz 4" descr="Obraz zawierający tekst, osoba, w pomieszczeniu, grupa&#10;&#10;Opis wygenerowany automatycznie"/>
          <p:cNvPicPr>
            <a:picLocks noChangeAspect="1"/>
          </p:cNvPicPr>
          <p:nvPr/>
        </p:nvPicPr>
        <p:blipFill rotWithShape="1">
          <a:blip r:embed="rId1"/>
          <a:srcRect l="11898" r="19672" b="2"/>
          <a:stretch>
            <a:fillRect/>
          </a:stretch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23" name="Bottom Right"/>
          <p:cNvGrpSpPr>
            <a:grpSpLocks noGrp="1" noRot="1" noChangeAspect="1" noMove="1" noResize="1" noUngrp="1"/>
          </p:cNvGrpSpPr>
          <p:nvPr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/>
            <p:cNvGrpSpPr/>
            <p:nvPr/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/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/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/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/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/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  <a:hlinkClick r:id="rId1"/>
              </a:rPr>
              <a:t>https://www.bilibili.com/video/BV1x44y177Rj/</a:t>
            </a:r>
            <a:endParaRPr lang="pl-PL">
              <a:ea typeface="+mn-lt"/>
              <a:cs typeface="+mn-lt"/>
            </a:endParaRPr>
          </a:p>
          <a:p>
            <a:endParaRPr lang="pl-PL" dirty="0">
              <a:cs typeface="Segoe UI" panose="020B0502040204020203"/>
            </a:endParaRPr>
          </a:p>
          <a:p>
            <a:r>
              <a:rPr lang="pl-PL" dirty="0">
                <a:ea typeface="+mn-lt"/>
                <a:cs typeface="+mn-lt"/>
              </a:rPr>
              <a:t>https://www.bilibili.com/video/BV1KG4y1g7iz/?spm_id_from=333.337.search-card.all.click</a:t>
            </a:r>
            <a:endParaRPr lang="pl-PL" dirty="0"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Bibliography</a:t>
            </a:r>
            <a:endParaRPr lang="pl-PL" dirty="0" err="1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457200" indent="-457200">
              <a:buFont typeface="Courier New" panose="02070309020205020404" pitchFamily="34" charset="0"/>
              <a:buChar char="o"/>
            </a:pPr>
            <a:r>
              <a:rPr lang="ja-JP" altLang="pl-PL">
                <a:ea typeface="+mn-lt"/>
                <a:cs typeface="+mn-lt"/>
              </a:rPr>
              <a:t>廖星麟</a:t>
            </a:r>
            <a:r>
              <a:rPr lang="pl-PL" dirty="0">
                <a:ea typeface="+mn-lt"/>
                <a:cs typeface="+mn-lt"/>
              </a:rPr>
              <a:t>.</a:t>
            </a:r>
            <a:r>
              <a:rPr lang="pl-PL" altLang="ja-JP" dirty="0">
                <a:ea typeface="+mn-lt"/>
                <a:cs typeface="+mn-lt"/>
              </a:rPr>
              <a:t> </a:t>
            </a:r>
            <a:r>
              <a:rPr lang="ja-JP" altLang="pl-PL">
                <a:ea typeface="+mn-lt"/>
                <a:cs typeface="+mn-lt"/>
              </a:rPr>
              <a:t>嘉禾伴嫁歌的音乐特征与演唱特征研究</a:t>
            </a:r>
            <a:r>
              <a:rPr lang="pl-PL" dirty="0">
                <a:ea typeface="+mn-lt"/>
                <a:cs typeface="+mn-lt"/>
              </a:rPr>
              <a:t>[J].</a:t>
            </a:r>
            <a:r>
              <a:rPr lang="pl-PL" altLang="ja-JP" dirty="0">
                <a:ea typeface="+mn-lt"/>
                <a:cs typeface="+mn-lt"/>
              </a:rPr>
              <a:t> </a:t>
            </a:r>
            <a:r>
              <a:rPr lang="ja-JP" altLang="pl-PL">
                <a:ea typeface="+mn-lt"/>
                <a:cs typeface="+mn-lt"/>
              </a:rPr>
              <a:t>戏剧之家</a:t>
            </a:r>
            <a:r>
              <a:rPr lang="pl-PL" dirty="0">
                <a:ea typeface="+mn-lt"/>
                <a:cs typeface="+mn-lt"/>
              </a:rPr>
              <a:t>,</a:t>
            </a:r>
            <a:endParaRPr lang="pl-PL" dirty="0">
              <a:cs typeface="Segoe UI" panose="020B0502040204020203"/>
            </a:endParaRP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2020(08):56-57.</a:t>
            </a:r>
            <a:endParaRPr lang="pl-PL" dirty="0">
              <a:ea typeface="+mn-lt"/>
              <a:cs typeface="+mn-lt"/>
            </a:endParaRPr>
          </a:p>
          <a:p>
            <a:pPr marL="457200" indent="-457200">
              <a:buFont typeface="Courier New" panose="02070309020205020404" pitchFamily="34" charset="0"/>
              <a:buChar char="o"/>
            </a:pPr>
            <a:r>
              <a:rPr lang="ja-JP" altLang="pl-PL">
                <a:ea typeface="+mn-lt"/>
                <a:cs typeface="+mn-lt"/>
              </a:rPr>
              <a:t>文巧风</a:t>
            </a:r>
            <a:r>
              <a:rPr lang="pl-PL" dirty="0">
                <a:ea typeface="+mn-lt"/>
                <a:cs typeface="+mn-lt"/>
              </a:rPr>
              <a:t>.</a:t>
            </a:r>
            <a:r>
              <a:rPr lang="pl-PL" altLang="ja-JP" dirty="0">
                <a:ea typeface="+mn-lt"/>
                <a:cs typeface="+mn-lt"/>
              </a:rPr>
              <a:t> </a:t>
            </a:r>
            <a:r>
              <a:rPr lang="ja-JP" altLang="pl-PL">
                <a:ea typeface="+mn-lt"/>
                <a:cs typeface="+mn-lt"/>
              </a:rPr>
              <a:t>论湖南风俗民歌</a:t>
            </a:r>
            <a:r>
              <a:rPr lang="pl-PL" dirty="0">
                <a:ea typeface="+mn-lt"/>
                <a:cs typeface="+mn-lt"/>
              </a:rPr>
              <a:t>[D].</a:t>
            </a:r>
            <a:r>
              <a:rPr lang="pl-PL" altLang="ja-JP" dirty="0">
                <a:ea typeface="+mn-lt"/>
                <a:cs typeface="+mn-lt"/>
              </a:rPr>
              <a:t> </a:t>
            </a:r>
            <a:r>
              <a:rPr lang="ja-JP" altLang="pl-PL">
                <a:ea typeface="+mn-lt"/>
                <a:cs typeface="+mn-lt"/>
              </a:rPr>
              <a:t>湖南师范大学</a:t>
            </a:r>
            <a:r>
              <a:rPr lang="pl-PL" dirty="0">
                <a:ea typeface="+mn-lt"/>
                <a:cs typeface="+mn-lt"/>
              </a:rPr>
              <a:t>, 2018.</a:t>
            </a:r>
            <a:endParaRPr lang="pl-PL" dirty="0">
              <a:ea typeface="+mn-lt"/>
              <a:cs typeface="+mn-lt"/>
            </a:endParaRPr>
          </a:p>
          <a:p>
            <a:pPr marL="457200" indent="-457200">
              <a:buFont typeface="Courier New" panose="02070309020205020404" pitchFamily="34" charset="0"/>
              <a:buChar char="o"/>
            </a:pPr>
            <a:r>
              <a:rPr lang="ja-JP" altLang="pl-PL">
                <a:ea typeface="+mn-lt"/>
                <a:cs typeface="+mn-lt"/>
              </a:rPr>
              <a:t>可可诗词网</a:t>
            </a:r>
            <a:r>
              <a:rPr lang="pl-PL" dirty="0">
                <a:ea typeface="+mn-lt"/>
                <a:cs typeface="+mn-lt"/>
              </a:rPr>
              <a:t>,</a:t>
            </a:r>
            <a:r>
              <a:rPr lang="pl-PL" altLang="ja-JP" dirty="0">
                <a:ea typeface="+mn-lt"/>
                <a:cs typeface="+mn-lt"/>
              </a:rPr>
              <a:t> </a:t>
            </a:r>
            <a:r>
              <a:rPr lang="ja-JP" altLang="pl-PL">
                <a:ea typeface="+mn-lt"/>
                <a:cs typeface="+mn-lt"/>
              </a:rPr>
              <a:t>湘南嘉禾伴嫁歌</a:t>
            </a:r>
            <a:r>
              <a:rPr lang="pl-PL" dirty="0">
                <a:ea typeface="+mn-lt"/>
                <a:cs typeface="+mn-lt"/>
              </a:rPr>
              <a:t>, https://www. </a:t>
            </a:r>
            <a:r>
              <a:rPr lang="pl-PL" dirty="0" err="1">
                <a:ea typeface="+mn-lt"/>
                <a:cs typeface="+mn-lt"/>
              </a:rPr>
              <a:t>kekeshici</a:t>
            </a:r>
            <a:r>
              <a:rPr lang="pl-PL" dirty="0">
                <a:ea typeface="+mn-lt"/>
                <a:cs typeface="+mn-lt"/>
              </a:rPr>
              <a:t>. com, 2019</a:t>
            </a:r>
            <a:endParaRPr lang="pl-PL" dirty="0">
              <a:ea typeface="+mn-lt"/>
              <a:cs typeface="+mn-lt"/>
            </a:endParaRPr>
          </a:p>
          <a:p>
            <a:r>
              <a:rPr lang="ja-JP" altLang="pl-PL">
                <a:ea typeface="+mn-lt"/>
                <a:cs typeface="+mn-lt"/>
              </a:rPr>
              <a:t>李琴</a:t>
            </a:r>
            <a:r>
              <a:rPr lang="pl-PL" dirty="0">
                <a:ea typeface="+mn-lt"/>
                <a:cs typeface="+mn-lt"/>
              </a:rPr>
              <a:t>,</a:t>
            </a:r>
            <a:r>
              <a:rPr lang="pl-PL" altLang="ja-JP" dirty="0">
                <a:ea typeface="+mn-lt"/>
                <a:cs typeface="+mn-lt"/>
              </a:rPr>
              <a:t> </a:t>
            </a:r>
            <a:r>
              <a:rPr lang="ja-JP" altLang="pl-PL">
                <a:ea typeface="+mn-lt"/>
                <a:cs typeface="+mn-lt"/>
              </a:rPr>
              <a:t>李跃忠</a:t>
            </a:r>
            <a:r>
              <a:rPr lang="pl-PL" dirty="0">
                <a:ea typeface="+mn-lt"/>
                <a:cs typeface="+mn-lt"/>
              </a:rPr>
              <a:t>.</a:t>
            </a:r>
            <a:r>
              <a:rPr lang="pl-PL" altLang="ja-JP" dirty="0">
                <a:ea typeface="+mn-lt"/>
                <a:cs typeface="+mn-lt"/>
              </a:rPr>
              <a:t> </a:t>
            </a:r>
            <a:r>
              <a:rPr lang="ja-JP" altLang="pl-PL" err="1">
                <a:ea typeface="+mn-lt"/>
                <a:cs typeface="+mn-lt"/>
              </a:rPr>
              <a:t>嘉禾</a:t>
            </a:r>
            <a:r>
              <a:rPr lang="pl-PL" altLang="ja-JP" dirty="0" err="1">
                <a:ea typeface="+mn-lt"/>
                <a:cs typeface="+mn-lt"/>
              </a:rPr>
              <a:t>“</a:t>
            </a:r>
            <a:r>
              <a:rPr lang="ja-JP" altLang="pl-PL" err="1">
                <a:ea typeface="+mn-lt"/>
                <a:cs typeface="+mn-lt"/>
              </a:rPr>
              <a:t>伴嫁歌</a:t>
            </a:r>
            <a:r>
              <a:rPr lang="pl-PL" altLang="ja-JP" dirty="0" err="1">
                <a:ea typeface="+mn-lt"/>
                <a:cs typeface="+mn-lt"/>
              </a:rPr>
              <a:t>”</a:t>
            </a:r>
            <a:r>
              <a:rPr lang="ja-JP" altLang="pl-PL" err="1">
                <a:ea typeface="+mn-lt"/>
                <a:cs typeface="+mn-lt"/>
              </a:rPr>
              <a:t>研究综述</a:t>
            </a:r>
            <a:r>
              <a:rPr lang="pl-PL" dirty="0">
                <a:ea typeface="+mn-lt"/>
                <a:cs typeface="+mn-lt"/>
              </a:rPr>
              <a:t>[J].</a:t>
            </a:r>
            <a:r>
              <a:rPr lang="pl-PL" altLang="ja-JP" dirty="0">
                <a:ea typeface="+mn-lt"/>
                <a:cs typeface="+mn-lt"/>
              </a:rPr>
              <a:t> </a:t>
            </a:r>
            <a:r>
              <a:rPr lang="ja-JP" altLang="pl-PL" dirty="0" err="1">
                <a:ea typeface="+mn-lt"/>
                <a:cs typeface="+mn-lt"/>
              </a:rPr>
              <a:t>文教资料</a:t>
            </a:r>
            <a:r>
              <a:rPr lang="pl-PL" dirty="0">
                <a:ea typeface="+mn-lt"/>
                <a:cs typeface="+mn-lt"/>
              </a:rPr>
              <a:t>, 2019(31):87-</a:t>
            </a:r>
            <a:endParaRPr lang="pl-PL" dirty="0">
              <a:cs typeface="Segoe UI" panose="020B0502040204020203"/>
            </a:endParaRPr>
          </a:p>
          <a:p>
            <a:pPr marL="457200" indent="-457200">
              <a:buFont typeface="Courier New" panose="02070309020205020404" pitchFamily="34" charset="0"/>
              <a:buChar char="o"/>
            </a:pPr>
            <a:r>
              <a:rPr lang="pl-PL" dirty="0">
                <a:ea typeface="+mn-lt"/>
                <a:cs typeface="+mn-lt"/>
              </a:rPr>
              <a:t>89.</a:t>
            </a:r>
            <a:endParaRPr lang="pl-PL" dirty="0">
              <a:ea typeface="+mn-lt"/>
              <a:cs typeface="+mn-lt"/>
            </a:endParaRPr>
          </a:p>
          <a:p>
            <a:pPr marL="457200" indent="-457200">
              <a:buFont typeface="Courier New" panose="02070309020205020404" pitchFamily="34" charset="0"/>
              <a:buChar char="o"/>
            </a:pPr>
            <a:r>
              <a:rPr lang="pl-PL" dirty="0">
                <a:ea typeface="+mn-lt"/>
                <a:cs typeface="+mn-lt"/>
                <a:hlinkClick r:id="rId1"/>
              </a:rPr>
              <a:t>https://www.baidu.com/link?url=EyGME0Zm-3oEWOifO7Q2m1NDit-UQ6kD14WzbTTuRxYzgbBAg_W_vn_YcqqIXDv6nPN0JsZMtNBrcLphYpY74eifm44McsJ_mfy4Kf9eKh6FTOv-6-gqo6PCrmKifxn6nZE9pCaJ7XGXZ5-CXQuzh_&amp;wd=&amp;eqid=c65a88e50000ad240000000664665e55</a:t>
            </a:r>
            <a:endParaRPr lang="pl-PL" dirty="0">
              <a:ea typeface="+mn-lt"/>
              <a:cs typeface="+mn-lt"/>
            </a:endParaRPr>
          </a:p>
          <a:p>
            <a:pPr marL="457200" indent="-457200">
              <a:buFont typeface="Courier New" panose="02070309020205020404" pitchFamily="34" charset="0"/>
              <a:buChar char="o"/>
            </a:pPr>
            <a:r>
              <a:rPr lang="pl-PL" dirty="0">
                <a:ea typeface="+mn-lt"/>
                <a:cs typeface="+mn-lt"/>
                <a:hlinkClick r:id="rId2"/>
              </a:rPr>
              <a:t>http://hxdl.voc.com.cn/index.php?m=article&amp;a=index&amp;id=491</a:t>
            </a:r>
            <a:endParaRPr lang="pl-PL" dirty="0">
              <a:ea typeface="+mn-lt"/>
              <a:cs typeface="+mn-lt"/>
            </a:endParaRPr>
          </a:p>
          <a:p>
            <a:pPr marL="457200" indent="-457200">
              <a:buFont typeface="Courier New" panose="02070309020205020404" pitchFamily="34" charset="0"/>
              <a:buChar char="o"/>
            </a:pPr>
            <a:r>
              <a:rPr lang="pl-PL" dirty="0">
                <a:ea typeface="+mn-lt"/>
                <a:cs typeface="+mn-lt"/>
                <a:hlinkClick r:id="rId3"/>
              </a:rPr>
              <a:t>https://www.sohu.com/a/143741212_163182</a:t>
            </a:r>
            <a:endParaRPr lang="pl-PL" dirty="0">
              <a:ea typeface="+mn-lt"/>
              <a:cs typeface="+mn-lt"/>
            </a:endParaRPr>
          </a:p>
          <a:p>
            <a:pPr marL="457200" indent="-457200">
              <a:buFont typeface="Courier New" panose="02070309020205020404" pitchFamily="34" charset="0"/>
              <a:buChar char="o"/>
            </a:pPr>
            <a:r>
              <a:rPr lang="pl-PL" dirty="0">
                <a:ea typeface="+mn-lt"/>
                <a:cs typeface="+mn-lt"/>
              </a:rPr>
              <a:t>https://www.bilibili.com/video/BV1x44y177Rj/</a:t>
            </a:r>
            <a:endParaRPr lang="pl-PL" dirty="0">
              <a:ea typeface="+mn-lt"/>
              <a:cs typeface="+mn-lt"/>
            </a:endParaRPr>
          </a:p>
          <a:p>
            <a:pPr marL="457200" indent="-457200">
              <a:buFont typeface="Courier New" panose="02070309020205020404" pitchFamily="34" charset="0"/>
              <a:buChar char="o"/>
            </a:pPr>
            <a:r>
              <a:rPr lang="pl-PL" dirty="0">
                <a:ea typeface="+mn-lt"/>
                <a:cs typeface="+mn-lt"/>
                <a:sym typeface="+mn-ea"/>
              </a:rPr>
              <a:t>https://www.bilibili.com/video/BV1KG4y1g7iz/?spm_id_from=333.337.search-card.all.click</a:t>
            </a:r>
            <a:endParaRPr lang="pl-PL" dirty="0">
              <a:ea typeface="+mn-lt"/>
              <a:cs typeface="+mn-lt"/>
            </a:endParaRPr>
          </a:p>
          <a:p>
            <a:pPr marL="457200" indent="-457200">
              <a:buFont typeface="Courier New" panose="02070309020205020404" pitchFamily="34" charset="0"/>
              <a:buChar char="o"/>
            </a:pPr>
            <a:endParaRPr lang="pl-PL" dirty="0">
              <a:cs typeface="Segoe UI" panose="020B0502040204020203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DarkSeedLeftStep">
      <a:dk1>
        <a:srgbClr val="000000"/>
      </a:dk1>
      <a:lt1>
        <a:srgbClr val="FFFFFF"/>
      </a:lt1>
      <a:dk2>
        <a:srgbClr val="3D2225"/>
      </a:dk2>
      <a:lt2>
        <a:srgbClr val="E2E4E8"/>
      </a:lt2>
      <a:accent1>
        <a:srgbClr val="BB9D49"/>
      </a:accent1>
      <a:accent2>
        <a:srgbClr val="B1613B"/>
      </a:accent2>
      <a:accent3>
        <a:srgbClr val="C34D58"/>
      </a:accent3>
      <a:accent4>
        <a:srgbClr val="B13B77"/>
      </a:accent4>
      <a:accent5>
        <a:srgbClr val="C34DBB"/>
      </a:accent5>
      <a:accent6>
        <a:srgbClr val="893BB1"/>
      </a:accent6>
      <a:hlink>
        <a:srgbClr val="BF3FA0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WPS Presentation</Application>
  <PresentationFormat>Panoramiczny</PresentationFormat>
  <Paragraphs>51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SimSun</vt:lpstr>
      <vt:lpstr>Wingdings</vt:lpstr>
      <vt:lpstr>AvenirNext LT Pro Medium</vt:lpstr>
      <vt:lpstr>Segoe UI Semilight</vt:lpstr>
      <vt:lpstr>Avenir Next LT Pro</vt:lpstr>
      <vt:lpstr>Yu Gothic UI</vt:lpstr>
      <vt:lpstr>Segoe UI</vt:lpstr>
      <vt:lpstr>Courier New</vt:lpstr>
      <vt:lpstr>Rockwell</vt:lpstr>
      <vt:lpstr>Microsoft YaHei</vt:lpstr>
      <vt:lpstr>Arial Unicode MS</vt:lpstr>
      <vt:lpstr>Calibri</vt:lpstr>
      <vt:lpstr>Segoe UI</vt:lpstr>
      <vt:lpstr>ExploreVTI</vt:lpstr>
      <vt:lpstr>Marriage-Accompanying Songs in Hunan</vt:lpstr>
      <vt:lpstr>简介</vt:lpstr>
      <vt:lpstr>PowerPoint 演示文稿</vt:lpstr>
      <vt:lpstr>关于湖南伴嫁歌的传说</vt:lpstr>
      <vt:lpstr>伴嫁歌的类型</vt:lpstr>
      <vt:lpstr>陪嫁的过程</vt:lpstr>
      <vt:lpstr>PowerPoint 演示文稿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48530</cp:lastModifiedBy>
  <cp:revision>151</cp:revision>
  <dcterms:created xsi:type="dcterms:W3CDTF">2023-05-18T16:03:00Z</dcterms:created>
  <dcterms:modified xsi:type="dcterms:W3CDTF">2023-05-18T17:24:38Z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B05F743FEDD5462781127174435BE3A0</vt:lpwstr>
  </property>
  <property fmtid="{D5CDD505-2E9C-101B-9397-08002B2CF9AE}" pid="3" name="KSOProductBuildVer">
    <vt:lpwstr>1045-11.2.0.11537</vt:lpwstr>
  </property>
</Properties>
</file>