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57" r:id="rId4"/>
    <p:sldId id="260" r:id="rId5"/>
    <p:sldId id="261" r:id="rId6"/>
    <p:sldId id="268" r:id="rId7"/>
    <p:sldId id="270" r:id="rId8"/>
    <p:sldId id="271" r:id="rId9"/>
    <p:sldId id="258"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A25886F-96F1-4121-BFF1-02AB0CBA3747}"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5886F-96F1-4121-BFF1-02AB0CBA374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5886F-96F1-4121-BFF1-02AB0CBA3747}"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25886F-96F1-4121-BFF1-02AB0CBA3747}"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25886F-96F1-4121-BFF1-02AB0CBA3747}"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25886F-96F1-4121-BFF1-02AB0CBA37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5886F-96F1-4121-BFF1-02AB0CBA37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2670D-3710-4C76-9C55-21BCF4808822}"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5886F-96F1-4121-BFF1-02AB0CBA37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102670D-3710-4C76-9C55-21BCF4808822}" type="datetimeFigureOut">
              <a:rPr lang="en-US" smtClean="0"/>
              <a:t>10/10/2012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A25886F-96F1-4121-BFF1-02AB0CBA37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67000"/>
            <a:ext cx="7745505" cy="3763962"/>
          </a:xfrm>
        </p:spPr>
        <p:txBody>
          <a:bodyPr>
            <a:normAutofit lnSpcReduction="10000"/>
          </a:bodyPr>
          <a:lstStyle/>
          <a:p>
            <a:r>
              <a:rPr lang="en-US" dirty="0" smtClean="0"/>
              <a:t>The Qing Dynasty lasted nearly 300 years and was overthrown in 1911 due to effects from the boxer rebellion.</a:t>
            </a:r>
          </a:p>
          <a:p>
            <a:r>
              <a:rPr lang="en-US" dirty="0" smtClean="0"/>
              <a:t>The Qing Dynasty was the last Dynasty in China.  It ended China’s long history of dynastic rule.</a:t>
            </a:r>
          </a:p>
          <a:p>
            <a:r>
              <a:rPr lang="en-US" dirty="0" smtClean="0"/>
              <a:t>There was an empress in the Qing Dynasty named Empress Dowager Cixi. Cixi became a concubine to emperor Xianfeng. </a:t>
            </a:r>
            <a:r>
              <a:rPr lang="en-US" dirty="0"/>
              <a:t> L</a:t>
            </a:r>
            <a:r>
              <a:rPr lang="en-US" dirty="0" smtClean="0"/>
              <a:t>ater due to her determination she eventually worked her way up and seized the throne in </a:t>
            </a:r>
            <a:r>
              <a:rPr lang="en-US" dirty="0" smtClean="0"/>
              <a:t>1864 </a:t>
            </a:r>
            <a:r>
              <a:rPr lang="en-US" dirty="0" smtClean="0"/>
              <a:t>when emperor Xianfeng died.</a:t>
            </a:r>
            <a:endParaRPr lang="en-US" dirty="0"/>
          </a:p>
        </p:txBody>
      </p:sp>
      <p:sp>
        <p:nvSpPr>
          <p:cNvPr id="3" name="Title 2"/>
          <p:cNvSpPr>
            <a:spLocks noGrp="1"/>
          </p:cNvSpPr>
          <p:nvPr>
            <p:ph type="title"/>
          </p:nvPr>
        </p:nvSpPr>
        <p:spPr/>
        <p:txBody>
          <a:bodyPr/>
          <a:lstStyle/>
          <a:p>
            <a:r>
              <a:rPr lang="en-US" dirty="0" smtClean="0"/>
              <a:t>Qing Dynasty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13867"/>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79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
            </a:r>
            <a:br>
              <a:rPr lang="en-US" sz="1800" dirty="0" smtClean="0"/>
            </a:br>
            <a:r>
              <a:rPr lang="en-US" sz="1800" dirty="0" smtClean="0"/>
              <a:t>China’s </a:t>
            </a:r>
            <a:r>
              <a:rPr lang="en-US" sz="1800" dirty="0"/>
              <a:t>economy is at a an all time high.  they're using this economical wealth to build new buildings and expand their </a:t>
            </a:r>
            <a:r>
              <a:rPr lang="en-US" sz="1800" dirty="0" smtClean="0"/>
              <a:t>lifestyle and international influence.</a:t>
            </a:r>
            <a:r>
              <a:rPr lang="en-US" sz="1800" dirty="0"/>
              <a:t/>
            </a:r>
            <a:br>
              <a:rPr lang="en-US" sz="1800" dirty="0"/>
            </a:br>
            <a:endParaRPr lang="en-US" sz="1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537" y="2394652"/>
            <a:ext cx="6626926"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78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Qing Dynasty to Modern China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041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7200"/>
            <a:ext cx="7767021" cy="644729"/>
          </a:xfrm>
        </p:spPr>
        <p:txBody>
          <a:bodyPr/>
          <a:lstStyle/>
          <a:p>
            <a:r>
              <a:rPr lang="en-US" dirty="0" smtClean="0"/>
              <a:t>The Opium Wars</a:t>
            </a:r>
            <a:br>
              <a:rPr lang="en-US" dirty="0" smtClean="0"/>
            </a:br>
            <a:r>
              <a:rPr lang="en-US" dirty="0" smtClean="0"/>
              <a:t>1840-1856</a:t>
            </a:r>
            <a:endParaRPr lang="en-US" dirty="0"/>
          </a:p>
        </p:txBody>
      </p:sp>
      <p:sp>
        <p:nvSpPr>
          <p:cNvPr id="4" name="Text Placeholder 3"/>
          <p:cNvSpPr>
            <a:spLocks noGrp="1"/>
          </p:cNvSpPr>
          <p:nvPr>
            <p:ph type="body" sz="half" idx="2"/>
          </p:nvPr>
        </p:nvSpPr>
        <p:spPr>
          <a:xfrm>
            <a:off x="685800" y="4800600"/>
            <a:ext cx="7924800" cy="1328568"/>
          </a:xfrm>
        </p:spPr>
        <p:txBody>
          <a:bodyPr>
            <a:normAutofit/>
          </a:bodyPr>
          <a:lstStyle/>
          <a:p>
            <a:r>
              <a:rPr lang="en-US" dirty="0" smtClean="0"/>
              <a:t>The opium wars propelled china into a modern world direction.  These wars were a direct result of China isolating itself from the rest of the world.  Western powers desperately wanted to trade with China so they forced open China’s trading policy through the Opium War.  China ends up signing a plethora of </a:t>
            </a:r>
            <a:r>
              <a:rPr lang="en-US" dirty="0" smtClean="0"/>
              <a:t>“</a:t>
            </a:r>
            <a:r>
              <a:rPr lang="en-US" dirty="0" smtClean="0"/>
              <a:t>unfair treaties” </a:t>
            </a:r>
            <a:r>
              <a:rPr lang="en-US" dirty="0" smtClean="0"/>
              <a:t>at this time.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6" y="609600"/>
            <a:ext cx="4191000" cy="31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Began in 1898 and was started by a group of peasants in China who wanted to get rid of Western influences.  </a:t>
            </a:r>
          </a:p>
          <a:p>
            <a:r>
              <a:rPr lang="en-US" dirty="0" smtClean="0"/>
              <a:t>An international force was sent to subdue the rebellion in China.  </a:t>
            </a:r>
          </a:p>
          <a:p>
            <a:r>
              <a:rPr lang="en-US" dirty="0" smtClean="0"/>
              <a:t>Before the international militaries could arrive Empress Dowager ordered foreigners to be killed.  </a:t>
            </a:r>
          </a:p>
          <a:p>
            <a:r>
              <a:rPr lang="en-US" dirty="0" smtClean="0"/>
              <a:t>On August 14</a:t>
            </a:r>
            <a:r>
              <a:rPr lang="en-US" baseline="30000" dirty="0" smtClean="0"/>
              <a:t>th</a:t>
            </a:r>
            <a:r>
              <a:rPr lang="en-US" dirty="0" smtClean="0"/>
              <a:t>, 1900 the international force took Peking and crushed the rebellion.</a:t>
            </a:r>
            <a:endParaRPr lang="en-US" dirty="0"/>
          </a:p>
        </p:txBody>
      </p:sp>
      <p:sp>
        <p:nvSpPr>
          <p:cNvPr id="3" name="Title 2"/>
          <p:cNvSpPr>
            <a:spLocks noGrp="1"/>
          </p:cNvSpPr>
          <p:nvPr>
            <p:ph type="title"/>
          </p:nvPr>
        </p:nvSpPr>
        <p:spPr/>
        <p:txBody>
          <a:bodyPr/>
          <a:lstStyle/>
          <a:p>
            <a:r>
              <a:rPr lang="en-US" dirty="0" smtClean="0"/>
              <a:t>Boxer Rebellion</a:t>
            </a:r>
            <a:endParaRPr lang="en-US" dirty="0"/>
          </a:p>
        </p:txBody>
      </p:sp>
    </p:spTree>
    <p:extLst>
      <p:ext uri="{BB962C8B-B14F-4D97-AF65-F5344CB8AC3E}">
        <p14:creationId xmlns:p14="http://schemas.microsoft.com/office/powerpoint/2010/main" val="55730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990600"/>
            <a:ext cx="3200400" cy="1752600"/>
          </a:xfrm>
        </p:spPr>
        <p:txBody>
          <a:bodyPr/>
          <a:lstStyle/>
          <a:p>
            <a:pPr algn="ctr"/>
            <a:r>
              <a:rPr lang="en-US" sz="3200" dirty="0" smtClean="0"/>
              <a:t>Boxers:</a:t>
            </a:r>
            <a:br>
              <a:rPr lang="en-US" sz="3200" dirty="0" smtClean="0"/>
            </a:br>
            <a:r>
              <a:rPr lang="en-US" sz="3200" dirty="0" smtClean="0"/>
              <a:t>(righteous and harmonious fists)</a:t>
            </a:r>
            <a:endParaRPr lang="en-US" sz="3200" dirty="0"/>
          </a:p>
        </p:txBody>
      </p:sp>
      <p:sp>
        <p:nvSpPr>
          <p:cNvPr id="4" name="Text Placeholder 3"/>
          <p:cNvSpPr>
            <a:spLocks noGrp="1"/>
          </p:cNvSpPr>
          <p:nvPr>
            <p:ph type="body" sz="half" idx="2"/>
          </p:nvPr>
        </p:nvSpPr>
        <p:spPr>
          <a:xfrm>
            <a:off x="5029200" y="3429000"/>
            <a:ext cx="3417104" cy="2692101"/>
          </a:xfrm>
        </p:spPr>
        <p:txBody>
          <a:bodyPr>
            <a:normAutofit/>
          </a:bodyPr>
          <a:lstStyle/>
          <a:p>
            <a:r>
              <a:rPr lang="en-US" sz="2400" dirty="0" smtClean="0"/>
              <a:t>The boxers gained support from Empress Dowager which led to the eventuality of the uprising which is known as the “Boxer Rebellion”.</a:t>
            </a:r>
            <a:endParaRPr lang="en-US" sz="2400" dirty="0"/>
          </a:p>
        </p:txBody>
      </p:sp>
      <p:pic>
        <p:nvPicPr>
          <p:cNvPr id="205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3232042" cy="453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90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 of China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8674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83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057400"/>
            <a:ext cx="7772400" cy="4114800"/>
          </a:xfrm>
        </p:spPr>
        <p:txBody>
          <a:bodyPr/>
          <a:lstStyle/>
          <a:p>
            <a:r>
              <a:rPr lang="en-US" dirty="0"/>
              <a:t>T</a:t>
            </a:r>
            <a:r>
              <a:rPr lang="en-US" dirty="0" smtClean="0"/>
              <a:t>he </a:t>
            </a:r>
            <a:r>
              <a:rPr lang="en-US" dirty="0" smtClean="0"/>
              <a:t>Republic of China put an end to more than 2,000 years of imperial rule in China.</a:t>
            </a:r>
          </a:p>
          <a:p>
            <a:r>
              <a:rPr lang="en-US" dirty="0" smtClean="0"/>
              <a:t>The party </a:t>
            </a:r>
            <a:r>
              <a:rPr lang="en-US" dirty="0" smtClean="0"/>
              <a:t>was </a:t>
            </a:r>
            <a:r>
              <a:rPr lang="en-US" dirty="0" smtClean="0"/>
              <a:t>unified under the Kuomintang (The Chinese Nationalist Party).</a:t>
            </a:r>
          </a:p>
          <a:p>
            <a:r>
              <a:rPr lang="en-US" dirty="0" smtClean="0"/>
              <a:t>The Kuomintang had many conflicts with the Communist Party of China. </a:t>
            </a:r>
          </a:p>
          <a:p>
            <a:r>
              <a:rPr lang="en-US" dirty="0" smtClean="0"/>
              <a:t>After the Kuomintang’s defeat the party retreated to Taiwan and has evolved.</a:t>
            </a:r>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260" y="81829"/>
            <a:ext cx="2372589" cy="177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09" y="81828"/>
            <a:ext cx="2372590" cy="177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33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People’s Republic of China</a:t>
            </a:r>
            <a:endParaRPr lang="en-US" sz="4800" dirty="0"/>
          </a:p>
        </p:txBody>
      </p:sp>
      <p:sp>
        <p:nvSpPr>
          <p:cNvPr id="3" name="Content Placeholder 2"/>
          <p:cNvSpPr>
            <a:spLocks noGrp="1"/>
          </p:cNvSpPr>
          <p:nvPr>
            <p:ph sz="quarter" idx="13"/>
          </p:nvPr>
        </p:nvSpPr>
        <p:spPr>
          <a:xfrm>
            <a:off x="685800" y="2240280"/>
            <a:ext cx="3803904" cy="3877056"/>
          </a:xfrm>
        </p:spPr>
        <p:txBody>
          <a:bodyPr>
            <a:normAutofit fontScale="92500" lnSpcReduction="20000"/>
          </a:bodyPr>
          <a:lstStyle/>
          <a:p>
            <a:r>
              <a:rPr lang="en-US" dirty="0" smtClean="0"/>
              <a:t>The People’s Republic of China began on October 1</a:t>
            </a:r>
            <a:r>
              <a:rPr lang="en-US" baseline="30000" dirty="0" smtClean="0"/>
              <a:t>st</a:t>
            </a:r>
            <a:r>
              <a:rPr lang="en-US" dirty="0" smtClean="0"/>
              <a:t>, 1949. </a:t>
            </a:r>
          </a:p>
          <a:p>
            <a:r>
              <a:rPr lang="en-US" dirty="0" smtClean="0"/>
              <a:t>Everything became highly censored under Mao’s Rule.</a:t>
            </a:r>
          </a:p>
          <a:p>
            <a:r>
              <a:rPr lang="en-US" dirty="0" smtClean="0"/>
              <a:t>Literature and culture must reflect the class interest of the </a:t>
            </a:r>
            <a:r>
              <a:rPr lang="en-US" dirty="0" smtClean="0"/>
              <a:t>farmers.</a:t>
            </a:r>
            <a:endParaRPr lang="en-US" dirty="0" smtClean="0"/>
          </a:p>
          <a:p>
            <a:r>
              <a:rPr lang="en-US" dirty="0" smtClean="0"/>
              <a:t>The People’s Republic of China is still in affect today.</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6510" y="2239963"/>
            <a:ext cx="2680679" cy="3876675"/>
          </a:xfrm>
        </p:spPr>
      </p:pic>
    </p:spTree>
    <p:extLst>
      <p:ext uri="{BB962C8B-B14F-4D97-AF65-F5344CB8AC3E}">
        <p14:creationId xmlns:p14="http://schemas.microsoft.com/office/powerpoint/2010/main" val="361814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 China</a:t>
            </a:r>
            <a:endParaRPr lang="en-US" dirty="0"/>
          </a:p>
        </p:txBody>
      </p:sp>
      <p:sp>
        <p:nvSpPr>
          <p:cNvPr id="3" name="Content Placeholder 2"/>
          <p:cNvSpPr>
            <a:spLocks noGrp="1"/>
          </p:cNvSpPr>
          <p:nvPr>
            <p:ph sz="quarter" idx="13"/>
          </p:nvPr>
        </p:nvSpPr>
        <p:spPr/>
        <p:txBody>
          <a:bodyPr>
            <a:normAutofit/>
          </a:bodyPr>
          <a:lstStyle/>
          <a:p>
            <a:r>
              <a:rPr lang="en-US" sz="1800" dirty="0" smtClean="0"/>
              <a:t>There are 56 ethnic groups in China.  The majority of the people are Hans. They make up 93% of the population while the minorities total around 7% of the population.</a:t>
            </a:r>
            <a:endParaRPr lang="en-US" sz="1800" dirty="0"/>
          </a:p>
        </p:txBody>
      </p:sp>
      <p:sp>
        <p:nvSpPr>
          <p:cNvPr id="4" name="Content Placeholder 3"/>
          <p:cNvSpPr>
            <a:spLocks noGrp="1"/>
          </p:cNvSpPr>
          <p:nvPr>
            <p:ph sz="quarter" idx="14"/>
          </p:nvPr>
        </p:nvSpPr>
        <p:spPr/>
        <p:txBody>
          <a:bodyPr>
            <a:normAutofit/>
          </a:bodyPr>
          <a:lstStyle/>
          <a:p>
            <a:r>
              <a:rPr lang="en-US" sz="2000" dirty="0" smtClean="0"/>
              <a:t>China has many religions in its country. Including, Buddhism, Taoism, Islam, Catholicism, and Protestantism.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0" y="4149436"/>
            <a:ext cx="3429001"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96591"/>
            <a:ext cx="3048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792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1133</TotalTime>
  <Words>411</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Qing Dynasty</vt:lpstr>
      <vt:lpstr>Qing Dynasty to Modern China</vt:lpstr>
      <vt:lpstr>The Opium Wars 1840-1856</vt:lpstr>
      <vt:lpstr>Boxer Rebellion</vt:lpstr>
      <vt:lpstr>Boxers: (righteous and harmonious fists)</vt:lpstr>
      <vt:lpstr>Republic of China</vt:lpstr>
      <vt:lpstr>PowerPoint Presentation</vt:lpstr>
      <vt:lpstr>People’s Republic of China</vt:lpstr>
      <vt:lpstr>Modern Day China</vt:lpstr>
      <vt:lpstr> China’s economy is at a an all time high.  they're using this economical wealth to build new buildings and expand their lifestyle and international influence.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Qing Dynasty to Modern China</dc:title>
  <dc:creator>Jenessa</dc:creator>
  <cp:lastModifiedBy>Jenessa</cp:lastModifiedBy>
  <cp:revision>33</cp:revision>
  <dcterms:created xsi:type="dcterms:W3CDTF">2012-09-21T08:03:27Z</dcterms:created>
  <dcterms:modified xsi:type="dcterms:W3CDTF">2012-10-11T01:25:55Z</dcterms:modified>
</cp:coreProperties>
</file>