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word/comments.xml" ContentType="application/vnd.openxmlformats-officedocument.wordprocessingml.comments+xml"/>
  <Override PartName="/word/commentsExtended.xml" ContentType="application/vnd.openxmlformats-officedocument.wordprocessingml.commentsExtended+xml"/>
  <Override PartName="/word/document.xml" ContentType="application/vnd.openxmlformats-officedocument.wordprocessingml.document.main+xml"/>
  <Override PartName="/word/fontTable.xml" ContentType="application/vnd.openxmlformats-officedocument.wordprocessingml.fontTable+xml"/>
  <Override PartName="/word/numbering.xml" ContentType="application/vnd.openxmlformats-officedocument.wordprocessingml.numbering+xml"/>
  <Override PartName="/word/people.xml" ContentType="application/vnd.openxmlformats-officedocument.wordprocessingml.people+xml"/>
  <Override PartName="/word/settings.xml" ContentType="application/vnd.openxmlformats-officedocument.wordprocessingml.settings+xml"/>
  <Override PartName="/word/styles.xml" ContentType="application/vnd.openxmlformats-officedocument.wordprocessingml.styles+xml"/>
  <Override PartName="/word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officeDocument" Target="word/document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3" Type="http://schemas.openxmlformats.org/officeDocument/2006/relationships/custom-properties" Target="docProps/custom.xml"/></Relationships>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="http://schemas.openxmlformats.org/wordprocessingml/2006/main" xmlns:w14="http://schemas.microsoft.com/office/word/2010/wordml" xmlns:w10="urn:schemas-microsoft-com:office:word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wpsCustomData="http://www.wps.cn/officeDocument/2013/wpsCustomData" mc:Ignorable="w14 w15 wp14">
  <w:body>
    <w:p>
      <w:pP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Structure of the composition:</w:t>
      </w:r>
    </w:p>
    <w:p>
      <w:pP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Part1: para. 1</w:t>
      </w:r>
    </w:p>
    <w:p>
      <w:pPr>
        <w:rPr>
          <w:rFonts w:hint="default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  <w:r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Insufficient supply are emerging in global economy, especially in America.</w:t>
      </w:r>
    </w:p>
    <w:p>
      <w:pP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Part2: paras. 2-4</w:t>
      </w:r>
    </w:p>
    <w:p>
      <w:pPr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The boom results in bad outcomes.</w:t>
      </w:r>
      <w:bookmarkStart w:id="0" w:name="_GoBack"/>
      <w:bookmarkEnd w:id="0"/>
    </w:p>
    <w:p>
      <w:pP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Part3: paras. 5-7</w:t>
      </w:r>
    </w:p>
    <w:p>
      <w:pPr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Central banks</w:t>
      </w:r>
      <w:r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’</w:t>
      </w: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 xml:space="preserve"> maximal stimulus may cause two dangers.</w:t>
      </w:r>
    </w:p>
    <w:p>
      <w:pP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</w:pPr>
    </w:p>
    <w:p>
      <w:pPr>
        <w:rPr>
          <w:rStyle w:val="6"/>
          <w:rFonts w:hint="default" w:ascii="Times New Roman" w:hAnsi="Times New Roman" w:eastAsia="Georgia" w:cs="Times New Roman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Style w:val="6"/>
          <w:rFonts w:hint="default" w:ascii="Times New Roman" w:hAnsi="Times New Roman" w:eastAsia="Georgia" w:cs="Times New Roman"/>
          <w:i w:val="0"/>
          <w:caps w:val="0"/>
          <w:color w:val="333333"/>
          <w:spacing w:val="0"/>
          <w:sz w:val="28"/>
          <w:szCs w:val="28"/>
          <w:shd w:val="clear" w:fill="FFFFFF"/>
        </w:rPr>
        <w:t>Supply Shortages</w:t>
      </w:r>
    </w:p>
    <w:p>
      <w:pP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The bottleneck economy</w:t>
      </w:r>
    </w:p>
    <w:p>
      <w:pP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commentRangeStart w:id="0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America’s boom</w:t>
      </w:r>
      <w:commentRangeEnd w:id="0"/>
      <w:r>
        <w:commentReference w:id="0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is increasing worries about an inflation scare</w:t>
      </w:r>
    </w:p>
    <w:p>
      <w:pP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000000" w:themeColor="text1"/>
          <w:spacing w:val="0"/>
          <w:sz w:val="28"/>
          <w:szCs w:val="28"/>
          <w:highlight w:val="yellow"/>
          <w:shd w:val="clear" w:fill="FFFFFF"/>
          <w14:textFill>
            <w14:solidFill>
              <w14:schemeClr w14:val="tx1"/>
            </w14:solidFill>
          </w14:textFill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none"/>
          <w:shd w:val="clear" w:fill="FFFFFF"/>
        </w:rPr>
        <w:t xml:space="preserve">The global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economy is entering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none"/>
          <w:shd w:val="clear" w:fill="FFFFFF"/>
        </w:rPr>
        <w:t xml:space="preserve"> </w:t>
      </w:r>
      <w:commentRangeStart w:id="1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none"/>
          <w:shd w:val="clear" w:fill="FFFFFF"/>
        </w:rPr>
        <w:t>unfamiliar territory</w:t>
      </w:r>
      <w:commentRangeEnd w:id="1"/>
      <w:r>
        <w:commentReference w:id="1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none"/>
          <w:shd w:val="clear" w:fill="FFFFFF"/>
        </w:rPr>
        <w:t>.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After a decade of worries about inadequate demand and spending power </w:t>
      </w:r>
      <w:commentRangeStart w:id="2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yellow"/>
          <w:shd w:val="clear" w:fill="FFFFFF"/>
        </w:rPr>
        <w:t>in the aftermath of</w:t>
      </w:r>
      <w:commentRangeEnd w:id="2"/>
      <w:r>
        <w:commentReference w:id="2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the global financial crisis, signs of </w:t>
      </w:r>
      <w:commentRangeStart w:id="3"/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highlight w:val="yellow"/>
          <w:shd w:val="clear" w:fill="FFFFFF"/>
        </w:rPr>
        <w:t>insufficient supply</w:t>
      </w:r>
      <w:commentRangeEnd w:id="3"/>
      <w:r>
        <w:commentReference w:id="3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 xml:space="preserve">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are now emerging. 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A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lack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of goods, services and people means that </w:t>
      </w:r>
      <w:commentRangeStart w:id="4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yellow"/>
          <w:shd w:val="clear" w:fill="FFFFFF"/>
        </w:rPr>
        <w:t xml:space="preserve">red-hot </w:t>
      </w:r>
      <w:commentRangeEnd w:id="4"/>
      <w:r>
        <w:commentReference w:id="4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demand is </w:t>
      </w:r>
      <w:commentRangeStart w:id="5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yellow"/>
          <w:shd w:val="clear" w:fill="FFFFFF"/>
        </w:rPr>
        <w:t>increasingly</w:t>
      </w:r>
      <w:commentRangeEnd w:id="5"/>
      <w:r>
        <w:commentReference w:id="5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met slowly or not at all. There are already signs that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 xml:space="preserve">supply bottlenecks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may lead to </w:t>
      </w:r>
      <w:commentRangeStart w:id="6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highlight w:val="yellow"/>
          <w:shd w:val="clear" w:fill="FFFFFF"/>
        </w:rPr>
        <w:t>nasty surprises</w:t>
      </w:r>
      <w:commentRangeEnd w:id="6"/>
      <w:r>
        <w:commentReference w:id="6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which could upset the post-pandemic recovery. 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commentRangeStart w:id="7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Nowhere are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shortages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more acute than in America,</w:t>
      </w:r>
      <w:commentRangeEnd w:id="7"/>
      <w:r>
        <w:commentReference w:id="7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where a boom is under way. Consumer spending is growing by over 10% at an annual rate, as people </w:t>
      </w:r>
      <w:commentRangeStart w:id="8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put to work</w:t>
      </w:r>
      <w:commentRangeEnd w:id="8"/>
      <w:r>
        <w:commentReference w:id="8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the $2trn-plus of extra savings accumulated in the past year. More </w:t>
      </w:r>
      <w:commentRangeStart w:id="9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stimulus</w:t>
      </w:r>
      <w:commentRangeEnd w:id="9"/>
      <w:r>
        <w:commentReference w:id="9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is still being </w:t>
      </w:r>
      <w:commentRangeStart w:id="10"/>
      <w:r>
        <w:rPr>
          <w:rFonts w:hint="default" w:ascii="Times New Roman" w:hAnsi="Times New Roman" w:eastAsia="Georgia" w:cs="Times New Roman"/>
          <w:b w:val="0"/>
          <w:i w:val="0"/>
          <w:caps w:val="0"/>
          <w:color w:val="000000" w:themeColor="text1"/>
          <w:spacing w:val="0"/>
          <w:sz w:val="28"/>
          <w:szCs w:val="28"/>
          <w:highlight w:val="yellow"/>
          <w:shd w:val="clear" w:fill="FFFFFF"/>
          <w14:textFill>
            <w14:solidFill>
              <w14:schemeClr w14:val="tx1"/>
            </w14:solidFill>
          </w14:textFill>
        </w:rPr>
        <w:t>doled out.</w:t>
      </w:r>
      <w:commentRangeEnd w:id="10"/>
      <w:r>
        <w:rPr>
          <w:color w:val="000000" w:themeColor="text1"/>
          <w:highlight w:val="yellow"/>
          <w14:textFill>
            <w14:solidFill>
              <w14:schemeClr w14:val="tx1"/>
            </w14:solidFill>
          </w14:textFill>
        </w:rPr>
        <w:commentReference w:id="10"/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Topic:insufficient supply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sentence:Insufficient supply are emerging in global economy, especially in America.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The boom is creating two kinds of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00B0F0"/>
          <w:spacing w:val="0"/>
          <w:sz w:val="28"/>
          <w:szCs w:val="28"/>
          <w:shd w:val="clear" w:fill="FFFFFF"/>
        </w:rPr>
        <w:t xml:space="preserve"> </w:t>
      </w:r>
      <w:commentRangeStart w:id="11"/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>bottleneck.</w:t>
      </w:r>
      <w:commentRangeEnd w:id="11"/>
      <w:r>
        <w:commentReference w:id="11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The first relates to supply chains. There are shortages of everything from timber to semiconductors. The cost of shipping goods from China to America has </w:t>
      </w:r>
      <w:commentRangeStart w:id="12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tripled</w:t>
      </w:r>
      <w:commentRangeEnd w:id="12"/>
      <w:r>
        <w:commentReference w:id="12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. Companies have not reported supplier delays this severe in decades. In the past year many firms have cut their investment in </w:t>
      </w:r>
      <w:commentRangeStart w:id="13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logistics. </w:t>
      </w:r>
      <w:commentRangeEnd w:id="13"/>
      <w:r>
        <w:commentReference w:id="13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Lockdowns have left some </w:t>
      </w:r>
      <w:commentRangeStart w:id="14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container ships</w:t>
      </w:r>
      <w:commentRangeEnd w:id="14"/>
      <w:r>
        <w:commentReference w:id="14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stranded. Companies are trying to go </w:t>
      </w:r>
      <w:commentRangeStart w:id="15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from 0 to 60</w:t>
      </w:r>
      <w:commentRangeEnd w:id="15"/>
      <w:r>
        <w:commentReference w:id="15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and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0070C0"/>
          <w:spacing w:val="0"/>
          <w:sz w:val="28"/>
          <w:szCs w:val="28"/>
          <w:shd w:val="clear" w:fill="FFFFFF"/>
        </w:rPr>
        <w:t xml:space="preserve"> </w:t>
      </w:r>
      <w:commentRangeStart w:id="16"/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>it</w:t>
      </w:r>
      <w:commentRangeEnd w:id="16"/>
      <w:r>
        <w:rPr>
          <w:color w:val="auto"/>
        </w:rPr>
        <w:commentReference w:id="16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 xml:space="preserve"> </w:t>
      </w:r>
      <w:commentRangeStart w:id="17"/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>shows</w:t>
      </w:r>
      <w:commentRangeEnd w:id="17"/>
      <w:r>
        <w:rPr>
          <w:color w:val="auto"/>
        </w:rPr>
        <w:commentReference w:id="17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>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 supply chains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 supply chains are bottlenecks caused by the boom.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The second kind of bottleneck is in labour markets. In April America created only 266,000 jobs, </w:t>
      </w:r>
      <w:commentRangeStart w:id="18"/>
      <w:r>
        <w:rPr>
          <w:rFonts w:hint="default" w:ascii="Times New Roman" w:hAnsi="Times New Roman" w:eastAsia="Georgia" w:cs="Times New Roman"/>
          <w:b w:val="0"/>
          <w:i w:val="0"/>
          <w:caps w:val="0"/>
          <w:color w:val="auto"/>
          <w:spacing w:val="0"/>
          <w:sz w:val="28"/>
          <w:szCs w:val="28"/>
          <w:shd w:val="clear" w:fill="FFFFFF"/>
        </w:rPr>
        <w:t>many fewer</w:t>
      </w:r>
      <w:commentRangeEnd w:id="18"/>
      <w:r>
        <w:commentReference w:id="18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than the 1m or more that had been expected.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eastAsia="zh-CN"/>
        </w:rPr>
        <w:t>（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形容词短语做后置修饰语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eastAsia="zh-CN"/>
        </w:rPr>
        <w:t>）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Yet job </w:t>
      </w:r>
      <w:commentRangeStart w:id="19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vacancies</w:t>
      </w:r>
      <w:commentRangeEnd w:id="19"/>
      <w:r>
        <w:commentReference w:id="19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are at all-time highs, and so firms are struggling to fill positions. Economists argue over whether generous unemployment benefits are giving people a reason not to look for work. It also takes time for people to move from dying industries to growing </w:t>
      </w:r>
      <w:commentRangeStart w:id="20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ones</w:t>
      </w:r>
      <w:commentRangeEnd w:id="20"/>
      <w:r>
        <w:commentReference w:id="20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.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Topic:labour markets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 Labour markets are bottlenecks caused by the boom.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As booming demand </w:t>
      </w:r>
      <w:commentRangeStart w:id="21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runs up against</w:t>
      </w:r>
      <w:commentRangeEnd w:id="21"/>
      <w:r>
        <w:commentReference w:id="21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tight supply, inflation is </w:t>
      </w:r>
      <w:commentRangeStart w:id="22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in the spotlight</w:t>
      </w:r>
      <w:commentRangeEnd w:id="22"/>
      <w:r>
        <w:commentReference w:id="22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. In April American consumer prices rose by 4.2% </w:t>
      </w:r>
      <w:commentRangeStart w:id="23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year on year</w:t>
      </w:r>
      <w:commentRangeEnd w:id="23"/>
      <w:r>
        <w:commentReference w:id="23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, up from 2.6% in March. This partly reflects “base effects”: oil prices are only as high as they were in 2019, but 272% higher than in April 2020. </w:t>
      </w:r>
      <w:commentRangeStart w:id="24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It</w:t>
      </w:r>
      <w:commentRangeEnd w:id="24"/>
      <w:r>
        <w:commentReference w:id="24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also reflects a </w:t>
      </w:r>
      <w:commentRangeStart w:id="25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genuine underlying</w:t>
      </w:r>
      <w:commentRangeEnd w:id="25"/>
      <w:r>
        <w:commentReference w:id="25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rise in global prices. China’s </w:t>
      </w:r>
      <w:commentRangeStart w:id="26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factory-gate prices </w:t>
      </w:r>
      <w:commentRangeEnd w:id="26"/>
      <w:r>
        <w:commentReference w:id="26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are rising at the fastest rate in over three years.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 inflation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Thesis statement: As booming demand meets tight supply, inflation is in the spotlight.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Central banks insist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that their </w:t>
      </w:r>
      <w:commentRangeStart w:id="27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maximal stimulus</w:t>
      </w:r>
      <w:commentRangeEnd w:id="27"/>
      <w:r>
        <w:commentReference w:id="27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must continue for fear of jeopardising</w:t>
      </w:r>
      <w:commentRangeStart w:id="28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the nascent recovery</w:t>
      </w:r>
      <w:commentRangeEnd w:id="28"/>
      <w:r>
        <w:commentReference w:id="28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.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Lael Brainard,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 governor of the Federal Reserve,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 xml:space="preserve">has said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that the </w:t>
      </w:r>
      <w:commentRangeStart w:id="29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inflation spike</w:t>
      </w:r>
      <w:commentRangeEnd w:id="29"/>
      <w:r>
        <w:commentReference w:id="29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as the economy reopens will be “</w:t>
      </w:r>
      <w:commentRangeStart w:id="30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largely transitory</w:t>
      </w:r>
      <w:commentRangeEnd w:id="30"/>
      <w:r>
        <w:commentReference w:id="30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”.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Jerome Powell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, the chairman,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 xml:space="preserve">sees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little reason to worry. </w:t>
      </w:r>
      <w:commentRangeStart w:id="31"/>
      <w:commentRangeStart w:id="32"/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The Fed</w:t>
      </w:r>
      <w:commentRangeEnd w:id="31"/>
      <w:r>
        <w:commentReference w:id="31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 xml:space="preserve"> will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tolerate somewhat above-target inflation for a bit, in part because it expects prices soon to fall back.</w:t>
      </w:r>
      <w:commentRangeEnd w:id="32"/>
      <w:r>
        <w:commentReference w:id="32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So do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many forecasters.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(Opinions from two persons and one organization.)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 xml:space="preserve">Topic:maximal stimulus 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sentence:some support the approach of maximal stimulus to recover the economy.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r>
        <w:rPr>
          <w:rFonts w:hint="default" w:ascii="Times New Roman" w:hAnsi="Times New Roman" w:eastAsia="Georgia" w:cs="Times New Roman"/>
          <w:b w:val="0"/>
          <w:i w:val="0"/>
          <w:caps w:val="0"/>
          <w:color w:val="FF0000"/>
          <w:spacing w:val="0"/>
          <w:sz w:val="28"/>
          <w:szCs w:val="28"/>
          <w:shd w:val="clear" w:fill="FFFFFF"/>
        </w:rPr>
        <w:t>Yet</w:t>
      </w:r>
      <w:commentRangeStart w:id="33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this approach</w:t>
      </w:r>
      <w:commentRangeEnd w:id="33"/>
      <w:r>
        <w:commentReference w:id="33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carries dangers.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One is that inflation fades slowly. The supply bottlenecks of the early phase of the pandemic in 2020 </w:t>
      </w:r>
      <w:commentRangeStart w:id="34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cleared</w:t>
      </w:r>
      <w:commentRangeEnd w:id="34"/>
      <w:r>
        <w:commentReference w:id="34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fast, but there is no guarantee this will happen now.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</w:t>
      </w:r>
      <w:commentRangeStart w:id="35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Inflation expectations</w:t>
      </w:r>
      <w:commentRangeEnd w:id="35"/>
      <w:r>
        <w:commentReference w:id="35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may also </w:t>
      </w:r>
      <w:commentRangeStart w:id="36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rise</w:t>
      </w:r>
      <w:commentRangeEnd w:id="36"/>
      <w:r>
        <w:commentReference w:id="36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if people come to believe that central banks will act slowly and too late. 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Many companies are now discussing inflation with their investors. </w:t>
      </w:r>
      <w:commentRangeStart w:id="37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Bond-market traders t</w:t>
      </w:r>
      <w:commentRangeEnd w:id="37"/>
      <w:r>
        <w:commentReference w:id="37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hink the Fed will be forced to act sooner than it wants.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Bill Dudley, a former governor, worries that the Fed will have to raise interest rates to as high as 4.5% to cool the economy.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>/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Topic:slow inflation fading.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 one danger is that inflation fades slowly.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</w:p>
    <w:p>
      <w:pPr>
        <w:numPr>
          <w:ilvl w:val="0"/>
          <w:numId w:val="1"/>
        </w:numPr>
        <w:ind w:left="0" w:leftChars="0" w:firstLine="560" w:firstLineChars="200"/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  <w:commentRangeStart w:id="38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This</w:t>
      </w:r>
      <w:commentRangeEnd w:id="38"/>
      <w:r>
        <w:commentReference w:id="38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points to the danger that sharp rate rises </w:t>
      </w:r>
      <w:commentRangeStart w:id="39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rock</w:t>
      </w:r>
      <w:commentRangeEnd w:id="39"/>
      <w:r>
        <w:commentReference w:id="39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markets. So far the main event has been</w:t>
      </w:r>
      <w:commentRangeStart w:id="40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 sell-off in tech stocks</w:t>
      </w:r>
      <w:commentRangeEnd w:id="40"/>
      <w:r>
        <w:commentReference w:id="40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, which is manageable. Banks are well </w:t>
      </w:r>
      <w:commentRangeStart w:id="41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capitalised</w:t>
      </w:r>
      <w:commentRangeEnd w:id="41"/>
      <w:r>
        <w:commentReference w:id="41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. </w:t>
      </w:r>
      <w:commentRangeStart w:id="42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Yet</w:t>
      </w:r>
      <w:commentRangeEnd w:id="42"/>
      <w:r>
        <w:commentReference w:id="42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</w:t>
      </w:r>
      <w:commentRangeStart w:id="43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the recent implosions</w:t>
      </w:r>
      <w:commentRangeEnd w:id="43"/>
      <w:r>
        <w:commentReference w:id="43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of Archegos, a hedge fund, and Greensill Capital, a finance firm,</w:t>
      </w:r>
      <w:commentRangeStart w:id="44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are</w:t>
      </w:r>
      <w:commentRangeEnd w:id="44"/>
      <w:r>
        <w:commentReference w:id="44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</w:t>
      </w:r>
      <w:commentRangeStart w:id="45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a reminder</w:t>
      </w:r>
      <w:commentRangeEnd w:id="45"/>
      <w:r>
        <w:commentReference w:id="45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of </w:t>
      </w:r>
      <w:commentRangeStart w:id="46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the hidden leverage</w:t>
      </w:r>
      <w:commentRangeEnd w:id="46"/>
      <w:r>
        <w:commentReference w:id="46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in a financial system </w:t>
      </w:r>
      <w:commentRangeStart w:id="47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that</w:t>
      </w:r>
      <w:commentRangeEnd w:id="47"/>
      <w:r>
        <w:commentReference w:id="47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has come to depend on low interest rates. The post-pandemic boom may not always</w:t>
      </w:r>
      <w:commentRangeStart w:id="48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be exciting</w:t>
      </w:r>
      <w:commentRangeEnd w:id="48"/>
      <w:r>
        <w:commentReference w:id="48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 xml:space="preserve"> </w:t>
      </w:r>
      <w:commentRangeStart w:id="49"/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for the right reasons</w:t>
      </w:r>
      <w:commentRangeEnd w:id="49"/>
      <w:r>
        <w:commentReference w:id="49"/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.</w:t>
      </w:r>
    </w:p>
    <w:p>
      <w:pPr>
        <w:numPr>
          <w:ilvl w:val="0"/>
          <w:numId w:val="0"/>
        </w:numPr>
        <w:ind w:leftChars="200"/>
        <w:rPr>
          <w:rFonts w:hint="default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Topic:sharp rate rises</w:t>
      </w:r>
    </w:p>
    <w:p>
      <w:pPr>
        <w:numPr>
          <w:ilvl w:val="0"/>
          <w:numId w:val="0"/>
        </w:numPr>
        <w:ind w:leftChars="200"/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</w:pPr>
      <w:r>
        <w:rPr>
          <w:rFonts w:hint="eastAsia" w:ascii="Times New Roman" w:hAnsi="Times New Roman" w:eastAsia="宋体" w:cs="Times New Roman"/>
          <w:b/>
          <w:bCs/>
          <w:color w:val="auto"/>
          <w:highlight w:val="none"/>
          <w:lang w:val="en-US" w:eastAsia="zh-CN"/>
        </w:rPr>
        <w:t>Topic sentence: another danger is that Sharp rate rises rock markets.</w:t>
      </w:r>
    </w:p>
    <w:p>
      <w:pP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</w:pPr>
    </w:p>
    <w:sectPr>
      <w:pgSz w:w="11906" w:h="16838"/>
      <w:pgMar w:top="1440" w:right="1800" w:bottom="1440" w:left="1800" w:header="851" w:footer="992" w:gutter="0"/>
      <w:cols w:space="425" w:num="1"/>
      <w:docGrid w:type="lines" w:linePitch="312" w:charSpace="0"/>
    </w:sectPr>
  </w:body>
</w:document>
</file>

<file path=word/comments.xml><?xml version="1.0" encoding="utf-8"?>
<w:comment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="http://schemas.openxmlformats.org/wordprocessingml/2006/main" xmlns:w14="http://schemas.microsoft.com/office/word/2010/wordml" xmlns:w15="http://schemas.microsoft.com/office/word/2012/wordml" xmlns:w10="urn:schemas-microsoft-com:office:word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wpsCustomData="http://www.wps.cn/officeDocument/2013/wpsCustomData" mc:Ignorable="w14 w15 wp14">
  <w:comment w:id="0" w:author="侦探柯" w:date="2021-05-22T23:39:46Z" w:initials="">
    <w:p w14:paraId="35255E4A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 xml:space="preserve">Booming demand in consuming </w:t>
      </w:r>
    </w:p>
  </w:comment>
  <w:comment w:id="1" w:author="侦探柯" w:date="2021-05-22T23:46:31Z" w:initials="">
    <w:p w14:paraId="12C92450">
      <w:pPr>
        <w:pStyle w:val="2"/>
      </w:pPr>
    </w:p>
  </w:comment>
  <w:comment w:id="2" w:author="侦探柯" w:date="2021-05-22T20:44:07Z" w:initials="">
    <w:p w14:paraId="19E00DDB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After; as a result of</w:t>
      </w:r>
    </w:p>
  </w:comment>
  <w:comment w:id="3" w:author="侦探柯" w:date="2021-05-22T23:46:35Z" w:initials="">
    <w:p w14:paraId="08E94C13">
      <w:pPr>
        <w:pStyle w:val="2"/>
      </w:pPr>
    </w:p>
  </w:comment>
  <w:comment w:id="4" w:author="侦探柯" w:date="2021-05-22T23:46:42Z" w:initials="">
    <w:p w14:paraId="2E061585">
      <w:pPr>
        <w:pStyle w:val="2"/>
      </w:pPr>
    </w:p>
  </w:comment>
  <w:comment w:id="5" w:author="侦探柯" w:date="2021-05-22T23:46:46Z" w:initials="">
    <w:p w14:paraId="608D5273">
      <w:pPr>
        <w:pStyle w:val="2"/>
      </w:pPr>
    </w:p>
  </w:comment>
  <w:comment w:id="6" w:author="侦探柯" w:date="2021-05-22T20:14:04Z" w:initials="">
    <w:p w14:paraId="2C5A348C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 xml:space="preserve">Surprises; countable noun; events that are unexpected; </w:t>
      </w:r>
    </w:p>
  </w:comment>
  <w:comment w:id="7" w:author="侦探柯" w:date="2021-05-22T20:19:37Z" w:initials="">
    <w:p w14:paraId="64A05D7D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Inverted sentence;shortages are more acute in nowhere than in America.</w:t>
      </w:r>
    </w:p>
  </w:comment>
  <w:comment w:id="8" w:author="侦探柯" w:date="2021-05-22T20:23:37Z" w:initials="">
    <w:p w14:paraId="424612FD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As people put the $2trn-plus of extra savings;the $2trn-plus of extra savings were accumulated in the past year.</w:t>
      </w:r>
    </w:p>
  </w:comment>
  <w:comment w:id="9" w:author="侦探柯" w:date="2021-05-22T20:32:30Z" w:initials="">
    <w:p w14:paraId="120C343E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stimuli</w:t>
      </w:r>
    </w:p>
  </w:comment>
  <w:comment w:id="10" w:author="侦探柯" w:date="2021-05-22T20:34:39Z" w:initials="">
    <w:p w14:paraId="591503EE">
      <w:pPr>
        <w:pStyle w:val="2"/>
        <w:rPr>
          <w:rFonts w:hint="eastAsia"/>
          <w:lang w:val="en-US" w:eastAsia="zh-CN"/>
        </w:rPr>
      </w:pPr>
      <w:r>
        <w:rPr>
          <w:rFonts w:hint="eastAsia"/>
          <w:lang w:val="en-US" w:eastAsia="zh-CN"/>
        </w:rPr>
        <w:t>Put to work(put something in effect)</w:t>
      </w:r>
    </w:p>
    <w:p w14:paraId="4A883329">
      <w:pPr>
        <w:pStyle w:val="2"/>
        <w:rPr>
          <w:rFonts w:hint="default"/>
          <w:lang w:val="en-US" w:eastAsia="zh-CN"/>
        </w:rPr>
      </w:pPr>
      <w:r>
        <w:rPr>
          <w:rFonts w:hint="eastAsia"/>
          <w:lang w:val="en-US" w:eastAsia="zh-CN"/>
        </w:rPr>
        <w:t>这里应该怎么讲？</w:t>
      </w:r>
    </w:p>
  </w:comment>
  <w:comment w:id="11" w:author="侦探柯" w:date="2021-05-22T23:48:40Z" w:initials="">
    <w:p w14:paraId="7F623D07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为什么不加s？</w:t>
      </w:r>
    </w:p>
  </w:comment>
  <w:comment w:id="12" w:author="侦探柯" w:date="2021-05-22T20:45:32Z" w:initials="">
    <w:p w14:paraId="29B15FB9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Increased three times; tri is the prefix of three.</w:t>
      </w:r>
    </w:p>
  </w:comment>
  <w:comment w:id="13" w:author="侦探柯" w:date="2021-05-22T20:50:30Z" w:initials="">
    <w:p w14:paraId="06D02742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The business of transporting and delivering goods.</w:t>
      </w:r>
    </w:p>
  </w:comment>
  <w:comment w:id="14" w:author="侦探柯" w:date="2021-05-22T20:52:09Z" w:initials="">
    <w:p w14:paraId="305D5F57">
      <w:pPr>
        <w:pStyle w:val="2"/>
      </w:pPr>
      <w:r>
        <w:rPr>
          <w:rFonts w:hint="default" w:ascii="Times New Roman" w:hAnsi="Times New Roman" w:eastAsia="Georgia" w:cs="Times New Roman"/>
          <w:b w:val="0"/>
          <w:i w:val="0"/>
          <w:color w:val="333333"/>
          <w:spacing w:val="0"/>
          <w:sz w:val="28"/>
          <w:szCs w:val="28"/>
          <w:shd w:val="clear" w:fill="FFFFFF"/>
        </w:rPr>
        <w:t>S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hip</w:t>
      </w:r>
      <w:r>
        <w:rPr>
          <w:rFonts w:hint="eastAsia" w:ascii="Times New Roman" w:hAnsi="Times New Roman" w:eastAsia="宋体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  <w:lang w:val="en-US" w:eastAsia="zh-CN"/>
        </w:rPr>
        <w:t xml:space="preserve">s containing </w:t>
      </w:r>
      <w:r>
        <w:rPr>
          <w:rFonts w:hint="default" w:ascii="Times New Roman" w:hAnsi="Times New Roman" w:eastAsia="Georgia" w:cs="Times New Roman"/>
          <w:b w:val="0"/>
          <w:i w:val="0"/>
          <w:caps w:val="0"/>
          <w:color w:val="333333"/>
          <w:spacing w:val="0"/>
          <w:sz w:val="28"/>
          <w:szCs w:val="28"/>
          <w:shd w:val="clear" w:fill="FFFFFF"/>
        </w:rPr>
        <w:t>goods from China to America</w:t>
      </w:r>
    </w:p>
  </w:comment>
  <w:comment w:id="15" w:author="侦探柯" w:date="2021-05-22T20:54:08Z" w:initials="">
    <w:p w14:paraId="29FC2CEE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Companies are trying to improve its productivity.</w:t>
      </w:r>
    </w:p>
  </w:comment>
  <w:comment w:id="16" w:author="侦探柯" w:date="2021-05-22T21:00:23Z" w:initials="">
    <w:p w14:paraId="3A2C557D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It refers to the phenomenon that companies are trying to improve its productivity.</w:t>
      </w:r>
    </w:p>
  </w:comment>
  <w:comment w:id="17" w:author="侦探柯" w:date="2021-05-22T21:02:54Z" w:initials="">
    <w:p w14:paraId="4EB028FA">
      <w:pPr>
        <w:pStyle w:val="2"/>
        <w:rPr>
          <w:rFonts w:hint="default"/>
          <w:lang w:val="en-US" w:eastAsia="zh-CN"/>
        </w:rPr>
      </w:pPr>
      <w:r>
        <w:rPr>
          <w:rFonts w:hint="eastAsia"/>
          <w:lang w:val="en-US" w:eastAsia="zh-CN"/>
        </w:rPr>
        <w:t>It shows应该怎么解释？？？？？？</w:t>
      </w:r>
    </w:p>
    <w:p w14:paraId="71606D1C">
      <w:pPr>
        <w:pStyle w:val="2"/>
        <w:rPr>
          <w:rFonts w:hint="eastAsia"/>
          <w:lang w:val="en-US" w:eastAsia="zh-CN"/>
        </w:rPr>
      </w:pPr>
    </w:p>
    <w:p w14:paraId="385A5B70">
      <w:pPr>
        <w:pStyle w:val="2"/>
        <w:rPr>
          <w:rFonts w:hint="eastAsia"/>
          <w:lang w:val="en-US" w:eastAsia="zh-CN"/>
        </w:rPr>
      </w:pPr>
      <w:r>
        <w:rPr>
          <w:rFonts w:hint="eastAsia"/>
          <w:lang w:val="en-US" w:eastAsia="zh-CN"/>
        </w:rPr>
        <w:t xml:space="preserve">It is obvious. </w:t>
      </w:r>
    </w:p>
    <w:p w14:paraId="34EE113B">
      <w:pPr>
        <w:pStyle w:val="2"/>
        <w:rPr>
          <w:rFonts w:hint="default"/>
          <w:lang w:val="en-US" w:eastAsia="zh-CN"/>
        </w:rPr>
      </w:pPr>
    </w:p>
  </w:comment>
  <w:comment w:id="18" w:author="侦探柯" w:date="2021-05-23T00:01:12Z" w:initials="">
    <w:p w14:paraId="3EBC0740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Many的词性是什么？？？？？？</w:t>
      </w:r>
    </w:p>
  </w:comment>
  <w:comment w:id="19" w:author="侦探柯" w:date="2021-05-22T21:14:59Z" w:initials="">
    <w:p w14:paraId="24D418E1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From the co-text--are struggling to fill positions, we know that there are lots of unfilled positions, so vacancies means unfilled positions.</w:t>
      </w:r>
    </w:p>
  </w:comment>
  <w:comment w:id="20" w:author="侦探柯" w:date="2021-05-22T21:20:39Z" w:initials="">
    <w:p w14:paraId="5CE41D3F">
      <w:pPr>
        <w:pStyle w:val="2"/>
      </w:pPr>
    </w:p>
  </w:comment>
  <w:comment w:id="21" w:author="侦探柯" w:date="2021-05-22T21:21:59Z" w:initials="">
    <w:p w14:paraId="48AE6A36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meets</w:t>
      </w:r>
    </w:p>
  </w:comment>
  <w:comment w:id="22" w:author="侦探柯" w:date="2021-05-22T21:24:40Z" w:initials="">
    <w:p w14:paraId="2C5F186F">
      <w:pPr>
        <w:pStyle w:val="2"/>
      </w:pPr>
    </w:p>
  </w:comment>
  <w:comment w:id="23" w:author="侦探柯" w:date="2021-05-22T21:25:36Z" w:initials="">
    <w:p w14:paraId="048458E5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Compared with last year</w:t>
      </w:r>
    </w:p>
  </w:comment>
  <w:comment w:id="24" w:author="侦探柯" w:date="2021-05-22T21:30:52Z" w:initials="">
    <w:p w14:paraId="20AA6F81">
      <w:pPr>
        <w:pStyle w:val="2"/>
      </w:pPr>
    </w:p>
  </w:comment>
  <w:comment w:id="25" w:author="侦探柯" w:date="2021-05-22T21:37:59Z" w:initials="">
    <w:p w14:paraId="4FE743C4">
      <w:pPr>
        <w:pStyle w:val="2"/>
        <w:rPr>
          <w:rFonts w:hint="eastAsia"/>
          <w:lang w:val="en-US" w:eastAsia="zh-CN"/>
        </w:rPr>
      </w:pPr>
      <w:r>
        <w:rPr>
          <w:rFonts w:hint="eastAsia"/>
          <w:lang w:val="en-US" w:eastAsia="zh-CN"/>
        </w:rPr>
        <w:t>Genuine=real</w:t>
      </w:r>
    </w:p>
    <w:p w14:paraId="16E93F98">
      <w:pPr>
        <w:pStyle w:val="2"/>
        <w:rPr>
          <w:rFonts w:hint="default"/>
          <w:lang w:val="en-US" w:eastAsia="zh-CN"/>
        </w:rPr>
      </w:pPr>
      <w:r>
        <w:rPr>
          <w:rFonts w:hint="eastAsia"/>
          <w:lang w:val="en-US" w:eastAsia="zh-CN"/>
        </w:rPr>
        <w:t>Underlying=potential</w:t>
      </w:r>
    </w:p>
  </w:comment>
  <w:comment w:id="26" w:author="侦探柯" w:date="2021-05-22T21:36:32Z" w:initials="">
    <w:p w14:paraId="633C35B7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Cost prices and factory profits</w:t>
      </w:r>
    </w:p>
  </w:comment>
  <w:comment w:id="27" w:author="侦探柯" w:date="2021-05-22T22:00:10Z" w:initials="">
    <w:p w14:paraId="0DDB1450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 xml:space="preserve">It equals to </w:t>
      </w:r>
      <w:r>
        <w:rPr>
          <w:rFonts w:hint="default"/>
          <w:lang w:val="en-US" w:eastAsia="zh-CN"/>
        </w:rPr>
        <w:t>“</w:t>
      </w:r>
      <w:r>
        <w:rPr>
          <w:rFonts w:hint="eastAsia"/>
          <w:lang w:val="en-US" w:eastAsia="zh-CN"/>
        </w:rPr>
        <w:t>More stimulus</w:t>
      </w:r>
      <w:r>
        <w:rPr>
          <w:rFonts w:hint="default"/>
          <w:lang w:val="en-US" w:eastAsia="zh-CN"/>
        </w:rPr>
        <w:t>”</w:t>
      </w:r>
      <w:r>
        <w:rPr>
          <w:rFonts w:hint="eastAsia"/>
          <w:lang w:val="en-US" w:eastAsia="zh-CN"/>
        </w:rPr>
        <w:t xml:space="preserve"> in the first paragraph.</w:t>
      </w:r>
    </w:p>
  </w:comment>
  <w:comment w:id="28" w:author="侦探柯" w:date="2021-05-22T22:02:14Z" w:initials="">
    <w:p w14:paraId="4F570DD2">
      <w:pPr>
        <w:pStyle w:val="2"/>
        <w:rPr>
          <w:rFonts w:hint="default" w:eastAsiaTheme="minorEastAsia"/>
          <w:lang w:val="en-US" w:eastAsia="zh-CN"/>
        </w:rPr>
      </w:pPr>
      <w:r>
        <w:rPr>
          <w:rFonts w:hint="default"/>
          <w:lang w:val="en-US" w:eastAsia="zh-CN"/>
        </w:rPr>
        <w:t>“</w:t>
      </w:r>
      <w:r>
        <w:rPr>
          <w:rFonts w:hint="eastAsia"/>
          <w:lang w:val="en-US" w:eastAsia="zh-CN"/>
        </w:rPr>
        <w:t>the post-pendemic recovery</w:t>
      </w:r>
      <w:r>
        <w:rPr>
          <w:rFonts w:hint="default"/>
          <w:lang w:val="en-US" w:eastAsia="zh-CN"/>
        </w:rPr>
        <w:t>”</w:t>
      </w:r>
      <w:r>
        <w:rPr>
          <w:rFonts w:hint="eastAsia"/>
          <w:lang w:val="en-US" w:eastAsia="zh-CN"/>
        </w:rPr>
        <w:t xml:space="preserve"> in the first paragraph.</w:t>
      </w:r>
    </w:p>
  </w:comment>
  <w:comment w:id="29" w:author="侦探柯" w:date="2021-05-22T22:08:34Z" w:initials="">
    <w:p w14:paraId="1A0E70FF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Spike is a countable noun, it means a sudden large increase.</w:t>
      </w:r>
    </w:p>
  </w:comment>
  <w:comment w:id="30" w:author="侦探柯" w:date="2021-05-22T22:08:24Z" w:initials="">
    <w:p w14:paraId="334C72BD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Transitory means temporary. Prices soon to fall back, it won</w:t>
      </w:r>
      <w:r>
        <w:rPr>
          <w:rFonts w:hint="default"/>
          <w:lang w:val="en-US" w:eastAsia="zh-CN"/>
        </w:rPr>
        <w:t>’</w:t>
      </w:r>
      <w:r>
        <w:rPr>
          <w:rFonts w:hint="eastAsia"/>
          <w:lang w:val="en-US" w:eastAsia="zh-CN"/>
        </w:rPr>
        <w:t xml:space="preserve">t be long. Inflation spike will be </w:t>
      </w:r>
      <w:r>
        <w:rPr>
          <w:rFonts w:hint="default"/>
          <w:lang w:val="en-US" w:eastAsia="zh-CN"/>
        </w:rPr>
        <w:t>“</w:t>
      </w:r>
      <w:r>
        <w:rPr>
          <w:rFonts w:hint="eastAsia"/>
          <w:lang w:val="en-US" w:eastAsia="zh-CN"/>
        </w:rPr>
        <w:t>largely temporary.</w:t>
      </w:r>
      <w:r>
        <w:rPr>
          <w:rFonts w:hint="default"/>
          <w:lang w:val="en-US" w:eastAsia="zh-CN"/>
        </w:rPr>
        <w:t>”</w:t>
      </w:r>
      <w:r>
        <w:rPr>
          <w:rFonts w:hint="eastAsia"/>
          <w:lang w:val="en-US" w:eastAsia="zh-CN"/>
        </w:rPr>
        <w:t xml:space="preserve"> </w:t>
      </w:r>
    </w:p>
  </w:comment>
  <w:comment w:id="31" w:author="侦探柯" w:date="2021-05-22T22:42:00Z" w:initials="">
    <w:p w14:paraId="6A4F7F3B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The federal reserve</w:t>
      </w:r>
    </w:p>
  </w:comment>
  <w:comment w:id="32" w:author="侦探柯" w:date="2021-05-22T22:17:50Z" w:initials="">
    <w:p w14:paraId="0481155D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It refers to the Fed.</w:t>
      </w:r>
    </w:p>
  </w:comment>
  <w:comment w:id="33" w:author="侦探柯" w:date="2021-05-22T22:27:45Z" w:initials="">
    <w:p w14:paraId="7065069C">
      <w:pPr>
        <w:pStyle w:val="2"/>
      </w:pPr>
    </w:p>
  </w:comment>
  <w:comment w:id="34" w:author="侦探柯" w:date="2021-05-22T22:30:14Z" w:initials="">
    <w:p w14:paraId="1D0806B0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 xml:space="preserve">The structure of </w:t>
      </w:r>
      <w:r>
        <w:rPr>
          <w:rFonts w:hint="default"/>
          <w:lang w:val="en-US" w:eastAsia="zh-CN"/>
        </w:rPr>
        <w:t>“</w:t>
      </w:r>
      <w:r>
        <w:rPr>
          <w:rFonts w:hint="eastAsia"/>
          <w:lang w:val="en-US" w:eastAsia="zh-CN"/>
        </w:rPr>
        <w:t>the supply bottlenecks cleared fast</w:t>
      </w:r>
      <w:r>
        <w:rPr>
          <w:rFonts w:hint="default"/>
          <w:lang w:val="en-US" w:eastAsia="zh-CN"/>
        </w:rPr>
        <w:t>”</w:t>
      </w:r>
      <w:r>
        <w:rPr>
          <w:rFonts w:hint="eastAsia"/>
          <w:lang w:val="en-US" w:eastAsia="zh-CN"/>
        </w:rPr>
        <w:t xml:space="preserve"> is parallel to the phrase </w:t>
      </w:r>
      <w:r>
        <w:rPr>
          <w:rFonts w:hint="default"/>
          <w:lang w:val="en-US" w:eastAsia="zh-CN"/>
        </w:rPr>
        <w:t>“</w:t>
      </w:r>
      <w:r>
        <w:rPr>
          <w:rFonts w:hint="eastAsia"/>
          <w:lang w:val="en-US" w:eastAsia="zh-CN"/>
        </w:rPr>
        <w:t>the inflation fades slowly</w:t>
      </w:r>
      <w:r>
        <w:rPr>
          <w:rFonts w:hint="default"/>
          <w:lang w:val="en-US" w:eastAsia="zh-CN"/>
        </w:rPr>
        <w:t>”</w:t>
      </w:r>
      <w:r>
        <w:rPr>
          <w:rFonts w:hint="eastAsia"/>
          <w:lang w:val="en-US" w:eastAsia="zh-CN"/>
        </w:rPr>
        <w:t>. So it means fades.</w:t>
      </w:r>
    </w:p>
  </w:comment>
  <w:comment w:id="35" w:author="侦探柯" w:date="2021-05-22T22:43:55Z" w:initials="">
    <w:p w14:paraId="01FF11C2">
      <w:pPr>
        <w:pStyle w:val="2"/>
      </w:pPr>
    </w:p>
  </w:comment>
  <w:comment w:id="36" w:author="侦探柯" w:date="2021-05-22T22:35:07Z" w:initials="">
    <w:p w14:paraId="042C24F9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This sentence is a further explanation why inflation fades slowly now.</w:t>
      </w:r>
    </w:p>
  </w:comment>
  <w:comment w:id="37" w:author="侦探柯" w:date="2021-05-22T22:41:11Z" w:initials="">
    <w:p w14:paraId="05EA649A">
      <w:pPr>
        <w:pStyle w:val="2"/>
      </w:pPr>
    </w:p>
  </w:comment>
  <w:comment w:id="38" w:author="侦探柯" w:date="2021-05-22T22:49:49Z" w:initials="">
    <w:p w14:paraId="254A641E">
      <w:pPr>
        <w:pStyle w:val="2"/>
      </w:pPr>
    </w:p>
  </w:comment>
  <w:comment w:id="39" w:author="侦探柯" w:date="2021-05-22T22:51:20Z" w:initials="">
    <w:p w14:paraId="018727DE">
      <w:pPr>
        <w:pStyle w:val="2"/>
      </w:pPr>
    </w:p>
  </w:comment>
  <w:comment w:id="40" w:author="侦探柯" w:date="2021-05-22T22:52:18Z" w:initials="">
    <w:p w14:paraId="68E3754E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The sale of a large number of technology stocks</w:t>
      </w:r>
    </w:p>
  </w:comment>
  <w:comment w:id="41" w:author="侦探柯" w:date="2021-05-22T22:56:08Z" w:initials="">
    <w:p w14:paraId="1A7D6DDB">
      <w:pPr>
        <w:pStyle w:val="2"/>
        <w:rPr>
          <w:rFonts w:hint="eastAsia"/>
          <w:lang w:val="en-US" w:eastAsia="zh-CN"/>
        </w:rPr>
      </w:pPr>
      <w:r>
        <w:rPr>
          <w:rFonts w:hint="eastAsia"/>
          <w:lang w:val="en-US" w:eastAsia="zh-CN"/>
        </w:rPr>
        <w:t>Capital--a large amount of money</w:t>
      </w:r>
    </w:p>
    <w:p w14:paraId="63EE11E6">
      <w:pPr>
        <w:pStyle w:val="2"/>
        <w:rPr>
          <w:rFonts w:hint="default"/>
          <w:lang w:val="en-US" w:eastAsia="zh-CN"/>
        </w:rPr>
      </w:pPr>
      <w:r>
        <w:rPr>
          <w:rFonts w:hint="eastAsia"/>
          <w:lang w:val="en-US" w:eastAsia="zh-CN"/>
        </w:rPr>
        <w:t>Capitalised-- enough money</w:t>
      </w:r>
    </w:p>
  </w:comment>
  <w:comment w:id="42" w:author="侦探柯" w:date="2021-05-22T22:58:24Z" w:initials="">
    <w:p w14:paraId="60AB7477">
      <w:pPr>
        <w:pStyle w:val="2"/>
      </w:pPr>
    </w:p>
  </w:comment>
  <w:comment w:id="43" w:author="侦探柯" w:date="2021-05-22T23:00:15Z" w:initials="">
    <w:p w14:paraId="11736D96">
      <w:pPr>
        <w:pStyle w:val="2"/>
      </w:pPr>
    </w:p>
  </w:comment>
  <w:comment w:id="44" w:author="侦探柯" w:date="2021-05-22T22:59:33Z" w:initials="">
    <w:p w14:paraId="74614872">
      <w:pPr>
        <w:pStyle w:val="2"/>
      </w:pPr>
    </w:p>
  </w:comment>
  <w:comment w:id="45" w:author="侦探柯" w:date="2021-05-22T22:59:46Z" w:initials="">
    <w:p w14:paraId="4A5513C0">
      <w:pPr>
        <w:pStyle w:val="2"/>
      </w:pPr>
    </w:p>
  </w:comment>
  <w:comment w:id="46" w:author="侦探柯" w:date="2021-05-22T23:11:39Z" w:initials="">
    <w:p w14:paraId="5CCF2DEC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The management in a financial system</w:t>
      </w:r>
    </w:p>
  </w:comment>
  <w:comment w:id="47" w:author="侦探柯" w:date="2021-05-22T23:10:03Z" w:initials="">
    <w:p w14:paraId="6F703420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Attributive clause</w:t>
      </w:r>
    </w:p>
  </w:comment>
  <w:comment w:id="48" w:author="侦探柯" w:date="2021-05-22T23:19:12Z" w:initials="">
    <w:p w14:paraId="22BD7228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Make people excited</w:t>
      </w:r>
    </w:p>
  </w:comment>
  <w:comment w:id="49" w:author="侦探柯" w:date="2021-05-22T23:12:28Z" w:initials="">
    <w:p w14:paraId="79E322B2">
      <w:pPr>
        <w:pStyle w:val="2"/>
        <w:rPr>
          <w:rFonts w:hint="default" w:eastAsiaTheme="minorEastAsia"/>
          <w:lang w:val="en-US" w:eastAsia="zh-CN"/>
        </w:rPr>
      </w:pPr>
      <w:r>
        <w:rPr>
          <w:rFonts w:hint="eastAsia"/>
          <w:lang w:val="en-US" w:eastAsia="zh-CN"/>
        </w:rPr>
        <w:t>The dangers mentioned before</w:t>
      </w:r>
    </w:p>
  </w:comment>
</w:comments>
</file>

<file path=word/commentsExtended.xml><?xml version="1.0" encoding="utf-8"?>
<w15:commentsEx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="http://schemas.openxmlformats.org/wordprocessingml/2006/main" xmlns:w14="http://schemas.microsoft.com/office/word/2010/wordml" xmlns:w15="http://schemas.microsoft.com/office/word/2012/wordml" xmlns:w10="urn:schemas-microsoft-com:office:word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wpsCustomData="http://www.wps.cn/officeDocument/2013/wpsCustomData" mc:Ignorable="w14 w15 wp14">
  <w15:commentEx w15:paraId="35255E4A" w15:done="0"/>
  <w15:commentEx w15:paraId="12C92450" w15:done="0"/>
  <w15:commentEx w15:paraId="19E00DDB" w15:done="0"/>
  <w15:commentEx w15:paraId="08E94C13" w15:done="0"/>
  <w15:commentEx w15:paraId="2E061585" w15:done="0"/>
  <w15:commentEx w15:paraId="608D5273" w15:done="0"/>
  <w15:commentEx w15:paraId="2C5A348C" w15:done="0"/>
  <w15:commentEx w15:paraId="64A05D7D" w15:done="0"/>
  <w15:commentEx w15:paraId="424612FD" w15:done="0"/>
  <w15:commentEx w15:paraId="120C343E" w15:done="0"/>
  <w15:commentEx w15:paraId="4A883329" w15:done="0"/>
  <w15:commentEx w15:paraId="7F623D07" w15:done="0"/>
  <w15:commentEx w15:paraId="29B15FB9" w15:done="0"/>
  <w15:commentEx w15:paraId="06D02742" w15:done="0"/>
  <w15:commentEx w15:paraId="305D5F57" w15:done="0"/>
  <w15:commentEx w15:paraId="29FC2CEE" w15:done="0"/>
  <w15:commentEx w15:paraId="3A2C557D" w15:done="0"/>
  <w15:commentEx w15:paraId="34EE113B" w15:done="0"/>
  <w15:commentEx w15:paraId="3EBC0740" w15:done="0"/>
  <w15:commentEx w15:paraId="24D418E1" w15:done="0"/>
  <w15:commentEx w15:paraId="5CE41D3F" w15:done="0"/>
  <w15:commentEx w15:paraId="48AE6A36" w15:done="0"/>
  <w15:commentEx w15:paraId="2C5F186F" w15:done="0"/>
  <w15:commentEx w15:paraId="048458E5" w15:done="0"/>
  <w15:commentEx w15:paraId="20AA6F81" w15:done="0"/>
  <w15:commentEx w15:paraId="16E93F98" w15:done="0"/>
  <w15:commentEx w15:paraId="633C35B7" w15:done="0"/>
  <w15:commentEx w15:paraId="0DDB1450" w15:done="0"/>
  <w15:commentEx w15:paraId="4F570DD2" w15:done="0"/>
  <w15:commentEx w15:paraId="1A0E70FF" w15:done="0"/>
  <w15:commentEx w15:paraId="334C72BD" w15:done="0"/>
  <w15:commentEx w15:paraId="6A4F7F3B" w15:done="0"/>
  <w15:commentEx w15:paraId="0481155D" w15:done="0"/>
  <w15:commentEx w15:paraId="7065069C" w15:done="0"/>
  <w15:commentEx w15:paraId="1D0806B0" w15:done="0"/>
  <w15:commentEx w15:paraId="01FF11C2" w15:done="0"/>
  <w15:commentEx w15:paraId="042C24F9" w15:done="0"/>
  <w15:commentEx w15:paraId="05EA649A" w15:done="0"/>
  <w15:commentEx w15:paraId="254A641E" w15:done="0"/>
  <w15:commentEx w15:paraId="018727DE" w15:done="0"/>
  <w15:commentEx w15:paraId="68E3754E" w15:done="0"/>
  <w15:commentEx w15:paraId="63EE11E6" w15:done="0"/>
  <w15:commentEx w15:paraId="60AB7477" w15:done="0"/>
  <w15:commentEx w15:paraId="11736D96" w15:done="0"/>
  <w15:commentEx w15:paraId="74614872" w15:done="0"/>
  <w15:commentEx w15:paraId="4A5513C0" w15:done="0"/>
  <w15:commentEx w15:paraId="5CCF2DEC" w15:done="0"/>
  <w15:commentEx w15:paraId="6F703420" w15:done="0"/>
  <w15:commentEx w15:paraId="22BD7228" w15:done="0"/>
  <w15:commentEx w15:paraId="79E322B2" w15:done="0"/>
</w15:commentsEx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font w:name="Times New Roman">
    <w:panose1 w:val="02020603050405020304"/>
    <w:charset w:val="00"/>
    <w:family w:val="roman"/>
    <w:pitch w:val="variable"/>
    <w:sig w:usb0="20007A87" w:usb1="80000000" w:usb2="00000008" w:usb3="00000000" w:csb0="000001FF" w:csb1="00000000"/>
  </w:font>
  <w:font w:name="宋体">
    <w:panose1 w:val="02010600030101010101"/>
    <w:charset w:val="86"/>
    <w:family w:val="auto"/>
    <w:pitch w:val="default"/>
    <w:sig w:usb0="00000003" w:usb1="288F0000" w:usb2="00000006" w:usb3="00000000" w:csb0="00040001" w:csb1="00000000"/>
  </w:font>
  <w:font w:name="Wingdings">
    <w:panose1 w:val="05000000000000000000"/>
    <w:charset w:val="02"/>
    <w:family w:val="auto"/>
    <w:pitch w:val="default"/>
    <w:sig w:usb0="00000000" w:usb1="00000000" w:usb2="00000000" w:usb3="00000000" w:csb0="80000000" w:csb1="00000000"/>
  </w:font>
  <w:font w:name="Arial">
    <w:panose1 w:val="020B0604020202020204"/>
    <w:charset w:val="01"/>
    <w:family w:val="swiss"/>
    <w:pitch w:val="default"/>
    <w:sig w:usb0="E0002EFF" w:usb1="C000785B" w:usb2="00000009" w:usb3="00000000" w:csb0="400001FF" w:csb1="FFFF0000"/>
  </w:font>
  <w:font w:name="黑体">
    <w:panose1 w:val="02010609060101010101"/>
    <w:charset w:val="86"/>
    <w:family w:val="auto"/>
    <w:pitch w:val="default"/>
    <w:sig w:usb0="800002BF" w:usb1="38CF7CFA" w:usb2="00000016" w:usb3="00000000" w:csb0="00040001" w:csb1="00000000"/>
  </w:font>
  <w:font w:name="Courier New">
    <w:panose1 w:val="02070309020205020404"/>
    <w:charset w:val="01"/>
    <w:family w:val="modern"/>
    <w:pitch w:val="default"/>
    <w:sig w:usb0="E0002EFF" w:usb1="C0007843" w:usb2="00000009" w:usb3="00000000" w:csb0="400001FF" w:csb1="FFFF0000"/>
  </w:font>
  <w:font w:name="Symbol">
    <w:panose1 w:val="05050102010706020507"/>
    <w:charset w:val="02"/>
    <w:family w:val="roman"/>
    <w:pitch w:val="default"/>
    <w:sig w:usb0="00000000" w:usb1="00000000" w:usb2="00000000" w:usb3="00000000" w:csb0="80000000" w:csb1="00000000"/>
  </w:font>
  <w:font w:name="Calibri">
    <w:panose1 w:val="020F0502020204030204"/>
    <w:charset w:val="00"/>
    <w:family w:val="swiss"/>
    <w:pitch w:val="default"/>
    <w:sig w:usb0="E4002EFF" w:usb1="C000247B" w:usb2="00000009" w:usb3="00000000" w:csb0="200001FF" w:csb1="00000000"/>
  </w:font>
  <w:font w:name="Georgia">
    <w:panose1 w:val="02040502050405020303"/>
    <w:charset w:val="00"/>
    <w:family w:val="auto"/>
    <w:pitch w:val="default"/>
    <w:sig w:usb0="00000287" w:usb1="00000000" w:usb2="00000000" w:usb3="00000000" w:csb0="2000009F" w:csb1="00000000"/>
  </w:font>
  <w:font w:name="微软雅黑">
    <w:panose1 w:val="020B0503020204020204"/>
    <w:charset w:val="86"/>
    <w:family w:val="auto"/>
    <w:pitch w:val="default"/>
    <w:sig w:usb0="80000287" w:usb1="2ACF3C50" w:usb2="00000016" w:usb3="00000000" w:csb0="0004001F" w:csb1="00000000"/>
  </w:font>
</w:fonts>
</file>

<file path=word/numbering.xml><?xml version="1.0" encoding="utf-8"?>
<w:numbering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wpsCustomData="http://www.wps.cn/officeDocument/2013/wpsCustomData" mc:Ignorable="w14 wp14">
  <w:abstractNum w:abstractNumId="0">
    <w:nsid w:val="EF78A4B9"/>
    <w:multiLevelType w:val="singleLevel"/>
    <w:tmpl w:val="EF78A4B9"/>
    <w:lvl w:ilvl="0" w:tentative="0">
      <w:start w:val="1"/>
      <w:numFmt w:val="decimalEnclosedCircleChinese"/>
      <w:suff w:val="nothing"/>
      <w:lvlText w:val="%1　"/>
      <w:lvlJc w:val="left"/>
      <w:pPr>
        <w:ind w:left="0" w:firstLine="400"/>
      </w:pPr>
      <w:rPr>
        <w:rFonts w:hint="eastAsia"/>
        <w:color w:val="auto"/>
        <w:highlight w:val="none"/>
      </w:rPr>
    </w:lvl>
  </w:abstractNum>
  <w:num w:numId="1">
    <w:abstractNumId w:val="0"/>
  </w:num>
</w:numbering>
</file>

<file path=word/people.xml><?xml version="1.0" encoding="utf-8"?>
<w15:people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="http://schemas.openxmlformats.org/wordprocessingml/2006/main" xmlns:w14="http://schemas.microsoft.com/office/word/2010/wordml" xmlns:w15="http://schemas.microsoft.com/office/word/2012/wordml" xmlns:w10="urn:schemas-microsoft-com:office:word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wpsCustomData="http://www.wps.cn/officeDocument/2013/wpsCustomData" mc:Ignorable="w14 w15 wp14">
  <w15:person w15:author="侦探柯">
    <w15:presenceInfo w15:providerId="WPS Office" w15:userId="1487593114"/>
  </w15:person>
</w15:people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sl="http://schemas.openxmlformats.org/schemaLibrary/2006/main" xmlns:wpsCustomData="http://www.wps.cn/officeDocument/2013/wpsCustomData" mc:Ignorable="w14">
  <w:zoom w:percent="100"/>
  <w:embedSystemFonts/>
  <w:bordersDoNotSurroundHeader w:val="0"/>
  <w:bordersDoNotSurroundFooter w:val="0"/>
  <w:documentProtection w:enforcement="0"/>
  <w:defaultTabStop w:val="420"/>
  <w:drawingGridVerticalSpacing w:val="156"/>
  <w:displayHorizontalDrawingGridEvery w:val="1"/>
  <w:displayVerticalDrawingGridEvery w:val="1"/>
  <w:noPunctuationKerning w:val="1"/>
  <w:characterSpacingControl w:val="compressPunctuation"/>
  <w:compat>
    <w:spaceForUL/>
    <w:balanceSingleByteDoubleByteWidth/>
    <w:doNotLeaveBackslashAlone/>
    <w:ulTrailSpace/>
    <w:doNotExpandShiftReturn/>
    <w:adjustLineHeightInTable/>
    <w:doNotWrapTextWithPunct/>
    <w:doNotUseEastAsianBreakRules/>
    <w:useFELayout/>
    <w:doNotUseIndentAsNumberingTabStop/>
    <w:useAltKinsokuLineBreakRules/>
    <w:compatSetting w:name="compatibilityMode" w:uri="http://schemas.microsoft.com/office/word" w:val="14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</w:compat>
  <w:rsids>
    <w:rsidRoot w:val="00000000"/>
    <w:rsid w:val="09181E5A"/>
    <w:rsid w:val="09604CD2"/>
    <w:rsid w:val="3CDB413F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 w:eastAsia="zh-CN"/>
  <w:clrSchemeMapping w:bg1="light1" w:t1="dark1" w:bg2="light2" w:t2="dark2" w:accent1="accent1" w:accent2="accent2" w:accent3="accent3" w:accent4="accent4" w:accent5="accent5" w:accent6="accent6" w:hyperlink="hyperlink" w:followedHyperlink="followedHyperlink"/>
  <w:doNotIncludeSubdocsInStats/>
</w:settings>
</file>

<file path=word/styles.xml><?xml version="1.0" encoding="utf-8"?>
<w:style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="http://schemas.openxmlformats.org/wordprocessingml/2006/main" xmlns:w14="http://schemas.microsoft.com/office/word/2010/wordml" xmlns:w10="urn:schemas-microsoft-com:office:word" xmlns:sl="http://schemas.openxmlformats.org/schemaLibrary/2006/main" xmlns:wpsCustomData="http://www.wps.cn/officeDocument/2013/wpsCustomData" mc:Ignorable="w14">
  <w:docDefaults>
    <w:rPrDefault>
      <w:rPr>
        <w:rFonts w:ascii="Times New Roman" w:hAnsi="Times New Roman" w:eastAsia="宋体" w:cs="Times New Roman"/>
      </w:rPr>
    </w:rPrDefault>
    <w:pPrDefault/>
  </w:docDefaults>
  <w:latentStyles w:count="260" w:defQFormat="0" w:defUnhideWhenUsed="1" w:defSemiHidden="1" w:defUIPriority="99" w:defLockedState="0">
    <w:lsdException w:qFormat="1" w:unhideWhenUsed="0" w:uiPriority="0" w:semiHidden="0" w:name="Normal"/>
    <w:lsdException w:qFormat="1" w:unhideWhenUsed="0" w:uiPriority="0" w:semiHidden="0" w:name="heading 1"/>
    <w:lsdException w:qFormat="1" w:uiPriority="0" w:name="heading 2"/>
    <w:lsdException w:qFormat="1" w:uiPriority="0" w:name="heading 3"/>
    <w:lsdException w:qFormat="1" w:uiPriority="0" w:name="heading 4"/>
    <w:lsdException w:qFormat="1" w:uiPriority="0" w:name="heading 5"/>
    <w:lsdException w:qFormat="1" w:uiPriority="0" w:name="heading 6"/>
    <w:lsdException w:qFormat="1" w:uiPriority="0" w:name="heading 7"/>
    <w:lsdException w:qFormat="1" w:uiPriority="0" w:name="heading 8"/>
    <w:lsdException w:qFormat="1" w:uiPriority="0" w:name="heading 9"/>
    <w:lsdException w:unhideWhenUsed="0" w:uiPriority="0" w:semiHidden="0" w:name="index 1"/>
    <w:lsdException w:unhideWhenUsed="0" w:uiPriority="0" w:semiHidden="0" w:name="index 2"/>
    <w:lsdException w:unhideWhenUsed="0" w:uiPriority="0" w:semiHidden="0" w:name="index 3"/>
    <w:lsdException w:unhideWhenUsed="0" w:uiPriority="0" w:semiHidden="0" w:name="index 4"/>
    <w:lsdException w:unhideWhenUsed="0" w:uiPriority="0" w:semiHidden="0" w:name="index 5"/>
    <w:lsdException w:unhideWhenUsed="0" w:uiPriority="0" w:semiHidden="0" w:name="index 6"/>
    <w:lsdException w:unhideWhenUsed="0" w:uiPriority="0" w:semiHidden="0" w:name="index 7"/>
    <w:lsdException w:unhideWhenUsed="0" w:uiPriority="0" w:semiHidden="0" w:name="index 8"/>
    <w:lsdException w:unhideWhenUsed="0" w:uiPriority="0" w:semiHidden="0" w:name="index 9"/>
    <w:lsdException w:unhideWhenUsed="0" w:uiPriority="0" w:semiHidden="0" w:name="toc 1"/>
    <w:lsdException w:unhideWhenUsed="0" w:uiPriority="0" w:semiHidden="0" w:name="toc 2"/>
    <w:lsdException w:unhideWhenUsed="0" w:uiPriority="0" w:semiHidden="0" w:name="toc 3"/>
    <w:lsdException w:unhideWhenUsed="0" w:uiPriority="0" w:semiHidden="0" w:name="toc 4"/>
    <w:lsdException w:unhideWhenUsed="0" w:uiPriority="0" w:semiHidden="0" w:name="toc 5"/>
    <w:lsdException w:unhideWhenUsed="0" w:uiPriority="0" w:semiHidden="0" w:name="toc 6"/>
    <w:lsdException w:unhideWhenUsed="0" w:uiPriority="0" w:semiHidden="0" w:name="toc 7"/>
    <w:lsdException w:unhideWhenUsed="0" w:uiPriority="0" w:semiHidden="0" w:name="toc 8"/>
    <w:lsdException w:unhideWhenUsed="0" w:uiPriority="0" w:semiHidden="0" w:name="toc 9"/>
    <w:lsdException w:unhideWhenUsed="0" w:uiPriority="0" w:semiHidden="0" w:name="Normal Indent"/>
    <w:lsdException w:unhideWhenUsed="0" w:uiPriority="0" w:semiHidden="0" w:name="footnote text"/>
    <w:lsdException w:unhideWhenUsed="0" w:uiPriority="0" w:semiHidden="0" w:name="annotation text"/>
    <w:lsdException w:unhideWhenUsed="0" w:uiPriority="0" w:semiHidden="0" w:name="header"/>
    <w:lsdException w:unhideWhenUsed="0" w:uiPriority="0" w:semiHidden="0" w:name="footer"/>
    <w:lsdException w:unhideWhenUsed="0" w:uiPriority="0" w:semiHidden="0" w:name="index heading"/>
    <w:lsdException w:qFormat="1" w:uiPriority="0" w:name="caption"/>
    <w:lsdException w:unhideWhenUsed="0" w:uiPriority="0" w:semiHidden="0" w:name="table of figures"/>
    <w:lsdException w:unhideWhenUsed="0" w:uiPriority="0" w:semiHidden="0" w:name="envelope address"/>
    <w:lsdException w:unhideWhenUsed="0" w:uiPriority="0" w:semiHidden="0" w:name="envelope return"/>
    <w:lsdException w:unhideWhenUsed="0" w:uiPriority="0" w:semiHidden="0" w:name="footnote reference"/>
    <w:lsdException w:unhideWhenUsed="0" w:uiPriority="0" w:semiHidden="0" w:name="annotation reference"/>
    <w:lsdException w:unhideWhenUsed="0" w:uiPriority="0" w:semiHidden="0" w:name="line number"/>
    <w:lsdException w:unhideWhenUsed="0" w:uiPriority="0" w:semiHidden="0" w:name="page number"/>
    <w:lsdException w:unhideWhenUsed="0" w:uiPriority="0" w:semiHidden="0" w:name="endnote reference"/>
    <w:lsdException w:unhideWhenUsed="0" w:uiPriority="0" w:semiHidden="0" w:name="endnote text"/>
    <w:lsdException w:unhideWhenUsed="0" w:uiPriority="0" w:semiHidden="0" w:name="table of authorities"/>
    <w:lsdException w:unhideWhenUsed="0" w:uiPriority="0" w:semiHidden="0" w:name="macro"/>
    <w:lsdException w:unhideWhenUsed="0" w:uiPriority="0" w:semiHidden="0" w:name="toa heading"/>
    <w:lsdException w:unhideWhenUsed="0" w:uiPriority="0" w:semiHidden="0" w:name="List"/>
    <w:lsdException w:unhideWhenUsed="0" w:uiPriority="0" w:semiHidden="0" w:name="List Bullet"/>
    <w:lsdException w:unhideWhenUsed="0" w:uiPriority="0" w:semiHidden="0" w:name="List Number"/>
    <w:lsdException w:unhideWhenUsed="0" w:uiPriority="0" w:semiHidden="0" w:name="List 2"/>
    <w:lsdException w:unhideWhenUsed="0" w:uiPriority="0" w:semiHidden="0" w:name="List 3"/>
    <w:lsdException w:unhideWhenUsed="0" w:uiPriority="0" w:semiHidden="0" w:name="List 4"/>
    <w:lsdException w:unhideWhenUsed="0" w:uiPriority="0" w:semiHidden="0" w:name="List 5"/>
    <w:lsdException w:unhideWhenUsed="0" w:uiPriority="0" w:semiHidden="0" w:name="List Bullet 2"/>
    <w:lsdException w:unhideWhenUsed="0" w:uiPriority="0" w:semiHidden="0" w:name="List Bullet 3"/>
    <w:lsdException w:unhideWhenUsed="0" w:uiPriority="0" w:semiHidden="0" w:name="List Bullet 4"/>
    <w:lsdException w:unhideWhenUsed="0" w:uiPriority="0" w:semiHidden="0" w:name="List Bullet 5"/>
    <w:lsdException w:unhideWhenUsed="0" w:uiPriority="0" w:semiHidden="0" w:name="List Number 2"/>
    <w:lsdException w:unhideWhenUsed="0" w:uiPriority="0" w:semiHidden="0" w:name="List Number 3"/>
    <w:lsdException w:unhideWhenUsed="0" w:uiPriority="0" w:semiHidden="0" w:name="List Number 4"/>
    <w:lsdException w:unhideWhenUsed="0" w:uiPriority="0" w:semiHidden="0" w:name="List Number 5"/>
    <w:lsdException w:qFormat="1" w:unhideWhenUsed="0" w:uiPriority="0" w:semiHidden="0" w:name="Title"/>
    <w:lsdException w:unhideWhenUsed="0" w:uiPriority="0" w:semiHidden="0" w:name="Closing"/>
    <w:lsdException w:unhideWhenUsed="0" w:uiPriority="0" w:semiHidden="0" w:name="Signature"/>
    <w:lsdException w:unhideWhenUsed="0" w:uiPriority="0" w:name="Default Paragraph Font"/>
    <w:lsdException w:unhideWhenUsed="0" w:uiPriority="0" w:semiHidden="0" w:name="Body Text"/>
    <w:lsdException w:unhideWhenUsed="0" w:uiPriority="0" w:semiHidden="0" w:name="Body Text Indent"/>
    <w:lsdException w:unhideWhenUsed="0" w:uiPriority="0" w:semiHidden="0" w:name="List Continue"/>
    <w:lsdException w:unhideWhenUsed="0" w:uiPriority="0" w:semiHidden="0" w:name="List Continue 2"/>
    <w:lsdException w:unhideWhenUsed="0" w:uiPriority="0" w:semiHidden="0" w:name="List Continue 3"/>
    <w:lsdException w:unhideWhenUsed="0" w:uiPriority="0" w:semiHidden="0" w:name="List Continue 4"/>
    <w:lsdException w:unhideWhenUsed="0" w:uiPriority="0" w:semiHidden="0" w:name="List Continue 5"/>
    <w:lsdException w:unhideWhenUsed="0" w:uiPriority="0" w:semiHidden="0" w:name="Message Header"/>
    <w:lsdException w:qFormat="1" w:unhideWhenUsed="0" w:uiPriority="0" w:semiHidden="0" w:name="Subtitle"/>
    <w:lsdException w:unhideWhenUsed="0" w:uiPriority="0" w:semiHidden="0" w:name="Salutation"/>
    <w:lsdException w:unhideWhenUsed="0" w:uiPriority="0" w:semiHidden="0" w:name="Date"/>
    <w:lsdException w:unhideWhenUsed="0" w:uiPriority="0" w:semiHidden="0" w:name="Body Text First Indent"/>
    <w:lsdException w:unhideWhenUsed="0" w:uiPriority="0" w:semiHidden="0" w:name="Body Text First Indent 2"/>
    <w:lsdException w:unhideWhenUsed="0" w:uiPriority="0" w:semiHidden="0" w:name="Note Heading"/>
    <w:lsdException w:unhideWhenUsed="0" w:uiPriority="0" w:semiHidden="0" w:name="Body Text 2"/>
    <w:lsdException w:unhideWhenUsed="0" w:uiPriority="0" w:semiHidden="0" w:name="Body Text 3"/>
    <w:lsdException w:unhideWhenUsed="0" w:uiPriority="0" w:semiHidden="0" w:name="Body Text Indent 2"/>
    <w:lsdException w:unhideWhenUsed="0" w:uiPriority="0" w:semiHidden="0" w:name="Body Text Indent 3"/>
    <w:lsdException w:unhideWhenUsed="0" w:uiPriority="0" w:semiHidden="0" w:name="Block Text"/>
    <w:lsdException w:unhideWhenUsed="0" w:uiPriority="0" w:semiHidden="0" w:name="Hyperlink"/>
    <w:lsdException w:unhideWhenUsed="0" w:uiPriority="0" w:semiHidden="0" w:name="FollowedHyperlink"/>
    <w:lsdException w:qFormat="1" w:unhideWhenUsed="0" w:uiPriority="0" w:semiHidden="0" w:name="Strong"/>
    <w:lsdException w:qFormat="1" w:unhideWhenUsed="0" w:uiPriority="0" w:semiHidden="0" w:name="Emphasis"/>
    <w:lsdException w:unhideWhenUsed="0" w:uiPriority="0" w:semiHidden="0" w:name="Document Map"/>
    <w:lsdException w:unhideWhenUsed="0" w:uiPriority="0" w:semiHidden="0" w:name="Plain Text"/>
    <w:lsdException w:unhideWhenUsed="0" w:uiPriority="0" w:semiHidden="0" w:name="E-mail Signature"/>
    <w:lsdException w:unhideWhenUsed="0" w:uiPriority="0" w:semiHidden="0" w:name="Normal (Web)"/>
    <w:lsdException w:unhideWhenUsed="0" w:uiPriority="0" w:semiHidden="0" w:name="HTML Acronym"/>
    <w:lsdException w:unhideWhenUsed="0" w:uiPriority="0" w:semiHidden="0" w:name="HTML Address"/>
    <w:lsdException w:unhideWhenUsed="0" w:uiPriority="0" w:semiHidden="0" w:name="HTML Cite"/>
    <w:lsdException w:unhideWhenUsed="0" w:uiPriority="0" w:semiHidden="0" w:name="HTML Code"/>
    <w:lsdException w:unhideWhenUsed="0" w:uiPriority="0" w:semiHidden="0" w:name="HTML Definition"/>
    <w:lsdException w:unhideWhenUsed="0" w:uiPriority="0" w:semiHidden="0" w:name="HTML Keyboard"/>
    <w:lsdException w:unhideWhenUsed="0" w:uiPriority="0" w:semiHidden="0" w:name="HTML Preformatted"/>
    <w:lsdException w:unhideWhenUsed="0" w:uiPriority="0" w:semiHidden="0" w:name="HTML Sample"/>
    <w:lsdException w:unhideWhenUsed="0" w:uiPriority="0" w:semiHidden="0" w:name="HTML Typewriter"/>
    <w:lsdException w:unhideWhenUsed="0" w:uiPriority="0" w:semiHidden="0" w:name="HTML Variable"/>
    <w:lsdException w:unhideWhenUsed="0" w:uiPriority="0" w:name="Normal Table"/>
    <w:lsdException w:unhideWhenUsed="0" w:uiPriority="0" w:semiHidden="0" w:name="annotation subject"/>
    <w:lsdException w:unhideWhenUsed="0" w:uiPriority="0" w:semiHidden="0" w:name="Table Simple 1"/>
    <w:lsdException w:unhideWhenUsed="0" w:uiPriority="0" w:semiHidden="0" w:name="Table Simple 2"/>
    <w:lsdException w:unhideWhenUsed="0" w:uiPriority="0" w:semiHidden="0" w:name="Table Simple 3"/>
    <w:lsdException w:unhideWhenUsed="0" w:uiPriority="0" w:semiHidden="0" w:name="Table Classic 1"/>
    <w:lsdException w:unhideWhenUsed="0" w:uiPriority="0" w:semiHidden="0" w:name="Table Classic 2"/>
    <w:lsdException w:unhideWhenUsed="0" w:uiPriority="0" w:semiHidden="0" w:name="Table Classic 3"/>
    <w:lsdException w:unhideWhenUsed="0" w:uiPriority="0" w:semiHidden="0" w:name="Table Classic 4"/>
    <w:lsdException w:unhideWhenUsed="0" w:uiPriority="0" w:semiHidden="0" w:name="Table Colorful 1"/>
    <w:lsdException w:unhideWhenUsed="0" w:uiPriority="0" w:semiHidden="0" w:name="Table Colorful 2"/>
    <w:lsdException w:unhideWhenUsed="0" w:uiPriority="0" w:semiHidden="0" w:name="Table Colorful 3"/>
    <w:lsdException w:unhideWhenUsed="0" w:uiPriority="0" w:semiHidden="0" w:name="Table Columns 1"/>
    <w:lsdException w:unhideWhenUsed="0" w:uiPriority="0" w:semiHidden="0" w:name="Table Columns 2"/>
    <w:lsdException w:unhideWhenUsed="0" w:uiPriority="0" w:semiHidden="0" w:name="Table Columns 3"/>
    <w:lsdException w:unhideWhenUsed="0" w:uiPriority="0" w:semiHidden="0" w:name="Table Columns 4"/>
    <w:lsdException w:unhideWhenUsed="0" w:uiPriority="0" w:semiHidden="0" w:name="Table Columns 5"/>
    <w:lsdException w:unhideWhenUsed="0" w:uiPriority="0" w:semiHidden="0" w:name="Table Grid 1"/>
    <w:lsdException w:unhideWhenUsed="0" w:uiPriority="0" w:semiHidden="0" w:name="Table Grid 2"/>
    <w:lsdException w:unhideWhenUsed="0" w:uiPriority="0" w:semiHidden="0" w:name="Table Grid 3"/>
    <w:lsdException w:unhideWhenUsed="0" w:uiPriority="0" w:semiHidden="0" w:name="Table Grid 4"/>
    <w:lsdException w:unhideWhenUsed="0" w:uiPriority="0" w:semiHidden="0" w:name="Table Grid 5"/>
    <w:lsdException w:unhideWhenUsed="0" w:uiPriority="0" w:semiHidden="0" w:name="Table Grid 6"/>
    <w:lsdException w:unhideWhenUsed="0" w:uiPriority="0" w:semiHidden="0" w:name="Table Grid 7"/>
    <w:lsdException w:unhideWhenUsed="0" w:uiPriority="0" w:semiHidden="0" w:name="Table Grid 8"/>
    <w:lsdException w:unhideWhenUsed="0" w:uiPriority="0" w:semiHidden="0" w:name="Table List 1"/>
    <w:lsdException w:unhideWhenUsed="0" w:uiPriority="0" w:semiHidden="0" w:name="Table List 2"/>
    <w:lsdException w:unhideWhenUsed="0" w:uiPriority="0" w:semiHidden="0" w:name="Table List 3"/>
    <w:lsdException w:unhideWhenUsed="0" w:uiPriority="0" w:semiHidden="0" w:name="Table List 4"/>
    <w:lsdException w:unhideWhenUsed="0" w:uiPriority="0" w:semiHidden="0" w:name="Table List 5"/>
    <w:lsdException w:unhideWhenUsed="0" w:uiPriority="0" w:semiHidden="0" w:name="Table List 6"/>
    <w:lsdException w:unhideWhenUsed="0" w:uiPriority="0" w:semiHidden="0" w:name="Table List 7"/>
    <w:lsdException w:unhideWhenUsed="0" w:uiPriority="0" w:semiHidden="0" w:name="Table List 8"/>
    <w:lsdException w:unhideWhenUsed="0" w:uiPriority="0" w:semiHidden="0" w:name="Table 3D effects 1"/>
    <w:lsdException w:unhideWhenUsed="0" w:uiPriority="0" w:semiHidden="0" w:name="Table 3D effects 2"/>
    <w:lsdException w:unhideWhenUsed="0" w:uiPriority="0" w:semiHidden="0" w:name="Table 3D effects 3"/>
    <w:lsdException w:unhideWhenUsed="0" w:uiPriority="0" w:semiHidden="0" w:name="Table Contemporary"/>
    <w:lsdException w:unhideWhenUsed="0" w:uiPriority="0" w:semiHidden="0" w:name="Table Elegant"/>
    <w:lsdException w:unhideWhenUsed="0" w:uiPriority="0" w:semiHidden="0" w:name="Table Professional"/>
    <w:lsdException w:unhideWhenUsed="0" w:uiPriority="0" w:semiHidden="0" w:name="Table Subtle 1"/>
    <w:lsdException w:unhideWhenUsed="0" w:uiPriority="0" w:semiHidden="0" w:name="Table Subtle 2"/>
    <w:lsdException w:unhideWhenUsed="0" w:uiPriority="0" w:semiHidden="0" w:name="Table Web 1"/>
    <w:lsdException w:unhideWhenUsed="0" w:uiPriority="0" w:semiHidden="0" w:name="Table Web 2"/>
    <w:lsdException w:unhideWhenUsed="0" w:uiPriority="0" w:semiHidden="0" w:name="Table Web 3"/>
    <w:lsdException w:unhideWhenUsed="0" w:uiPriority="0" w:semiHidden="0" w:name="Balloon Text"/>
    <w:lsdException w:unhideWhenUsed="0" w:uiPriority="0" w:semiHidden="0" w:name="Table Grid"/>
    <w:lsdException w:unhideWhenUsed="0" w:uiPriority="0" w:semiHidden="0" w:name="Table Theme"/>
    <w:lsdException w:unhideWhenUsed="0" w:uiPriority="60" w:semiHidden="0" w:name="Light Shading"/>
    <w:lsdException w:unhideWhenUsed="0" w:uiPriority="61" w:semiHidden="0" w:name="Light List"/>
    <w:lsdException w:unhideWhenUsed="0" w:uiPriority="62" w:semiHidden="0" w:name="Light Grid"/>
    <w:lsdException w:unhideWhenUsed="0" w:uiPriority="63" w:semiHidden="0" w:name="Medium Shading 1"/>
    <w:lsdException w:unhideWhenUsed="0" w:uiPriority="64" w:semiHidden="0" w:name="Medium Shading 2"/>
    <w:lsdException w:unhideWhenUsed="0" w:uiPriority="65" w:semiHidden="0" w:name="Medium List 1"/>
    <w:lsdException w:unhideWhenUsed="0" w:uiPriority="66" w:semiHidden="0" w:name="Medium List 2"/>
    <w:lsdException w:unhideWhenUsed="0" w:uiPriority="67" w:semiHidden="0" w:name="Medium Grid 1"/>
    <w:lsdException w:unhideWhenUsed="0" w:uiPriority="68" w:semiHidden="0" w:name="Medium Grid 2"/>
    <w:lsdException w:unhideWhenUsed="0" w:uiPriority="69" w:semiHidden="0" w:name="Medium Grid 3"/>
    <w:lsdException w:unhideWhenUsed="0" w:uiPriority="70" w:semiHidden="0" w:name="Dark List"/>
    <w:lsdException w:unhideWhenUsed="0" w:uiPriority="71" w:semiHidden="0" w:name="Colorful Shading"/>
    <w:lsdException w:unhideWhenUsed="0" w:uiPriority="72" w:semiHidden="0" w:name="Colorful List"/>
    <w:lsdException w:unhideWhenUsed="0" w:uiPriority="73" w:semiHidden="0" w:name="Colorful Grid"/>
    <w:lsdException w:unhideWhenUsed="0" w:uiPriority="60" w:semiHidden="0" w:name="Light Shading Accent 1"/>
    <w:lsdException w:unhideWhenUsed="0" w:uiPriority="61" w:semiHidden="0" w:name="Light List Accent 1"/>
    <w:lsdException w:unhideWhenUsed="0" w:uiPriority="62" w:semiHidden="0" w:name="Light Grid Accent 1"/>
    <w:lsdException w:unhideWhenUsed="0" w:uiPriority="63" w:semiHidden="0" w:name="Medium Shading 1 Accent 1"/>
    <w:lsdException w:unhideWhenUsed="0" w:uiPriority="64" w:semiHidden="0" w:name="Medium Shading 2 Accent 1"/>
    <w:lsdException w:unhideWhenUsed="0" w:uiPriority="65" w:semiHidden="0" w:name="Medium List 1 Accent 1"/>
    <w:lsdException w:unhideWhenUsed="0" w:uiPriority="66" w:semiHidden="0" w:name="Medium List 2 Accent 1"/>
    <w:lsdException w:unhideWhenUsed="0" w:uiPriority="67" w:semiHidden="0" w:name="Medium Grid 1 Accent 1"/>
    <w:lsdException w:unhideWhenUsed="0" w:uiPriority="68" w:semiHidden="0" w:name="Medium Grid 2 Accent 1"/>
    <w:lsdException w:unhideWhenUsed="0" w:uiPriority="69" w:semiHidden="0" w:name="Medium Grid 3 Accent 1"/>
    <w:lsdException w:unhideWhenUsed="0" w:uiPriority="70" w:semiHidden="0" w:name="Dark List Accent 1"/>
    <w:lsdException w:unhideWhenUsed="0" w:uiPriority="71" w:semiHidden="0" w:name="Colorful Shading Accent 1"/>
    <w:lsdException w:unhideWhenUsed="0" w:uiPriority="72" w:semiHidden="0" w:name="Colorful List Accent 1"/>
    <w:lsdException w:unhideWhenUsed="0" w:uiPriority="73" w:semiHidden="0" w:name="Colorful Grid Accent 1"/>
    <w:lsdException w:unhideWhenUsed="0" w:uiPriority="60" w:semiHidden="0" w:name="Light Shading Accent 2"/>
    <w:lsdException w:unhideWhenUsed="0" w:uiPriority="61" w:semiHidden="0" w:name="Light List Accent 2"/>
    <w:lsdException w:unhideWhenUsed="0" w:uiPriority="62" w:semiHidden="0" w:name="Light Grid Accent 2"/>
    <w:lsdException w:unhideWhenUsed="0" w:uiPriority="63" w:semiHidden="0" w:name="Medium Shading 1 Accent 2"/>
    <w:lsdException w:unhideWhenUsed="0" w:uiPriority="64" w:semiHidden="0" w:name="Medium Shading 2 Accent 2"/>
    <w:lsdException w:unhideWhenUsed="0" w:uiPriority="65" w:semiHidden="0" w:name="Medium List 1 Accent 2"/>
    <w:lsdException w:unhideWhenUsed="0" w:uiPriority="66" w:semiHidden="0" w:name="Medium List 2 Accent 2"/>
    <w:lsdException w:unhideWhenUsed="0" w:uiPriority="67" w:semiHidden="0" w:name="Medium Grid 1 Accent 2"/>
    <w:lsdException w:unhideWhenUsed="0" w:uiPriority="68" w:semiHidden="0" w:name="Medium Grid 2 Accent 2"/>
    <w:lsdException w:unhideWhenUsed="0" w:uiPriority="69" w:semiHidden="0" w:name="Medium Grid 3 Accent 2"/>
    <w:lsdException w:unhideWhenUsed="0" w:uiPriority="70" w:semiHidden="0" w:name="Dark List Accent 2"/>
    <w:lsdException w:unhideWhenUsed="0" w:uiPriority="71" w:semiHidden="0" w:name="Colorful Shading Accent 2"/>
    <w:lsdException w:unhideWhenUsed="0" w:uiPriority="72" w:semiHidden="0" w:name="Colorful List Accent 2"/>
    <w:lsdException w:unhideWhenUsed="0" w:uiPriority="73" w:semiHidden="0" w:name="Colorful Grid Accent 2"/>
    <w:lsdException w:unhideWhenUsed="0" w:uiPriority="60" w:semiHidden="0" w:name="Light Shading Accent 3"/>
    <w:lsdException w:unhideWhenUsed="0" w:uiPriority="61" w:semiHidden="0" w:name="Light List Accent 3"/>
    <w:lsdException w:unhideWhenUsed="0" w:uiPriority="62" w:semiHidden="0" w:name="Light Grid Accent 3"/>
    <w:lsdException w:unhideWhenUsed="0" w:uiPriority="63" w:semiHidden="0" w:name="Medium Shading 1 Accent 3"/>
    <w:lsdException w:unhideWhenUsed="0" w:uiPriority="64" w:semiHidden="0" w:name="Medium Shading 2 Accent 3"/>
    <w:lsdException w:unhideWhenUsed="0" w:uiPriority="65" w:semiHidden="0" w:name="Medium List 1 Accent 3"/>
    <w:lsdException w:unhideWhenUsed="0" w:uiPriority="66" w:semiHidden="0" w:name="Medium List 2 Accent 3"/>
    <w:lsdException w:unhideWhenUsed="0" w:uiPriority="67" w:semiHidden="0" w:name="Medium Grid 1 Accent 3"/>
    <w:lsdException w:unhideWhenUsed="0" w:uiPriority="68" w:semiHidden="0" w:name="Medium Grid 2 Accent 3"/>
    <w:lsdException w:unhideWhenUsed="0" w:uiPriority="69" w:semiHidden="0" w:name="Medium Grid 3 Accent 3"/>
    <w:lsdException w:unhideWhenUsed="0" w:uiPriority="70" w:semiHidden="0" w:name="Dark List Accent 3"/>
    <w:lsdException w:unhideWhenUsed="0" w:uiPriority="71" w:semiHidden="0" w:name="Colorful Shading Accent 3"/>
    <w:lsdException w:unhideWhenUsed="0" w:uiPriority="72" w:semiHidden="0" w:name="Colorful List Accent 3"/>
    <w:lsdException w:unhideWhenUsed="0" w:uiPriority="73" w:semiHidden="0" w:name="Colorful Grid Accent 3"/>
    <w:lsdException w:unhideWhenUsed="0" w:uiPriority="60" w:semiHidden="0" w:name="Light Shading Accent 4"/>
    <w:lsdException w:unhideWhenUsed="0" w:uiPriority="61" w:semiHidden="0" w:name="Light List Accent 4"/>
    <w:lsdException w:unhideWhenUsed="0" w:uiPriority="62" w:semiHidden="0" w:name="Light Grid Accent 4"/>
    <w:lsdException w:unhideWhenUsed="0" w:uiPriority="63" w:semiHidden="0" w:name="Medium Shading 1 Accent 4"/>
    <w:lsdException w:unhideWhenUsed="0" w:uiPriority="64" w:semiHidden="0" w:name="Medium Shading 2 Accent 4"/>
    <w:lsdException w:unhideWhenUsed="0" w:uiPriority="65" w:semiHidden="0" w:name="Medium List 1 Accent 4"/>
    <w:lsdException w:unhideWhenUsed="0" w:uiPriority="66" w:semiHidden="0" w:name="Medium List 2 Accent 4"/>
    <w:lsdException w:unhideWhenUsed="0" w:uiPriority="67" w:semiHidden="0" w:name="Medium Grid 1 Accent 4"/>
    <w:lsdException w:unhideWhenUsed="0" w:uiPriority="68" w:semiHidden="0" w:name="Medium Grid 2 Accent 4"/>
    <w:lsdException w:unhideWhenUsed="0" w:uiPriority="69" w:semiHidden="0" w:name="Medium Grid 3 Accent 4"/>
    <w:lsdException w:unhideWhenUsed="0" w:uiPriority="70" w:semiHidden="0" w:name="Dark List Accent 4"/>
    <w:lsdException w:unhideWhenUsed="0" w:uiPriority="71" w:semiHidden="0" w:name="Colorful Shading Accent 4"/>
    <w:lsdException w:unhideWhenUsed="0" w:uiPriority="72" w:semiHidden="0" w:name="Colorful List Accent 4"/>
    <w:lsdException w:unhideWhenUsed="0" w:uiPriority="73" w:semiHidden="0" w:name="Colorful Grid Accent 4"/>
    <w:lsdException w:unhideWhenUsed="0" w:uiPriority="60" w:semiHidden="0" w:name="Light Shading Accent 5"/>
    <w:lsdException w:unhideWhenUsed="0" w:uiPriority="61" w:semiHidden="0" w:name="Light List Accent 5"/>
    <w:lsdException w:unhideWhenUsed="0" w:uiPriority="62" w:semiHidden="0" w:name="Light Grid Accent 5"/>
    <w:lsdException w:unhideWhenUsed="0" w:uiPriority="63" w:semiHidden="0" w:name="Medium Shading 1 Accent 5"/>
    <w:lsdException w:unhideWhenUsed="0" w:uiPriority="64" w:semiHidden="0" w:name="Medium Shading 2 Accent 5"/>
    <w:lsdException w:unhideWhenUsed="0" w:uiPriority="65" w:semiHidden="0" w:name="Medium List 1 Accent 5"/>
    <w:lsdException w:unhideWhenUsed="0" w:uiPriority="66" w:semiHidden="0" w:name="Medium List 2 Accent 5"/>
    <w:lsdException w:unhideWhenUsed="0" w:uiPriority="67" w:semiHidden="0" w:name="Medium Grid 1 Accent 5"/>
    <w:lsdException w:unhideWhenUsed="0" w:uiPriority="68" w:semiHidden="0" w:name="Medium Grid 2 Accent 5"/>
    <w:lsdException w:unhideWhenUsed="0" w:uiPriority="69" w:semiHidden="0" w:name="Medium Grid 3 Accent 5"/>
    <w:lsdException w:unhideWhenUsed="0" w:uiPriority="70" w:semiHidden="0" w:name="Dark List Accent 5"/>
    <w:lsdException w:unhideWhenUsed="0" w:uiPriority="71" w:semiHidden="0" w:name="Colorful Shading Accent 5"/>
    <w:lsdException w:unhideWhenUsed="0" w:uiPriority="72" w:semiHidden="0" w:name="Colorful List Accent 5"/>
    <w:lsdException w:unhideWhenUsed="0" w:uiPriority="73" w:semiHidden="0" w:name="Colorful Grid Accent 5"/>
    <w:lsdException w:unhideWhenUsed="0" w:uiPriority="60" w:semiHidden="0" w:name="Light Shading Accent 6"/>
    <w:lsdException w:unhideWhenUsed="0" w:uiPriority="61" w:semiHidden="0" w:name="Light List Accent 6"/>
    <w:lsdException w:unhideWhenUsed="0" w:uiPriority="62" w:semiHidden="0" w:name="Light Grid Accent 6"/>
    <w:lsdException w:unhideWhenUsed="0" w:uiPriority="63" w:semiHidden="0" w:name="Medium Shading 1 Accent 6"/>
    <w:lsdException w:unhideWhenUsed="0" w:uiPriority="64" w:semiHidden="0" w:name="Medium Shading 2 Accent 6"/>
    <w:lsdException w:unhideWhenUsed="0" w:uiPriority="65" w:semiHidden="0" w:name="Medium List 1 Accent 6"/>
    <w:lsdException w:unhideWhenUsed="0" w:uiPriority="66" w:semiHidden="0" w:name="Medium List 2 Accent 6"/>
    <w:lsdException w:unhideWhenUsed="0" w:uiPriority="67" w:semiHidden="0" w:name="Medium Grid 1 Accent 6"/>
    <w:lsdException w:unhideWhenUsed="0" w:uiPriority="68" w:semiHidden="0" w:name="Medium Grid 2 Accent 6"/>
    <w:lsdException w:unhideWhenUsed="0" w:uiPriority="69" w:semiHidden="0" w:name="Medium Grid 3 Accent 6"/>
    <w:lsdException w:unhideWhenUsed="0" w:uiPriority="70" w:semiHidden="0" w:name="Dark List Accent 6"/>
    <w:lsdException w:unhideWhenUsed="0" w:uiPriority="71" w:semiHidden="0" w:name="Colorful Shading Accent 6"/>
    <w:lsdException w:unhideWhenUsed="0" w:uiPriority="72" w:semiHidden="0" w:name="Colorful List Accent 6"/>
    <w:lsdException w:unhideWhenUsed="0" w:uiPriority="73" w:semiHidden="0" w:name="Colorful Grid Accent 6"/>
  </w:latentStyles>
  <w:style w:type="paragraph" w:default="1" w:styleId="1">
    <w:name w:val="Normal"/>
    <w:qFormat/>
    <w:uiPriority w:val="0"/>
    <w:pPr>
      <w:widowControl w:val="0"/>
      <w:jc w:val="both"/>
    </w:pPr>
    <w:rPr>
      <w:rFonts w:asciiTheme="minorHAnsi" w:hAnsiTheme="minorHAnsi" w:eastAsiaTheme="minorEastAsia" w:cstheme="minorBidi"/>
      <w:kern w:val="2"/>
      <w:sz w:val="21"/>
      <w:szCs w:val="24"/>
      <w:lang w:val="en-US" w:eastAsia="zh-CN" w:bidi="ar-SA"/>
    </w:rPr>
  </w:style>
  <w:style w:type="character" w:default="1" w:styleId="5">
    <w:name w:val="Default Paragraph Font"/>
    <w:semiHidden/>
    <w:uiPriority w:val="0"/>
  </w:style>
  <w:style w:type="table" w:default="1" w:styleId="4">
    <w:name w:val="Normal Table"/>
    <w:semiHidden/>
    <w:uiPriority w:val="0"/>
    <w:tblPr>
      <w:tblCellMar>
        <w:top w:w="0" w:type="dxa"/>
        <w:left w:w="108" w:type="dxa"/>
        <w:bottom w:w="0" w:type="dxa"/>
        <w:right w:w="108" w:type="dxa"/>
      </w:tblCellMar>
    </w:tblPr>
  </w:style>
  <w:style w:type="paragraph" w:styleId="2">
    <w:name w:val="annotation text"/>
    <w:basedOn w:val="1"/>
    <w:uiPriority w:val="0"/>
    <w:pPr>
      <w:jc w:val="left"/>
    </w:pPr>
  </w:style>
  <w:style w:type="paragraph" w:styleId="3">
    <w:name w:val="Normal (Web)"/>
    <w:basedOn w:val="1"/>
    <w:uiPriority w:val="0"/>
    <w:pPr>
      <w:spacing w:before="0" w:beforeAutospacing="1" w:after="0" w:afterAutospacing="1"/>
      <w:ind w:left="0" w:right="0"/>
      <w:jc w:val="left"/>
    </w:pPr>
    <w:rPr>
      <w:kern w:val="0"/>
      <w:sz w:val="24"/>
      <w:lang w:val="en-US" w:eastAsia="zh-CN" w:bidi="ar"/>
    </w:rPr>
  </w:style>
  <w:style w:type="character" w:styleId="6">
    <w:name w:val="Strong"/>
    <w:basedOn w:val="5"/>
    <w:qFormat/>
    <w:uiPriority w:val="0"/>
    <w:rPr>
      <w:b/>
    </w:rPr>
  </w:style>
</w:styles>
</file>

<file path=word/_rels/document.xml.rels><?xml version="1.0" encoding="UTF-8" standalone="yes"?>
<Relationships xmlns="http://schemas.openxmlformats.org/package/2006/relationships"><Relationship Id="rId9" Type="http://schemas.microsoft.com/office/2011/relationships/people" Target="people.xml"/><Relationship Id="rId8" Type="http://schemas.openxmlformats.org/officeDocument/2006/relationships/fontTable" Target="fontTable.xml"/><Relationship Id="rId7" Type="http://schemas.openxmlformats.org/officeDocument/2006/relationships/numbering" Target="numbering.xml"/><Relationship Id="rId6" Type="http://schemas.openxmlformats.org/officeDocument/2006/relationships/customXml" Target="../customXml/item1.xml"/><Relationship Id="rId5" Type="http://schemas.openxmlformats.org/officeDocument/2006/relationships/theme" Target="theme/theme1.xml"/><Relationship Id="rId4" Type="http://schemas.microsoft.com/office/2011/relationships/commentsExtended" Target="commentsExtended.xml"/><Relationship Id="rId3" Type="http://schemas.openxmlformats.org/officeDocument/2006/relationships/comments" Target="comments.xml"/><Relationship Id="rId2" Type="http://schemas.openxmlformats.org/officeDocument/2006/relationships/settings" Target="settings.xml"/><Relationship Id="rId1" Type="http://schemas.openxmlformats.org/officeDocument/2006/relationships/styles" Target="styles.xml"/></Relationships>
</file>

<file path=word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:customData xmlns="http://www.wps.cn/officeDocument/2013/wpsCustomData" xmlns:s="http://www.wps.cn/officeDocument/2013/wpsCustomData">
  <customSectProps>
    <customSectPr/>
  </customSectProps>
</s:customData>
</file>

<file path=customXml/itemProps1.xml><?xml version="1.0" encoding="utf-8"?>
<ds:datastoreItem xmlns:ds="http://schemas.openxmlformats.org/officeDocument/2006/customXml" ds:itemID="{B1977F7D-205B-4081-913C-38D41E755F92}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Pages>1</Pages>
  <Words>0</Words>
  <Characters>0</Characters>
  <Lines>0</Lines>
  <Paragraphs>0</Paragraphs>
  <TotalTime>99</TotalTime>
  <ScaleCrop>false</ScaleCrop>
  <LinksUpToDate>false</LinksUpToDate>
  <CharactersWithSpaces>0</CharactersWithSpaces>
  <Application>WPS Office_11.1.0.10495_F1E327BC-269C-435d-A152-05C5408002CA</Application>
  <DocSecurity>0</DocSecurit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2021-05-20T14:51:00Z</dcterms:created>
  <dc:creator>宇宙无敌柯柯</dc:creator>
  <cp:lastModifiedBy>侦探柯</cp:lastModifiedBy>
  <dcterms:modified xsi:type="dcterms:W3CDTF">2021-05-23T09:06:05Z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A3E4BBA684E04CEC8148131E09E2B4DD</vt:lpwstr>
  </property>
</Properties>
</file>