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63" r:id="rId6"/>
    <p:sldId id="266" r:id="rId7"/>
    <p:sldId id="264" r:id="rId8"/>
    <p:sldId id="267" r:id="rId9"/>
    <p:sldId id="265" r:id="rId10"/>
    <p:sldId id="260" r:id="rId11"/>
    <p:sldId id="281" r:id="rId12"/>
    <p:sldId id="282" r:id="rId13"/>
    <p:sldId id="283" r:id="rId14"/>
    <p:sldId id="278" r:id="rId15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349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60" y="4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0D6D-A908-48C6-983D-90F2BD11E284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924-28C1-4EF7-A019-613D541E4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1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1122363"/>
            <a:ext cx="1036589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9"/>
            <a:ext cx="91463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4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4" y="365128"/>
            <a:ext cx="262958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23" y="365128"/>
            <a:ext cx="7736314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2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6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8" y="1709744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8" y="4589469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9"/>
            <a:ext cx="1051833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8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8" y="2505075"/>
            <a:ext cx="515913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12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12" y="2505075"/>
            <a:ext cx="51845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6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3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31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31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85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9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6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6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6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23686" y="-312516"/>
            <a:ext cx="2246073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636399" y="-144876"/>
            <a:ext cx="2690657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203899" y="1571529"/>
            <a:ext cx="1319063" cy="13187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135842" y="2481617"/>
            <a:ext cx="1948020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80490" y="283384"/>
            <a:ext cx="2607552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439950" y="-685187"/>
            <a:ext cx="1645036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4690" y="4228501"/>
            <a:ext cx="1130533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4687" y="4429124"/>
            <a:ext cx="2798985" cy="2798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3687" y="5404455"/>
            <a:ext cx="1351540" cy="13511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375381" y="5533920"/>
            <a:ext cx="1894581" cy="1894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973623" y="5808599"/>
            <a:ext cx="1894581" cy="189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335320" y="3733967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081464" y="4306415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31293" y="3754017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489205" y="3536977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243721" y="4916451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89209" y="156752"/>
            <a:ext cx="1657244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077304" y="3044279"/>
            <a:ext cx="5117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Crosstalk</a:t>
            </a:r>
            <a:endParaRPr lang="zh-CN" altLang="zh-CN" sz="60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621552" y="4054567"/>
            <a:ext cx="465531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C8D1A521-73B4-496B-8181-3E77A2149AAA}"/>
              </a:ext>
            </a:extLst>
          </p:cNvPr>
          <p:cNvSpPr txBox="1"/>
          <p:nvPr/>
        </p:nvSpPr>
        <p:spPr>
          <a:xfrm>
            <a:off x="8041775" y="4171002"/>
            <a:ext cx="251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By Zhou </a:t>
            </a:r>
            <a:r>
              <a:rPr lang="en-US" altLang="zh-CN" sz="2400" dirty="0" err="1"/>
              <a:t>Sirui</a:t>
            </a:r>
            <a:endParaRPr lang="en-US" altLang="zh-CN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69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/>
          <p:cNvSpPr/>
          <p:nvPr/>
        </p:nvSpPr>
        <p:spPr>
          <a:xfrm>
            <a:off x="5469956" y="2111364"/>
            <a:ext cx="1255280" cy="17268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/>
          <p:cNvSpPr/>
          <p:nvPr/>
        </p:nvSpPr>
        <p:spPr>
          <a:xfrm rot="5400000">
            <a:off x="6399408" y="3018439"/>
            <a:ext cx="1254953" cy="172726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菱形 22"/>
          <p:cNvSpPr/>
          <p:nvPr/>
        </p:nvSpPr>
        <p:spPr>
          <a:xfrm rot="10800000">
            <a:off x="5469956" y="3990543"/>
            <a:ext cx="1255280" cy="172681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菱形 23"/>
          <p:cNvSpPr/>
          <p:nvPr/>
        </p:nvSpPr>
        <p:spPr>
          <a:xfrm rot="16200000" flipH="1">
            <a:off x="4486437" y="2974547"/>
            <a:ext cx="1254953" cy="172726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34318" y="3812292"/>
            <a:ext cx="4108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 </a:t>
            </a:r>
            <a:r>
              <a:rPr lang="en-US" altLang="zh-CN" sz="2800" dirty="0" err="1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Baolin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dirty="0"/>
              <a:t>a pioneering master of crosstalk. </a:t>
            </a:r>
          </a:p>
          <a:p>
            <a:r>
              <a:rPr lang="en-US" altLang="zh-CN" dirty="0"/>
              <a:t>crosstalk art has really entered thousands of households and reached a remarkable artistic peak</a:t>
            </a:r>
            <a:r>
              <a:rPr lang="en-US" altLang="zh-CN" sz="1400" dirty="0"/>
              <a:t>.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86039" y="4853951"/>
            <a:ext cx="3274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 famous crosstalk artists</a:t>
            </a:r>
            <a:endParaRPr lang="en-US" altLang="zh-CN" sz="2800" b="1" dirty="0"/>
          </a:p>
          <a:p>
            <a:r>
              <a:rPr lang="en-US" altLang="zh-CN" dirty="0"/>
              <a:t>Zhang </a:t>
            </a:r>
            <a:r>
              <a:rPr lang="en-US" altLang="zh-CN" dirty="0" err="1"/>
              <a:t>Yongxi</a:t>
            </a:r>
            <a:r>
              <a:rPr lang="en-US" altLang="zh-CN" dirty="0"/>
              <a:t>, Liu </a:t>
            </a:r>
            <a:r>
              <a:rPr lang="en-US" altLang="zh-CN" dirty="0" err="1"/>
              <a:t>Baorui</a:t>
            </a:r>
            <a:r>
              <a:rPr lang="en-US" altLang="zh-CN" dirty="0"/>
              <a:t>, Hou </a:t>
            </a:r>
            <a:r>
              <a:rPr lang="en-US" altLang="zh-CN" dirty="0" err="1"/>
              <a:t>Yaowen</a:t>
            </a:r>
            <a:r>
              <a:rPr lang="en-US" altLang="zh-CN" dirty="0"/>
              <a:t>, Jiang </a:t>
            </a:r>
            <a:r>
              <a:rPr lang="en-US" altLang="zh-CN" dirty="0" err="1"/>
              <a:t>Kun</a:t>
            </a:r>
            <a:r>
              <a:rPr lang="en-US" altLang="zh-CN" dirty="0"/>
              <a:t>, Feng Gong, </a:t>
            </a:r>
            <a:r>
              <a:rPr lang="en-US" altLang="zh-CN" dirty="0" err="1"/>
              <a:t>Niu</a:t>
            </a:r>
            <a:r>
              <a:rPr lang="en-US" altLang="zh-CN" dirty="0"/>
              <a:t> </a:t>
            </a:r>
            <a:r>
              <a:rPr lang="en-US" altLang="zh-CN" dirty="0" err="1"/>
              <a:t>Qun</a:t>
            </a:r>
            <a:r>
              <a:rPr lang="en-US" altLang="zh-CN" dirty="0"/>
              <a:t> and Guo </a:t>
            </a:r>
            <a:r>
              <a:rPr lang="en-US" altLang="zh-CN" dirty="0" err="1"/>
              <a:t>Degang</a:t>
            </a:r>
            <a:r>
              <a:rPr lang="en-US" altLang="zh-CN" dirty="0"/>
              <a:t>. 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53839" y="5192751"/>
            <a:ext cx="193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57084" y="2561802"/>
            <a:ext cx="4464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 </a:t>
            </a:r>
            <a:r>
              <a:rPr lang="en-US" altLang="zh-CN" sz="2800" dirty="0" err="1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Sanli</a:t>
            </a:r>
            <a:r>
              <a:rPr lang="en-US" altLang="zh-CN" sz="2800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altLang="zh-CN" sz="2800" b="1" dirty="0">
                <a:solidFill>
                  <a:srgbClr val="0070C0"/>
                </a:solidFill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altLang="zh-CN" sz="2800" b="1" dirty="0">
              <a:solidFill>
                <a:srgbClr val="0070C0"/>
              </a:solidFill>
            </a:endParaRPr>
          </a:p>
          <a:p>
            <a:r>
              <a:rPr lang="en-US" altLang="zh-CN" dirty="0"/>
              <a:t>long-term artistic practice</a:t>
            </a:r>
          </a:p>
          <a:p>
            <a:r>
              <a:rPr lang="en-US" altLang="zh-CN" dirty="0"/>
              <a:t>created the unique “Ma’s Style of Crosstalk” 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73757" y="888889"/>
            <a:ext cx="35163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Zhu </a:t>
            </a:r>
            <a:r>
              <a:rPr lang="en-US" altLang="zh-CN" sz="3200" dirty="0" err="1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Shaowen</a:t>
            </a:r>
            <a:r>
              <a:rPr lang="en-US" altLang="zh-CN" sz="3200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altLang="zh-CN" sz="3200" dirty="0">
              <a:solidFill>
                <a:srgbClr val="0070C0"/>
              </a:solidFill>
            </a:endParaRPr>
          </a:p>
          <a:p>
            <a:r>
              <a:rPr lang="en-US" altLang="zh-CN" sz="2000" dirty="0"/>
              <a:t>stage name “</a:t>
            </a:r>
            <a:r>
              <a:rPr lang="en-US" altLang="zh-CN" sz="2000" dirty="0" err="1"/>
              <a:t>Qiong</a:t>
            </a:r>
            <a:r>
              <a:rPr lang="en-US" altLang="zh-CN" sz="2000" dirty="0"/>
              <a:t> Bupa, which means not afraid of poverty”</a:t>
            </a:r>
          </a:p>
          <a:p>
            <a:r>
              <a:rPr lang="en-US" altLang="zh-CN" sz="2000" dirty="0"/>
              <a:t>ancestor of crosstalk art. </a:t>
            </a:r>
          </a:p>
          <a:p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397227" y="-538250"/>
            <a:ext cx="2556356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94217" y="804428"/>
            <a:ext cx="8246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平行四边形 44"/>
          <p:cNvSpPr/>
          <p:nvPr/>
        </p:nvSpPr>
        <p:spPr>
          <a:xfrm>
            <a:off x="2159134" y="332774"/>
            <a:ext cx="590705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06993" y="351899"/>
            <a:ext cx="469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Famous Artists of Crosstalk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3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8" grpId="0"/>
          <p:bldP spid="29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8" grpId="0"/>
          <p:bldP spid="29" grpId="0"/>
          <p:bldP spid="4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397227" y="-538250"/>
            <a:ext cx="2556356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94217" y="804428"/>
            <a:ext cx="8246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平行四边形 44"/>
          <p:cNvSpPr/>
          <p:nvPr/>
        </p:nvSpPr>
        <p:spPr>
          <a:xfrm>
            <a:off x="2159134" y="332774"/>
            <a:ext cx="590705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06993" y="351899"/>
            <a:ext cx="469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Famous Artists of Crosstalk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76A476B-7278-4FBA-AC15-5399418A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47" y="1283593"/>
            <a:ext cx="3260119" cy="3384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C94C2C-D1DA-4AB4-A3C0-0B07B0ED5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28" b="12666"/>
          <a:stretch/>
        </p:blipFill>
        <p:spPr>
          <a:xfrm>
            <a:off x="5968634" y="1349632"/>
            <a:ext cx="5757016" cy="3771005"/>
          </a:xfrm>
          <a:prstGeom prst="rect">
            <a:avLst/>
          </a:prstGeom>
        </p:spPr>
      </p:pic>
      <p:sp>
        <p:nvSpPr>
          <p:cNvPr id="4" name="动作按钮: 后退或前一项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A7593BD-D67E-4C4E-8C0F-72A66741BF8F}"/>
              </a:ext>
            </a:extLst>
          </p:cNvPr>
          <p:cNvSpPr/>
          <p:nvPr/>
        </p:nvSpPr>
        <p:spPr>
          <a:xfrm>
            <a:off x="926837" y="5394960"/>
            <a:ext cx="1232292" cy="62442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8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397227" y="-538250"/>
            <a:ext cx="2556356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94217" y="804428"/>
            <a:ext cx="8246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平行四边形 44"/>
          <p:cNvSpPr/>
          <p:nvPr/>
        </p:nvSpPr>
        <p:spPr>
          <a:xfrm>
            <a:off x="2159134" y="332774"/>
            <a:ext cx="590705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06993" y="351899"/>
            <a:ext cx="469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Famous Artists of Crosstalk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A0E771-61EB-4DAA-8EDA-981DEF6D9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32" y="1463502"/>
            <a:ext cx="4082043" cy="49639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2B5504-523A-4103-AAAA-EBB73622B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2" b="11729"/>
          <a:stretch/>
        </p:blipFill>
        <p:spPr>
          <a:xfrm>
            <a:off x="6482140" y="2120779"/>
            <a:ext cx="2396927" cy="20760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63EFC6-9937-4748-9F61-DD65A8045512}"/>
              </a:ext>
            </a:extLst>
          </p:cNvPr>
          <p:cNvSpPr txBox="1"/>
          <p:nvPr/>
        </p:nvSpPr>
        <p:spPr>
          <a:xfrm>
            <a:off x="6659250" y="4426811"/>
            <a:ext cx="2479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Drama Talks (</a:t>
            </a:r>
            <a:r>
              <a:rPr lang="zh-CN" altLang="en-US" sz="3200" dirty="0"/>
              <a:t>戏剧杂谈）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61B311-AC15-49BC-B7C1-F5EFA463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699" y="2120779"/>
            <a:ext cx="2633662" cy="21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E7D6A12-7F26-460E-B8F6-30F1C6339483}"/>
              </a:ext>
            </a:extLst>
          </p:cNvPr>
          <p:cNvSpPr txBox="1"/>
          <p:nvPr/>
        </p:nvSpPr>
        <p:spPr>
          <a:xfrm>
            <a:off x="9313546" y="4416651"/>
            <a:ext cx="232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Drunkenness</a:t>
            </a:r>
          </a:p>
          <a:p>
            <a:r>
              <a:rPr lang="zh-CN" altLang="en-US" sz="3200" dirty="0"/>
              <a:t>（醉鬼）</a:t>
            </a:r>
          </a:p>
        </p:txBody>
      </p:sp>
      <p:sp>
        <p:nvSpPr>
          <p:cNvPr id="8" name="动作按钮: 后退或前一项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420EA03-9ED8-42F3-947B-71362B0B9B9D}"/>
              </a:ext>
            </a:extLst>
          </p:cNvPr>
          <p:cNvSpPr/>
          <p:nvPr/>
        </p:nvSpPr>
        <p:spPr>
          <a:xfrm>
            <a:off x="11078851" y="6049704"/>
            <a:ext cx="564510" cy="3454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397227" y="-538250"/>
            <a:ext cx="2556356" cy="2296167"/>
            <a:chOff x="-1344978" y="-685187"/>
            <a:chExt cx="6781080" cy="6092478"/>
          </a:xfrm>
        </p:grpSpPr>
        <p:sp>
          <p:nvSpPr>
            <p:cNvPr id="31" name="椭圆 30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2594217" y="804428"/>
            <a:ext cx="8246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平行四边形 44"/>
          <p:cNvSpPr/>
          <p:nvPr/>
        </p:nvSpPr>
        <p:spPr>
          <a:xfrm>
            <a:off x="2159134" y="332774"/>
            <a:ext cx="590705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06993" y="351899"/>
            <a:ext cx="469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Famous Artists of Crosstalk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53D8C2-6BDB-4D3E-93D4-46325787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80" y="1443064"/>
            <a:ext cx="3834000" cy="511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E2D1A2-8B7B-4576-8193-7094F3BDD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090" y="1229948"/>
            <a:ext cx="3027680" cy="17030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816217-311F-4212-9793-537949795BA2}"/>
              </a:ext>
            </a:extLst>
          </p:cNvPr>
          <p:cNvSpPr txBox="1"/>
          <p:nvPr/>
        </p:nvSpPr>
        <p:spPr>
          <a:xfrm>
            <a:off x="5042241" y="3032790"/>
            <a:ext cx="38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Eating </a:t>
            </a:r>
            <a:r>
              <a:rPr lang="en-US" altLang="zh-CN" sz="2400" dirty="0" err="1"/>
              <a:t>Yuanxiao</a:t>
            </a:r>
            <a:r>
              <a:rPr lang="en-US" altLang="zh-CN" sz="2400" dirty="0"/>
              <a:t>(dumpling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10822C-94A4-4800-BD98-4B18EE2C6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22" y="1254707"/>
            <a:ext cx="2594187" cy="14592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619321-43D8-4F3F-9B4D-B45600A3045C}"/>
              </a:ext>
            </a:extLst>
          </p:cNvPr>
          <p:cNvSpPr txBox="1"/>
          <p:nvPr/>
        </p:nvSpPr>
        <p:spPr>
          <a:xfrm>
            <a:off x="8670603" y="2971235"/>
            <a:ext cx="274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Selling Tickets</a:t>
            </a:r>
            <a:endParaRPr lang="zh-CN" altLang="en-US" sz="28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FC99439-A407-416D-9EA9-6CFE17E32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80" y="3556010"/>
            <a:ext cx="3960033" cy="237949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3A8B93-D863-4CF8-84C7-8C0E3E933EB9}"/>
              </a:ext>
            </a:extLst>
          </p:cNvPr>
          <p:cNvSpPr txBox="1"/>
          <p:nvPr/>
        </p:nvSpPr>
        <p:spPr>
          <a:xfrm>
            <a:off x="6945500" y="6093399"/>
            <a:ext cx="326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 Yellow Crane Tower</a:t>
            </a:r>
            <a:endParaRPr lang="zh-CN" altLang="en-US" sz="2400" dirty="0"/>
          </a:p>
        </p:txBody>
      </p:sp>
      <p:sp>
        <p:nvSpPr>
          <p:cNvPr id="12" name="动作按钮: 后退或前一项 11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D5FFD8C-860B-4925-BB29-5BC1D4C19DBF}"/>
              </a:ext>
            </a:extLst>
          </p:cNvPr>
          <p:cNvSpPr/>
          <p:nvPr/>
        </p:nvSpPr>
        <p:spPr>
          <a:xfrm>
            <a:off x="10911840" y="5842000"/>
            <a:ext cx="660400" cy="3657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1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flipH="1">
            <a:off x="5876089" y="-685186"/>
            <a:ext cx="6782846" cy="8387873"/>
            <a:chOff x="-1344978" y="-685187"/>
            <a:chExt cx="6781080" cy="8387873"/>
          </a:xfrm>
        </p:grpSpPr>
        <p:sp>
          <p:nvSpPr>
            <p:cNvPr id="2" name="椭圆 1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-574093" y="4429124"/>
              <a:ext cx="2798256" cy="27982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185195" y="5404454"/>
              <a:ext cx="1351188" cy="13511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666017" y="5533920"/>
              <a:ext cx="1894088" cy="18940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517229" y="5808598"/>
              <a:ext cx="1894088" cy="18940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1743256" y="2512764"/>
            <a:ext cx="3457199" cy="110799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THANK</a:t>
            </a:r>
          </a:p>
        </p:txBody>
      </p:sp>
      <p:sp>
        <p:nvSpPr>
          <p:cNvPr id="21" name="矩形 20"/>
          <p:cNvSpPr/>
          <p:nvPr/>
        </p:nvSpPr>
        <p:spPr>
          <a:xfrm>
            <a:off x="1743254" y="3588903"/>
            <a:ext cx="2060845" cy="110799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YOU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7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rot="16200000">
            <a:off x="645111" y="5253952"/>
            <a:ext cx="2245488" cy="22460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 rot="16200000">
            <a:off x="2079709" y="6403544"/>
            <a:ext cx="2689956" cy="2690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6200000">
            <a:off x="3818422" y="5935140"/>
            <a:ext cx="1318720" cy="1319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rot="16200000">
            <a:off x="4927184" y="6645667"/>
            <a:ext cx="1947513" cy="194802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6200000">
            <a:off x="1746831" y="3977660"/>
            <a:ext cx="2606873" cy="260755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6200000">
            <a:off x="-207936" y="4762214"/>
            <a:ext cx="1644608" cy="1645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6200000">
            <a:off x="6637216" y="6243258"/>
            <a:ext cx="1130239" cy="113053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6200000">
            <a:off x="7360179" y="5524344"/>
            <a:ext cx="2798256" cy="27989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6200000">
            <a:off x="7993963" y="6582703"/>
            <a:ext cx="1351188" cy="1351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9128548" y="4861779"/>
            <a:ext cx="1894088" cy="189458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6200000">
            <a:off x="10513736" y="5474173"/>
            <a:ext cx="1894088" cy="189458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5909800" y="5670907"/>
            <a:ext cx="817868" cy="8180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16200000">
            <a:off x="6482323" y="6497219"/>
            <a:ext cx="245420" cy="2454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6200000">
            <a:off x="5840510" y="6858004"/>
            <a:ext cx="334678" cy="3347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6200000">
            <a:off x="5712684" y="5089846"/>
            <a:ext cx="245420" cy="24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7092549" y="5089813"/>
            <a:ext cx="490840" cy="4909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6200000">
            <a:off x="1295033" y="3601611"/>
            <a:ext cx="1656813" cy="1657244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0" y="1142817"/>
            <a:ext cx="12195175" cy="1415219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99535" y="2013975"/>
            <a:ext cx="544201" cy="5440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474669" y="1850423"/>
            <a:ext cx="544201" cy="5440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474005" y="1123777"/>
            <a:ext cx="544201" cy="544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42538" y="2305040"/>
            <a:ext cx="544201" cy="5440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846527" y="1469021"/>
            <a:ext cx="2923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Development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90892" y="2595500"/>
            <a:ext cx="4626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Four Basic Skills in Crosstalk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09960" y="1746435"/>
            <a:ext cx="2843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Characteristics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583453" y="1347745"/>
            <a:ext cx="4626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Famous Artists of Crosstalk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39EAF26-9BA3-40DB-9624-854A329D50EF}"/>
              </a:ext>
            </a:extLst>
          </p:cNvPr>
          <p:cNvSpPr txBox="1"/>
          <p:nvPr/>
        </p:nvSpPr>
        <p:spPr>
          <a:xfrm>
            <a:off x="4550006" y="4326837"/>
            <a:ext cx="462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8017" y="845724"/>
            <a:ext cx="2246073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7933" y="1013365"/>
            <a:ext cx="2690657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9257" y="2729570"/>
            <a:ext cx="1948020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4820" y="1441624"/>
            <a:ext cx="2607552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8589" y="473053"/>
            <a:ext cx="1645036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3396" y="2863157"/>
            <a:ext cx="1130533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8932" y="4503323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5482" y="4325230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5624" y="4912257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9625" y="4570167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8051" y="6074691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3540" y="1314992"/>
            <a:ext cx="1657244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1200" y="2352147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6206" y="3104117"/>
            <a:ext cx="446980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762" y="2457951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431" y="2863153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9599" y="3534632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9535" y="1076999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6533" y="3517142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7275" y="307562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11791" y="1687036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5038" y="2096798"/>
            <a:ext cx="2665109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51200" y="5299571"/>
            <a:ext cx="6736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Development of Crosstalk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9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燕尾形 19"/>
          <p:cNvSpPr/>
          <p:nvPr/>
        </p:nvSpPr>
        <p:spPr>
          <a:xfrm>
            <a:off x="1764638" y="2236496"/>
            <a:ext cx="1800669" cy="21602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3662585" y="2227632"/>
            <a:ext cx="1800669" cy="2160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6119485" y="2236496"/>
            <a:ext cx="1800669" cy="21602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8257131" y="2227632"/>
            <a:ext cx="1800669" cy="2160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81105" y="1739616"/>
            <a:ext cx="198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1850-1874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10697" y="1721987"/>
            <a:ext cx="2489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</a:rPr>
              <a:t>Late Qing Dynasty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94287" y="1741872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3"/>
                </a:solidFill>
              </a:rPr>
              <a:t>1912-1949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22639" y="1762564"/>
            <a:ext cx="1527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4"/>
                </a:solidFill>
              </a:rPr>
              <a:t>After 1949</a:t>
            </a:r>
            <a:endParaRPr lang="zh-CN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71075" y="3744991"/>
            <a:ext cx="1800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Forming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71747" y="3739562"/>
            <a:ext cx="1981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Having its modern features and styles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33664" y="3716751"/>
            <a:ext cx="370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From one-person Ventrilo-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quism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 to one person stand-up talk, and the name changed to cross talk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434100" y="3777940"/>
            <a:ext cx="1800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stand-up crosstalk, </a:t>
            </a:r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</a:rPr>
              <a:t>dual crosstalk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and group crosstalk. 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6" name="直接箭头连接符 35"/>
          <p:cNvCxnSpPr>
            <a:cxnSpLocks/>
          </p:cNvCxnSpPr>
          <p:nvPr/>
        </p:nvCxnSpPr>
        <p:spPr>
          <a:xfrm flipH="1">
            <a:off x="2636234" y="2148064"/>
            <a:ext cx="7104" cy="14550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cxnSpLocks/>
          </p:cNvCxnSpPr>
          <p:nvPr/>
        </p:nvCxnSpPr>
        <p:spPr>
          <a:xfrm>
            <a:off x="4327936" y="2154453"/>
            <a:ext cx="7432" cy="159149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cxnSpLocks/>
          </p:cNvCxnSpPr>
          <p:nvPr/>
        </p:nvCxnSpPr>
        <p:spPr>
          <a:xfrm flipH="1">
            <a:off x="6843127" y="2361491"/>
            <a:ext cx="2051" cy="126481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cxnSpLocks/>
          </p:cNvCxnSpPr>
          <p:nvPr/>
        </p:nvCxnSpPr>
        <p:spPr>
          <a:xfrm>
            <a:off x="9086342" y="2213744"/>
            <a:ext cx="0" cy="133762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-397227" y="-538250"/>
            <a:ext cx="2556356" cy="2296167"/>
            <a:chOff x="-1344978" y="-685187"/>
            <a:chExt cx="6781080" cy="6092478"/>
          </a:xfrm>
        </p:grpSpPr>
        <p:sp>
          <p:nvSpPr>
            <p:cNvPr id="45" name="椭圆 44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2594217" y="804428"/>
            <a:ext cx="8246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平行四边形 58"/>
          <p:cNvSpPr/>
          <p:nvPr/>
        </p:nvSpPr>
        <p:spPr>
          <a:xfrm>
            <a:off x="2159134" y="332774"/>
            <a:ext cx="590705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228377" y="352062"/>
            <a:ext cx="469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Development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C8FF707-1F5B-4B72-9D3B-3F208A48DBAB}"/>
              </a:ext>
            </a:extLst>
          </p:cNvPr>
          <p:cNvSpPr txBox="1"/>
          <p:nvPr/>
        </p:nvSpPr>
        <p:spPr>
          <a:xfrm>
            <a:off x="1628771" y="5732065"/>
            <a:ext cx="490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highlight>
                  <a:srgbClr val="FFFF00"/>
                </a:highlight>
              </a:rPr>
              <a:t>Break region restrictions</a:t>
            </a:r>
            <a:endParaRPr lang="zh-CN" alt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128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  <p:bldP spid="6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8017" y="845724"/>
            <a:ext cx="2246073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7933" y="1013365"/>
            <a:ext cx="2690657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9257" y="2729570"/>
            <a:ext cx="1948020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4820" y="1441624"/>
            <a:ext cx="2607552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8589" y="473053"/>
            <a:ext cx="1645036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3396" y="2863157"/>
            <a:ext cx="1130533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949970" y="4368723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5482" y="4325230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5624" y="4912257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9625" y="4570167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8051" y="6074691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3540" y="1314992"/>
            <a:ext cx="1657244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1200" y="2352147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6206" y="3104117"/>
            <a:ext cx="446980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762" y="2457951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431" y="2863153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9599" y="3534632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9535" y="1076999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6533" y="3517142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7275" y="307562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11791" y="1687036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5038" y="2096798"/>
            <a:ext cx="2665109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73396" y="5311905"/>
            <a:ext cx="6519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Four Basic Skills in Crosstalk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8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5253896" y="2529000"/>
            <a:ext cx="1687396" cy="1800000"/>
            <a:chOff x="2922588" y="6135688"/>
            <a:chExt cx="615950" cy="657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Freeform 315"/>
            <p:cNvSpPr>
              <a:spLocks/>
            </p:cNvSpPr>
            <p:nvPr/>
          </p:nvSpPr>
          <p:spPr bwMode="auto">
            <a:xfrm>
              <a:off x="3221038" y="6135688"/>
              <a:ext cx="34925" cy="92075"/>
            </a:xfrm>
            <a:custGeom>
              <a:avLst/>
              <a:gdLst>
                <a:gd name="T0" fmla="*/ 12 w 22"/>
                <a:gd name="T1" fmla="*/ 58 h 58"/>
                <a:gd name="T2" fmla="*/ 12 w 22"/>
                <a:gd name="T3" fmla="*/ 58 h 58"/>
                <a:gd name="T4" fmla="*/ 6 w 22"/>
                <a:gd name="T5" fmla="*/ 58 h 58"/>
                <a:gd name="T6" fmla="*/ 4 w 22"/>
                <a:gd name="T7" fmla="*/ 56 h 58"/>
                <a:gd name="T8" fmla="*/ 2 w 22"/>
                <a:gd name="T9" fmla="*/ 52 h 58"/>
                <a:gd name="T10" fmla="*/ 0 w 22"/>
                <a:gd name="T11" fmla="*/ 48 h 58"/>
                <a:gd name="T12" fmla="*/ 0 w 22"/>
                <a:gd name="T13" fmla="*/ 12 h 58"/>
                <a:gd name="T14" fmla="*/ 0 w 22"/>
                <a:gd name="T15" fmla="*/ 12 h 58"/>
                <a:gd name="T16" fmla="*/ 2 w 22"/>
                <a:gd name="T17" fmla="*/ 8 h 58"/>
                <a:gd name="T18" fmla="*/ 4 w 22"/>
                <a:gd name="T19" fmla="*/ 4 h 58"/>
                <a:gd name="T20" fmla="*/ 6 w 22"/>
                <a:gd name="T21" fmla="*/ 2 h 58"/>
                <a:gd name="T22" fmla="*/ 12 w 22"/>
                <a:gd name="T23" fmla="*/ 0 h 58"/>
                <a:gd name="T24" fmla="*/ 12 w 22"/>
                <a:gd name="T25" fmla="*/ 0 h 58"/>
                <a:gd name="T26" fmla="*/ 16 w 22"/>
                <a:gd name="T27" fmla="*/ 2 h 58"/>
                <a:gd name="T28" fmla="*/ 20 w 22"/>
                <a:gd name="T29" fmla="*/ 4 h 58"/>
                <a:gd name="T30" fmla="*/ 22 w 22"/>
                <a:gd name="T31" fmla="*/ 8 h 58"/>
                <a:gd name="T32" fmla="*/ 22 w 22"/>
                <a:gd name="T33" fmla="*/ 12 h 58"/>
                <a:gd name="T34" fmla="*/ 22 w 22"/>
                <a:gd name="T35" fmla="*/ 48 h 58"/>
                <a:gd name="T36" fmla="*/ 22 w 22"/>
                <a:gd name="T37" fmla="*/ 48 h 58"/>
                <a:gd name="T38" fmla="*/ 22 w 22"/>
                <a:gd name="T39" fmla="*/ 52 h 58"/>
                <a:gd name="T40" fmla="*/ 20 w 22"/>
                <a:gd name="T41" fmla="*/ 56 h 58"/>
                <a:gd name="T42" fmla="*/ 16 w 22"/>
                <a:gd name="T43" fmla="*/ 58 h 58"/>
                <a:gd name="T44" fmla="*/ 12 w 22"/>
                <a:gd name="T45" fmla="*/ 58 h 58"/>
                <a:gd name="T46" fmla="*/ 12 w 22"/>
                <a:gd name="T4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58">
                  <a:moveTo>
                    <a:pt x="12" y="58"/>
                  </a:moveTo>
                  <a:lnTo>
                    <a:pt x="12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16"/>
            <p:cNvSpPr>
              <a:spLocks/>
            </p:cNvSpPr>
            <p:nvPr/>
          </p:nvSpPr>
          <p:spPr bwMode="auto">
            <a:xfrm>
              <a:off x="3074988" y="6170613"/>
              <a:ext cx="63500" cy="85725"/>
            </a:xfrm>
            <a:custGeom>
              <a:avLst/>
              <a:gdLst>
                <a:gd name="T0" fmla="*/ 30 w 40"/>
                <a:gd name="T1" fmla="*/ 54 h 54"/>
                <a:gd name="T2" fmla="*/ 30 w 40"/>
                <a:gd name="T3" fmla="*/ 54 h 54"/>
                <a:gd name="T4" fmla="*/ 24 w 40"/>
                <a:gd name="T5" fmla="*/ 52 h 54"/>
                <a:gd name="T6" fmla="*/ 20 w 40"/>
                <a:gd name="T7" fmla="*/ 48 h 54"/>
                <a:gd name="T8" fmla="*/ 2 w 40"/>
                <a:gd name="T9" fmla="*/ 18 h 54"/>
                <a:gd name="T10" fmla="*/ 2 w 40"/>
                <a:gd name="T11" fmla="*/ 18 h 54"/>
                <a:gd name="T12" fmla="*/ 0 w 40"/>
                <a:gd name="T13" fmla="*/ 12 h 54"/>
                <a:gd name="T14" fmla="*/ 0 w 40"/>
                <a:gd name="T15" fmla="*/ 8 h 54"/>
                <a:gd name="T16" fmla="*/ 2 w 40"/>
                <a:gd name="T17" fmla="*/ 4 h 54"/>
                <a:gd name="T18" fmla="*/ 6 w 40"/>
                <a:gd name="T19" fmla="*/ 2 h 54"/>
                <a:gd name="T20" fmla="*/ 6 w 40"/>
                <a:gd name="T21" fmla="*/ 2 h 54"/>
                <a:gd name="T22" fmla="*/ 10 w 40"/>
                <a:gd name="T23" fmla="*/ 0 h 54"/>
                <a:gd name="T24" fmla="*/ 14 w 40"/>
                <a:gd name="T25" fmla="*/ 0 h 54"/>
                <a:gd name="T26" fmla="*/ 18 w 40"/>
                <a:gd name="T27" fmla="*/ 2 h 54"/>
                <a:gd name="T28" fmla="*/ 20 w 40"/>
                <a:gd name="T29" fmla="*/ 6 h 54"/>
                <a:gd name="T30" fmla="*/ 38 w 40"/>
                <a:gd name="T31" fmla="*/ 36 h 54"/>
                <a:gd name="T32" fmla="*/ 38 w 40"/>
                <a:gd name="T33" fmla="*/ 36 h 54"/>
                <a:gd name="T34" fmla="*/ 40 w 40"/>
                <a:gd name="T35" fmla="*/ 42 h 54"/>
                <a:gd name="T36" fmla="*/ 40 w 40"/>
                <a:gd name="T37" fmla="*/ 46 h 54"/>
                <a:gd name="T38" fmla="*/ 38 w 40"/>
                <a:gd name="T39" fmla="*/ 50 h 54"/>
                <a:gd name="T40" fmla="*/ 34 w 40"/>
                <a:gd name="T41" fmla="*/ 52 h 54"/>
                <a:gd name="T42" fmla="*/ 34 w 40"/>
                <a:gd name="T43" fmla="*/ 52 h 54"/>
                <a:gd name="T44" fmla="*/ 30 w 40"/>
                <a:gd name="T45" fmla="*/ 54 h 54"/>
                <a:gd name="T46" fmla="*/ 30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30" y="54"/>
                  </a:moveTo>
                  <a:lnTo>
                    <a:pt x="30" y="54"/>
                  </a:lnTo>
                  <a:lnTo>
                    <a:pt x="24" y="52"/>
                  </a:lnTo>
                  <a:lnTo>
                    <a:pt x="20" y="4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4"/>
                  </a:lnTo>
                  <a:lnTo>
                    <a:pt x="3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17"/>
            <p:cNvSpPr>
              <a:spLocks/>
            </p:cNvSpPr>
            <p:nvPr/>
          </p:nvSpPr>
          <p:spPr bwMode="auto">
            <a:xfrm>
              <a:off x="2967038" y="6275388"/>
              <a:ext cx="82550" cy="63500"/>
            </a:xfrm>
            <a:custGeom>
              <a:avLst/>
              <a:gdLst>
                <a:gd name="T0" fmla="*/ 42 w 52"/>
                <a:gd name="T1" fmla="*/ 40 h 40"/>
                <a:gd name="T2" fmla="*/ 42 w 52"/>
                <a:gd name="T3" fmla="*/ 40 h 40"/>
                <a:gd name="T4" fmla="*/ 36 w 52"/>
                <a:gd name="T5" fmla="*/ 38 h 40"/>
                <a:gd name="T6" fmla="*/ 4 w 52"/>
                <a:gd name="T7" fmla="*/ 20 h 40"/>
                <a:gd name="T8" fmla="*/ 4 w 52"/>
                <a:gd name="T9" fmla="*/ 20 h 40"/>
                <a:gd name="T10" fmla="*/ 2 w 52"/>
                <a:gd name="T11" fmla="*/ 16 h 40"/>
                <a:gd name="T12" fmla="*/ 0 w 52"/>
                <a:gd name="T13" fmla="*/ 14 h 40"/>
                <a:gd name="T14" fmla="*/ 0 w 52"/>
                <a:gd name="T15" fmla="*/ 8 h 40"/>
                <a:gd name="T16" fmla="*/ 0 w 52"/>
                <a:gd name="T17" fmla="*/ 4 h 40"/>
                <a:gd name="T18" fmla="*/ 0 w 52"/>
                <a:gd name="T19" fmla="*/ 4 h 40"/>
                <a:gd name="T20" fmla="*/ 4 w 52"/>
                <a:gd name="T21" fmla="*/ 2 h 40"/>
                <a:gd name="T22" fmla="*/ 8 w 52"/>
                <a:gd name="T23" fmla="*/ 0 h 40"/>
                <a:gd name="T24" fmla="*/ 12 w 52"/>
                <a:gd name="T25" fmla="*/ 0 h 40"/>
                <a:gd name="T26" fmla="*/ 16 w 52"/>
                <a:gd name="T27" fmla="*/ 0 h 40"/>
                <a:gd name="T28" fmla="*/ 46 w 52"/>
                <a:gd name="T29" fmla="*/ 18 h 40"/>
                <a:gd name="T30" fmla="*/ 46 w 52"/>
                <a:gd name="T31" fmla="*/ 18 h 40"/>
                <a:gd name="T32" fmla="*/ 50 w 52"/>
                <a:gd name="T33" fmla="*/ 22 h 40"/>
                <a:gd name="T34" fmla="*/ 52 w 52"/>
                <a:gd name="T35" fmla="*/ 26 h 40"/>
                <a:gd name="T36" fmla="*/ 52 w 52"/>
                <a:gd name="T37" fmla="*/ 30 h 40"/>
                <a:gd name="T38" fmla="*/ 50 w 52"/>
                <a:gd name="T39" fmla="*/ 34 h 40"/>
                <a:gd name="T40" fmla="*/ 50 w 52"/>
                <a:gd name="T41" fmla="*/ 34 h 40"/>
                <a:gd name="T42" fmla="*/ 46 w 52"/>
                <a:gd name="T43" fmla="*/ 38 h 40"/>
                <a:gd name="T44" fmla="*/ 42 w 52"/>
                <a:gd name="T45" fmla="*/ 40 h 40"/>
                <a:gd name="T46" fmla="*/ 42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42" y="40"/>
                  </a:moveTo>
                  <a:lnTo>
                    <a:pt x="42" y="40"/>
                  </a:lnTo>
                  <a:lnTo>
                    <a:pt x="36" y="3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0" y="22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18"/>
            <p:cNvSpPr>
              <a:spLocks/>
            </p:cNvSpPr>
            <p:nvPr/>
          </p:nvSpPr>
          <p:spPr bwMode="auto">
            <a:xfrm>
              <a:off x="2922588" y="641826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2 w 58"/>
                <a:gd name="T3" fmla="*/ 22 h 22"/>
                <a:gd name="T4" fmla="*/ 12 w 58"/>
                <a:gd name="T5" fmla="*/ 22 h 22"/>
                <a:gd name="T6" fmla="*/ 6 w 58"/>
                <a:gd name="T7" fmla="*/ 22 h 22"/>
                <a:gd name="T8" fmla="*/ 4 w 58"/>
                <a:gd name="T9" fmla="*/ 18 h 22"/>
                <a:gd name="T10" fmla="*/ 0 w 58"/>
                <a:gd name="T11" fmla="*/ 16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4 w 58"/>
                <a:gd name="T19" fmla="*/ 2 h 22"/>
                <a:gd name="T20" fmla="*/ 6 w 58"/>
                <a:gd name="T21" fmla="*/ 0 h 22"/>
                <a:gd name="T22" fmla="*/ 12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2 w 58"/>
                <a:gd name="T29" fmla="*/ 0 h 22"/>
                <a:gd name="T30" fmla="*/ 54 w 58"/>
                <a:gd name="T31" fmla="*/ 2 h 22"/>
                <a:gd name="T32" fmla="*/ 58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8 w 58"/>
                <a:gd name="T39" fmla="*/ 16 h 22"/>
                <a:gd name="T40" fmla="*/ 54 w 58"/>
                <a:gd name="T41" fmla="*/ 18 h 22"/>
                <a:gd name="T42" fmla="*/ 52 w 58"/>
                <a:gd name="T43" fmla="*/ 22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4" y="18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19"/>
            <p:cNvSpPr>
              <a:spLocks/>
            </p:cNvSpPr>
            <p:nvPr/>
          </p:nvSpPr>
          <p:spPr bwMode="auto">
            <a:xfrm>
              <a:off x="2957513" y="6535738"/>
              <a:ext cx="82550" cy="63500"/>
            </a:xfrm>
            <a:custGeom>
              <a:avLst/>
              <a:gdLst>
                <a:gd name="T0" fmla="*/ 10 w 52"/>
                <a:gd name="T1" fmla="*/ 40 h 40"/>
                <a:gd name="T2" fmla="*/ 10 w 52"/>
                <a:gd name="T3" fmla="*/ 40 h 40"/>
                <a:gd name="T4" fmla="*/ 6 w 52"/>
                <a:gd name="T5" fmla="*/ 38 h 40"/>
                <a:gd name="T6" fmla="*/ 2 w 52"/>
                <a:gd name="T7" fmla="*/ 34 h 40"/>
                <a:gd name="T8" fmla="*/ 2 w 52"/>
                <a:gd name="T9" fmla="*/ 34 h 40"/>
                <a:gd name="T10" fmla="*/ 0 w 52"/>
                <a:gd name="T11" fmla="*/ 30 h 40"/>
                <a:gd name="T12" fmla="*/ 0 w 52"/>
                <a:gd name="T13" fmla="*/ 26 h 40"/>
                <a:gd name="T14" fmla="*/ 2 w 52"/>
                <a:gd name="T15" fmla="*/ 22 h 40"/>
                <a:gd name="T16" fmla="*/ 6 w 52"/>
                <a:gd name="T17" fmla="*/ 20 h 40"/>
                <a:gd name="T18" fmla="*/ 36 w 52"/>
                <a:gd name="T19" fmla="*/ 2 h 40"/>
                <a:gd name="T20" fmla="*/ 36 w 52"/>
                <a:gd name="T21" fmla="*/ 2 h 40"/>
                <a:gd name="T22" fmla="*/ 40 w 52"/>
                <a:gd name="T23" fmla="*/ 0 h 40"/>
                <a:gd name="T24" fmla="*/ 44 w 52"/>
                <a:gd name="T25" fmla="*/ 0 h 40"/>
                <a:gd name="T26" fmla="*/ 48 w 52"/>
                <a:gd name="T27" fmla="*/ 2 h 40"/>
                <a:gd name="T28" fmla="*/ 52 w 52"/>
                <a:gd name="T29" fmla="*/ 6 h 40"/>
                <a:gd name="T30" fmla="*/ 52 w 52"/>
                <a:gd name="T31" fmla="*/ 6 h 40"/>
                <a:gd name="T32" fmla="*/ 52 w 52"/>
                <a:gd name="T33" fmla="*/ 10 h 40"/>
                <a:gd name="T34" fmla="*/ 52 w 52"/>
                <a:gd name="T35" fmla="*/ 14 h 40"/>
                <a:gd name="T36" fmla="*/ 50 w 52"/>
                <a:gd name="T37" fmla="*/ 18 h 40"/>
                <a:gd name="T38" fmla="*/ 48 w 52"/>
                <a:gd name="T39" fmla="*/ 20 h 40"/>
                <a:gd name="T40" fmla="*/ 16 w 52"/>
                <a:gd name="T41" fmla="*/ 38 h 40"/>
                <a:gd name="T42" fmla="*/ 16 w 52"/>
                <a:gd name="T43" fmla="*/ 38 h 40"/>
                <a:gd name="T44" fmla="*/ 10 w 52"/>
                <a:gd name="T45" fmla="*/ 40 h 40"/>
                <a:gd name="T46" fmla="*/ 10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10" y="40"/>
                  </a:move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40"/>
                  </a:lnTo>
                  <a:lnTo>
                    <a:pt x="1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20"/>
            <p:cNvSpPr>
              <a:spLocks/>
            </p:cNvSpPr>
            <p:nvPr/>
          </p:nvSpPr>
          <p:spPr bwMode="auto">
            <a:xfrm>
              <a:off x="3408363" y="6551613"/>
              <a:ext cx="85725" cy="63500"/>
            </a:xfrm>
            <a:custGeom>
              <a:avLst/>
              <a:gdLst>
                <a:gd name="T0" fmla="*/ 42 w 54"/>
                <a:gd name="T1" fmla="*/ 40 h 40"/>
                <a:gd name="T2" fmla="*/ 42 w 54"/>
                <a:gd name="T3" fmla="*/ 40 h 40"/>
                <a:gd name="T4" fmla="*/ 38 w 54"/>
                <a:gd name="T5" fmla="*/ 38 h 40"/>
                <a:gd name="T6" fmla="*/ 6 w 54"/>
                <a:gd name="T7" fmla="*/ 20 h 40"/>
                <a:gd name="T8" fmla="*/ 6 w 54"/>
                <a:gd name="T9" fmla="*/ 20 h 40"/>
                <a:gd name="T10" fmla="*/ 4 w 54"/>
                <a:gd name="T11" fmla="*/ 18 h 40"/>
                <a:gd name="T12" fmla="*/ 2 w 54"/>
                <a:gd name="T13" fmla="*/ 14 h 40"/>
                <a:gd name="T14" fmla="*/ 0 w 54"/>
                <a:gd name="T15" fmla="*/ 10 h 40"/>
                <a:gd name="T16" fmla="*/ 2 w 54"/>
                <a:gd name="T17" fmla="*/ 6 h 40"/>
                <a:gd name="T18" fmla="*/ 2 w 54"/>
                <a:gd name="T19" fmla="*/ 6 h 40"/>
                <a:gd name="T20" fmla="*/ 6 w 54"/>
                <a:gd name="T21" fmla="*/ 2 h 40"/>
                <a:gd name="T22" fmla="*/ 10 w 54"/>
                <a:gd name="T23" fmla="*/ 0 h 40"/>
                <a:gd name="T24" fmla="*/ 14 w 54"/>
                <a:gd name="T25" fmla="*/ 0 h 40"/>
                <a:gd name="T26" fmla="*/ 18 w 54"/>
                <a:gd name="T27" fmla="*/ 2 h 40"/>
                <a:gd name="T28" fmla="*/ 48 w 54"/>
                <a:gd name="T29" fmla="*/ 20 h 40"/>
                <a:gd name="T30" fmla="*/ 48 w 54"/>
                <a:gd name="T31" fmla="*/ 20 h 40"/>
                <a:gd name="T32" fmla="*/ 52 w 54"/>
                <a:gd name="T33" fmla="*/ 22 h 40"/>
                <a:gd name="T34" fmla="*/ 54 w 54"/>
                <a:gd name="T35" fmla="*/ 26 h 40"/>
                <a:gd name="T36" fmla="*/ 54 w 54"/>
                <a:gd name="T37" fmla="*/ 30 h 40"/>
                <a:gd name="T38" fmla="*/ 52 w 54"/>
                <a:gd name="T39" fmla="*/ 34 h 40"/>
                <a:gd name="T40" fmla="*/ 52 w 54"/>
                <a:gd name="T41" fmla="*/ 34 h 40"/>
                <a:gd name="T42" fmla="*/ 48 w 54"/>
                <a:gd name="T43" fmla="*/ 38 h 40"/>
                <a:gd name="T44" fmla="*/ 42 w 54"/>
                <a:gd name="T45" fmla="*/ 40 h 40"/>
                <a:gd name="T46" fmla="*/ 4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42" y="40"/>
                  </a:moveTo>
                  <a:lnTo>
                    <a:pt x="42" y="40"/>
                  </a:lnTo>
                  <a:lnTo>
                    <a:pt x="38" y="3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1"/>
            <p:cNvSpPr>
              <a:spLocks/>
            </p:cNvSpPr>
            <p:nvPr/>
          </p:nvSpPr>
          <p:spPr bwMode="auto">
            <a:xfrm>
              <a:off x="3446463" y="643731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0 w 58"/>
                <a:gd name="T3" fmla="*/ 22 h 22"/>
                <a:gd name="T4" fmla="*/ 10 w 58"/>
                <a:gd name="T5" fmla="*/ 22 h 22"/>
                <a:gd name="T6" fmla="*/ 6 w 58"/>
                <a:gd name="T7" fmla="*/ 20 h 22"/>
                <a:gd name="T8" fmla="*/ 2 w 58"/>
                <a:gd name="T9" fmla="*/ 18 h 22"/>
                <a:gd name="T10" fmla="*/ 0 w 58"/>
                <a:gd name="T11" fmla="*/ 14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2 w 58"/>
                <a:gd name="T19" fmla="*/ 2 h 22"/>
                <a:gd name="T20" fmla="*/ 6 w 58"/>
                <a:gd name="T21" fmla="*/ 0 h 22"/>
                <a:gd name="T22" fmla="*/ 10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0 w 58"/>
                <a:gd name="T29" fmla="*/ 0 h 22"/>
                <a:gd name="T30" fmla="*/ 54 w 58"/>
                <a:gd name="T31" fmla="*/ 2 h 22"/>
                <a:gd name="T32" fmla="*/ 56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6 w 58"/>
                <a:gd name="T39" fmla="*/ 14 h 22"/>
                <a:gd name="T40" fmla="*/ 54 w 58"/>
                <a:gd name="T41" fmla="*/ 18 h 22"/>
                <a:gd name="T42" fmla="*/ 50 w 58"/>
                <a:gd name="T43" fmla="*/ 20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22"/>
            <p:cNvSpPr>
              <a:spLocks/>
            </p:cNvSpPr>
            <p:nvPr/>
          </p:nvSpPr>
          <p:spPr bwMode="auto">
            <a:xfrm>
              <a:off x="3417888" y="6291263"/>
              <a:ext cx="85725" cy="63500"/>
            </a:xfrm>
            <a:custGeom>
              <a:avLst/>
              <a:gdLst>
                <a:gd name="T0" fmla="*/ 12 w 54"/>
                <a:gd name="T1" fmla="*/ 40 h 40"/>
                <a:gd name="T2" fmla="*/ 12 w 54"/>
                <a:gd name="T3" fmla="*/ 40 h 40"/>
                <a:gd name="T4" fmla="*/ 6 w 54"/>
                <a:gd name="T5" fmla="*/ 38 h 40"/>
                <a:gd name="T6" fmla="*/ 2 w 54"/>
                <a:gd name="T7" fmla="*/ 34 h 40"/>
                <a:gd name="T8" fmla="*/ 2 w 54"/>
                <a:gd name="T9" fmla="*/ 34 h 40"/>
                <a:gd name="T10" fmla="*/ 0 w 54"/>
                <a:gd name="T11" fmla="*/ 30 h 40"/>
                <a:gd name="T12" fmla="*/ 0 w 54"/>
                <a:gd name="T13" fmla="*/ 26 h 40"/>
                <a:gd name="T14" fmla="*/ 2 w 54"/>
                <a:gd name="T15" fmla="*/ 22 h 40"/>
                <a:gd name="T16" fmla="*/ 6 w 54"/>
                <a:gd name="T17" fmla="*/ 18 h 40"/>
                <a:gd name="T18" fmla="*/ 38 w 54"/>
                <a:gd name="T19" fmla="*/ 0 h 40"/>
                <a:gd name="T20" fmla="*/ 38 w 54"/>
                <a:gd name="T21" fmla="*/ 0 h 40"/>
                <a:gd name="T22" fmla="*/ 42 w 54"/>
                <a:gd name="T23" fmla="*/ 0 h 40"/>
                <a:gd name="T24" fmla="*/ 46 w 54"/>
                <a:gd name="T25" fmla="*/ 0 h 40"/>
                <a:gd name="T26" fmla="*/ 50 w 54"/>
                <a:gd name="T27" fmla="*/ 2 h 40"/>
                <a:gd name="T28" fmla="*/ 52 w 54"/>
                <a:gd name="T29" fmla="*/ 4 h 40"/>
                <a:gd name="T30" fmla="*/ 52 w 54"/>
                <a:gd name="T31" fmla="*/ 4 h 40"/>
                <a:gd name="T32" fmla="*/ 54 w 54"/>
                <a:gd name="T33" fmla="*/ 8 h 40"/>
                <a:gd name="T34" fmla="*/ 54 w 54"/>
                <a:gd name="T35" fmla="*/ 12 h 40"/>
                <a:gd name="T36" fmla="*/ 52 w 54"/>
                <a:gd name="T37" fmla="*/ 16 h 40"/>
                <a:gd name="T38" fmla="*/ 48 w 54"/>
                <a:gd name="T39" fmla="*/ 20 h 40"/>
                <a:gd name="T40" fmla="*/ 18 w 54"/>
                <a:gd name="T41" fmla="*/ 38 h 40"/>
                <a:gd name="T42" fmla="*/ 18 w 54"/>
                <a:gd name="T43" fmla="*/ 38 h 40"/>
                <a:gd name="T44" fmla="*/ 12 w 54"/>
                <a:gd name="T45" fmla="*/ 40 h 40"/>
                <a:gd name="T46" fmla="*/ 1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12" y="40"/>
                  </a:move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48" y="2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23"/>
            <p:cNvSpPr>
              <a:spLocks/>
            </p:cNvSpPr>
            <p:nvPr/>
          </p:nvSpPr>
          <p:spPr bwMode="auto">
            <a:xfrm>
              <a:off x="3335338" y="6180138"/>
              <a:ext cx="63500" cy="85725"/>
            </a:xfrm>
            <a:custGeom>
              <a:avLst/>
              <a:gdLst>
                <a:gd name="T0" fmla="*/ 12 w 40"/>
                <a:gd name="T1" fmla="*/ 54 h 54"/>
                <a:gd name="T2" fmla="*/ 12 w 40"/>
                <a:gd name="T3" fmla="*/ 54 h 54"/>
                <a:gd name="T4" fmla="*/ 6 w 40"/>
                <a:gd name="T5" fmla="*/ 52 h 54"/>
                <a:gd name="T6" fmla="*/ 6 w 40"/>
                <a:gd name="T7" fmla="*/ 52 h 54"/>
                <a:gd name="T8" fmla="*/ 4 w 40"/>
                <a:gd name="T9" fmla="*/ 48 h 54"/>
                <a:gd name="T10" fmla="*/ 2 w 40"/>
                <a:gd name="T11" fmla="*/ 46 h 54"/>
                <a:gd name="T12" fmla="*/ 0 w 40"/>
                <a:gd name="T13" fmla="*/ 40 h 54"/>
                <a:gd name="T14" fmla="*/ 2 w 40"/>
                <a:gd name="T15" fmla="*/ 36 h 54"/>
                <a:gd name="T16" fmla="*/ 20 w 40"/>
                <a:gd name="T17" fmla="*/ 6 h 54"/>
                <a:gd name="T18" fmla="*/ 20 w 40"/>
                <a:gd name="T19" fmla="*/ 6 h 54"/>
                <a:gd name="T20" fmla="*/ 24 w 40"/>
                <a:gd name="T21" fmla="*/ 2 h 54"/>
                <a:gd name="T22" fmla="*/ 26 w 40"/>
                <a:gd name="T23" fmla="*/ 0 h 54"/>
                <a:gd name="T24" fmla="*/ 32 w 40"/>
                <a:gd name="T25" fmla="*/ 0 h 54"/>
                <a:gd name="T26" fmla="*/ 36 w 40"/>
                <a:gd name="T27" fmla="*/ 2 h 54"/>
                <a:gd name="T28" fmla="*/ 36 w 40"/>
                <a:gd name="T29" fmla="*/ 2 h 54"/>
                <a:gd name="T30" fmla="*/ 38 w 40"/>
                <a:gd name="T31" fmla="*/ 4 h 54"/>
                <a:gd name="T32" fmla="*/ 40 w 40"/>
                <a:gd name="T33" fmla="*/ 8 h 54"/>
                <a:gd name="T34" fmla="*/ 40 w 40"/>
                <a:gd name="T35" fmla="*/ 12 h 54"/>
                <a:gd name="T36" fmla="*/ 40 w 40"/>
                <a:gd name="T37" fmla="*/ 16 h 54"/>
                <a:gd name="T38" fmla="*/ 22 w 40"/>
                <a:gd name="T39" fmla="*/ 48 h 54"/>
                <a:gd name="T40" fmla="*/ 22 w 40"/>
                <a:gd name="T41" fmla="*/ 48 h 54"/>
                <a:gd name="T42" fmla="*/ 18 w 40"/>
                <a:gd name="T43" fmla="*/ 52 h 54"/>
                <a:gd name="T44" fmla="*/ 12 w 40"/>
                <a:gd name="T45" fmla="*/ 54 h 54"/>
                <a:gd name="T46" fmla="*/ 12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12" y="54"/>
                  </a:moveTo>
                  <a:lnTo>
                    <a:pt x="12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24"/>
            <p:cNvSpPr>
              <a:spLocks noEditPoints="1"/>
            </p:cNvSpPr>
            <p:nvPr/>
          </p:nvSpPr>
          <p:spPr bwMode="auto">
            <a:xfrm>
              <a:off x="3065463" y="6281738"/>
              <a:ext cx="327025" cy="396875"/>
            </a:xfrm>
            <a:custGeom>
              <a:avLst/>
              <a:gdLst>
                <a:gd name="T0" fmla="*/ 198 w 206"/>
                <a:gd name="T1" fmla="*/ 64 h 250"/>
                <a:gd name="T2" fmla="*/ 144 w 206"/>
                <a:gd name="T3" fmla="*/ 8 h 250"/>
                <a:gd name="T4" fmla="*/ 82 w 206"/>
                <a:gd name="T5" fmla="*/ 2 h 250"/>
                <a:gd name="T6" fmla="*/ 18 w 206"/>
                <a:gd name="T7" fmla="*/ 46 h 250"/>
                <a:gd name="T8" fmla="*/ 0 w 206"/>
                <a:gd name="T9" fmla="*/ 104 h 250"/>
                <a:gd name="T10" fmla="*/ 6 w 206"/>
                <a:gd name="T11" fmla="*/ 142 h 250"/>
                <a:gd name="T12" fmla="*/ 42 w 206"/>
                <a:gd name="T13" fmla="*/ 206 h 250"/>
                <a:gd name="T14" fmla="*/ 48 w 206"/>
                <a:gd name="T15" fmla="*/ 234 h 250"/>
                <a:gd name="T16" fmla="*/ 96 w 206"/>
                <a:gd name="T17" fmla="*/ 250 h 250"/>
                <a:gd name="T18" fmla="*/ 158 w 206"/>
                <a:gd name="T19" fmla="*/ 250 h 250"/>
                <a:gd name="T20" fmla="*/ 164 w 206"/>
                <a:gd name="T21" fmla="*/ 206 h 250"/>
                <a:gd name="T22" fmla="*/ 196 w 206"/>
                <a:gd name="T23" fmla="*/ 154 h 250"/>
                <a:gd name="T24" fmla="*/ 206 w 206"/>
                <a:gd name="T25" fmla="*/ 114 h 250"/>
                <a:gd name="T26" fmla="*/ 90 w 206"/>
                <a:gd name="T27" fmla="*/ 184 h 250"/>
                <a:gd name="T28" fmla="*/ 70 w 206"/>
                <a:gd name="T29" fmla="*/ 142 h 250"/>
                <a:gd name="T30" fmla="*/ 84 w 206"/>
                <a:gd name="T31" fmla="*/ 136 h 250"/>
                <a:gd name="T32" fmla="*/ 100 w 206"/>
                <a:gd name="T33" fmla="*/ 142 h 250"/>
                <a:gd name="T34" fmla="*/ 114 w 206"/>
                <a:gd name="T35" fmla="*/ 136 h 250"/>
                <a:gd name="T36" fmla="*/ 124 w 206"/>
                <a:gd name="T37" fmla="*/ 144 h 250"/>
                <a:gd name="T38" fmla="*/ 110 w 206"/>
                <a:gd name="T39" fmla="*/ 180 h 250"/>
                <a:gd name="T40" fmla="*/ 90 w 206"/>
                <a:gd name="T41" fmla="*/ 234 h 250"/>
                <a:gd name="T42" fmla="*/ 86 w 206"/>
                <a:gd name="T43" fmla="*/ 112 h 250"/>
                <a:gd name="T44" fmla="*/ 88 w 206"/>
                <a:gd name="T45" fmla="*/ 114 h 250"/>
                <a:gd name="T46" fmla="*/ 84 w 206"/>
                <a:gd name="T47" fmla="*/ 124 h 250"/>
                <a:gd name="T48" fmla="*/ 114 w 206"/>
                <a:gd name="T49" fmla="*/ 110 h 250"/>
                <a:gd name="T50" fmla="*/ 116 w 206"/>
                <a:gd name="T51" fmla="*/ 108 h 250"/>
                <a:gd name="T52" fmla="*/ 118 w 206"/>
                <a:gd name="T53" fmla="*/ 114 h 250"/>
                <a:gd name="T54" fmla="*/ 114 w 206"/>
                <a:gd name="T55" fmla="*/ 110 h 250"/>
                <a:gd name="T56" fmla="*/ 188 w 206"/>
                <a:gd name="T57" fmla="*/ 120 h 250"/>
                <a:gd name="T58" fmla="*/ 168 w 206"/>
                <a:gd name="T59" fmla="*/ 170 h 250"/>
                <a:gd name="T60" fmla="*/ 142 w 206"/>
                <a:gd name="T61" fmla="*/ 214 h 250"/>
                <a:gd name="T62" fmla="*/ 122 w 206"/>
                <a:gd name="T63" fmla="*/ 186 h 250"/>
                <a:gd name="T64" fmla="*/ 142 w 206"/>
                <a:gd name="T65" fmla="*/ 130 h 250"/>
                <a:gd name="T66" fmla="*/ 134 w 206"/>
                <a:gd name="T67" fmla="*/ 134 h 250"/>
                <a:gd name="T68" fmla="*/ 122 w 206"/>
                <a:gd name="T69" fmla="*/ 136 h 250"/>
                <a:gd name="T70" fmla="*/ 116 w 206"/>
                <a:gd name="T71" fmla="*/ 130 h 250"/>
                <a:gd name="T72" fmla="*/ 124 w 206"/>
                <a:gd name="T73" fmla="*/ 112 h 250"/>
                <a:gd name="T74" fmla="*/ 116 w 206"/>
                <a:gd name="T75" fmla="*/ 102 h 250"/>
                <a:gd name="T76" fmla="*/ 108 w 206"/>
                <a:gd name="T77" fmla="*/ 108 h 250"/>
                <a:gd name="T78" fmla="*/ 102 w 206"/>
                <a:gd name="T79" fmla="*/ 134 h 250"/>
                <a:gd name="T80" fmla="*/ 92 w 206"/>
                <a:gd name="T81" fmla="*/ 134 h 250"/>
                <a:gd name="T82" fmla="*/ 94 w 206"/>
                <a:gd name="T83" fmla="*/ 114 h 250"/>
                <a:gd name="T84" fmla="*/ 88 w 206"/>
                <a:gd name="T85" fmla="*/ 106 h 250"/>
                <a:gd name="T86" fmla="*/ 78 w 206"/>
                <a:gd name="T87" fmla="*/ 112 h 250"/>
                <a:gd name="T88" fmla="*/ 80 w 206"/>
                <a:gd name="T89" fmla="*/ 130 h 250"/>
                <a:gd name="T90" fmla="*/ 68 w 206"/>
                <a:gd name="T91" fmla="*/ 136 h 250"/>
                <a:gd name="T92" fmla="*/ 60 w 206"/>
                <a:gd name="T93" fmla="*/ 130 h 250"/>
                <a:gd name="T94" fmla="*/ 58 w 206"/>
                <a:gd name="T95" fmla="*/ 130 h 250"/>
                <a:gd name="T96" fmla="*/ 58 w 206"/>
                <a:gd name="T97" fmla="*/ 132 h 250"/>
                <a:gd name="T98" fmla="*/ 54 w 206"/>
                <a:gd name="T99" fmla="*/ 136 h 250"/>
                <a:gd name="T100" fmla="*/ 66 w 206"/>
                <a:gd name="T101" fmla="*/ 234 h 250"/>
                <a:gd name="T102" fmla="*/ 60 w 206"/>
                <a:gd name="T103" fmla="*/ 204 h 250"/>
                <a:gd name="T104" fmla="*/ 28 w 206"/>
                <a:gd name="T105" fmla="*/ 148 h 250"/>
                <a:gd name="T106" fmla="*/ 18 w 206"/>
                <a:gd name="T107" fmla="*/ 108 h 250"/>
                <a:gd name="T108" fmla="*/ 20 w 206"/>
                <a:gd name="T109" fmla="*/ 86 h 250"/>
                <a:gd name="T110" fmla="*/ 56 w 206"/>
                <a:gd name="T111" fmla="*/ 34 h 250"/>
                <a:gd name="T112" fmla="*/ 104 w 206"/>
                <a:gd name="T113" fmla="*/ 18 h 250"/>
                <a:gd name="T114" fmla="*/ 164 w 206"/>
                <a:gd name="T115" fmla="*/ 44 h 250"/>
                <a:gd name="T116" fmla="*/ 188 w 206"/>
                <a:gd name="T117" fmla="*/ 10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50">
                  <a:moveTo>
                    <a:pt x="206" y="104"/>
                  </a:moveTo>
                  <a:lnTo>
                    <a:pt x="206" y="104"/>
                  </a:lnTo>
                  <a:lnTo>
                    <a:pt x="204" y="84"/>
                  </a:lnTo>
                  <a:lnTo>
                    <a:pt x="198" y="64"/>
                  </a:lnTo>
                  <a:lnTo>
                    <a:pt x="188" y="46"/>
                  </a:lnTo>
                  <a:lnTo>
                    <a:pt x="176" y="32"/>
                  </a:lnTo>
                  <a:lnTo>
                    <a:pt x="160" y="18"/>
                  </a:lnTo>
                  <a:lnTo>
                    <a:pt x="144" y="8"/>
                  </a:lnTo>
                  <a:lnTo>
                    <a:pt x="12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22"/>
                  </a:lnTo>
                  <a:lnTo>
                    <a:pt x="6" y="142"/>
                  </a:lnTo>
                  <a:lnTo>
                    <a:pt x="10" y="154"/>
                  </a:lnTo>
                  <a:lnTo>
                    <a:pt x="18" y="170"/>
                  </a:lnTo>
                  <a:lnTo>
                    <a:pt x="28" y="188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4" y="212"/>
                  </a:lnTo>
                  <a:lnTo>
                    <a:pt x="46" y="218"/>
                  </a:lnTo>
                  <a:lnTo>
                    <a:pt x="48" y="234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58" y="234"/>
                  </a:lnTo>
                  <a:lnTo>
                    <a:pt x="160" y="218"/>
                  </a:lnTo>
                  <a:lnTo>
                    <a:pt x="162" y="212"/>
                  </a:lnTo>
                  <a:lnTo>
                    <a:pt x="164" y="206"/>
                  </a:lnTo>
                  <a:lnTo>
                    <a:pt x="164" y="206"/>
                  </a:lnTo>
                  <a:lnTo>
                    <a:pt x="178" y="188"/>
                  </a:lnTo>
                  <a:lnTo>
                    <a:pt x="188" y="170"/>
                  </a:lnTo>
                  <a:lnTo>
                    <a:pt x="196" y="154"/>
                  </a:lnTo>
                  <a:lnTo>
                    <a:pt x="200" y="142"/>
                  </a:lnTo>
                  <a:lnTo>
                    <a:pt x="204" y="12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04"/>
                  </a:lnTo>
                  <a:lnTo>
                    <a:pt x="206" y="104"/>
                  </a:lnTo>
                  <a:close/>
                  <a:moveTo>
                    <a:pt x="90" y="234"/>
                  </a:moveTo>
                  <a:lnTo>
                    <a:pt x="90" y="184"/>
                  </a:lnTo>
                  <a:lnTo>
                    <a:pt x="90" y="184"/>
                  </a:lnTo>
                  <a:lnTo>
                    <a:pt x="90" y="18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8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0" y="142"/>
                  </a:lnTo>
                  <a:lnTo>
                    <a:pt x="104" y="140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8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30" y="142"/>
                  </a:lnTo>
                  <a:lnTo>
                    <a:pt x="110" y="180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234"/>
                  </a:lnTo>
                  <a:lnTo>
                    <a:pt x="90" y="234"/>
                  </a:lnTo>
                  <a:close/>
                  <a:moveTo>
                    <a:pt x="84" y="112"/>
                  </a:moveTo>
                  <a:lnTo>
                    <a:pt x="84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16"/>
                  </a:lnTo>
                  <a:lnTo>
                    <a:pt x="84" y="112"/>
                  </a:lnTo>
                  <a:lnTo>
                    <a:pt x="84" y="112"/>
                  </a:lnTo>
                  <a:close/>
                  <a:moveTo>
                    <a:pt x="114" y="110"/>
                  </a:moveTo>
                  <a:lnTo>
                    <a:pt x="114" y="110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4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4" y="116"/>
                  </a:lnTo>
                  <a:lnTo>
                    <a:pt x="114" y="110"/>
                  </a:lnTo>
                  <a:lnTo>
                    <a:pt x="114" y="110"/>
                  </a:lnTo>
                  <a:close/>
                  <a:moveTo>
                    <a:pt x="188" y="108"/>
                  </a:moveTo>
                  <a:lnTo>
                    <a:pt x="186" y="120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4" y="132"/>
                  </a:lnTo>
                  <a:lnTo>
                    <a:pt x="178" y="148"/>
                  </a:lnTo>
                  <a:lnTo>
                    <a:pt x="168" y="170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6" y="204"/>
                  </a:lnTo>
                  <a:lnTo>
                    <a:pt x="142" y="214"/>
                  </a:lnTo>
                  <a:lnTo>
                    <a:pt x="140" y="224"/>
                  </a:lnTo>
                  <a:lnTo>
                    <a:pt x="140" y="234"/>
                  </a:lnTo>
                  <a:lnTo>
                    <a:pt x="122" y="234"/>
                  </a:lnTo>
                  <a:lnTo>
                    <a:pt x="122" y="186"/>
                  </a:lnTo>
                  <a:lnTo>
                    <a:pt x="146" y="140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38" y="130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30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2" y="136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22" y="118"/>
                  </a:lnTo>
                  <a:lnTo>
                    <a:pt x="124" y="112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0" y="104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2" y="134"/>
                  </a:lnTo>
                  <a:lnTo>
                    <a:pt x="100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4" y="122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2" y="11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4" y="106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78" y="112"/>
                  </a:lnTo>
                  <a:lnTo>
                    <a:pt x="78" y="11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4" y="130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36"/>
                  </a:lnTo>
                  <a:lnTo>
                    <a:pt x="56" y="140"/>
                  </a:lnTo>
                  <a:lnTo>
                    <a:pt x="78" y="186"/>
                  </a:lnTo>
                  <a:lnTo>
                    <a:pt x="78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24"/>
                  </a:lnTo>
                  <a:lnTo>
                    <a:pt x="64" y="214"/>
                  </a:lnTo>
                  <a:lnTo>
                    <a:pt x="60" y="20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38" y="170"/>
                  </a:lnTo>
                  <a:lnTo>
                    <a:pt x="28" y="148"/>
                  </a:lnTo>
                  <a:lnTo>
                    <a:pt x="22" y="132"/>
                  </a:lnTo>
                  <a:lnTo>
                    <a:pt x="18" y="120"/>
                  </a:lnTo>
                  <a:lnTo>
                    <a:pt x="20" y="120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86"/>
                  </a:lnTo>
                  <a:lnTo>
                    <a:pt x="24" y="70"/>
                  </a:lnTo>
                  <a:lnTo>
                    <a:pt x="32" y="56"/>
                  </a:lnTo>
                  <a:lnTo>
                    <a:pt x="42" y="44"/>
                  </a:lnTo>
                  <a:lnTo>
                    <a:pt x="56" y="34"/>
                  </a:lnTo>
                  <a:lnTo>
                    <a:pt x="70" y="26"/>
                  </a:lnTo>
                  <a:lnTo>
                    <a:pt x="86" y="20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20" y="20"/>
                  </a:lnTo>
                  <a:lnTo>
                    <a:pt x="136" y="26"/>
                  </a:lnTo>
                  <a:lnTo>
                    <a:pt x="150" y="34"/>
                  </a:lnTo>
                  <a:lnTo>
                    <a:pt x="164" y="44"/>
                  </a:lnTo>
                  <a:lnTo>
                    <a:pt x="174" y="56"/>
                  </a:lnTo>
                  <a:lnTo>
                    <a:pt x="182" y="70"/>
                  </a:lnTo>
                  <a:lnTo>
                    <a:pt x="186" y="86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8"/>
                  </a:lnTo>
                  <a:lnTo>
                    <a:pt x="18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25"/>
            <p:cNvSpPr>
              <a:spLocks/>
            </p:cNvSpPr>
            <p:nvPr/>
          </p:nvSpPr>
          <p:spPr bwMode="auto">
            <a:xfrm>
              <a:off x="3141663" y="6694488"/>
              <a:ext cx="174625" cy="98425"/>
            </a:xfrm>
            <a:custGeom>
              <a:avLst/>
              <a:gdLst>
                <a:gd name="T0" fmla="*/ 0 w 110"/>
                <a:gd name="T1" fmla="*/ 8 h 62"/>
                <a:gd name="T2" fmla="*/ 6 w 110"/>
                <a:gd name="T3" fmla="*/ 8 h 62"/>
                <a:gd name="T4" fmla="*/ 6 w 110"/>
                <a:gd name="T5" fmla="*/ 16 h 62"/>
                <a:gd name="T6" fmla="*/ 0 w 110"/>
                <a:gd name="T7" fmla="*/ 16 h 62"/>
                <a:gd name="T8" fmla="*/ 0 w 110"/>
                <a:gd name="T9" fmla="*/ 24 h 62"/>
                <a:gd name="T10" fmla="*/ 6 w 110"/>
                <a:gd name="T11" fmla="*/ 24 h 62"/>
                <a:gd name="T12" fmla="*/ 6 w 110"/>
                <a:gd name="T13" fmla="*/ 32 h 62"/>
                <a:gd name="T14" fmla="*/ 0 w 110"/>
                <a:gd name="T15" fmla="*/ 32 h 62"/>
                <a:gd name="T16" fmla="*/ 0 w 110"/>
                <a:gd name="T17" fmla="*/ 32 h 62"/>
                <a:gd name="T18" fmla="*/ 2 w 110"/>
                <a:gd name="T19" fmla="*/ 40 h 62"/>
                <a:gd name="T20" fmla="*/ 8 w 110"/>
                <a:gd name="T21" fmla="*/ 46 h 62"/>
                <a:gd name="T22" fmla="*/ 16 w 110"/>
                <a:gd name="T23" fmla="*/ 50 h 62"/>
                <a:gd name="T24" fmla="*/ 24 w 110"/>
                <a:gd name="T25" fmla="*/ 52 h 62"/>
                <a:gd name="T26" fmla="*/ 24 w 110"/>
                <a:gd name="T27" fmla="*/ 52 h 62"/>
                <a:gd name="T28" fmla="*/ 26 w 110"/>
                <a:gd name="T29" fmla="*/ 56 h 62"/>
                <a:gd name="T30" fmla="*/ 30 w 110"/>
                <a:gd name="T31" fmla="*/ 58 h 62"/>
                <a:gd name="T32" fmla="*/ 34 w 110"/>
                <a:gd name="T33" fmla="*/ 60 h 62"/>
                <a:gd name="T34" fmla="*/ 38 w 110"/>
                <a:gd name="T35" fmla="*/ 62 h 62"/>
                <a:gd name="T36" fmla="*/ 72 w 110"/>
                <a:gd name="T37" fmla="*/ 62 h 62"/>
                <a:gd name="T38" fmla="*/ 72 w 110"/>
                <a:gd name="T39" fmla="*/ 62 h 62"/>
                <a:gd name="T40" fmla="*/ 76 w 110"/>
                <a:gd name="T41" fmla="*/ 60 h 62"/>
                <a:gd name="T42" fmla="*/ 80 w 110"/>
                <a:gd name="T43" fmla="*/ 58 h 62"/>
                <a:gd name="T44" fmla="*/ 84 w 110"/>
                <a:gd name="T45" fmla="*/ 56 h 62"/>
                <a:gd name="T46" fmla="*/ 86 w 110"/>
                <a:gd name="T47" fmla="*/ 52 h 62"/>
                <a:gd name="T48" fmla="*/ 86 w 110"/>
                <a:gd name="T49" fmla="*/ 52 h 62"/>
                <a:gd name="T50" fmla="*/ 94 w 110"/>
                <a:gd name="T51" fmla="*/ 50 h 62"/>
                <a:gd name="T52" fmla="*/ 102 w 110"/>
                <a:gd name="T53" fmla="*/ 46 h 62"/>
                <a:gd name="T54" fmla="*/ 108 w 110"/>
                <a:gd name="T55" fmla="*/ 40 h 62"/>
                <a:gd name="T56" fmla="*/ 110 w 110"/>
                <a:gd name="T57" fmla="*/ 32 h 62"/>
                <a:gd name="T58" fmla="*/ 106 w 110"/>
                <a:gd name="T59" fmla="*/ 32 h 62"/>
                <a:gd name="T60" fmla="*/ 106 w 110"/>
                <a:gd name="T61" fmla="*/ 24 h 62"/>
                <a:gd name="T62" fmla="*/ 110 w 110"/>
                <a:gd name="T63" fmla="*/ 24 h 62"/>
                <a:gd name="T64" fmla="*/ 110 w 110"/>
                <a:gd name="T65" fmla="*/ 16 h 62"/>
                <a:gd name="T66" fmla="*/ 106 w 110"/>
                <a:gd name="T67" fmla="*/ 16 h 62"/>
                <a:gd name="T68" fmla="*/ 106 w 110"/>
                <a:gd name="T69" fmla="*/ 8 h 62"/>
                <a:gd name="T70" fmla="*/ 110 w 110"/>
                <a:gd name="T71" fmla="*/ 8 h 62"/>
                <a:gd name="T72" fmla="*/ 110 w 110"/>
                <a:gd name="T73" fmla="*/ 0 h 62"/>
                <a:gd name="T74" fmla="*/ 0 w 110"/>
                <a:gd name="T75" fmla="*/ 0 h 62"/>
                <a:gd name="T76" fmla="*/ 0 w 110"/>
                <a:gd name="T7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" h="62">
                  <a:moveTo>
                    <a:pt x="0" y="8"/>
                  </a:moveTo>
                  <a:lnTo>
                    <a:pt x="6" y="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8" y="46"/>
                  </a:lnTo>
                  <a:lnTo>
                    <a:pt x="1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56"/>
                  </a:lnTo>
                  <a:lnTo>
                    <a:pt x="30" y="58"/>
                  </a:lnTo>
                  <a:lnTo>
                    <a:pt x="34" y="60"/>
                  </a:lnTo>
                  <a:lnTo>
                    <a:pt x="38" y="62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80" y="58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08" y="40"/>
                  </a:lnTo>
                  <a:lnTo>
                    <a:pt x="110" y="32"/>
                  </a:lnTo>
                  <a:lnTo>
                    <a:pt x="106" y="32"/>
                  </a:lnTo>
                  <a:lnTo>
                    <a:pt x="106" y="24"/>
                  </a:lnTo>
                  <a:lnTo>
                    <a:pt x="110" y="24"/>
                  </a:lnTo>
                  <a:lnTo>
                    <a:pt x="110" y="16"/>
                  </a:lnTo>
                  <a:lnTo>
                    <a:pt x="106" y="16"/>
                  </a:lnTo>
                  <a:lnTo>
                    <a:pt x="106" y="8"/>
                  </a:lnTo>
                  <a:lnTo>
                    <a:pt x="110" y="8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2342393" y="2001456"/>
            <a:ext cx="193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speaking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740713" y="1883800"/>
            <a:ext cx="1937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imitating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2582694" y="4620257"/>
            <a:ext cx="1937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teasing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943985" y="4681812"/>
            <a:ext cx="193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singing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4368945" y="2325192"/>
            <a:ext cx="751500" cy="7200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6817855" y="4079883"/>
            <a:ext cx="751500" cy="7200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7023607" y="2325192"/>
            <a:ext cx="751500" cy="7200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4440972" y="4079883"/>
            <a:ext cx="751500" cy="72008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-397227" y="-538250"/>
            <a:ext cx="2556356" cy="2296167"/>
            <a:chOff x="-1344978" y="-685187"/>
            <a:chExt cx="6781080" cy="6092478"/>
          </a:xfrm>
        </p:grpSpPr>
        <p:sp>
          <p:nvSpPr>
            <p:cNvPr id="44" name="椭圆 43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2594217" y="804428"/>
            <a:ext cx="8246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平行四边形 57"/>
          <p:cNvSpPr/>
          <p:nvPr/>
        </p:nvSpPr>
        <p:spPr>
          <a:xfrm>
            <a:off x="2159134" y="332774"/>
            <a:ext cx="590705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297059" y="405614"/>
            <a:ext cx="4691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Four Basic Skills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5DEC487B-C576-4675-914B-28D066E61D20}"/>
              </a:ext>
            </a:extLst>
          </p:cNvPr>
          <p:cNvSpPr/>
          <p:nvPr/>
        </p:nvSpPr>
        <p:spPr>
          <a:xfrm>
            <a:off x="2259056" y="1029330"/>
            <a:ext cx="3538381" cy="95348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 </a:t>
            </a:r>
            <a:r>
              <a:rPr lang="en-US" altLang="zh-CN" sz="2400" dirty="0"/>
              <a:t>tell jokes, stories, lantern riddles, drinking games</a:t>
            </a:r>
            <a:endParaRPr lang="zh-CN" altLang="en-US" sz="2400" dirty="0"/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6AC82D77-484A-4C52-AF4A-0288D4FB3E1C}"/>
              </a:ext>
            </a:extLst>
          </p:cNvPr>
          <p:cNvSpPr/>
          <p:nvPr/>
        </p:nvSpPr>
        <p:spPr>
          <a:xfrm>
            <a:off x="6166821" y="1029330"/>
            <a:ext cx="5913064" cy="645567"/>
          </a:xfrm>
          <a:prstGeom prst="wedgeRoundRectCallout">
            <a:avLst>
              <a:gd name="adj1" fmla="val -9267"/>
              <a:gd name="adj2" fmla="val 943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300" dirty="0"/>
              <a:t>imitate all kinds of birds and animals, hawking, singing and the sound of different languages</a:t>
            </a:r>
            <a:endParaRPr lang="zh-CN" altLang="en-US" sz="2300" dirty="0"/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AB6E93BB-E503-49C1-8B60-E8200E93B7FF}"/>
              </a:ext>
            </a:extLst>
          </p:cNvPr>
          <p:cNvSpPr/>
          <p:nvPr/>
        </p:nvSpPr>
        <p:spPr>
          <a:xfrm>
            <a:off x="2235200" y="5345686"/>
            <a:ext cx="2285050" cy="707886"/>
          </a:xfrm>
          <a:prstGeom prst="wedgeRoundRectCallout">
            <a:avLst>
              <a:gd name="adj1" fmla="val -8411"/>
              <a:gd name="adj2" fmla="val -6810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gag and tease</a:t>
            </a:r>
            <a:endParaRPr lang="zh-CN" altLang="en-US" sz="2400" dirty="0"/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894DF9D5-CF78-484F-B32B-8269C2DC78CF}"/>
              </a:ext>
            </a:extLst>
          </p:cNvPr>
          <p:cNvSpPr/>
          <p:nvPr/>
        </p:nvSpPr>
        <p:spPr>
          <a:xfrm>
            <a:off x="7920891" y="5540492"/>
            <a:ext cx="3159760" cy="1026160"/>
          </a:xfrm>
          <a:prstGeom prst="wedgeRoundRectCallout">
            <a:avLst>
              <a:gd name="adj1" fmla="val -22350"/>
              <a:gd name="adj2" fmla="val -780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sing Taiping Lyrics, opera lyrics and songs.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62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2" grpId="0" animBg="1"/>
          <p:bldP spid="3" grpId="0" animBg="1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  <p:bldP spid="2" grpId="0" animBg="1"/>
          <p:bldP spid="3" grpId="0" animBg="1"/>
          <p:bldP spid="4" grpId="0" animBg="1"/>
          <p:bldP spid="5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8017" y="845724"/>
            <a:ext cx="2246073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7933" y="1013365"/>
            <a:ext cx="2690657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9257" y="2729570"/>
            <a:ext cx="1948020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4820" y="1441624"/>
            <a:ext cx="2607552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8589" y="473053"/>
            <a:ext cx="1645036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3396" y="2863157"/>
            <a:ext cx="1130533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8932" y="4503323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5482" y="4325230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5624" y="4912257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9625" y="4570167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8051" y="6074691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3540" y="1314992"/>
            <a:ext cx="1657244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1200" y="2352147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6206" y="3104117"/>
            <a:ext cx="446980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762" y="2457951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431" y="2863153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9599" y="3534632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9535" y="1076999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6533" y="3517142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7275" y="307562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11791" y="1687036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5038" y="2096798"/>
            <a:ext cx="2665109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60819" y="5393985"/>
            <a:ext cx="6147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Characteristics of Crosstalk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5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3741549" y="1817221"/>
            <a:ext cx="4284190" cy="3689351"/>
          </a:xfrm>
          <a:custGeom>
            <a:avLst/>
            <a:gdLst>
              <a:gd name="T0" fmla="*/ 800 w 2848"/>
              <a:gd name="T1" fmla="*/ 2452 h 2453"/>
              <a:gd name="T2" fmla="*/ 807 w 2848"/>
              <a:gd name="T3" fmla="*/ 2453 h 2453"/>
              <a:gd name="T4" fmla="*/ 820 w 2848"/>
              <a:gd name="T5" fmla="*/ 2452 h 2453"/>
              <a:gd name="T6" fmla="*/ 800 w 2848"/>
              <a:gd name="T7" fmla="*/ 2452 h 2453"/>
              <a:gd name="T8" fmla="*/ 2361 w 2848"/>
              <a:gd name="T9" fmla="*/ 1434 h 2453"/>
              <a:gd name="T10" fmla="*/ 2363 w 2848"/>
              <a:gd name="T11" fmla="*/ 1438 h 2453"/>
              <a:gd name="T12" fmla="*/ 2366 w 2848"/>
              <a:gd name="T13" fmla="*/ 1442 h 2453"/>
              <a:gd name="T14" fmla="*/ 2361 w 2848"/>
              <a:gd name="T15" fmla="*/ 1434 h 2453"/>
              <a:gd name="T16" fmla="*/ 939 w 2848"/>
              <a:gd name="T17" fmla="*/ 692 h 2453"/>
              <a:gd name="T18" fmla="*/ 929 w 2848"/>
              <a:gd name="T19" fmla="*/ 709 h 2453"/>
              <a:gd name="T20" fmla="*/ 939 w 2848"/>
              <a:gd name="T21" fmla="*/ 692 h 2453"/>
              <a:gd name="T22" fmla="*/ 851 w 2848"/>
              <a:gd name="T23" fmla="*/ 2385 h 2453"/>
              <a:gd name="T24" fmla="*/ 851 w 2848"/>
              <a:gd name="T25" fmla="*/ 2384 h 2453"/>
              <a:gd name="T26" fmla="*/ 851 w 2848"/>
              <a:gd name="T27" fmla="*/ 2384 h 2453"/>
              <a:gd name="T28" fmla="*/ 851 w 2848"/>
              <a:gd name="T29" fmla="*/ 2385 h 2453"/>
              <a:gd name="T30" fmla="*/ 1424 w 2848"/>
              <a:gd name="T31" fmla="*/ 0 h 2453"/>
              <a:gd name="T32" fmla="*/ 1024 w 2848"/>
              <a:gd name="T33" fmla="*/ 670 h 2453"/>
              <a:gd name="T34" fmla="*/ 986 w 2848"/>
              <a:gd name="T35" fmla="*/ 660 h 2453"/>
              <a:gd name="T36" fmla="*/ 942 w 2848"/>
              <a:gd name="T37" fmla="*/ 688 h 2453"/>
              <a:gd name="T38" fmla="*/ 944 w 2848"/>
              <a:gd name="T39" fmla="*/ 684 h 2453"/>
              <a:gd name="T40" fmla="*/ 818 w 2848"/>
              <a:gd name="T41" fmla="*/ 908 h 2453"/>
              <a:gd name="T42" fmla="*/ 808 w 2848"/>
              <a:gd name="T43" fmla="*/ 926 h 2453"/>
              <a:gd name="T44" fmla="*/ 808 w 2848"/>
              <a:gd name="T45" fmla="*/ 926 h 2453"/>
              <a:gd name="T46" fmla="*/ 804 w 2848"/>
              <a:gd name="T47" fmla="*/ 934 h 2453"/>
              <a:gd name="T48" fmla="*/ 806 w 2848"/>
              <a:gd name="T49" fmla="*/ 930 h 2453"/>
              <a:gd name="T50" fmla="*/ 807 w 2848"/>
              <a:gd name="T51" fmla="*/ 929 h 2453"/>
              <a:gd name="T52" fmla="*/ 807 w 2848"/>
              <a:gd name="T53" fmla="*/ 929 h 2453"/>
              <a:gd name="T54" fmla="*/ 825 w 2848"/>
              <a:gd name="T55" fmla="*/ 1003 h 2453"/>
              <a:gd name="T56" fmla="*/ 712 w 2848"/>
              <a:gd name="T57" fmla="*/ 1192 h 2453"/>
              <a:gd name="T58" fmla="*/ 0 w 2848"/>
              <a:gd name="T59" fmla="*/ 2384 h 2453"/>
              <a:gd name="T60" fmla="*/ 739 w 2848"/>
              <a:gd name="T61" fmla="*/ 2384 h 2453"/>
              <a:gd name="T62" fmla="*/ 795 w 2848"/>
              <a:gd name="T63" fmla="*/ 2452 h 2453"/>
              <a:gd name="T64" fmla="*/ 791 w 2848"/>
              <a:gd name="T65" fmla="*/ 2452 h 2453"/>
              <a:gd name="T66" fmla="*/ 1048 w 2848"/>
              <a:gd name="T67" fmla="*/ 2453 h 2453"/>
              <a:gd name="T68" fmla="*/ 1061 w 2848"/>
              <a:gd name="T69" fmla="*/ 2453 h 2453"/>
              <a:gd name="T70" fmla="*/ 1068 w 2848"/>
              <a:gd name="T71" fmla="*/ 2453 h 2453"/>
              <a:gd name="T72" fmla="*/ 1068 w 2848"/>
              <a:gd name="T73" fmla="*/ 2453 h 2453"/>
              <a:gd name="T74" fmla="*/ 1068 w 2848"/>
              <a:gd name="T75" fmla="*/ 2453 h 2453"/>
              <a:gd name="T76" fmla="*/ 1068 w 2848"/>
              <a:gd name="T77" fmla="*/ 2453 h 2453"/>
              <a:gd name="T78" fmla="*/ 1077 w 2848"/>
              <a:gd name="T79" fmla="*/ 2453 h 2453"/>
              <a:gd name="T80" fmla="*/ 1073 w 2848"/>
              <a:gd name="T81" fmla="*/ 2452 h 2453"/>
              <a:gd name="T82" fmla="*/ 1072 w 2848"/>
              <a:gd name="T83" fmla="*/ 2452 h 2453"/>
              <a:gd name="T84" fmla="*/ 1129 w 2848"/>
              <a:gd name="T85" fmla="*/ 2384 h 2453"/>
              <a:gd name="T86" fmla="*/ 2848 w 2848"/>
              <a:gd name="T87" fmla="*/ 2384 h 2453"/>
              <a:gd name="T88" fmla="*/ 2466 w 2848"/>
              <a:gd name="T89" fmla="*/ 1745 h 2453"/>
              <a:gd name="T90" fmla="*/ 2499 w 2848"/>
              <a:gd name="T91" fmla="*/ 1657 h 2453"/>
              <a:gd name="T92" fmla="*/ 2501 w 2848"/>
              <a:gd name="T93" fmla="*/ 1661 h 2453"/>
              <a:gd name="T94" fmla="*/ 2363 w 2848"/>
              <a:gd name="T95" fmla="*/ 1444 h 2453"/>
              <a:gd name="T96" fmla="*/ 2307 w 2848"/>
              <a:gd name="T97" fmla="*/ 1398 h 2453"/>
              <a:gd name="T98" fmla="*/ 2266 w 2848"/>
              <a:gd name="T99" fmla="*/ 1410 h 2453"/>
              <a:gd name="T100" fmla="*/ 2136 w 2848"/>
              <a:gd name="T101" fmla="*/ 1192 h 2453"/>
              <a:gd name="T102" fmla="*/ 1424 w 2848"/>
              <a:gd name="T103" fmla="*/ 0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8" h="2453">
                <a:moveTo>
                  <a:pt x="800" y="2452"/>
                </a:moveTo>
                <a:cubicBezTo>
                  <a:pt x="802" y="2453"/>
                  <a:pt x="804" y="2453"/>
                  <a:pt x="807" y="2453"/>
                </a:cubicBezTo>
                <a:cubicBezTo>
                  <a:pt x="811" y="2453"/>
                  <a:pt x="816" y="2452"/>
                  <a:pt x="820" y="2452"/>
                </a:cubicBezTo>
                <a:cubicBezTo>
                  <a:pt x="800" y="2452"/>
                  <a:pt x="800" y="2452"/>
                  <a:pt x="800" y="2452"/>
                </a:cubicBezTo>
                <a:moveTo>
                  <a:pt x="2361" y="1434"/>
                </a:moveTo>
                <a:cubicBezTo>
                  <a:pt x="2362" y="1435"/>
                  <a:pt x="2362" y="1437"/>
                  <a:pt x="2363" y="1438"/>
                </a:cubicBezTo>
                <a:cubicBezTo>
                  <a:pt x="2364" y="1439"/>
                  <a:pt x="2365" y="1440"/>
                  <a:pt x="2366" y="1442"/>
                </a:cubicBezTo>
                <a:cubicBezTo>
                  <a:pt x="2361" y="1434"/>
                  <a:pt x="2361" y="1434"/>
                  <a:pt x="2361" y="1434"/>
                </a:cubicBezTo>
                <a:moveTo>
                  <a:pt x="939" y="692"/>
                </a:moveTo>
                <a:cubicBezTo>
                  <a:pt x="936" y="698"/>
                  <a:pt x="932" y="704"/>
                  <a:pt x="929" y="709"/>
                </a:cubicBezTo>
                <a:cubicBezTo>
                  <a:pt x="939" y="692"/>
                  <a:pt x="939" y="692"/>
                  <a:pt x="939" y="692"/>
                </a:cubicBezTo>
                <a:moveTo>
                  <a:pt x="851" y="2385"/>
                </a:moveTo>
                <a:cubicBezTo>
                  <a:pt x="851" y="2384"/>
                  <a:pt x="851" y="2384"/>
                  <a:pt x="851" y="2384"/>
                </a:cubicBezTo>
                <a:cubicBezTo>
                  <a:pt x="851" y="2384"/>
                  <a:pt x="851" y="2384"/>
                  <a:pt x="851" y="2384"/>
                </a:cubicBezTo>
                <a:cubicBezTo>
                  <a:pt x="851" y="2385"/>
                  <a:pt x="851" y="2385"/>
                  <a:pt x="851" y="2385"/>
                </a:cubicBezTo>
                <a:moveTo>
                  <a:pt x="1424" y="0"/>
                </a:moveTo>
                <a:cubicBezTo>
                  <a:pt x="1024" y="670"/>
                  <a:pt x="1024" y="670"/>
                  <a:pt x="1024" y="670"/>
                </a:cubicBezTo>
                <a:cubicBezTo>
                  <a:pt x="1009" y="663"/>
                  <a:pt x="996" y="660"/>
                  <a:pt x="986" y="660"/>
                </a:cubicBezTo>
                <a:cubicBezTo>
                  <a:pt x="964" y="660"/>
                  <a:pt x="951" y="673"/>
                  <a:pt x="942" y="688"/>
                </a:cubicBezTo>
                <a:cubicBezTo>
                  <a:pt x="942" y="686"/>
                  <a:pt x="943" y="685"/>
                  <a:pt x="944" y="684"/>
                </a:cubicBezTo>
                <a:cubicBezTo>
                  <a:pt x="818" y="908"/>
                  <a:pt x="818" y="908"/>
                  <a:pt x="818" y="908"/>
                </a:cubicBezTo>
                <a:cubicBezTo>
                  <a:pt x="815" y="914"/>
                  <a:pt x="811" y="920"/>
                  <a:pt x="808" y="926"/>
                </a:cubicBezTo>
                <a:cubicBezTo>
                  <a:pt x="808" y="926"/>
                  <a:pt x="808" y="926"/>
                  <a:pt x="808" y="926"/>
                </a:cubicBezTo>
                <a:cubicBezTo>
                  <a:pt x="804" y="934"/>
                  <a:pt x="804" y="934"/>
                  <a:pt x="804" y="934"/>
                </a:cubicBezTo>
                <a:cubicBezTo>
                  <a:pt x="805" y="933"/>
                  <a:pt x="806" y="931"/>
                  <a:pt x="80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796" y="951"/>
                  <a:pt x="792" y="976"/>
                  <a:pt x="825" y="1003"/>
                </a:cubicBezTo>
                <a:cubicBezTo>
                  <a:pt x="712" y="1192"/>
                  <a:pt x="712" y="1192"/>
                  <a:pt x="712" y="1192"/>
                </a:cubicBezTo>
                <a:cubicBezTo>
                  <a:pt x="0" y="2384"/>
                  <a:pt x="0" y="2384"/>
                  <a:pt x="0" y="2384"/>
                </a:cubicBezTo>
                <a:cubicBezTo>
                  <a:pt x="739" y="2384"/>
                  <a:pt x="739" y="2384"/>
                  <a:pt x="739" y="2384"/>
                </a:cubicBezTo>
                <a:cubicBezTo>
                  <a:pt x="743" y="2440"/>
                  <a:pt x="769" y="2450"/>
                  <a:pt x="795" y="2452"/>
                </a:cubicBezTo>
                <a:cubicBezTo>
                  <a:pt x="793" y="2452"/>
                  <a:pt x="792" y="2452"/>
                  <a:pt x="791" y="2452"/>
                </a:cubicBezTo>
                <a:cubicBezTo>
                  <a:pt x="1048" y="2453"/>
                  <a:pt x="1048" y="2453"/>
                  <a:pt x="1048" y="2453"/>
                </a:cubicBezTo>
                <a:cubicBezTo>
                  <a:pt x="1052" y="2453"/>
                  <a:pt x="1056" y="2453"/>
                  <a:pt x="1061" y="2453"/>
                </a:cubicBezTo>
                <a:cubicBezTo>
                  <a:pt x="1064" y="2453"/>
                  <a:pt x="1066" y="2453"/>
                  <a:pt x="1068" y="2453"/>
                </a:cubicBezTo>
                <a:cubicBezTo>
                  <a:pt x="1068" y="2453"/>
                  <a:pt x="1068" y="2453"/>
                  <a:pt x="1068" y="2453"/>
                </a:cubicBezTo>
                <a:cubicBezTo>
                  <a:pt x="1068" y="2453"/>
                  <a:pt x="1068" y="2453"/>
                  <a:pt x="1068" y="2453"/>
                </a:cubicBezTo>
                <a:cubicBezTo>
                  <a:pt x="1068" y="2453"/>
                  <a:pt x="1068" y="2453"/>
                  <a:pt x="1068" y="2453"/>
                </a:cubicBezTo>
                <a:cubicBezTo>
                  <a:pt x="1077" y="2453"/>
                  <a:pt x="1077" y="2453"/>
                  <a:pt x="1077" y="2453"/>
                </a:cubicBezTo>
                <a:cubicBezTo>
                  <a:pt x="1076" y="2453"/>
                  <a:pt x="1074" y="2452"/>
                  <a:pt x="1073" y="2452"/>
                </a:cubicBezTo>
                <a:cubicBezTo>
                  <a:pt x="1072" y="2452"/>
                  <a:pt x="1072" y="2452"/>
                  <a:pt x="1072" y="2452"/>
                </a:cubicBezTo>
                <a:cubicBezTo>
                  <a:pt x="1098" y="2451"/>
                  <a:pt x="1125" y="2441"/>
                  <a:pt x="1129" y="2384"/>
                </a:cubicBezTo>
                <a:cubicBezTo>
                  <a:pt x="2848" y="2384"/>
                  <a:pt x="2848" y="2384"/>
                  <a:pt x="2848" y="2384"/>
                </a:cubicBezTo>
                <a:cubicBezTo>
                  <a:pt x="2466" y="1745"/>
                  <a:pt x="2466" y="1745"/>
                  <a:pt x="2466" y="1745"/>
                </a:cubicBezTo>
                <a:cubicBezTo>
                  <a:pt x="2517" y="1710"/>
                  <a:pt x="2512" y="1681"/>
                  <a:pt x="2499" y="1657"/>
                </a:cubicBezTo>
                <a:cubicBezTo>
                  <a:pt x="2499" y="1658"/>
                  <a:pt x="2500" y="1660"/>
                  <a:pt x="2501" y="1661"/>
                </a:cubicBezTo>
                <a:cubicBezTo>
                  <a:pt x="2363" y="1444"/>
                  <a:pt x="2363" y="1444"/>
                  <a:pt x="2363" y="1444"/>
                </a:cubicBezTo>
                <a:cubicBezTo>
                  <a:pt x="2351" y="1425"/>
                  <a:pt x="2338" y="1398"/>
                  <a:pt x="2307" y="1398"/>
                </a:cubicBezTo>
                <a:cubicBezTo>
                  <a:pt x="2296" y="1398"/>
                  <a:pt x="2282" y="1401"/>
                  <a:pt x="2266" y="1410"/>
                </a:cubicBezTo>
                <a:cubicBezTo>
                  <a:pt x="2136" y="1192"/>
                  <a:pt x="2136" y="1192"/>
                  <a:pt x="2136" y="1192"/>
                </a:cubicBezTo>
                <a:cubicBezTo>
                  <a:pt x="1424" y="0"/>
                  <a:pt x="1424" y="0"/>
                  <a:pt x="1424" y="0"/>
                </a:cubicBezTo>
              </a:path>
            </a:pathLst>
          </a:custGeom>
          <a:gradFill flip="none" rotWithShape="1">
            <a:gsLst>
              <a:gs pos="65000">
                <a:srgbClr val="E3E3E3"/>
              </a:gs>
              <a:gs pos="0">
                <a:schemeClr val="bg1"/>
              </a:gs>
              <a:gs pos="27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4816009" y="5444660"/>
            <a:ext cx="168319" cy="122237"/>
          </a:xfrm>
          <a:custGeom>
            <a:avLst/>
            <a:gdLst>
              <a:gd name="T0" fmla="*/ 0 w 112"/>
              <a:gd name="T1" fmla="*/ 0 h 81"/>
              <a:gd name="T2" fmla="*/ 56 w 112"/>
              <a:gd name="T3" fmla="*/ 81 h 81"/>
              <a:gd name="T4" fmla="*/ 112 w 112"/>
              <a:gd name="T5" fmla="*/ 0 h 81"/>
              <a:gd name="T6" fmla="*/ 0 w 112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81">
                <a:moveTo>
                  <a:pt x="0" y="0"/>
                </a:moveTo>
                <a:cubicBezTo>
                  <a:pt x="0" y="67"/>
                  <a:pt x="28" y="79"/>
                  <a:pt x="56" y="81"/>
                </a:cubicBezTo>
                <a:cubicBezTo>
                  <a:pt x="84" y="79"/>
                  <a:pt x="112" y="67"/>
                  <a:pt x="11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7377673" y="4335788"/>
            <a:ext cx="174670" cy="196851"/>
          </a:xfrm>
          <a:custGeom>
            <a:avLst/>
            <a:gdLst>
              <a:gd name="T0" fmla="*/ 60 w 117"/>
              <a:gd name="T1" fmla="*/ 131 h 131"/>
              <a:gd name="T2" fmla="*/ 98 w 117"/>
              <a:gd name="T3" fmla="*/ 40 h 131"/>
              <a:gd name="T4" fmla="*/ 0 w 117"/>
              <a:gd name="T5" fmla="*/ 36 h 131"/>
              <a:gd name="T6" fmla="*/ 60 w 117"/>
              <a:gd name="T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131">
                <a:moveTo>
                  <a:pt x="60" y="131"/>
                </a:moveTo>
                <a:cubicBezTo>
                  <a:pt x="117" y="95"/>
                  <a:pt x="112" y="65"/>
                  <a:pt x="98" y="40"/>
                </a:cubicBezTo>
                <a:cubicBezTo>
                  <a:pt x="82" y="17"/>
                  <a:pt x="56" y="0"/>
                  <a:pt x="0" y="36"/>
                </a:cubicBezTo>
                <a:cubicBezTo>
                  <a:pt x="60" y="131"/>
                  <a:pt x="60" y="131"/>
                  <a:pt x="60" y="1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5078645" y="2885373"/>
            <a:ext cx="171496" cy="195263"/>
          </a:xfrm>
          <a:custGeom>
            <a:avLst/>
            <a:gdLst>
              <a:gd name="T0" fmla="*/ 113 w 113"/>
              <a:gd name="T1" fmla="*/ 32 h 130"/>
              <a:gd name="T2" fmla="*/ 16 w 113"/>
              <a:gd name="T3" fmla="*/ 42 h 130"/>
              <a:gd name="T4" fmla="*/ 59 w 113"/>
              <a:gd name="T5" fmla="*/ 130 h 130"/>
              <a:gd name="T6" fmla="*/ 113 w 113"/>
              <a:gd name="T7" fmla="*/ 3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130">
                <a:moveTo>
                  <a:pt x="113" y="32"/>
                </a:moveTo>
                <a:cubicBezTo>
                  <a:pt x="55" y="0"/>
                  <a:pt x="31" y="18"/>
                  <a:pt x="16" y="42"/>
                </a:cubicBezTo>
                <a:cubicBezTo>
                  <a:pt x="4" y="67"/>
                  <a:pt x="0" y="98"/>
                  <a:pt x="59" y="130"/>
                </a:cubicBezTo>
                <a:cubicBezTo>
                  <a:pt x="113" y="32"/>
                  <a:pt x="113" y="32"/>
                  <a:pt x="113" y="32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3753459" y="1879136"/>
            <a:ext cx="4260372" cy="3565525"/>
          </a:xfrm>
          <a:custGeom>
            <a:avLst/>
            <a:gdLst>
              <a:gd name="T0" fmla="*/ 1342 w 2683"/>
              <a:gd name="T1" fmla="*/ 0 h 2246"/>
              <a:gd name="T2" fmla="*/ 2012 w 2683"/>
              <a:gd name="T3" fmla="*/ 1122 h 2246"/>
              <a:gd name="T4" fmla="*/ 2683 w 2683"/>
              <a:gd name="T5" fmla="*/ 2246 h 2246"/>
              <a:gd name="T6" fmla="*/ 1342 w 2683"/>
              <a:gd name="T7" fmla="*/ 2246 h 2246"/>
              <a:gd name="T8" fmla="*/ 0 w 2683"/>
              <a:gd name="T9" fmla="*/ 2246 h 2246"/>
              <a:gd name="T10" fmla="*/ 671 w 2683"/>
              <a:gd name="T11" fmla="*/ 1122 h 2246"/>
              <a:gd name="T12" fmla="*/ 1342 w 2683"/>
              <a:gd name="T13" fmla="*/ 0 h 2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3" h="2246">
                <a:moveTo>
                  <a:pt x="1342" y="0"/>
                </a:moveTo>
                <a:lnTo>
                  <a:pt x="2012" y="1122"/>
                </a:lnTo>
                <a:lnTo>
                  <a:pt x="2683" y="2246"/>
                </a:lnTo>
                <a:lnTo>
                  <a:pt x="1342" y="2246"/>
                </a:lnTo>
                <a:lnTo>
                  <a:pt x="0" y="2246"/>
                </a:lnTo>
                <a:lnTo>
                  <a:pt x="671" y="1122"/>
                </a:lnTo>
                <a:lnTo>
                  <a:pt x="134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3753459" y="1879136"/>
            <a:ext cx="4260372" cy="3565525"/>
          </a:xfrm>
          <a:custGeom>
            <a:avLst/>
            <a:gdLst>
              <a:gd name="T0" fmla="*/ 1341 w 2683"/>
              <a:gd name="T1" fmla="*/ 0 h 2246"/>
              <a:gd name="T2" fmla="*/ 1388 w 2683"/>
              <a:gd name="T3" fmla="*/ 77 h 2246"/>
              <a:gd name="T4" fmla="*/ 1935 w 2683"/>
              <a:gd name="T5" fmla="*/ 1198 h 2246"/>
              <a:gd name="T6" fmla="*/ 2644 w 2683"/>
              <a:gd name="T7" fmla="*/ 2181 h 2246"/>
              <a:gd name="T8" fmla="*/ 2683 w 2683"/>
              <a:gd name="T9" fmla="*/ 2246 h 2246"/>
              <a:gd name="T10" fmla="*/ 2489 w 2683"/>
              <a:gd name="T11" fmla="*/ 2246 h 2246"/>
              <a:gd name="T12" fmla="*/ 1318 w 2683"/>
              <a:gd name="T13" fmla="*/ 2152 h 2246"/>
              <a:gd name="T14" fmla="*/ 187 w 2683"/>
              <a:gd name="T15" fmla="*/ 2246 h 2246"/>
              <a:gd name="T16" fmla="*/ 0 w 2683"/>
              <a:gd name="T17" fmla="*/ 2246 h 2246"/>
              <a:gd name="T18" fmla="*/ 40 w 2683"/>
              <a:gd name="T19" fmla="*/ 2178 h 2246"/>
              <a:gd name="T20" fmla="*/ 771 w 2683"/>
              <a:gd name="T21" fmla="*/ 1159 h 2246"/>
              <a:gd name="T22" fmla="*/ 1297 w 2683"/>
              <a:gd name="T23" fmla="*/ 74 h 2246"/>
              <a:gd name="T24" fmla="*/ 1341 w 2683"/>
              <a:gd name="T25" fmla="*/ 0 h 2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83" h="2246">
                <a:moveTo>
                  <a:pt x="1341" y="0"/>
                </a:moveTo>
                <a:lnTo>
                  <a:pt x="1388" y="77"/>
                </a:lnTo>
                <a:lnTo>
                  <a:pt x="1935" y="1198"/>
                </a:lnTo>
                <a:lnTo>
                  <a:pt x="2644" y="2181"/>
                </a:lnTo>
                <a:lnTo>
                  <a:pt x="2683" y="2246"/>
                </a:lnTo>
                <a:lnTo>
                  <a:pt x="2489" y="2246"/>
                </a:lnTo>
                <a:lnTo>
                  <a:pt x="1318" y="2152"/>
                </a:lnTo>
                <a:lnTo>
                  <a:pt x="187" y="2246"/>
                </a:lnTo>
                <a:lnTo>
                  <a:pt x="0" y="2246"/>
                </a:lnTo>
                <a:lnTo>
                  <a:pt x="40" y="2178"/>
                </a:lnTo>
                <a:lnTo>
                  <a:pt x="771" y="1159"/>
                </a:lnTo>
                <a:lnTo>
                  <a:pt x="1297" y="74"/>
                </a:lnTo>
                <a:lnTo>
                  <a:pt x="1341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028219" y="3991241"/>
            <a:ext cx="1516458" cy="1089025"/>
          </a:xfrm>
          <a:custGeom>
            <a:avLst/>
            <a:gdLst>
              <a:gd name="T0" fmla="*/ 906 w 1007"/>
              <a:gd name="T1" fmla="*/ 280 h 724"/>
              <a:gd name="T2" fmla="*/ 905 w 1007"/>
              <a:gd name="T3" fmla="*/ 280 h 724"/>
              <a:gd name="T4" fmla="*/ 208 w 1007"/>
              <a:gd name="T5" fmla="*/ 724 h 724"/>
              <a:gd name="T6" fmla="*/ 0 w 1007"/>
              <a:gd name="T7" fmla="*/ 693 h 724"/>
              <a:gd name="T8" fmla="*/ 60 w 1007"/>
              <a:gd name="T9" fmla="*/ 490 h 724"/>
              <a:gd name="T10" fmla="*/ 568 w 1007"/>
              <a:gd name="T11" fmla="*/ 168 h 724"/>
              <a:gd name="T12" fmla="*/ 758 w 1007"/>
              <a:gd name="T13" fmla="*/ 47 h 724"/>
              <a:gd name="T14" fmla="*/ 870 w 1007"/>
              <a:gd name="T15" fmla="*/ 72 h 724"/>
              <a:gd name="T16" fmla="*/ 1007 w 1007"/>
              <a:gd name="T17" fmla="*/ 288 h 724"/>
              <a:gd name="T18" fmla="*/ 906 w 1007"/>
              <a:gd name="T19" fmla="*/ 28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7" h="724">
                <a:moveTo>
                  <a:pt x="906" y="280"/>
                </a:moveTo>
                <a:cubicBezTo>
                  <a:pt x="905" y="280"/>
                  <a:pt x="905" y="280"/>
                  <a:pt x="905" y="280"/>
                </a:cubicBezTo>
                <a:cubicBezTo>
                  <a:pt x="208" y="724"/>
                  <a:pt x="208" y="724"/>
                  <a:pt x="208" y="724"/>
                </a:cubicBezTo>
                <a:cubicBezTo>
                  <a:pt x="0" y="693"/>
                  <a:pt x="0" y="693"/>
                  <a:pt x="0" y="693"/>
                </a:cubicBezTo>
                <a:cubicBezTo>
                  <a:pt x="60" y="490"/>
                  <a:pt x="60" y="490"/>
                  <a:pt x="60" y="490"/>
                </a:cubicBezTo>
                <a:cubicBezTo>
                  <a:pt x="568" y="168"/>
                  <a:pt x="568" y="168"/>
                  <a:pt x="568" y="168"/>
                </a:cubicBezTo>
                <a:cubicBezTo>
                  <a:pt x="631" y="128"/>
                  <a:pt x="694" y="87"/>
                  <a:pt x="758" y="47"/>
                </a:cubicBezTo>
                <a:cubicBezTo>
                  <a:pt x="832" y="0"/>
                  <a:pt x="852" y="44"/>
                  <a:pt x="870" y="72"/>
                </a:cubicBezTo>
                <a:cubicBezTo>
                  <a:pt x="1007" y="288"/>
                  <a:pt x="1007" y="288"/>
                  <a:pt x="1007" y="288"/>
                </a:cubicBezTo>
                <a:cubicBezTo>
                  <a:pt x="990" y="263"/>
                  <a:pt x="966" y="242"/>
                  <a:pt x="906" y="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6023456" y="4084903"/>
            <a:ext cx="1521221" cy="1004887"/>
            <a:chOff x="-996950" y="2713038"/>
            <a:chExt cx="1520825" cy="1004887"/>
          </a:xfrm>
          <a:solidFill>
            <a:schemeClr val="bg1">
              <a:lumMod val="50000"/>
            </a:schemeClr>
          </a:solidFill>
        </p:grpSpPr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-996950" y="2743200"/>
              <a:ext cx="1503363" cy="974725"/>
            </a:xfrm>
            <a:custGeom>
              <a:avLst/>
              <a:gdLst>
                <a:gd name="T0" fmla="*/ 906 w 999"/>
                <a:gd name="T1" fmla="*/ 197 h 648"/>
                <a:gd name="T2" fmla="*/ 906 w 999"/>
                <a:gd name="T3" fmla="*/ 197 h 648"/>
                <a:gd name="T4" fmla="*/ 905 w 999"/>
                <a:gd name="T5" fmla="*/ 197 h 648"/>
                <a:gd name="T6" fmla="*/ 905 w 999"/>
                <a:gd name="T7" fmla="*/ 197 h 648"/>
                <a:gd name="T8" fmla="*/ 208 w 999"/>
                <a:gd name="T9" fmla="*/ 641 h 648"/>
                <a:gd name="T10" fmla="*/ 0 w 999"/>
                <a:gd name="T11" fmla="*/ 610 h 648"/>
                <a:gd name="T12" fmla="*/ 213 w 999"/>
                <a:gd name="T13" fmla="*/ 648 h 648"/>
                <a:gd name="T14" fmla="*/ 911 w 999"/>
                <a:gd name="T15" fmla="*/ 205 h 648"/>
                <a:gd name="T16" fmla="*/ 911 w 999"/>
                <a:gd name="T17" fmla="*/ 205 h 648"/>
                <a:gd name="T18" fmla="*/ 906 w 999"/>
                <a:gd name="T19" fmla="*/ 197 h 648"/>
                <a:gd name="T20" fmla="*/ 906 w 999"/>
                <a:gd name="T21" fmla="*/ 197 h 648"/>
                <a:gd name="T22" fmla="*/ 999 w 999"/>
                <a:gd name="T23" fmla="*/ 195 h 648"/>
                <a:gd name="T24" fmla="*/ 999 w 999"/>
                <a:gd name="T25" fmla="*/ 195 h 648"/>
                <a:gd name="T26" fmla="*/ 999 w 999"/>
                <a:gd name="T27" fmla="*/ 195 h 648"/>
                <a:gd name="T28" fmla="*/ 999 w 999"/>
                <a:gd name="T29" fmla="*/ 195 h 648"/>
                <a:gd name="T30" fmla="*/ 997 w 999"/>
                <a:gd name="T31" fmla="*/ 192 h 648"/>
                <a:gd name="T32" fmla="*/ 997 w 999"/>
                <a:gd name="T33" fmla="*/ 192 h 648"/>
                <a:gd name="T34" fmla="*/ 997 w 999"/>
                <a:gd name="T35" fmla="*/ 192 h 648"/>
                <a:gd name="T36" fmla="*/ 997 w 999"/>
                <a:gd name="T37" fmla="*/ 192 h 648"/>
                <a:gd name="T38" fmla="*/ 995 w 999"/>
                <a:gd name="T39" fmla="*/ 190 h 648"/>
                <a:gd name="T40" fmla="*/ 995 w 999"/>
                <a:gd name="T41" fmla="*/ 190 h 648"/>
                <a:gd name="T42" fmla="*/ 995 w 999"/>
                <a:gd name="T43" fmla="*/ 190 h 648"/>
                <a:gd name="T44" fmla="*/ 995 w 999"/>
                <a:gd name="T45" fmla="*/ 190 h 648"/>
                <a:gd name="T46" fmla="*/ 989 w 999"/>
                <a:gd name="T47" fmla="*/ 186 h 648"/>
                <a:gd name="T48" fmla="*/ 990 w 999"/>
                <a:gd name="T49" fmla="*/ 186 h 648"/>
                <a:gd name="T50" fmla="*/ 989 w 999"/>
                <a:gd name="T51" fmla="*/ 186 h 648"/>
                <a:gd name="T52" fmla="*/ 989 w 999"/>
                <a:gd name="T53" fmla="*/ 186 h 648"/>
                <a:gd name="T54" fmla="*/ 988 w 999"/>
                <a:gd name="T55" fmla="*/ 185 h 648"/>
                <a:gd name="T56" fmla="*/ 989 w 999"/>
                <a:gd name="T57" fmla="*/ 185 h 648"/>
                <a:gd name="T58" fmla="*/ 988 w 999"/>
                <a:gd name="T59" fmla="*/ 185 h 648"/>
                <a:gd name="T60" fmla="*/ 988 w 999"/>
                <a:gd name="T61" fmla="*/ 185 h 648"/>
                <a:gd name="T62" fmla="*/ 988 w 999"/>
                <a:gd name="T63" fmla="*/ 185 h 648"/>
                <a:gd name="T64" fmla="*/ 987 w 999"/>
                <a:gd name="T65" fmla="*/ 184 h 648"/>
                <a:gd name="T66" fmla="*/ 987 w 999"/>
                <a:gd name="T67" fmla="*/ 184 h 648"/>
                <a:gd name="T68" fmla="*/ 987 w 999"/>
                <a:gd name="T69" fmla="*/ 184 h 648"/>
                <a:gd name="T70" fmla="*/ 987 w 999"/>
                <a:gd name="T71" fmla="*/ 184 h 648"/>
                <a:gd name="T72" fmla="*/ 877 w 999"/>
                <a:gd name="T73" fmla="*/ 0 h 648"/>
                <a:gd name="T74" fmla="*/ 887 w 999"/>
                <a:gd name="T75" fmla="*/ 17 h 648"/>
                <a:gd name="T76" fmla="*/ 877 w 999"/>
                <a:gd name="T7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9" h="648">
                  <a:moveTo>
                    <a:pt x="906" y="197"/>
                  </a:moveTo>
                  <a:cubicBezTo>
                    <a:pt x="906" y="197"/>
                    <a:pt x="906" y="197"/>
                    <a:pt x="906" y="197"/>
                  </a:cubicBezTo>
                  <a:cubicBezTo>
                    <a:pt x="905" y="197"/>
                    <a:pt x="905" y="197"/>
                    <a:pt x="905" y="197"/>
                  </a:cubicBezTo>
                  <a:cubicBezTo>
                    <a:pt x="905" y="197"/>
                    <a:pt x="905" y="197"/>
                    <a:pt x="905" y="197"/>
                  </a:cubicBezTo>
                  <a:cubicBezTo>
                    <a:pt x="208" y="641"/>
                    <a:pt x="208" y="641"/>
                    <a:pt x="208" y="641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213" y="648"/>
                    <a:pt x="213" y="648"/>
                    <a:pt x="213" y="648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06" y="197"/>
                    <a:pt x="906" y="197"/>
                    <a:pt x="906" y="197"/>
                  </a:cubicBezTo>
                  <a:cubicBezTo>
                    <a:pt x="906" y="197"/>
                    <a:pt x="906" y="197"/>
                    <a:pt x="906" y="197"/>
                  </a:cubicBezTo>
                  <a:moveTo>
                    <a:pt x="999" y="195"/>
                  </a:moveTo>
                  <a:cubicBezTo>
                    <a:pt x="999" y="195"/>
                    <a:pt x="999" y="195"/>
                    <a:pt x="999" y="195"/>
                  </a:cubicBezTo>
                  <a:cubicBezTo>
                    <a:pt x="999" y="195"/>
                    <a:pt x="999" y="195"/>
                    <a:pt x="999" y="195"/>
                  </a:cubicBezTo>
                  <a:cubicBezTo>
                    <a:pt x="999" y="195"/>
                    <a:pt x="999" y="195"/>
                    <a:pt x="999" y="195"/>
                  </a:cubicBezTo>
                  <a:moveTo>
                    <a:pt x="997" y="192"/>
                  </a:moveTo>
                  <a:cubicBezTo>
                    <a:pt x="997" y="192"/>
                    <a:pt x="997" y="192"/>
                    <a:pt x="997" y="192"/>
                  </a:cubicBezTo>
                  <a:cubicBezTo>
                    <a:pt x="997" y="192"/>
                    <a:pt x="997" y="192"/>
                    <a:pt x="997" y="192"/>
                  </a:cubicBezTo>
                  <a:cubicBezTo>
                    <a:pt x="997" y="192"/>
                    <a:pt x="997" y="192"/>
                    <a:pt x="997" y="192"/>
                  </a:cubicBezTo>
                  <a:moveTo>
                    <a:pt x="995" y="190"/>
                  </a:moveTo>
                  <a:cubicBezTo>
                    <a:pt x="995" y="190"/>
                    <a:pt x="995" y="190"/>
                    <a:pt x="995" y="190"/>
                  </a:cubicBezTo>
                  <a:cubicBezTo>
                    <a:pt x="995" y="190"/>
                    <a:pt x="995" y="190"/>
                    <a:pt x="995" y="190"/>
                  </a:cubicBezTo>
                  <a:cubicBezTo>
                    <a:pt x="995" y="190"/>
                    <a:pt x="995" y="190"/>
                    <a:pt x="995" y="190"/>
                  </a:cubicBezTo>
                  <a:moveTo>
                    <a:pt x="989" y="186"/>
                  </a:moveTo>
                  <a:cubicBezTo>
                    <a:pt x="990" y="186"/>
                    <a:pt x="990" y="186"/>
                    <a:pt x="990" y="186"/>
                  </a:cubicBezTo>
                  <a:cubicBezTo>
                    <a:pt x="990" y="186"/>
                    <a:pt x="990" y="186"/>
                    <a:pt x="989" y="186"/>
                  </a:cubicBezTo>
                  <a:cubicBezTo>
                    <a:pt x="989" y="186"/>
                    <a:pt x="989" y="186"/>
                    <a:pt x="989" y="186"/>
                  </a:cubicBezTo>
                  <a:moveTo>
                    <a:pt x="988" y="185"/>
                  </a:moveTo>
                  <a:cubicBezTo>
                    <a:pt x="988" y="185"/>
                    <a:pt x="988" y="185"/>
                    <a:pt x="989" y="185"/>
                  </a:cubicBezTo>
                  <a:cubicBezTo>
                    <a:pt x="988" y="185"/>
                    <a:pt x="988" y="185"/>
                    <a:pt x="988" y="185"/>
                  </a:cubicBezTo>
                  <a:cubicBezTo>
                    <a:pt x="988" y="185"/>
                    <a:pt x="988" y="185"/>
                    <a:pt x="988" y="185"/>
                  </a:cubicBezTo>
                  <a:cubicBezTo>
                    <a:pt x="988" y="185"/>
                    <a:pt x="988" y="185"/>
                    <a:pt x="988" y="185"/>
                  </a:cubicBezTo>
                  <a:moveTo>
                    <a:pt x="987" y="184"/>
                  </a:moveTo>
                  <a:cubicBezTo>
                    <a:pt x="987" y="184"/>
                    <a:pt x="987" y="184"/>
                    <a:pt x="987" y="184"/>
                  </a:cubicBezTo>
                  <a:cubicBezTo>
                    <a:pt x="987" y="184"/>
                    <a:pt x="987" y="184"/>
                    <a:pt x="987" y="184"/>
                  </a:cubicBezTo>
                  <a:cubicBezTo>
                    <a:pt x="987" y="184"/>
                    <a:pt x="987" y="184"/>
                    <a:pt x="987" y="184"/>
                  </a:cubicBezTo>
                  <a:moveTo>
                    <a:pt x="877" y="0"/>
                  </a:moveTo>
                  <a:cubicBezTo>
                    <a:pt x="887" y="17"/>
                    <a:pt x="887" y="17"/>
                    <a:pt x="887" y="17"/>
                  </a:cubicBezTo>
                  <a:cubicBezTo>
                    <a:pt x="884" y="12"/>
                    <a:pt x="881" y="6"/>
                    <a:pt x="8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66712" y="3008313"/>
              <a:ext cx="157163" cy="61912"/>
            </a:xfrm>
            <a:custGeom>
              <a:avLst/>
              <a:gdLst>
                <a:gd name="T0" fmla="*/ 56 w 105"/>
                <a:gd name="T1" fmla="*/ 0 h 41"/>
                <a:gd name="T2" fmla="*/ 6 w 105"/>
                <a:gd name="T3" fmla="*/ 17 h 41"/>
                <a:gd name="T4" fmla="*/ 6 w 105"/>
                <a:gd name="T5" fmla="*/ 17 h 41"/>
                <a:gd name="T6" fmla="*/ 0 w 105"/>
                <a:gd name="T7" fmla="*/ 21 h 41"/>
                <a:gd name="T8" fmla="*/ 0 w 105"/>
                <a:gd name="T9" fmla="*/ 21 h 41"/>
                <a:gd name="T10" fmla="*/ 5 w 105"/>
                <a:gd name="T11" fmla="*/ 29 h 41"/>
                <a:gd name="T12" fmla="*/ 57 w 105"/>
                <a:gd name="T13" fmla="*/ 11 h 41"/>
                <a:gd name="T14" fmla="*/ 105 w 105"/>
                <a:gd name="T15" fmla="*/ 41 h 41"/>
                <a:gd name="T16" fmla="*/ 98 w 105"/>
                <a:gd name="T17" fmla="*/ 25 h 41"/>
                <a:gd name="T18" fmla="*/ 98 w 105"/>
                <a:gd name="T19" fmla="*/ 25 h 41"/>
                <a:gd name="T20" fmla="*/ 94 w 105"/>
                <a:gd name="T21" fmla="*/ 19 h 41"/>
                <a:gd name="T22" fmla="*/ 93 w 105"/>
                <a:gd name="T23" fmla="*/ 19 h 41"/>
                <a:gd name="T24" fmla="*/ 93 w 105"/>
                <a:gd name="T25" fmla="*/ 19 h 41"/>
                <a:gd name="T26" fmla="*/ 93 w 105"/>
                <a:gd name="T27" fmla="*/ 18 h 41"/>
                <a:gd name="T28" fmla="*/ 92 w 105"/>
                <a:gd name="T29" fmla="*/ 18 h 41"/>
                <a:gd name="T30" fmla="*/ 92 w 105"/>
                <a:gd name="T31" fmla="*/ 17 h 41"/>
                <a:gd name="T32" fmla="*/ 92 w 105"/>
                <a:gd name="T33" fmla="*/ 17 h 41"/>
                <a:gd name="T34" fmla="*/ 91 w 105"/>
                <a:gd name="T35" fmla="*/ 16 h 41"/>
                <a:gd name="T36" fmla="*/ 91 w 105"/>
                <a:gd name="T37" fmla="*/ 16 h 41"/>
                <a:gd name="T38" fmla="*/ 91 w 105"/>
                <a:gd name="T39" fmla="*/ 16 h 41"/>
                <a:gd name="T40" fmla="*/ 90 w 105"/>
                <a:gd name="T41" fmla="*/ 15 h 41"/>
                <a:gd name="T42" fmla="*/ 90 w 105"/>
                <a:gd name="T43" fmla="*/ 15 h 41"/>
                <a:gd name="T44" fmla="*/ 89 w 105"/>
                <a:gd name="T45" fmla="*/ 15 h 41"/>
                <a:gd name="T46" fmla="*/ 89 w 105"/>
                <a:gd name="T47" fmla="*/ 14 h 41"/>
                <a:gd name="T48" fmla="*/ 89 w 105"/>
                <a:gd name="T49" fmla="*/ 14 h 41"/>
                <a:gd name="T50" fmla="*/ 84 w 105"/>
                <a:gd name="T51" fmla="*/ 10 h 41"/>
                <a:gd name="T52" fmla="*/ 83 w 105"/>
                <a:gd name="T53" fmla="*/ 10 h 41"/>
                <a:gd name="T54" fmla="*/ 83 w 105"/>
                <a:gd name="T55" fmla="*/ 10 h 41"/>
                <a:gd name="T56" fmla="*/ 83 w 105"/>
                <a:gd name="T57" fmla="*/ 9 h 41"/>
                <a:gd name="T58" fmla="*/ 82 w 105"/>
                <a:gd name="T59" fmla="*/ 9 h 41"/>
                <a:gd name="T60" fmla="*/ 81 w 105"/>
                <a:gd name="T61" fmla="*/ 8 h 41"/>
                <a:gd name="T62" fmla="*/ 81 w 105"/>
                <a:gd name="T63" fmla="*/ 8 h 41"/>
                <a:gd name="T64" fmla="*/ 81 w 105"/>
                <a:gd name="T65" fmla="*/ 8 h 41"/>
                <a:gd name="T66" fmla="*/ 80 w 105"/>
                <a:gd name="T67" fmla="*/ 7 h 41"/>
                <a:gd name="T68" fmla="*/ 80 w 105"/>
                <a:gd name="T69" fmla="*/ 7 h 41"/>
                <a:gd name="T70" fmla="*/ 79 w 105"/>
                <a:gd name="T71" fmla="*/ 7 h 41"/>
                <a:gd name="T72" fmla="*/ 79 w 105"/>
                <a:gd name="T73" fmla="*/ 7 h 41"/>
                <a:gd name="T74" fmla="*/ 78 w 105"/>
                <a:gd name="T75" fmla="*/ 6 h 41"/>
                <a:gd name="T76" fmla="*/ 78 w 105"/>
                <a:gd name="T77" fmla="*/ 6 h 41"/>
                <a:gd name="T78" fmla="*/ 56 w 105"/>
                <a:gd name="T7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41">
                  <a:moveTo>
                    <a:pt x="56" y="0"/>
                  </a:moveTo>
                  <a:cubicBezTo>
                    <a:pt x="43" y="0"/>
                    <a:pt x="27" y="5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8"/>
                    <a:pt x="2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0" y="18"/>
                    <a:pt x="39" y="11"/>
                    <a:pt x="57" y="11"/>
                  </a:cubicBezTo>
                  <a:cubicBezTo>
                    <a:pt x="75" y="11"/>
                    <a:pt x="93" y="19"/>
                    <a:pt x="105" y="41"/>
                  </a:cubicBezTo>
                  <a:cubicBezTo>
                    <a:pt x="103" y="35"/>
                    <a:pt x="101" y="30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3"/>
                    <a:pt x="95" y="21"/>
                    <a:pt x="9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7" y="13"/>
                    <a:pt x="86" y="11"/>
                    <a:pt x="84" y="10"/>
                  </a:cubicBezTo>
                  <a:cubicBezTo>
                    <a:pt x="84" y="10"/>
                    <a:pt x="84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2" y="3"/>
                    <a:pt x="64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07975" y="2713038"/>
              <a:ext cx="6350" cy="11112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0 h 8"/>
                <a:gd name="T4" fmla="*/ 2 w 5"/>
                <a:gd name="T5" fmla="*/ 4 h 8"/>
                <a:gd name="T6" fmla="*/ 5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3" y="5"/>
                    <a:pt x="4" y="7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7"/>
          <p:cNvSpPr>
            <a:spLocks/>
          </p:cNvSpPr>
          <p:nvPr/>
        </p:nvSpPr>
        <p:spPr bwMode="auto">
          <a:xfrm>
            <a:off x="4871732" y="3969239"/>
            <a:ext cx="508132" cy="1614487"/>
          </a:xfrm>
          <a:custGeom>
            <a:avLst/>
            <a:gdLst>
              <a:gd name="T0" fmla="*/ 61 w 338"/>
              <a:gd name="T1" fmla="*/ 985 h 1074"/>
              <a:gd name="T2" fmla="*/ 61 w 338"/>
              <a:gd name="T3" fmla="*/ 985 h 1074"/>
              <a:gd name="T4" fmla="*/ 62 w 338"/>
              <a:gd name="T5" fmla="*/ 159 h 1074"/>
              <a:gd name="T6" fmla="*/ 199 w 338"/>
              <a:gd name="T7" fmla="*/ 0 h 1074"/>
              <a:gd name="T8" fmla="*/ 338 w 338"/>
              <a:gd name="T9" fmla="*/ 160 h 1074"/>
              <a:gd name="T10" fmla="*/ 337 w 338"/>
              <a:gd name="T11" fmla="*/ 761 h 1074"/>
              <a:gd name="T12" fmla="*/ 337 w 338"/>
              <a:gd name="T13" fmla="*/ 986 h 1074"/>
              <a:gd name="T14" fmla="*/ 256 w 338"/>
              <a:gd name="T15" fmla="*/ 1067 h 1074"/>
              <a:gd name="T16" fmla="*/ 0 w 338"/>
              <a:gd name="T17" fmla="*/ 1067 h 1074"/>
              <a:gd name="T18" fmla="*/ 61 w 338"/>
              <a:gd name="T19" fmla="*/ 986 h 1074"/>
              <a:gd name="T20" fmla="*/ 61 w 338"/>
              <a:gd name="T21" fmla="*/ 985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8" h="1074">
                <a:moveTo>
                  <a:pt x="61" y="985"/>
                </a:moveTo>
                <a:cubicBezTo>
                  <a:pt x="61" y="985"/>
                  <a:pt x="61" y="985"/>
                  <a:pt x="61" y="985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199" y="0"/>
                  <a:pt x="199" y="0"/>
                  <a:pt x="199" y="0"/>
                </a:cubicBezTo>
                <a:cubicBezTo>
                  <a:pt x="338" y="160"/>
                  <a:pt x="338" y="160"/>
                  <a:pt x="338" y="160"/>
                </a:cubicBezTo>
                <a:cubicBezTo>
                  <a:pt x="337" y="761"/>
                  <a:pt x="337" y="761"/>
                  <a:pt x="337" y="761"/>
                </a:cubicBezTo>
                <a:cubicBezTo>
                  <a:pt x="337" y="836"/>
                  <a:pt x="337" y="911"/>
                  <a:pt x="337" y="986"/>
                </a:cubicBezTo>
                <a:cubicBezTo>
                  <a:pt x="337" y="1074"/>
                  <a:pt x="289" y="1067"/>
                  <a:pt x="256" y="10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30" y="1066"/>
                  <a:pt x="61" y="1057"/>
                  <a:pt x="61" y="986"/>
                </a:cubicBezTo>
                <a:cubicBezTo>
                  <a:pt x="61" y="985"/>
                  <a:pt x="61" y="985"/>
                  <a:pt x="61" y="98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860047" y="3946851"/>
            <a:ext cx="384275" cy="1604963"/>
            <a:chOff x="-2060575" y="2630488"/>
            <a:chExt cx="384175" cy="1604962"/>
          </a:xfrm>
          <a:solidFill>
            <a:schemeClr val="bg1">
              <a:lumMod val="50000"/>
            </a:schemeClr>
          </a:solidFill>
        </p:grpSpPr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-1963738" y="2811463"/>
              <a:ext cx="55563" cy="1301750"/>
            </a:xfrm>
            <a:custGeom>
              <a:avLst/>
              <a:gdLst>
                <a:gd name="T0" fmla="*/ 37 w 37"/>
                <a:gd name="T1" fmla="*/ 0 h 866"/>
                <a:gd name="T2" fmla="*/ 0 w 37"/>
                <a:gd name="T3" fmla="*/ 39 h 866"/>
                <a:gd name="T4" fmla="*/ 0 w 37"/>
                <a:gd name="T5" fmla="*/ 866 h 866"/>
                <a:gd name="T6" fmla="*/ 0 w 37"/>
                <a:gd name="T7" fmla="*/ 866 h 866"/>
                <a:gd name="T8" fmla="*/ 9 w 37"/>
                <a:gd name="T9" fmla="*/ 866 h 866"/>
                <a:gd name="T10" fmla="*/ 9 w 37"/>
                <a:gd name="T11" fmla="*/ 866 h 866"/>
                <a:gd name="T12" fmla="*/ 9 w 37"/>
                <a:gd name="T13" fmla="*/ 865 h 866"/>
                <a:gd name="T14" fmla="*/ 9 w 37"/>
                <a:gd name="T15" fmla="*/ 865 h 866"/>
                <a:gd name="T16" fmla="*/ 9 w 37"/>
                <a:gd name="T17" fmla="*/ 39 h 866"/>
                <a:gd name="T18" fmla="*/ 37 w 37"/>
                <a:gd name="T19" fmla="*/ 8 h 866"/>
                <a:gd name="T20" fmla="*/ 37 w 37"/>
                <a:gd name="T21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866">
                  <a:moveTo>
                    <a:pt x="37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866"/>
                    <a:pt x="0" y="866"/>
                    <a:pt x="0" y="866"/>
                  </a:cubicBezTo>
                  <a:cubicBezTo>
                    <a:pt x="0" y="866"/>
                    <a:pt x="0" y="866"/>
                    <a:pt x="0" y="866"/>
                  </a:cubicBezTo>
                  <a:cubicBezTo>
                    <a:pt x="9" y="866"/>
                    <a:pt x="9" y="866"/>
                    <a:pt x="9" y="866"/>
                  </a:cubicBezTo>
                  <a:cubicBezTo>
                    <a:pt x="9" y="866"/>
                    <a:pt x="9" y="866"/>
                    <a:pt x="9" y="866"/>
                  </a:cubicBezTo>
                  <a:cubicBezTo>
                    <a:pt x="9" y="865"/>
                    <a:pt x="9" y="865"/>
                    <a:pt x="9" y="865"/>
                  </a:cubicBezTo>
                  <a:cubicBezTo>
                    <a:pt x="9" y="865"/>
                    <a:pt x="9" y="865"/>
                    <a:pt x="9" y="86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-1963738" y="4113213"/>
              <a:ext cx="12700" cy="12700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8 h 8"/>
                <a:gd name="T4" fmla="*/ 9 w 9"/>
                <a:gd name="T5" fmla="*/ 4 h 8"/>
                <a:gd name="T6" fmla="*/ 9 w 9"/>
                <a:gd name="T7" fmla="*/ 0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3" y="7"/>
                    <a:pt x="6" y="6"/>
                    <a:pt x="9" y="4"/>
                  </a:cubicBezTo>
                  <a:cubicBezTo>
                    <a:pt x="9" y="3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-2060575" y="4225925"/>
              <a:ext cx="66675" cy="9525"/>
            </a:xfrm>
            <a:custGeom>
              <a:avLst/>
              <a:gdLst>
                <a:gd name="T0" fmla="*/ 25 w 44"/>
                <a:gd name="T1" fmla="*/ 6 h 7"/>
                <a:gd name="T2" fmla="*/ 17 w 44"/>
                <a:gd name="T3" fmla="*/ 7 h 7"/>
                <a:gd name="T4" fmla="*/ 17 w 44"/>
                <a:gd name="T5" fmla="*/ 7 h 7"/>
                <a:gd name="T6" fmla="*/ 24 w 44"/>
                <a:gd name="T7" fmla="*/ 6 h 7"/>
                <a:gd name="T8" fmla="*/ 25 w 44"/>
                <a:gd name="T9" fmla="*/ 6 h 7"/>
                <a:gd name="T10" fmla="*/ 25 w 44"/>
                <a:gd name="T11" fmla="*/ 6 h 7"/>
                <a:gd name="T12" fmla="*/ 32 w 44"/>
                <a:gd name="T13" fmla="*/ 5 h 7"/>
                <a:gd name="T14" fmla="*/ 30 w 44"/>
                <a:gd name="T15" fmla="*/ 5 h 7"/>
                <a:gd name="T16" fmla="*/ 31 w 44"/>
                <a:gd name="T17" fmla="*/ 5 h 7"/>
                <a:gd name="T18" fmla="*/ 31 w 44"/>
                <a:gd name="T19" fmla="*/ 5 h 7"/>
                <a:gd name="T20" fmla="*/ 32 w 44"/>
                <a:gd name="T21" fmla="*/ 5 h 7"/>
                <a:gd name="T22" fmla="*/ 0 w 44"/>
                <a:gd name="T23" fmla="*/ 4 h 7"/>
                <a:gd name="T24" fmla="*/ 17 w 44"/>
                <a:gd name="T25" fmla="*/ 7 h 7"/>
                <a:gd name="T26" fmla="*/ 17 w 44"/>
                <a:gd name="T27" fmla="*/ 7 h 7"/>
                <a:gd name="T28" fmla="*/ 0 w 44"/>
                <a:gd name="T29" fmla="*/ 4 h 7"/>
                <a:gd name="T30" fmla="*/ 0 w 44"/>
                <a:gd name="T31" fmla="*/ 4 h 7"/>
                <a:gd name="T32" fmla="*/ 38 w 44"/>
                <a:gd name="T33" fmla="*/ 3 h 7"/>
                <a:gd name="T34" fmla="*/ 38 w 44"/>
                <a:gd name="T35" fmla="*/ 3 h 7"/>
                <a:gd name="T36" fmla="*/ 38 w 44"/>
                <a:gd name="T37" fmla="*/ 3 h 7"/>
                <a:gd name="T38" fmla="*/ 38 w 44"/>
                <a:gd name="T39" fmla="*/ 3 h 7"/>
                <a:gd name="T40" fmla="*/ 40 w 44"/>
                <a:gd name="T41" fmla="*/ 2 h 7"/>
                <a:gd name="T42" fmla="*/ 40 w 44"/>
                <a:gd name="T43" fmla="*/ 2 h 7"/>
                <a:gd name="T44" fmla="*/ 40 w 44"/>
                <a:gd name="T45" fmla="*/ 2 h 7"/>
                <a:gd name="T46" fmla="*/ 40 w 44"/>
                <a:gd name="T47" fmla="*/ 2 h 7"/>
                <a:gd name="T48" fmla="*/ 41 w 44"/>
                <a:gd name="T49" fmla="*/ 1 h 7"/>
                <a:gd name="T50" fmla="*/ 41 w 44"/>
                <a:gd name="T51" fmla="*/ 1 h 7"/>
                <a:gd name="T52" fmla="*/ 41 w 44"/>
                <a:gd name="T53" fmla="*/ 1 h 7"/>
                <a:gd name="T54" fmla="*/ 41 w 44"/>
                <a:gd name="T55" fmla="*/ 1 h 7"/>
                <a:gd name="T56" fmla="*/ 43 w 44"/>
                <a:gd name="T57" fmla="*/ 1 h 7"/>
                <a:gd name="T58" fmla="*/ 42 w 44"/>
                <a:gd name="T59" fmla="*/ 1 h 7"/>
                <a:gd name="T60" fmla="*/ 42 w 44"/>
                <a:gd name="T61" fmla="*/ 1 h 7"/>
                <a:gd name="T62" fmla="*/ 43 w 44"/>
                <a:gd name="T63" fmla="*/ 1 h 7"/>
                <a:gd name="T64" fmla="*/ 44 w 44"/>
                <a:gd name="T65" fmla="*/ 0 h 7"/>
                <a:gd name="T66" fmla="*/ 44 w 44"/>
                <a:gd name="T67" fmla="*/ 0 h 7"/>
                <a:gd name="T68" fmla="*/ 44 w 44"/>
                <a:gd name="T69" fmla="*/ 0 h 7"/>
                <a:gd name="T70" fmla="*/ 44 w 44"/>
                <a:gd name="T71" fmla="*/ 0 h 7"/>
                <a:gd name="T72" fmla="*/ 44 w 44"/>
                <a:gd name="T73" fmla="*/ 0 h 7"/>
                <a:gd name="T74" fmla="*/ 44 w 44"/>
                <a:gd name="T75" fmla="*/ 0 h 7"/>
                <a:gd name="T76" fmla="*/ 44 w 44"/>
                <a:gd name="T77" fmla="*/ 0 h 7"/>
                <a:gd name="T78" fmla="*/ 44 w 44"/>
                <a:gd name="T79" fmla="*/ 0 h 7"/>
                <a:gd name="T80" fmla="*/ 44 w 44"/>
                <a:gd name="T81" fmla="*/ 0 h 7"/>
                <a:gd name="T82" fmla="*/ 44 w 44"/>
                <a:gd name="T8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7">
                  <a:moveTo>
                    <a:pt x="25" y="6"/>
                  </a:moveTo>
                  <a:cubicBezTo>
                    <a:pt x="22" y="6"/>
                    <a:pt x="20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22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moveTo>
                    <a:pt x="32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2" y="5"/>
                  </a:cubicBezTo>
                  <a:moveTo>
                    <a:pt x="0" y="4"/>
                  </a:moveTo>
                  <a:cubicBezTo>
                    <a:pt x="6" y="6"/>
                    <a:pt x="11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1" y="6"/>
                    <a:pt x="6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moveTo>
                    <a:pt x="41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43" y="1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-2060575" y="4132263"/>
              <a:ext cx="109538" cy="103187"/>
            </a:xfrm>
            <a:custGeom>
              <a:avLst/>
              <a:gdLst>
                <a:gd name="T0" fmla="*/ 64 w 73"/>
                <a:gd name="T1" fmla="*/ 0 h 69"/>
                <a:gd name="T2" fmla="*/ 5 w 73"/>
                <a:gd name="T3" fmla="*/ 66 h 69"/>
                <a:gd name="T4" fmla="*/ 0 w 73"/>
                <a:gd name="T5" fmla="*/ 66 h 69"/>
                <a:gd name="T6" fmla="*/ 17 w 73"/>
                <a:gd name="T7" fmla="*/ 69 h 69"/>
                <a:gd name="T8" fmla="*/ 17 w 73"/>
                <a:gd name="T9" fmla="*/ 69 h 69"/>
                <a:gd name="T10" fmla="*/ 25 w 73"/>
                <a:gd name="T11" fmla="*/ 68 h 69"/>
                <a:gd name="T12" fmla="*/ 25 w 73"/>
                <a:gd name="T13" fmla="*/ 68 h 69"/>
                <a:gd name="T14" fmla="*/ 26 w 73"/>
                <a:gd name="T15" fmla="*/ 68 h 69"/>
                <a:gd name="T16" fmla="*/ 27 w 73"/>
                <a:gd name="T17" fmla="*/ 68 h 69"/>
                <a:gd name="T18" fmla="*/ 27 w 73"/>
                <a:gd name="T19" fmla="*/ 68 h 69"/>
                <a:gd name="T20" fmla="*/ 28 w 73"/>
                <a:gd name="T21" fmla="*/ 67 h 69"/>
                <a:gd name="T22" fmla="*/ 28 w 73"/>
                <a:gd name="T23" fmla="*/ 67 h 69"/>
                <a:gd name="T24" fmla="*/ 29 w 73"/>
                <a:gd name="T25" fmla="*/ 67 h 69"/>
                <a:gd name="T26" fmla="*/ 30 w 73"/>
                <a:gd name="T27" fmla="*/ 67 h 69"/>
                <a:gd name="T28" fmla="*/ 30 w 73"/>
                <a:gd name="T29" fmla="*/ 67 h 69"/>
                <a:gd name="T30" fmla="*/ 32 w 73"/>
                <a:gd name="T31" fmla="*/ 67 h 69"/>
                <a:gd name="T32" fmla="*/ 38 w 73"/>
                <a:gd name="T33" fmla="*/ 65 h 69"/>
                <a:gd name="T34" fmla="*/ 38 w 73"/>
                <a:gd name="T35" fmla="*/ 65 h 69"/>
                <a:gd name="T36" fmla="*/ 38 w 73"/>
                <a:gd name="T37" fmla="*/ 65 h 69"/>
                <a:gd name="T38" fmla="*/ 39 w 73"/>
                <a:gd name="T39" fmla="*/ 64 h 69"/>
                <a:gd name="T40" fmla="*/ 39 w 73"/>
                <a:gd name="T41" fmla="*/ 64 h 69"/>
                <a:gd name="T42" fmla="*/ 40 w 73"/>
                <a:gd name="T43" fmla="*/ 64 h 69"/>
                <a:gd name="T44" fmla="*/ 40 w 73"/>
                <a:gd name="T45" fmla="*/ 64 h 69"/>
                <a:gd name="T46" fmla="*/ 40 w 73"/>
                <a:gd name="T47" fmla="*/ 64 h 69"/>
                <a:gd name="T48" fmla="*/ 41 w 73"/>
                <a:gd name="T49" fmla="*/ 63 h 69"/>
                <a:gd name="T50" fmla="*/ 41 w 73"/>
                <a:gd name="T51" fmla="*/ 63 h 69"/>
                <a:gd name="T52" fmla="*/ 41 w 73"/>
                <a:gd name="T53" fmla="*/ 63 h 69"/>
                <a:gd name="T54" fmla="*/ 42 w 73"/>
                <a:gd name="T55" fmla="*/ 63 h 69"/>
                <a:gd name="T56" fmla="*/ 43 w 73"/>
                <a:gd name="T57" fmla="*/ 63 h 69"/>
                <a:gd name="T58" fmla="*/ 43 w 73"/>
                <a:gd name="T59" fmla="*/ 63 h 69"/>
                <a:gd name="T60" fmla="*/ 44 w 73"/>
                <a:gd name="T61" fmla="*/ 62 h 69"/>
                <a:gd name="T62" fmla="*/ 44 w 73"/>
                <a:gd name="T63" fmla="*/ 62 h 69"/>
                <a:gd name="T64" fmla="*/ 44 w 73"/>
                <a:gd name="T65" fmla="*/ 62 h 69"/>
                <a:gd name="T66" fmla="*/ 44 w 73"/>
                <a:gd name="T67" fmla="*/ 62 h 69"/>
                <a:gd name="T68" fmla="*/ 44 w 73"/>
                <a:gd name="T69" fmla="*/ 62 h 69"/>
                <a:gd name="T70" fmla="*/ 44 w 73"/>
                <a:gd name="T71" fmla="*/ 62 h 69"/>
                <a:gd name="T72" fmla="*/ 44 w 73"/>
                <a:gd name="T73" fmla="*/ 62 h 69"/>
                <a:gd name="T74" fmla="*/ 73 w 73"/>
                <a:gd name="T75" fmla="*/ 0 h 69"/>
                <a:gd name="T76" fmla="*/ 64 w 73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69">
                  <a:moveTo>
                    <a:pt x="64" y="0"/>
                  </a:moveTo>
                  <a:cubicBezTo>
                    <a:pt x="61" y="33"/>
                    <a:pt x="46" y="66"/>
                    <a:pt x="5" y="66"/>
                  </a:cubicBezTo>
                  <a:cubicBezTo>
                    <a:pt x="3" y="66"/>
                    <a:pt x="2" y="66"/>
                    <a:pt x="0" y="66"/>
                  </a:cubicBezTo>
                  <a:cubicBezTo>
                    <a:pt x="6" y="68"/>
                    <a:pt x="11" y="68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0" y="69"/>
                    <a:pt x="22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4" y="66"/>
                    <a:pt x="36" y="66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59" y="53"/>
                    <a:pt x="71" y="36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-1706563" y="4235450"/>
              <a:ext cx="30163" cy="0"/>
            </a:xfrm>
            <a:custGeom>
              <a:avLst/>
              <a:gdLst>
                <a:gd name="T0" fmla="*/ 0 w 20"/>
                <a:gd name="T1" fmla="*/ 13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5" y="0"/>
                    <a:pt x="18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-1963738" y="2630488"/>
              <a:ext cx="220663" cy="1501775"/>
            </a:xfrm>
            <a:custGeom>
              <a:avLst/>
              <a:gdLst>
                <a:gd name="T0" fmla="*/ 9 w 147"/>
                <a:gd name="T1" fmla="*/ 990 h 998"/>
                <a:gd name="T2" fmla="*/ 0 w 147"/>
                <a:gd name="T3" fmla="*/ 994 h 998"/>
                <a:gd name="T4" fmla="*/ 0 w 147"/>
                <a:gd name="T5" fmla="*/ 998 h 998"/>
                <a:gd name="T6" fmla="*/ 9 w 147"/>
                <a:gd name="T7" fmla="*/ 998 h 998"/>
                <a:gd name="T8" fmla="*/ 9 w 147"/>
                <a:gd name="T9" fmla="*/ 994 h 998"/>
                <a:gd name="T10" fmla="*/ 9 w 147"/>
                <a:gd name="T11" fmla="*/ 994 h 998"/>
                <a:gd name="T12" fmla="*/ 9 w 147"/>
                <a:gd name="T13" fmla="*/ 990 h 998"/>
                <a:gd name="T14" fmla="*/ 147 w 147"/>
                <a:gd name="T15" fmla="*/ 0 h 998"/>
                <a:gd name="T16" fmla="*/ 37 w 147"/>
                <a:gd name="T17" fmla="*/ 120 h 998"/>
                <a:gd name="T18" fmla="*/ 37 w 147"/>
                <a:gd name="T19" fmla="*/ 128 h 998"/>
                <a:gd name="T20" fmla="*/ 147 w 147"/>
                <a:gd name="T21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998">
                  <a:moveTo>
                    <a:pt x="9" y="990"/>
                  </a:moveTo>
                  <a:cubicBezTo>
                    <a:pt x="6" y="992"/>
                    <a:pt x="3" y="993"/>
                    <a:pt x="0" y="994"/>
                  </a:cubicBezTo>
                  <a:cubicBezTo>
                    <a:pt x="0" y="996"/>
                    <a:pt x="0" y="997"/>
                    <a:pt x="0" y="998"/>
                  </a:cubicBezTo>
                  <a:cubicBezTo>
                    <a:pt x="9" y="998"/>
                    <a:pt x="9" y="998"/>
                    <a:pt x="9" y="998"/>
                  </a:cubicBezTo>
                  <a:cubicBezTo>
                    <a:pt x="9" y="997"/>
                    <a:pt x="9" y="995"/>
                    <a:pt x="9" y="994"/>
                  </a:cubicBezTo>
                  <a:cubicBezTo>
                    <a:pt x="9" y="994"/>
                    <a:pt x="9" y="994"/>
                    <a:pt x="9" y="994"/>
                  </a:cubicBezTo>
                  <a:cubicBezTo>
                    <a:pt x="9" y="992"/>
                    <a:pt x="9" y="991"/>
                    <a:pt x="9" y="990"/>
                  </a:cubicBezTo>
                  <a:moveTo>
                    <a:pt x="147" y="0"/>
                  </a:moveTo>
                  <a:cubicBezTo>
                    <a:pt x="37" y="120"/>
                    <a:pt x="37" y="120"/>
                    <a:pt x="37" y="120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Freeform 24"/>
          <p:cNvSpPr>
            <a:spLocks/>
          </p:cNvSpPr>
          <p:nvPr/>
        </p:nvSpPr>
        <p:spPr bwMode="auto">
          <a:xfrm>
            <a:off x="4853635" y="2937437"/>
            <a:ext cx="1514869" cy="1109663"/>
          </a:xfrm>
          <a:custGeom>
            <a:avLst/>
            <a:gdLst>
              <a:gd name="T0" fmla="*/ 212 w 1006"/>
              <a:gd name="T1" fmla="*/ 93 h 737"/>
              <a:gd name="T2" fmla="*/ 212 w 1006"/>
              <a:gd name="T3" fmla="*/ 93 h 737"/>
              <a:gd name="T4" fmla="*/ 934 w 1006"/>
              <a:gd name="T5" fmla="*/ 496 h 737"/>
              <a:gd name="T6" fmla="*/ 1006 w 1006"/>
              <a:gd name="T7" fmla="*/ 693 h 737"/>
              <a:gd name="T8" fmla="*/ 799 w 1006"/>
              <a:gd name="T9" fmla="*/ 737 h 737"/>
              <a:gd name="T10" fmla="*/ 274 w 1006"/>
              <a:gd name="T11" fmla="*/ 444 h 737"/>
              <a:gd name="T12" fmla="*/ 77 w 1006"/>
              <a:gd name="T13" fmla="*/ 334 h 737"/>
              <a:gd name="T14" fmla="*/ 46 w 1006"/>
              <a:gd name="T15" fmla="*/ 223 h 737"/>
              <a:gd name="T16" fmla="*/ 170 w 1006"/>
              <a:gd name="T17" fmla="*/ 0 h 737"/>
              <a:gd name="T18" fmla="*/ 212 w 1006"/>
              <a:gd name="T19" fmla="*/ 93 h 737"/>
              <a:gd name="T20" fmla="*/ 212 w 1006"/>
              <a:gd name="T21" fmla="*/ 93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6" h="737">
                <a:moveTo>
                  <a:pt x="212" y="93"/>
                </a:moveTo>
                <a:cubicBezTo>
                  <a:pt x="212" y="93"/>
                  <a:pt x="212" y="93"/>
                  <a:pt x="212" y="93"/>
                </a:cubicBezTo>
                <a:cubicBezTo>
                  <a:pt x="934" y="496"/>
                  <a:pt x="934" y="496"/>
                  <a:pt x="934" y="496"/>
                </a:cubicBezTo>
                <a:cubicBezTo>
                  <a:pt x="1006" y="693"/>
                  <a:pt x="1006" y="693"/>
                  <a:pt x="1006" y="693"/>
                </a:cubicBezTo>
                <a:cubicBezTo>
                  <a:pt x="799" y="737"/>
                  <a:pt x="799" y="737"/>
                  <a:pt x="799" y="737"/>
                </a:cubicBezTo>
                <a:cubicBezTo>
                  <a:pt x="274" y="444"/>
                  <a:pt x="274" y="444"/>
                  <a:pt x="274" y="444"/>
                </a:cubicBezTo>
                <a:cubicBezTo>
                  <a:pt x="208" y="407"/>
                  <a:pt x="143" y="370"/>
                  <a:pt x="77" y="334"/>
                </a:cubicBezTo>
                <a:cubicBezTo>
                  <a:pt x="0" y="291"/>
                  <a:pt x="29" y="252"/>
                  <a:pt x="46" y="223"/>
                </a:cubicBezTo>
                <a:cubicBezTo>
                  <a:pt x="170" y="0"/>
                  <a:pt x="170" y="0"/>
                  <a:pt x="170" y="0"/>
                </a:cubicBezTo>
                <a:cubicBezTo>
                  <a:pt x="157" y="26"/>
                  <a:pt x="150" y="58"/>
                  <a:pt x="212" y="93"/>
                </a:cubicBezTo>
                <a:cubicBezTo>
                  <a:pt x="212" y="93"/>
                  <a:pt x="212" y="93"/>
                  <a:pt x="212" y="9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25"/>
          <p:cNvSpPr>
            <a:spLocks noEditPoints="1"/>
          </p:cNvSpPr>
          <p:nvPr/>
        </p:nvSpPr>
        <p:spPr bwMode="auto">
          <a:xfrm>
            <a:off x="5088952" y="2930854"/>
            <a:ext cx="1270331" cy="1055687"/>
          </a:xfrm>
          <a:custGeom>
            <a:avLst/>
            <a:gdLst>
              <a:gd name="T0" fmla="*/ 54 w 844"/>
              <a:gd name="T1" fmla="*/ 93 h 702"/>
              <a:gd name="T2" fmla="*/ 50 w 844"/>
              <a:gd name="T3" fmla="*/ 101 h 702"/>
              <a:gd name="T4" fmla="*/ 50 w 844"/>
              <a:gd name="T5" fmla="*/ 101 h 702"/>
              <a:gd name="T6" fmla="*/ 51 w 844"/>
              <a:gd name="T7" fmla="*/ 102 h 702"/>
              <a:gd name="T8" fmla="*/ 51 w 844"/>
              <a:gd name="T9" fmla="*/ 102 h 702"/>
              <a:gd name="T10" fmla="*/ 772 w 844"/>
              <a:gd name="T11" fmla="*/ 505 h 702"/>
              <a:gd name="T12" fmla="*/ 844 w 844"/>
              <a:gd name="T13" fmla="*/ 702 h 702"/>
              <a:gd name="T14" fmla="*/ 777 w 844"/>
              <a:gd name="T15" fmla="*/ 497 h 702"/>
              <a:gd name="T16" fmla="*/ 54 w 844"/>
              <a:gd name="T17" fmla="*/ 93 h 702"/>
              <a:gd name="T18" fmla="*/ 54 w 844"/>
              <a:gd name="T19" fmla="*/ 93 h 702"/>
              <a:gd name="T20" fmla="*/ 0 w 844"/>
              <a:gd name="T21" fmla="*/ 36 h 702"/>
              <a:gd name="T22" fmla="*/ 0 w 844"/>
              <a:gd name="T23" fmla="*/ 36 h 702"/>
              <a:gd name="T24" fmla="*/ 0 w 844"/>
              <a:gd name="T25" fmla="*/ 36 h 702"/>
              <a:gd name="T26" fmla="*/ 0 w 844"/>
              <a:gd name="T27" fmla="*/ 36 h 702"/>
              <a:gd name="T28" fmla="*/ 3 w 844"/>
              <a:gd name="T29" fmla="*/ 22 h 702"/>
              <a:gd name="T30" fmla="*/ 3 w 844"/>
              <a:gd name="T31" fmla="*/ 22 h 702"/>
              <a:gd name="T32" fmla="*/ 3 w 844"/>
              <a:gd name="T33" fmla="*/ 22 h 702"/>
              <a:gd name="T34" fmla="*/ 3 w 844"/>
              <a:gd name="T35" fmla="*/ 23 h 702"/>
              <a:gd name="T36" fmla="*/ 3 w 844"/>
              <a:gd name="T37" fmla="*/ 22 h 702"/>
              <a:gd name="T38" fmla="*/ 4 w 844"/>
              <a:gd name="T39" fmla="*/ 20 h 702"/>
              <a:gd name="T40" fmla="*/ 4 w 844"/>
              <a:gd name="T41" fmla="*/ 20 h 702"/>
              <a:gd name="T42" fmla="*/ 4 w 844"/>
              <a:gd name="T43" fmla="*/ 20 h 702"/>
              <a:gd name="T44" fmla="*/ 4 w 844"/>
              <a:gd name="T45" fmla="*/ 20 h 702"/>
              <a:gd name="T46" fmla="*/ 6 w 844"/>
              <a:gd name="T47" fmla="*/ 14 h 702"/>
              <a:gd name="T48" fmla="*/ 5 w 844"/>
              <a:gd name="T49" fmla="*/ 17 h 702"/>
              <a:gd name="T50" fmla="*/ 6 w 844"/>
              <a:gd name="T51" fmla="*/ 14 h 702"/>
              <a:gd name="T52" fmla="*/ 17 w 844"/>
              <a:gd name="T53" fmla="*/ 0 h 702"/>
              <a:gd name="T54" fmla="*/ 7 w 844"/>
              <a:gd name="T55" fmla="*/ 13 h 702"/>
              <a:gd name="T56" fmla="*/ 7 w 844"/>
              <a:gd name="T57" fmla="*/ 13 h 702"/>
              <a:gd name="T58" fmla="*/ 7 w 844"/>
              <a:gd name="T59" fmla="*/ 13 h 702"/>
              <a:gd name="T60" fmla="*/ 17 w 844"/>
              <a:gd name="T61" fmla="*/ 0 h 702"/>
              <a:gd name="T62" fmla="*/ 17 w 844"/>
              <a:gd name="T63" fmla="*/ 0 h 702"/>
              <a:gd name="T64" fmla="*/ 17 w 844"/>
              <a:gd name="T65" fmla="*/ 0 h 702"/>
              <a:gd name="T66" fmla="*/ 17 w 844"/>
              <a:gd name="T67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44" h="702">
                <a:moveTo>
                  <a:pt x="54" y="93"/>
                </a:moveTo>
                <a:cubicBezTo>
                  <a:pt x="50" y="101"/>
                  <a:pt x="50" y="101"/>
                  <a:pt x="50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772" y="505"/>
                  <a:pt x="772" y="505"/>
                  <a:pt x="772" y="505"/>
                </a:cubicBezTo>
                <a:cubicBezTo>
                  <a:pt x="844" y="702"/>
                  <a:pt x="844" y="702"/>
                  <a:pt x="844" y="702"/>
                </a:cubicBezTo>
                <a:cubicBezTo>
                  <a:pt x="777" y="497"/>
                  <a:pt x="777" y="497"/>
                  <a:pt x="777" y="497"/>
                </a:cubicBezTo>
                <a:cubicBezTo>
                  <a:pt x="54" y="93"/>
                  <a:pt x="54" y="93"/>
                  <a:pt x="54" y="93"/>
                </a:cubicBezTo>
                <a:cubicBezTo>
                  <a:pt x="54" y="93"/>
                  <a:pt x="54" y="93"/>
                  <a:pt x="54" y="93"/>
                </a:cubicBezTo>
                <a:moveTo>
                  <a:pt x="0" y="36"/>
                </a:move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moveTo>
                  <a:pt x="3" y="22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2"/>
                  <a:pt x="3" y="22"/>
                  <a:pt x="3" y="22"/>
                </a:cubicBezTo>
                <a:moveTo>
                  <a:pt x="4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moveTo>
                  <a:pt x="6" y="14"/>
                </a:moveTo>
                <a:cubicBezTo>
                  <a:pt x="6" y="15"/>
                  <a:pt x="6" y="16"/>
                  <a:pt x="5" y="17"/>
                </a:cubicBezTo>
                <a:cubicBezTo>
                  <a:pt x="6" y="16"/>
                  <a:pt x="6" y="15"/>
                  <a:pt x="6" y="14"/>
                </a:cubicBezTo>
                <a:moveTo>
                  <a:pt x="17" y="0"/>
                </a:moveTo>
                <a:cubicBezTo>
                  <a:pt x="13" y="4"/>
                  <a:pt x="10" y="8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10" y="8"/>
                  <a:pt x="13" y="4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5078757" y="2929187"/>
            <a:ext cx="95276" cy="152400"/>
          </a:xfrm>
          <a:custGeom>
            <a:avLst/>
            <a:gdLst>
              <a:gd name="T0" fmla="*/ 26 w 63"/>
              <a:gd name="T1" fmla="*/ 0 h 101"/>
              <a:gd name="T2" fmla="*/ 26 w 63"/>
              <a:gd name="T3" fmla="*/ 0 h 101"/>
              <a:gd name="T4" fmla="*/ 26 w 63"/>
              <a:gd name="T5" fmla="*/ 0 h 101"/>
              <a:gd name="T6" fmla="*/ 26 w 63"/>
              <a:gd name="T7" fmla="*/ 0 h 101"/>
              <a:gd name="T8" fmla="*/ 16 w 63"/>
              <a:gd name="T9" fmla="*/ 13 h 101"/>
              <a:gd name="T10" fmla="*/ 16 w 63"/>
              <a:gd name="T11" fmla="*/ 13 h 101"/>
              <a:gd name="T12" fmla="*/ 16 w 63"/>
              <a:gd name="T13" fmla="*/ 13 h 101"/>
              <a:gd name="T14" fmla="*/ 15 w 63"/>
              <a:gd name="T15" fmla="*/ 14 h 101"/>
              <a:gd name="T16" fmla="*/ 14 w 63"/>
              <a:gd name="T17" fmla="*/ 17 h 101"/>
              <a:gd name="T18" fmla="*/ 13 w 63"/>
              <a:gd name="T19" fmla="*/ 20 h 101"/>
              <a:gd name="T20" fmla="*/ 13 w 63"/>
              <a:gd name="T21" fmla="*/ 20 h 101"/>
              <a:gd name="T22" fmla="*/ 13 w 63"/>
              <a:gd name="T23" fmla="*/ 20 h 101"/>
              <a:gd name="T24" fmla="*/ 12 w 63"/>
              <a:gd name="T25" fmla="*/ 21 h 101"/>
              <a:gd name="T26" fmla="*/ 12 w 63"/>
              <a:gd name="T27" fmla="*/ 21 h 101"/>
              <a:gd name="T28" fmla="*/ 12 w 63"/>
              <a:gd name="T29" fmla="*/ 22 h 101"/>
              <a:gd name="T30" fmla="*/ 12 w 63"/>
              <a:gd name="T31" fmla="*/ 23 h 101"/>
              <a:gd name="T32" fmla="*/ 12 w 63"/>
              <a:gd name="T33" fmla="*/ 23 h 101"/>
              <a:gd name="T34" fmla="*/ 11 w 63"/>
              <a:gd name="T35" fmla="*/ 24 h 101"/>
              <a:gd name="T36" fmla="*/ 11 w 63"/>
              <a:gd name="T37" fmla="*/ 25 h 101"/>
              <a:gd name="T38" fmla="*/ 11 w 63"/>
              <a:gd name="T39" fmla="*/ 25 h 101"/>
              <a:gd name="T40" fmla="*/ 11 w 63"/>
              <a:gd name="T41" fmla="*/ 26 h 101"/>
              <a:gd name="T42" fmla="*/ 11 w 63"/>
              <a:gd name="T43" fmla="*/ 26 h 101"/>
              <a:gd name="T44" fmla="*/ 9 w 63"/>
              <a:gd name="T45" fmla="*/ 33 h 101"/>
              <a:gd name="T46" fmla="*/ 9 w 63"/>
              <a:gd name="T47" fmla="*/ 33 h 101"/>
              <a:gd name="T48" fmla="*/ 9 w 63"/>
              <a:gd name="T49" fmla="*/ 34 h 101"/>
              <a:gd name="T50" fmla="*/ 9 w 63"/>
              <a:gd name="T51" fmla="*/ 35 h 101"/>
              <a:gd name="T52" fmla="*/ 9 w 63"/>
              <a:gd name="T53" fmla="*/ 36 h 101"/>
              <a:gd name="T54" fmla="*/ 9 w 63"/>
              <a:gd name="T55" fmla="*/ 36 h 101"/>
              <a:gd name="T56" fmla="*/ 9 w 63"/>
              <a:gd name="T57" fmla="*/ 36 h 101"/>
              <a:gd name="T58" fmla="*/ 9 w 63"/>
              <a:gd name="T59" fmla="*/ 37 h 101"/>
              <a:gd name="T60" fmla="*/ 9 w 63"/>
              <a:gd name="T61" fmla="*/ 37 h 101"/>
              <a:gd name="T62" fmla="*/ 9 w 63"/>
              <a:gd name="T63" fmla="*/ 38 h 101"/>
              <a:gd name="T64" fmla="*/ 9 w 63"/>
              <a:gd name="T65" fmla="*/ 38 h 101"/>
              <a:gd name="T66" fmla="*/ 9 w 63"/>
              <a:gd name="T67" fmla="*/ 40 h 101"/>
              <a:gd name="T68" fmla="*/ 9 w 63"/>
              <a:gd name="T69" fmla="*/ 40 h 101"/>
              <a:gd name="T70" fmla="*/ 52 w 63"/>
              <a:gd name="T71" fmla="*/ 98 h 101"/>
              <a:gd name="T72" fmla="*/ 52 w 63"/>
              <a:gd name="T73" fmla="*/ 98 h 101"/>
              <a:gd name="T74" fmla="*/ 59 w 63"/>
              <a:gd name="T75" fmla="*/ 101 h 101"/>
              <a:gd name="T76" fmla="*/ 63 w 63"/>
              <a:gd name="T77" fmla="*/ 93 h 101"/>
              <a:gd name="T78" fmla="*/ 26 w 63"/>
              <a:gd name="T7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" h="101"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4"/>
                  <a:pt x="19" y="8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5" y="13"/>
                  <a:pt x="15" y="14"/>
                </a:cubicBezTo>
                <a:cubicBezTo>
                  <a:pt x="15" y="15"/>
                  <a:pt x="15" y="16"/>
                  <a:pt x="14" y="17"/>
                </a:cubicBezTo>
                <a:cubicBezTo>
                  <a:pt x="14" y="18"/>
                  <a:pt x="13" y="19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8"/>
                  <a:pt x="10" y="31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58"/>
                  <a:pt x="19" y="7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4" y="99"/>
                  <a:pt x="57" y="100"/>
                  <a:pt x="59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30" y="75"/>
                  <a:pt x="0" y="41"/>
                  <a:pt x="26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711944" y="1613188"/>
            <a:ext cx="3760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cs typeface="Arial" panose="020B0604020202020204" pitchFamily="34" charset="0"/>
              </a:rPr>
              <a:t>Art of speaking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-a collective performance of actors and audience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-different from drama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913373" y="2553871"/>
            <a:ext cx="3567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cs typeface="Arial" panose="020B0604020202020204" pitchFamily="34" charset="0"/>
              </a:rPr>
              <a:t>Art of laughter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-humor and satire</a:t>
            </a:r>
          </a:p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-different from other rap art forms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170853" y="5435927"/>
            <a:ext cx="2809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Art of language 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Baofu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(jokes)</a:t>
            </a:r>
          </a:p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-different from comedy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-397227" y="-538250"/>
            <a:ext cx="2556356" cy="2296167"/>
            <a:chOff x="-1344978" y="-685187"/>
            <a:chExt cx="6781080" cy="6092478"/>
          </a:xfrm>
        </p:grpSpPr>
        <p:sp>
          <p:nvSpPr>
            <p:cNvPr id="49" name="椭圆 48"/>
            <p:cNvSpPr/>
            <p:nvPr/>
          </p:nvSpPr>
          <p:spPr>
            <a:xfrm>
              <a:off x="-185195" y="-312516"/>
              <a:ext cx="2245488" cy="22454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-1344978" y="-144876"/>
              <a:ext cx="2689956" cy="26899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94840" y="1571529"/>
              <a:ext cx="1318720" cy="1318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-844556" y="2481611"/>
              <a:ext cx="1947513" cy="19475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1771092" y="283376"/>
              <a:ext cx="2606873" cy="2606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44978" y="-685187"/>
              <a:ext cx="1644608" cy="16446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-574093" y="4228496"/>
              <a:ext cx="1130238" cy="11302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2625707" y="3733966"/>
              <a:ext cx="817868" cy="8178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371916" y="4306414"/>
              <a:ext cx="245420" cy="2454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921862" y="3754016"/>
              <a:ext cx="245420" cy="24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779290" y="3536976"/>
              <a:ext cx="245420" cy="24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3533870" y="4916451"/>
              <a:ext cx="490840" cy="490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3779289" y="156746"/>
              <a:ext cx="1656813" cy="1656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2594217" y="804428"/>
            <a:ext cx="82461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平行四边形 62"/>
          <p:cNvSpPr/>
          <p:nvPr/>
        </p:nvSpPr>
        <p:spPr>
          <a:xfrm>
            <a:off x="2159134" y="332774"/>
            <a:ext cx="590705" cy="479165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110123" y="341706"/>
            <a:ext cx="554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Characteristics of Crosstalk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20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6" grpId="0"/>
          <p:bldP spid="47" grpId="0"/>
          <p:bldP spid="6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48017" y="845724"/>
            <a:ext cx="2246073" cy="2245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7933" y="1013365"/>
            <a:ext cx="2690657" cy="2689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59257" y="2729570"/>
            <a:ext cx="1948020" cy="194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004820" y="1441624"/>
            <a:ext cx="2607552" cy="26068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78589" y="473053"/>
            <a:ext cx="1645036" cy="16446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73396" y="2863157"/>
            <a:ext cx="1130533" cy="11302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68932" y="4503323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25482" y="4325230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55624" y="4912257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89625" y="4570167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68051" y="6074691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13540" y="1314992"/>
            <a:ext cx="1657244" cy="1656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51200" y="2352147"/>
            <a:ext cx="818081" cy="8178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76206" y="3104117"/>
            <a:ext cx="446980" cy="4468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136762" y="2457951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9431" y="2863153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959599" y="3534632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349535" y="1076999"/>
            <a:ext cx="245484" cy="2454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616533" y="3517142"/>
            <a:ext cx="245484" cy="245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57275" y="307562"/>
            <a:ext cx="245484" cy="245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511791" y="1687036"/>
            <a:ext cx="490968" cy="4908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765038" y="2096798"/>
            <a:ext cx="2665109" cy="2664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73396" y="5393985"/>
            <a:ext cx="627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Famous Artists of Crosstalk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</p:bldLst>
      </p:timing>
    </mc:Fallback>
  </mc:AlternateContent>
</p:sld>
</file>

<file path=ppt/theme/theme1.xml><?xml version="1.0" encoding="utf-8"?>
<a:theme xmlns:a="http://schemas.openxmlformats.org/drawingml/2006/main" name="主题1">
  <a:themeElements>
    <a:clrScheme name="MOMODA1">
      <a:dk1>
        <a:sysClr val="windowText" lastClr="000000"/>
      </a:dk1>
      <a:lt1>
        <a:sysClr val="window" lastClr="FFFFFF"/>
      </a:lt1>
      <a:dk2>
        <a:srgbClr val="A5A5A5"/>
      </a:dk2>
      <a:lt2>
        <a:srgbClr val="DCD8DC"/>
      </a:lt2>
      <a:accent1>
        <a:srgbClr val="CF5F55"/>
      </a:accent1>
      <a:accent2>
        <a:srgbClr val="F2C06B"/>
      </a:accent2>
      <a:accent3>
        <a:srgbClr val="5F9387"/>
      </a:accent3>
      <a:accent4>
        <a:srgbClr val="97A6AB"/>
      </a:accent4>
      <a:accent5>
        <a:srgbClr val="837664"/>
      </a:accent5>
      <a:accent6>
        <a:srgbClr val="3F3F3F"/>
      </a:accent6>
      <a:hlink>
        <a:srgbClr val="FFFFFF"/>
      </a:hlink>
      <a:folHlink>
        <a:srgbClr val="8C8C8C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CBFA3A83-6BCC-4EE0-BB32-B92CCBD9E2A4}" vid="{69435C07-64FA-4E6E-A1D3-F570153E1B2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302</Words>
  <Application>Microsoft Office PowerPoint</Application>
  <PresentationFormat>自定义</PresentationFormat>
  <Paragraphs>74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lastModifiedBy>rui</cp:lastModifiedBy>
  <cp:revision>94</cp:revision>
  <dcterms:created xsi:type="dcterms:W3CDTF">2015-01-07T12:23:28Z</dcterms:created>
  <dcterms:modified xsi:type="dcterms:W3CDTF">2022-04-07T15:02:22Z</dcterms:modified>
  <cp:category>****.taobao.com</cp:category>
</cp:coreProperties>
</file>