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70" r:id="rId9"/>
    <p:sldId id="271" r:id="rId10"/>
    <p:sldId id="272" r:id="rId11"/>
    <p:sldId id="263" r:id="rId12"/>
    <p:sldId id="265" r:id="rId13"/>
    <p:sldId id="264" r:id="rId14"/>
    <p:sldId id="266" r:id="rId15"/>
    <p:sldId id="269" r:id="rId16"/>
    <p:sldId id="273" r:id="rId17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隶书" panose="02010509060101010101" pitchFamily="49" charset="-122"/>
      <p:regular r:id="rId21"/>
    </p:embeddedFont>
    <p:embeddedFont>
      <p:font typeface="Britannic Bold" panose="020B0903060703020204" pitchFamily="34" charset="0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A4899-9494-4B8F-8C13-6C49DCADD2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85E4804-BA48-4AD9-B278-99F3098DDCA8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Mahjong</a:t>
          </a:r>
          <a:endParaRPr lang="zh-CN" altLang="en-US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gm:t>
    </dgm:pt>
    <dgm:pt modelId="{3AF28F11-57F0-40A9-A369-A640D6C78960}" type="parTrans" cxnId="{D3EB1AE5-360F-4E25-A234-5AE9CCF0591E}">
      <dgm:prSet/>
      <dgm:spPr/>
      <dgm:t>
        <a:bodyPr/>
        <a:lstStyle/>
        <a:p>
          <a:endParaRPr lang="zh-CN" altLang="en-US"/>
        </a:p>
      </dgm:t>
    </dgm:pt>
    <dgm:pt modelId="{EF670361-6AE2-45C6-8134-081DC284E0F0}" type="sibTrans" cxnId="{D3EB1AE5-360F-4E25-A234-5AE9CCF0591E}">
      <dgm:prSet/>
      <dgm:spPr/>
      <dgm:t>
        <a:bodyPr/>
        <a:lstStyle/>
        <a:p>
          <a:endParaRPr lang="zh-CN" altLang="en-US"/>
        </a:p>
      </dgm:t>
    </dgm:pt>
    <dgm:pt modelId="{7EE5B0B3-2769-4EBB-9BAC-4A4018E53470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麻雀</a:t>
          </a:r>
          <a:r>
            <a:rPr lang="en-US" altLang="zh-CN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(pinyin: máquè)</a:t>
          </a:r>
          <a:endParaRPr lang="zh-CN" altLang="en-US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gm:t>
    </dgm:pt>
    <dgm:pt modelId="{3990C428-9A41-458A-9911-CAE32D3013CE}" type="parTrans" cxnId="{B7A80EAF-23E6-4950-AAD9-005044E3159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59A8BDFB-B301-4762-AB71-96703F56F69F}" type="sibTrans" cxnId="{B7A80EAF-23E6-4950-AAD9-005044E31594}">
      <dgm:prSet/>
      <dgm:spPr/>
      <dgm:t>
        <a:bodyPr/>
        <a:lstStyle/>
        <a:p>
          <a:endParaRPr lang="zh-CN" altLang="en-US"/>
        </a:p>
      </dgm:t>
    </dgm:pt>
    <dgm:pt modelId="{222640D3-854F-4641-9EB0-19BB6EFC1BB3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Ma Jiang tile</a:t>
          </a:r>
          <a:r>
            <a:rPr lang="zh-CN" altLang="en-US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（马将牌）</a:t>
          </a:r>
          <a:endParaRPr lang="zh-CN" altLang="en-US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gm:t>
    </dgm:pt>
    <dgm:pt modelId="{32119561-88BE-40C9-B7B3-0D7A4EA21ECF}" type="parTrans" cxnId="{F9167821-E2E7-489D-B56E-EF952182EBD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31661E30-E731-4738-BFDB-DE1DA12CBF63}" type="sibTrans" cxnId="{F9167821-E2E7-489D-B56E-EF952182EBD1}">
      <dgm:prSet/>
      <dgm:spPr/>
      <dgm:t>
        <a:bodyPr/>
        <a:lstStyle/>
        <a:p>
          <a:endParaRPr lang="zh-CN" altLang="en-US"/>
        </a:p>
      </dgm:t>
    </dgm:pt>
    <dgm:pt modelId="{DAD757BF-A0FB-47E1-B6D1-D4C4F275A67F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horse tags</a:t>
          </a:r>
          <a:r>
            <a:rPr lang="zh-CN" altLang="en-US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（马吊牌）</a:t>
          </a:r>
        </a:p>
      </dgm:t>
    </dgm:pt>
    <dgm:pt modelId="{2F31201F-CB30-42EB-BB3F-BCB97AFD0927}" type="parTrans" cxnId="{870D2CF4-36BC-4DBD-B956-50456D644BE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4F8C388C-B73B-4B22-9CAB-6D1FC0275394}" type="sibTrans" cxnId="{870D2CF4-36BC-4DBD-B956-50456D644BED}">
      <dgm:prSet/>
      <dgm:spPr/>
      <dgm:t>
        <a:bodyPr/>
        <a:lstStyle/>
        <a:p>
          <a:endParaRPr lang="zh-CN" altLang="en-US"/>
        </a:p>
      </dgm:t>
    </dgm:pt>
    <dgm:pt modelId="{6BFD67BD-DEBA-4583-B7C9-8D96B70EF79B}" type="pres">
      <dgm:prSet presAssocID="{8A9A4899-9494-4B8F-8C13-6C49DCADD2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A97736-B449-4CD8-AEC9-A80032E78869}" type="pres">
      <dgm:prSet presAssocID="{885E4804-BA48-4AD9-B278-99F3098DDCA8}" presName="centerShape" presStyleLbl="node0" presStyleIdx="0" presStyleCnt="1"/>
      <dgm:spPr/>
    </dgm:pt>
    <dgm:pt modelId="{A77D3073-C9F0-4161-AE8A-7ABAA93135D5}" type="pres">
      <dgm:prSet presAssocID="{3990C428-9A41-458A-9911-CAE32D3013CE}" presName="parTrans" presStyleLbl="bgSibTrans2D1" presStyleIdx="0" presStyleCnt="3"/>
      <dgm:spPr/>
    </dgm:pt>
    <dgm:pt modelId="{35B1C85B-8721-48B1-9CE2-C1FC9AE78A33}" type="pres">
      <dgm:prSet presAssocID="{7EE5B0B3-2769-4EBB-9BAC-4A4018E53470}" presName="node" presStyleLbl="node1" presStyleIdx="0" presStyleCnt="3">
        <dgm:presLayoutVars>
          <dgm:bulletEnabled val="1"/>
        </dgm:presLayoutVars>
      </dgm:prSet>
      <dgm:spPr/>
    </dgm:pt>
    <dgm:pt modelId="{C856C8CF-C663-42FE-A50D-2AAEFC3E754D}" type="pres">
      <dgm:prSet presAssocID="{32119561-88BE-40C9-B7B3-0D7A4EA21ECF}" presName="parTrans" presStyleLbl="bgSibTrans2D1" presStyleIdx="1" presStyleCnt="3"/>
      <dgm:spPr/>
    </dgm:pt>
    <dgm:pt modelId="{4901C91E-2D4D-426B-8215-03E84EC617EA}" type="pres">
      <dgm:prSet presAssocID="{222640D3-854F-4641-9EB0-19BB6EFC1BB3}" presName="node" presStyleLbl="node1" presStyleIdx="1" presStyleCnt="3">
        <dgm:presLayoutVars>
          <dgm:bulletEnabled val="1"/>
        </dgm:presLayoutVars>
      </dgm:prSet>
      <dgm:spPr/>
    </dgm:pt>
    <dgm:pt modelId="{AA9E4AB0-C9BE-492B-8E8B-11035D671FE9}" type="pres">
      <dgm:prSet presAssocID="{2F31201F-CB30-42EB-BB3F-BCB97AFD0927}" presName="parTrans" presStyleLbl="bgSibTrans2D1" presStyleIdx="2" presStyleCnt="3"/>
      <dgm:spPr/>
    </dgm:pt>
    <dgm:pt modelId="{C2BB8F0B-AAC4-4199-A863-C2FBC1F568F9}" type="pres">
      <dgm:prSet presAssocID="{DAD757BF-A0FB-47E1-B6D1-D4C4F275A67F}" presName="node" presStyleLbl="node1" presStyleIdx="2" presStyleCnt="3">
        <dgm:presLayoutVars>
          <dgm:bulletEnabled val="1"/>
        </dgm:presLayoutVars>
      </dgm:prSet>
      <dgm:spPr/>
    </dgm:pt>
  </dgm:ptLst>
  <dgm:cxnLst>
    <dgm:cxn modelId="{51A70A0E-8F5F-461A-8B1F-2909E505C75B}" type="presOf" srcId="{DAD757BF-A0FB-47E1-B6D1-D4C4F275A67F}" destId="{C2BB8F0B-AAC4-4199-A863-C2FBC1F568F9}" srcOrd="0" destOrd="0" presId="urn:microsoft.com/office/officeart/2005/8/layout/radial4"/>
    <dgm:cxn modelId="{F9167821-E2E7-489D-B56E-EF952182EBD1}" srcId="{885E4804-BA48-4AD9-B278-99F3098DDCA8}" destId="{222640D3-854F-4641-9EB0-19BB6EFC1BB3}" srcOrd="1" destOrd="0" parTransId="{32119561-88BE-40C9-B7B3-0D7A4EA21ECF}" sibTransId="{31661E30-E731-4738-BFDB-DE1DA12CBF63}"/>
    <dgm:cxn modelId="{3DB64A32-AEF7-454C-BDE2-78A7299822CB}" type="presOf" srcId="{885E4804-BA48-4AD9-B278-99F3098DDCA8}" destId="{2DA97736-B449-4CD8-AEC9-A80032E78869}" srcOrd="0" destOrd="0" presId="urn:microsoft.com/office/officeart/2005/8/layout/radial4"/>
    <dgm:cxn modelId="{2C9B735F-4799-4EFF-8AEA-4379F67EF308}" type="presOf" srcId="{2F31201F-CB30-42EB-BB3F-BCB97AFD0927}" destId="{AA9E4AB0-C9BE-492B-8E8B-11035D671FE9}" srcOrd="0" destOrd="0" presId="urn:microsoft.com/office/officeart/2005/8/layout/radial4"/>
    <dgm:cxn modelId="{1A94C552-24AC-4FD6-9666-576198B3049A}" type="presOf" srcId="{222640D3-854F-4641-9EB0-19BB6EFC1BB3}" destId="{4901C91E-2D4D-426B-8215-03E84EC617EA}" srcOrd="0" destOrd="0" presId="urn:microsoft.com/office/officeart/2005/8/layout/radial4"/>
    <dgm:cxn modelId="{1CAAFB90-9FDE-4FF4-951B-E2338E950A05}" type="presOf" srcId="{8A9A4899-9494-4B8F-8C13-6C49DCADD268}" destId="{6BFD67BD-DEBA-4583-B7C9-8D96B70EF79B}" srcOrd="0" destOrd="0" presId="urn:microsoft.com/office/officeart/2005/8/layout/radial4"/>
    <dgm:cxn modelId="{7D555097-E87C-46E9-934A-B7A3D5ADEB53}" type="presOf" srcId="{32119561-88BE-40C9-B7B3-0D7A4EA21ECF}" destId="{C856C8CF-C663-42FE-A50D-2AAEFC3E754D}" srcOrd="0" destOrd="0" presId="urn:microsoft.com/office/officeart/2005/8/layout/radial4"/>
    <dgm:cxn modelId="{70DA53AD-95A2-4C5B-A6F6-874ACD0086DD}" type="presOf" srcId="{7EE5B0B3-2769-4EBB-9BAC-4A4018E53470}" destId="{35B1C85B-8721-48B1-9CE2-C1FC9AE78A33}" srcOrd="0" destOrd="0" presId="urn:microsoft.com/office/officeart/2005/8/layout/radial4"/>
    <dgm:cxn modelId="{B7A80EAF-23E6-4950-AAD9-005044E31594}" srcId="{885E4804-BA48-4AD9-B278-99F3098DDCA8}" destId="{7EE5B0B3-2769-4EBB-9BAC-4A4018E53470}" srcOrd="0" destOrd="0" parTransId="{3990C428-9A41-458A-9911-CAE32D3013CE}" sibTransId="{59A8BDFB-B301-4762-AB71-96703F56F69F}"/>
    <dgm:cxn modelId="{BB5DE7E1-A03B-45E4-BA26-9CFD486EF721}" type="presOf" srcId="{3990C428-9A41-458A-9911-CAE32D3013CE}" destId="{A77D3073-C9F0-4161-AE8A-7ABAA93135D5}" srcOrd="0" destOrd="0" presId="urn:microsoft.com/office/officeart/2005/8/layout/radial4"/>
    <dgm:cxn modelId="{D3EB1AE5-360F-4E25-A234-5AE9CCF0591E}" srcId="{8A9A4899-9494-4B8F-8C13-6C49DCADD268}" destId="{885E4804-BA48-4AD9-B278-99F3098DDCA8}" srcOrd="0" destOrd="0" parTransId="{3AF28F11-57F0-40A9-A369-A640D6C78960}" sibTransId="{EF670361-6AE2-45C6-8134-081DC284E0F0}"/>
    <dgm:cxn modelId="{870D2CF4-36BC-4DBD-B956-50456D644BED}" srcId="{885E4804-BA48-4AD9-B278-99F3098DDCA8}" destId="{DAD757BF-A0FB-47E1-B6D1-D4C4F275A67F}" srcOrd="2" destOrd="0" parTransId="{2F31201F-CB30-42EB-BB3F-BCB97AFD0927}" sibTransId="{4F8C388C-B73B-4B22-9CAB-6D1FC0275394}"/>
    <dgm:cxn modelId="{25D92856-3020-4443-A564-972D30C79FE5}" type="presParOf" srcId="{6BFD67BD-DEBA-4583-B7C9-8D96B70EF79B}" destId="{2DA97736-B449-4CD8-AEC9-A80032E78869}" srcOrd="0" destOrd="0" presId="urn:microsoft.com/office/officeart/2005/8/layout/radial4"/>
    <dgm:cxn modelId="{B76B517A-E2BC-4251-AB7D-34E8C6D4AED9}" type="presParOf" srcId="{6BFD67BD-DEBA-4583-B7C9-8D96B70EF79B}" destId="{A77D3073-C9F0-4161-AE8A-7ABAA93135D5}" srcOrd="1" destOrd="0" presId="urn:microsoft.com/office/officeart/2005/8/layout/radial4"/>
    <dgm:cxn modelId="{A019E44B-9608-4E57-A859-27C41A6DD31B}" type="presParOf" srcId="{6BFD67BD-DEBA-4583-B7C9-8D96B70EF79B}" destId="{35B1C85B-8721-48B1-9CE2-C1FC9AE78A33}" srcOrd="2" destOrd="0" presId="urn:microsoft.com/office/officeart/2005/8/layout/radial4"/>
    <dgm:cxn modelId="{139F00A5-BCE7-47EE-9317-CD25D5FC05BE}" type="presParOf" srcId="{6BFD67BD-DEBA-4583-B7C9-8D96B70EF79B}" destId="{C856C8CF-C663-42FE-A50D-2AAEFC3E754D}" srcOrd="3" destOrd="0" presId="urn:microsoft.com/office/officeart/2005/8/layout/radial4"/>
    <dgm:cxn modelId="{7E2742A4-428F-4821-B30D-2F7B87B9CB85}" type="presParOf" srcId="{6BFD67BD-DEBA-4583-B7C9-8D96B70EF79B}" destId="{4901C91E-2D4D-426B-8215-03E84EC617EA}" srcOrd="4" destOrd="0" presId="urn:microsoft.com/office/officeart/2005/8/layout/radial4"/>
    <dgm:cxn modelId="{2A0F03E2-47E7-4427-80AA-C006F990E516}" type="presParOf" srcId="{6BFD67BD-DEBA-4583-B7C9-8D96B70EF79B}" destId="{AA9E4AB0-C9BE-492B-8E8B-11035D671FE9}" srcOrd="5" destOrd="0" presId="urn:microsoft.com/office/officeart/2005/8/layout/radial4"/>
    <dgm:cxn modelId="{2F390F51-9BAA-48E7-A5E6-790E070BC912}" type="presParOf" srcId="{6BFD67BD-DEBA-4583-B7C9-8D96B70EF79B}" destId="{C2BB8F0B-AAC4-4199-A863-C2FBC1F568F9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97736-B449-4CD8-AEC9-A80032E78869}">
      <dsp:nvSpPr>
        <dsp:cNvPr id="0" name=""/>
        <dsp:cNvSpPr/>
      </dsp:nvSpPr>
      <dsp:spPr>
        <a:xfrm>
          <a:off x="2279009" y="1870630"/>
          <a:ext cx="1568559" cy="15685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Mahjong</a:t>
          </a:r>
          <a:endParaRPr lang="zh-CN" altLang="en-US" sz="2200" kern="1200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sp:txBody>
      <dsp:txXfrm>
        <a:off x="2508719" y="2100340"/>
        <a:ext cx="1109139" cy="1109139"/>
      </dsp:txXfrm>
    </dsp:sp>
    <dsp:sp modelId="{A77D3073-C9F0-4161-AE8A-7ABAA93135D5}">
      <dsp:nvSpPr>
        <dsp:cNvPr id="0" name=""/>
        <dsp:cNvSpPr/>
      </dsp:nvSpPr>
      <dsp:spPr>
        <a:xfrm rot="12900000">
          <a:off x="1268157" y="1596008"/>
          <a:ext cx="1204164" cy="4470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5B1C85B-8721-48B1-9CE2-C1FC9AE78A33}">
      <dsp:nvSpPr>
        <dsp:cNvPr id="0" name=""/>
        <dsp:cNvSpPr/>
      </dsp:nvSpPr>
      <dsp:spPr>
        <a:xfrm>
          <a:off x="631976" y="878135"/>
          <a:ext cx="1490131" cy="11921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麻雀</a:t>
          </a:r>
          <a:r>
            <a:rPr lang="en-US" altLang="zh-CN" sz="2300" kern="120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(pinyin: máquè)</a:t>
          </a:r>
          <a:endParaRPr lang="zh-CN" altLang="en-US" sz="2300" kern="1200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sp:txBody>
      <dsp:txXfrm>
        <a:off x="666892" y="913051"/>
        <a:ext cx="1420299" cy="1122273"/>
      </dsp:txXfrm>
    </dsp:sp>
    <dsp:sp modelId="{C856C8CF-C663-42FE-A50D-2AAEFC3E754D}">
      <dsp:nvSpPr>
        <dsp:cNvPr id="0" name=""/>
        <dsp:cNvSpPr/>
      </dsp:nvSpPr>
      <dsp:spPr>
        <a:xfrm rot="16200000">
          <a:off x="2461207" y="974945"/>
          <a:ext cx="1204164" cy="4470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4901C91E-2D4D-426B-8215-03E84EC617EA}">
      <dsp:nvSpPr>
        <dsp:cNvPr id="0" name=""/>
        <dsp:cNvSpPr/>
      </dsp:nvSpPr>
      <dsp:spPr>
        <a:xfrm>
          <a:off x="2318223" y="330"/>
          <a:ext cx="1490131" cy="11921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Ma Jiang tile</a:t>
          </a:r>
          <a:r>
            <a:rPr lang="zh-CN" altLang="en-US" sz="2300" kern="120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（马将牌）</a:t>
          </a:r>
          <a:endParaRPr lang="zh-CN" altLang="en-US" sz="2300" kern="1200" dirty="0">
            <a:solidFill>
              <a:schemeClr val="accent6">
                <a:lumMod val="50000"/>
              </a:schemeClr>
            </a:solidFill>
            <a:latin typeface="Britannic Bold" panose="020B0903060703020204" pitchFamily="34" charset="0"/>
          </a:endParaRPr>
        </a:p>
      </dsp:txBody>
      <dsp:txXfrm>
        <a:off x="2353139" y="35246"/>
        <a:ext cx="1420299" cy="1122273"/>
      </dsp:txXfrm>
    </dsp:sp>
    <dsp:sp modelId="{AA9E4AB0-C9BE-492B-8E8B-11035D671FE9}">
      <dsp:nvSpPr>
        <dsp:cNvPr id="0" name=""/>
        <dsp:cNvSpPr/>
      </dsp:nvSpPr>
      <dsp:spPr>
        <a:xfrm rot="19500000">
          <a:off x="3654257" y="1596008"/>
          <a:ext cx="1204164" cy="4470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C2BB8F0B-AAC4-4199-A863-C2FBC1F568F9}">
      <dsp:nvSpPr>
        <dsp:cNvPr id="0" name=""/>
        <dsp:cNvSpPr/>
      </dsp:nvSpPr>
      <dsp:spPr>
        <a:xfrm>
          <a:off x="4004470" y="878135"/>
          <a:ext cx="1490131" cy="11921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horse tags</a:t>
          </a:r>
          <a:r>
            <a:rPr lang="zh-CN" altLang="en-US" sz="2300" kern="12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rPr>
            <a:t>（马吊牌）</a:t>
          </a:r>
        </a:p>
      </dsp:txBody>
      <dsp:txXfrm>
        <a:off x="4039386" y="913051"/>
        <a:ext cx="1420299" cy="112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6F772-68D3-4D19-B86D-B97FF4CDB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B142DA-7F1F-4D45-92FA-522FBAE9B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AA643D-945D-4CCC-AC6D-C7441723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CE1690-5BB4-4DBD-8B58-87E7B554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969AFA-A067-4435-B793-E2A144B5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91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ABC97-9C72-4A15-880B-61048B9C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58D4AF-96E1-4914-96EB-8287A37E7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A55473-EB65-480F-926E-A91B6F20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AB74A-DA6C-4882-B4AA-1882528E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74FBC5-E087-4912-8563-FAC9911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68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C9DE62-E1B8-4C87-AC68-1AB232E27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681CD2-91EF-4CEF-8575-978385082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ABF36-6313-4ED0-A2C4-83EA75F8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4BC07-06BA-4E7B-A971-8693B81E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1F379C-9834-47A7-B6CD-9ECDC554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2E14A-0F78-4304-B3B8-BFB4657D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E5763C-877E-418F-A638-2BDB29500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4036DB-8214-4697-9EAF-87A1E225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F1A6D-770E-4536-8EEC-4893310C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E1D12-3ECF-4B48-B2FB-8A18DBBF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55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B8C13-0DD0-4670-87F4-784874C5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17050-B95A-4850-9429-B56F50C0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6E93D-F851-42EA-8056-740986D9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BD42AD-9DD0-4033-85EE-05877236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7605E-5844-439C-B1F4-56D52FD4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2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C9F7F-BF64-4F0F-9352-123A9D25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F8B5F-56A1-44EC-8374-C9F1C0A5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75E3A1-270B-4082-A87B-DEB77C9B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DD63B5-73A6-4B3D-9333-BDE6DC7E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18EDEA-621B-44AA-956F-B0C1E91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F74F03-7E16-41F9-AF5E-FCE71C75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758D9-C4DD-4A08-B623-9F0FC5B7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B2E8F4-B10B-4BF1-BAF1-12E83D28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7FEFF-B5E6-424B-8B93-349E3B87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50ECE8-38D4-4221-8358-C8D7D507B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3812ED-2E35-45F4-8BD0-4DFD77045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5DBDE5-8C40-45C6-855E-6C8941EB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B54954-97EA-4369-85B5-7D660B75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4F49E1-AC70-4D0D-9000-74757A19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FA287-81A3-4CC2-BB56-6EDA6627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6B6426-06C8-425A-A4E2-AA6EF664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D1999C-B6E5-4599-8DCF-D3791F2E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D84FB5-FFCF-45AA-904F-C013940A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3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B4BDD5-956B-4BF1-B900-8B4FF7BF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150C2E-B959-4E6A-BB04-B6696AFC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9C094F-3AA2-4655-AFC3-1445A658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5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B4BB7-1B4A-45FF-BAD6-A65BF575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64C0B4-BB2A-473E-87BF-C8D1084A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16C34D-AFE7-4FEF-B49F-6BB827B24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669ED9-780A-47BE-A649-342EA7F6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3B49D9-2E89-406F-AD18-6E14807E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D67979-EB6E-4A65-9EEC-3088CA19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3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C6565-AAD1-4D16-84FA-C0847A9C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8C3859-7D61-4BC2-ADBA-C64F9489B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2A862F-3F2D-469C-90ED-D7F634F9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41C53-63C4-47C7-938C-B0961D40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89BD7-5C02-4D11-985A-70CD3ACC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053C66-BF94-4657-854A-F4612ADE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030768-AD0C-4E56-8F7B-073AA482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8F6517-2C41-4C27-AE10-9F258842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38E7DB-8F06-45BF-AA5E-8D34FC6F4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FE78-3A27-41B7-B2ED-6717842AFAB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4E06BC-D160-4BC3-BD7A-634BBD38B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40177-D31F-456F-9D25-0149DCB1C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ECF6-F2F2-4694-B82B-6E20181E0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7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4.jpg"/><Relationship Id="rId3" Type="http://schemas.openxmlformats.org/officeDocument/2006/relationships/slide" Target="slide11.xml"/><Relationship Id="rId7" Type="http://schemas.openxmlformats.org/officeDocument/2006/relationships/image" Target="../media/image52.jpeg"/><Relationship Id="rId12" Type="http://schemas.openxmlformats.org/officeDocument/2006/relationships/slide" Target="slide14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54.jpg"/><Relationship Id="rId5" Type="http://schemas.openxmlformats.org/officeDocument/2006/relationships/image" Target="../media/image52.jpeg"/><Relationship Id="rId10" Type="http://schemas.openxmlformats.org/officeDocument/2006/relationships/image" Target="../media/image53.jpg"/><Relationship Id="rId4" Type="http://schemas.openxmlformats.org/officeDocument/2006/relationships/image" Target="../media/image51.jpg"/><Relationship Id="rId9" Type="http://schemas.openxmlformats.org/officeDocument/2006/relationships/slide" Target="slide12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4.jpg"/><Relationship Id="rId3" Type="http://schemas.openxmlformats.org/officeDocument/2006/relationships/slide" Target="slide11.xml"/><Relationship Id="rId7" Type="http://schemas.openxmlformats.org/officeDocument/2006/relationships/image" Target="../media/image52.jpeg"/><Relationship Id="rId12" Type="http://schemas.openxmlformats.org/officeDocument/2006/relationships/slide" Target="slide14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54.jpg"/><Relationship Id="rId5" Type="http://schemas.openxmlformats.org/officeDocument/2006/relationships/image" Target="../media/image52.jpeg"/><Relationship Id="rId10" Type="http://schemas.openxmlformats.org/officeDocument/2006/relationships/image" Target="../media/image53.jpg"/><Relationship Id="rId4" Type="http://schemas.openxmlformats.org/officeDocument/2006/relationships/image" Target="../media/image51.jpg"/><Relationship Id="rId9" Type="http://schemas.openxmlformats.org/officeDocument/2006/relationships/slide" Target="slide12.xm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4.jpg"/><Relationship Id="rId3" Type="http://schemas.openxmlformats.org/officeDocument/2006/relationships/slide" Target="slide11.xml"/><Relationship Id="rId7" Type="http://schemas.openxmlformats.org/officeDocument/2006/relationships/image" Target="../media/image52.jpeg"/><Relationship Id="rId12" Type="http://schemas.openxmlformats.org/officeDocument/2006/relationships/slide" Target="slide14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54.jpg"/><Relationship Id="rId5" Type="http://schemas.openxmlformats.org/officeDocument/2006/relationships/image" Target="../media/image52.jpeg"/><Relationship Id="rId10" Type="http://schemas.openxmlformats.org/officeDocument/2006/relationships/image" Target="../media/image53.jpg"/><Relationship Id="rId4" Type="http://schemas.openxmlformats.org/officeDocument/2006/relationships/image" Target="../media/image51.jpg"/><Relationship Id="rId9" Type="http://schemas.openxmlformats.org/officeDocument/2006/relationships/slide" Target="slide12.xm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4.jpg"/><Relationship Id="rId3" Type="http://schemas.openxmlformats.org/officeDocument/2006/relationships/slide" Target="slide11.xml"/><Relationship Id="rId7" Type="http://schemas.openxmlformats.org/officeDocument/2006/relationships/image" Target="../media/image52.jpeg"/><Relationship Id="rId12" Type="http://schemas.openxmlformats.org/officeDocument/2006/relationships/slide" Target="slide14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image" Target="../media/image54.jpg"/><Relationship Id="rId5" Type="http://schemas.openxmlformats.org/officeDocument/2006/relationships/image" Target="../media/image52.jpeg"/><Relationship Id="rId10" Type="http://schemas.openxmlformats.org/officeDocument/2006/relationships/image" Target="../media/image53.jpg"/><Relationship Id="rId4" Type="http://schemas.openxmlformats.org/officeDocument/2006/relationships/image" Target="../media/image51.jpg"/><Relationship Id="rId9" Type="http://schemas.openxmlformats.org/officeDocument/2006/relationships/slide" Target="slide1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打麻将不知道怎么胡?!不懂牌型你玩什么麻将-财经频道-手机搜狐">
            <a:extLst>
              <a:ext uri="{FF2B5EF4-FFF2-40B4-BE49-F238E27FC236}">
                <a16:creationId xmlns:a16="http://schemas.microsoft.com/office/drawing/2014/main" id="{535D79EB-DB10-45AE-837E-F571D545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77" y="2924700"/>
            <a:ext cx="5124450" cy="3438525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25C9A17-C423-4D06-91FD-8E2CF2FEE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58"/>
            <a:ext cx="4500102" cy="2576708"/>
          </a:xfrm>
          <a:prstGeom prst="rect">
            <a:avLst/>
          </a:prstGeom>
          <a:effectLst>
            <a:softEdge rad="1193800"/>
          </a:effectLst>
        </p:spPr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55C613CD-FF5F-40BE-82C3-4F2E4527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Games: Mahjong: An Ancient Chinese Card Play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206AEB-F856-4204-AFA0-32EEBBB2E14C}"/>
              </a:ext>
            </a:extLst>
          </p:cNvPr>
          <p:cNvSpPr txBox="1"/>
          <p:nvPr/>
        </p:nvSpPr>
        <p:spPr>
          <a:xfrm>
            <a:off x="8806649" y="4091781"/>
            <a:ext cx="113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WILLY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幻灯片缩放定位 2"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226354"/>
                  </p:ext>
                </p:extLst>
              </p:nvPr>
            </p:nvGraphicFramePr>
            <p:xfrm>
              <a:off x="1142910" y="1875577"/>
              <a:ext cx="2245126" cy="3106845"/>
            </p:xfrm>
            <a:graphic>
              <a:graphicData uri="http://schemas.microsoft.com/office/powerpoint/2016/slidezoom">
                <pslz:sldZm>
                  <pslz:sldZmObj sldId="263" cId="516166879">
                    <pslz:zmPr id="{294685C3-10BF-4BBE-8057-58748190B9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31068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192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幻灯片缩放定位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910" y="1875577"/>
                <a:ext cx="2245126" cy="31068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192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幻灯片缩放定位 6"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9826534"/>
                  </p:ext>
                </p:extLst>
              </p:nvPr>
            </p:nvGraphicFramePr>
            <p:xfrm>
              <a:off x="8803964" y="2306437"/>
              <a:ext cx="2245126" cy="2245126"/>
            </p:xfrm>
            <a:graphic>
              <a:graphicData uri="http://schemas.microsoft.com/office/powerpoint/2016/slidezoom">
                <pslz:sldZm>
                  <pslz:sldZmObj sldId="264" cId="404361648">
                    <pslz:zmPr id="{4A0EC7A4-8482-492D-9E2C-16B63F36D82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22451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24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幻灯片缩放定位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3964" y="2306437"/>
                <a:ext cx="2245126" cy="22451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24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幻灯片缩放定位 8"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3020958"/>
                  </p:ext>
                </p:extLst>
              </p:nvPr>
            </p:nvGraphicFramePr>
            <p:xfrm>
              <a:off x="5092009" y="61415"/>
              <a:ext cx="2007982" cy="3215185"/>
            </p:xfrm>
            <a:graphic>
              <a:graphicData uri="http://schemas.microsoft.com/office/powerpoint/2016/slidezoom">
                <pslz:sldZm>
                  <pslz:sldZmObj sldId="265" cId="697940910">
                    <pslz:zmPr id="{18D6994E-2D34-4C02-942A-E95EDF8034D3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07982" cy="32151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幻灯片缩放定位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2009" y="61415"/>
                <a:ext cx="2007982" cy="32151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幻灯片缩放定位 10"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0078925"/>
                  </p:ext>
                </p:extLst>
              </p:nvPr>
            </p:nvGraphicFramePr>
            <p:xfrm>
              <a:off x="4936394" y="3962855"/>
              <a:ext cx="2493454" cy="2392950"/>
            </p:xfrm>
            <a:graphic>
              <a:graphicData uri="http://schemas.microsoft.com/office/powerpoint/2016/slidezoom">
                <pslz:sldZm>
                  <pslz:sldZmObj sldId="266" cId="1533114079">
                    <pslz:zmPr id="{1A8C0425-1E80-40CF-A01C-233894F187E4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3454" cy="23929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幻灯片缩放定位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394" y="3962855"/>
                <a:ext cx="2493454" cy="23929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77F5827-8AFD-41D8-BCE6-742279813B46}"/>
              </a:ext>
            </a:extLst>
          </p:cNvPr>
          <p:cNvSpPr/>
          <p:nvPr/>
        </p:nvSpPr>
        <p:spPr>
          <a:xfrm>
            <a:off x="247227" y="3070194"/>
            <a:ext cx="417250" cy="701336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A57011-242F-4870-B6E0-348ED883A13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3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42" name="Picture 2" descr="一行">
            <a:extLst>
              <a:ext uri="{FF2B5EF4-FFF2-40B4-BE49-F238E27FC236}">
                <a16:creationId xmlns:a16="http://schemas.microsoft.com/office/drawing/2014/main" id="{FC26F3A7-8255-4F70-A1FA-61D632DD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95"/>
            <a:ext cx="4591050" cy="63531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113B45-BC7E-4115-9C8D-D5D0B5C043DB}"/>
              </a:ext>
            </a:extLst>
          </p:cNvPr>
          <p:cNvSpPr/>
          <p:nvPr/>
        </p:nvSpPr>
        <p:spPr>
          <a:xfrm>
            <a:off x="4935982" y="537838"/>
            <a:ext cx="6569477" cy="5477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a set of cards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for entertainment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3.5 cm wide &amp; 15 cm long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tubes: copper cash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（铜钱）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robes: one hundred copper cashes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“wan” characters: ten thousand of robes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4541BA-5815-4B3F-BA8C-96049580D543}"/>
              </a:ext>
            </a:extLst>
          </p:cNvPr>
          <p:cNvSpPr txBox="1"/>
          <p:nvPr/>
        </p:nvSpPr>
        <p:spPr>
          <a:xfrm>
            <a:off x="488272" y="5742648"/>
            <a:ext cx="388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Zhang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Sui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Tang Dynasty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A famous astronomer &amp; monk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3EB09E-3350-473B-9FC1-B546817ABA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DBFBF2-D5F7-4791-8E6B-184D7D99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7" y="11097"/>
            <a:ext cx="4283075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4021A1E-FDFB-4658-8F46-17058CE5EC05}"/>
              </a:ext>
            </a:extLst>
          </p:cNvPr>
          <p:cNvSpPr/>
          <p:nvPr/>
        </p:nvSpPr>
        <p:spPr>
          <a:xfrm>
            <a:off x="5486400" y="901453"/>
            <a:ext cx="5791199" cy="50772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long-term travelling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boredom &amp; nostalgia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bamboo cards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text patterns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rules of the game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square table: four people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“</a:t>
            </a:r>
            <a:r>
              <a:rPr lang="en-US" altLang="zh-CN" sz="2000" dirty="0" err="1">
                <a:latin typeface="Britannic Bold" panose="020B0903060703020204" pitchFamily="34" charset="0"/>
              </a:rPr>
              <a:t>Fā</a:t>
            </a:r>
            <a:r>
              <a:rPr lang="en-US" altLang="zh-CN" sz="2000" dirty="0">
                <a:latin typeface="Britannic Bold" panose="020B0903060703020204" pitchFamily="34" charset="0"/>
              </a:rPr>
              <a:t>”: earning money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circular designs: cakes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fishes, bars: food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“red middle”: hometown (vast central plains)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“West’, “East’, “North’, “South”: direction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four kinds of flowers: four seasons</a:t>
            </a:r>
            <a:endParaRPr lang="en-US" altLang="zh-CN" dirty="0">
              <a:latin typeface="Britannic Bold" panose="020B0903060703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D72CCD-AE20-4806-A129-768E71D6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5BB02C-95B2-40E6-BA05-BA4620653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" y="780495"/>
            <a:ext cx="5171243" cy="51712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1703D6-C269-494B-86C4-7A9F8ECDF86A}"/>
              </a:ext>
            </a:extLst>
          </p:cNvPr>
          <p:cNvSpPr/>
          <p:nvPr/>
        </p:nvSpPr>
        <p:spPr>
          <a:xfrm>
            <a:off x="6162583" y="780495"/>
            <a:ext cx="5564819" cy="4953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Wan </a:t>
            </a:r>
            <a:r>
              <a:rPr lang="en-US" altLang="zh-CN" sz="2400" dirty="0" err="1">
                <a:latin typeface="Britannic Bold" panose="020B0903060703020204" pitchFamily="34" charset="0"/>
              </a:rPr>
              <a:t>Bingtiao</a:t>
            </a: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Britannic Bold" panose="020B0903060703020204" pitchFamily="34" charset="0"/>
              </a:rPr>
              <a:t>Water Margin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i="1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“million”, “cake”, “strip”: 108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“east”, “south”, “west”, “north”, “central”: five directions of the country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zh-CN" sz="2400" dirty="0">
              <a:latin typeface="Britannic Bold" panose="020B09030607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ritannic Bold" panose="020B0903060703020204" pitchFamily="34" charset="0"/>
              </a:rPr>
              <a:t>“white”, “make”: poor &amp; rich</a:t>
            </a:r>
            <a:endParaRPr lang="zh-CN" altLang="en-US" sz="2400" dirty="0">
              <a:latin typeface="Britannic Bold" panose="020B0903060703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99CCEE-CF64-4AFB-AA6D-303B958BEEE0}"/>
              </a:ext>
            </a:extLst>
          </p:cNvPr>
          <p:cNvSpPr txBox="1"/>
          <p:nvPr/>
        </p:nvSpPr>
        <p:spPr>
          <a:xfrm>
            <a:off x="470517" y="5951738"/>
            <a:ext cx="4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Late Yuan and early Ming Dynasty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CE066F0-0104-48DF-88D1-2BE6C97D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7378D05-A4BA-4E34-BBA6-18640BF2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4" y="1118124"/>
            <a:ext cx="4981575" cy="47815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194679B4-1CD2-443B-8EEC-83DFD1D1C7EC}"/>
              </a:ext>
            </a:extLst>
          </p:cNvPr>
          <p:cNvSpPr/>
          <p:nvPr/>
        </p:nvSpPr>
        <p:spPr>
          <a:xfrm>
            <a:off x="5450889" y="903303"/>
            <a:ext cx="5871099" cy="50513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more well-known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north → south: grains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Taicang, Jiangsu Province: a large granary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Britannic Bold" panose="020B0903060703020204" pitchFamily="34" charset="0"/>
              </a:rPr>
              <a:t>✔</a:t>
            </a:r>
            <a:r>
              <a:rPr lang="en-US" altLang="zh-CN" sz="2000" dirty="0">
                <a:latin typeface="Britannic Bold" panose="020B0903060703020204" pitchFamily="34" charset="0"/>
              </a:rPr>
              <a:t>rice &amp; ✘birds: rewarding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recording: cards made of bamboo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“sparrow card”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zh-CN" sz="2000" dirty="0">
              <a:latin typeface="Britannic Bold" panose="020B09030607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ritannic Bold" panose="020B0903060703020204" pitchFamily="34" charset="0"/>
              </a:rPr>
              <a:t>“drum”, “Suo”, “wan”, “South”, “East”, “North”, “West”, “middle”, “white”, “prosperity”</a:t>
            </a:r>
            <a:endParaRPr lang="zh-CN" altLang="en-US" sz="2000" dirty="0">
              <a:latin typeface="Britannic Bold" panose="020B0903060703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D9C756-8624-4942-892B-4480BA759E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9661A5-2E6D-4B5B-9FF7-31E5DB48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" y="134094"/>
            <a:ext cx="507506" cy="507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565D1C-0E22-4F4C-833F-055ECD62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6" y="2107356"/>
            <a:ext cx="6022736" cy="2643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BDC63D-63C3-4AC0-91D7-76D5B6B5B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40246"/>
            <a:ext cx="5883424" cy="28887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51943E-247C-4DD7-A39F-AAC80ADC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8999"/>
            <a:ext cx="5952176" cy="304115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099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38CD7BC-7E0C-4A33-BBC7-A64B44C7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021" y="166456"/>
            <a:ext cx="7111616" cy="57083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19FFB33-7F25-4B37-9893-DCE796119CDC}"/>
              </a:ext>
            </a:extLst>
          </p:cNvPr>
          <p:cNvSpPr txBox="1"/>
          <p:nvPr/>
        </p:nvSpPr>
        <p:spPr>
          <a:xfrm>
            <a:off x="4767308" y="2810470"/>
            <a:ext cx="265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Thanks</a:t>
            </a:r>
            <a:endParaRPr lang="zh-CN" altLang="en-US" sz="54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8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E4F67C3-1E76-47B9-B331-7CEAF2CA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2353" y="-231293"/>
            <a:ext cx="5141417" cy="3276600"/>
          </a:xfrm>
          <a:prstGeom prst="rect">
            <a:avLst/>
          </a:prstGeom>
          <a:effectLst>
            <a:softEdge rad="990600"/>
          </a:effectLst>
        </p:spPr>
      </p:pic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985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6509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57B0E6-B94A-4ED8-A98E-AF7549038BE8}"/>
              </a:ext>
            </a:extLst>
          </p:cNvPr>
          <p:cNvSpPr txBox="1"/>
          <p:nvPr/>
        </p:nvSpPr>
        <p:spPr>
          <a:xfrm>
            <a:off x="1305016" y="470517"/>
            <a:ext cx="198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Contents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75916FF-1098-4695-9896-3A37B9491C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18" y="1471218"/>
            <a:ext cx="1027110" cy="10271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DE816E-10B5-469F-8BFF-4CD69F387185}"/>
              </a:ext>
            </a:extLst>
          </p:cNvPr>
          <p:cNvSpPr txBox="1"/>
          <p:nvPr/>
        </p:nvSpPr>
        <p:spPr>
          <a:xfrm>
            <a:off x="5067390" y="1944273"/>
            <a:ext cx="5273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Introduction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Components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Origin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Changsha Mahjong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511704F-EF68-40B9-9DE8-380AB2E5CDC4}"/>
              </a:ext>
            </a:extLst>
          </p:cNvPr>
          <p:cNvCxnSpPr/>
          <p:nvPr/>
        </p:nvCxnSpPr>
        <p:spPr>
          <a:xfrm flipH="1">
            <a:off x="5140171" y="2450240"/>
            <a:ext cx="18554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88E8F7E-19C4-4CEA-92E4-7C16881A7543}"/>
              </a:ext>
            </a:extLst>
          </p:cNvPr>
          <p:cNvCxnSpPr/>
          <p:nvPr/>
        </p:nvCxnSpPr>
        <p:spPr>
          <a:xfrm flipH="1">
            <a:off x="5140170" y="3355763"/>
            <a:ext cx="18554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F6C8928-2669-4C5F-A8B8-A39DFCB26B62}"/>
              </a:ext>
            </a:extLst>
          </p:cNvPr>
          <p:cNvCxnSpPr>
            <a:cxnSpLocks/>
          </p:cNvCxnSpPr>
          <p:nvPr/>
        </p:nvCxnSpPr>
        <p:spPr>
          <a:xfrm flipH="1">
            <a:off x="5168283" y="5086909"/>
            <a:ext cx="29814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3EB037A-D729-4174-A83F-E019A98DA099}"/>
              </a:ext>
            </a:extLst>
          </p:cNvPr>
          <p:cNvCxnSpPr/>
          <p:nvPr/>
        </p:nvCxnSpPr>
        <p:spPr>
          <a:xfrm flipH="1">
            <a:off x="5140169" y="4229473"/>
            <a:ext cx="18554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BB8FD5A4-A3B4-428A-97BB-3C2001E3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56" y="2764276"/>
            <a:ext cx="629534" cy="6295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B20D844-8EB2-407C-A828-24A594FED0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2" y="3596241"/>
            <a:ext cx="629533" cy="62953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9101D3E-F9C1-4267-9A78-0D0251FB8D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88" y="4581810"/>
            <a:ext cx="507506" cy="5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1A5D5F-8AD5-4660-8F76-094351D229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7" y="175074"/>
            <a:ext cx="1027110" cy="102711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20641B7E-B280-4749-83CF-F53F2EE0CBA9}"/>
              </a:ext>
            </a:extLst>
          </p:cNvPr>
          <p:cNvSpPr/>
          <p:nvPr/>
        </p:nvSpPr>
        <p:spPr>
          <a:xfrm>
            <a:off x="1231037" y="1043736"/>
            <a:ext cx="4046738" cy="958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</a:rPr>
              <a:t>Mahjong or Mah-jongg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4" name="Picture 2" descr="欢乐打麻将_欢乐打麻将相关- 游戏茶苑">
            <a:extLst>
              <a:ext uri="{FF2B5EF4-FFF2-40B4-BE49-F238E27FC236}">
                <a16:creationId xmlns:a16="http://schemas.microsoft.com/office/drawing/2014/main" id="{39378F8B-0CC8-44FA-848F-F0A4CEE6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074"/>
            <a:ext cx="4762500" cy="3171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D3B7F5C8-00B3-4AC2-AE0E-2AC37E195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11171"/>
              </p:ext>
            </p:extLst>
          </p:nvPr>
        </p:nvGraphicFramePr>
        <p:xfrm>
          <a:off x="179526" y="2601158"/>
          <a:ext cx="6126579" cy="34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9D5A8BFE-0364-4A10-AFE8-D02439E58336}"/>
              </a:ext>
            </a:extLst>
          </p:cNvPr>
          <p:cNvSpPr txBox="1"/>
          <p:nvPr/>
        </p:nvSpPr>
        <p:spPr>
          <a:xfrm>
            <a:off x="962103" y="4868889"/>
            <a:ext cx="161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originally called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A78B64-2B48-4819-BA3C-E7A11FFBC107}"/>
              </a:ext>
            </a:extLst>
          </p:cNvPr>
          <p:cNvSpPr txBox="1"/>
          <p:nvPr/>
        </p:nvSpPr>
        <p:spPr>
          <a:xfrm>
            <a:off x="394316" y="2560291"/>
            <a:ext cx="266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the earliest written record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B566DF-F5CD-4C05-A419-549E8F1D0B8D}"/>
              </a:ext>
            </a:extLst>
          </p:cNvPr>
          <p:cNvSpPr txBox="1"/>
          <p:nvPr/>
        </p:nvSpPr>
        <p:spPr>
          <a:xfrm>
            <a:off x="4298765" y="4868889"/>
            <a:ext cx="266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in </a:t>
            </a:r>
            <a:r>
              <a:rPr lang="en-US" altLang="zh-CN" sz="2400" i="1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Clear Barnyard Grass Banknotes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873A5A-A5B7-4BAF-B465-6B432C86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" y="83216"/>
            <a:ext cx="629534" cy="629534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9A5300-55D4-4C47-A554-94BE3CA12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85844"/>
              </p:ext>
            </p:extLst>
          </p:nvPr>
        </p:nvGraphicFramePr>
        <p:xfrm>
          <a:off x="838200" y="1586079"/>
          <a:ext cx="10515600" cy="399064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130710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529976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72025836"/>
                    </a:ext>
                  </a:extLst>
                </a:gridCol>
              </a:tblGrid>
              <a:tr h="69880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ritannic Bold" panose="020B0903060703020204" pitchFamily="34" charset="0"/>
                        </a:rPr>
                        <a:t>Mahjong tile count per 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662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zh-CN" altLang="en-US" dirty="0"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Britannic Bold" panose="020B0903060703020204" pitchFamily="34" charset="0"/>
                        </a:rPr>
                        <a:t>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4999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Suited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Dots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Britannic Bold" panose="020B0903060703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066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Bamboo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  <a:latin typeface="Britannic Bold" panose="020B0903060703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153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Characters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Britannic Bold" panose="020B0903060703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2348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Honors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Winds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effectLst/>
                          <a:latin typeface="Britannic Bold" panose="020B0903060703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9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Dragons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Britannic Bold" panose="020B0903060703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567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Britannic Bold" panose="020B0903060703020204" pitchFamily="34" charset="0"/>
                        </a:rPr>
                        <a:t>Bonus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Britannic Bold" panose="020B0903060703020204" pitchFamily="34" charset="0"/>
                        </a:rPr>
                        <a:t>Flowers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Britannic Bold" panose="020B0903060703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862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Britannic Bold" panose="020B0903060703020204" pitchFamily="34" charset="0"/>
                        </a:rPr>
                        <a:t>Seasons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Britannic Bold" panose="020B0903060703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9017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Britannic Bold" panose="020B0903060703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effectLst/>
                          <a:latin typeface="Britannic Bold" panose="020B0903060703020204" pitchFamily="34" charset="0"/>
                        </a:rPr>
                        <a:t>144</a:t>
                      </a:r>
                      <a:endParaRPr lang="zh-CN" altLang="en-US" dirty="0"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5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78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6ED7788-3845-4BB0-BC9F-2C45A2465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36311"/>
              </p:ext>
            </p:extLst>
          </p:nvPr>
        </p:nvGraphicFramePr>
        <p:xfrm>
          <a:off x="838196" y="415041"/>
          <a:ext cx="10515604" cy="30869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43271882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20997048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5380168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19499178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29490228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715585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99732872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8154037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24319965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8315442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49124872"/>
                    </a:ext>
                  </a:extLst>
                </a:gridCol>
              </a:tblGrid>
              <a:tr h="437075">
                <a:tc rowSpan="2" gridSpan="2"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Numbers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707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923357"/>
                  </a:ext>
                </a:extLst>
              </a:tr>
              <a:tr h="754315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Suited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Dots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188898"/>
                  </a:ext>
                </a:extLst>
              </a:tr>
              <a:tr h="764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Bamboo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49167"/>
                  </a:ext>
                </a:extLst>
              </a:tr>
              <a:tr h="764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Characters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552105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C00C426F-6FCD-4301-B204-72E468A3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68" y="133325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BEF55980-C9D7-4FB9-B9CA-64C4C188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20" y="133325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6D8F2FA-8368-4618-BCF6-356DA5C6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33145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0C999761-E6B9-46D9-B258-E2CEDDD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5" y="133325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94437B5-6D24-4556-9CFE-B370263F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331657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3CE0000D-F5C4-4D6A-95FD-7F3C1482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6" y="133691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24FCF1F9-5749-4B3D-A161-406DB81E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99" y="133165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A4FD928C-F19F-4E5A-9B2F-7883EAB4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2" y="133165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4B950E1-B9CE-4C8F-AD2C-7B23F9AB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133325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99758791-59AB-4352-8D31-28ECF895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03" y="206952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AC408EC4-9F57-426B-B303-20EBDAB3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206952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023262F7-9ED7-4E18-9323-8F4AD2C6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06952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6AD25BF3-410F-4E4B-8A2C-7629CACD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5" y="206952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D60280E7-124F-4468-A9C6-DFB5A373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07315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82AFA6A2-6EF9-4F57-99BC-53EAE1E4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6" y="207315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785C105C-EDA9-41DF-883F-069D0A24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99" y="207315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CFCBA953-FCCE-488D-A626-9B3E2ED7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2" y="207315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C87CC87C-555E-4784-B7ED-0A5E648B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207315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FF588239-F414-4510-8604-FAAD60FE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03" y="281304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588225BD-0030-4677-9BBD-0BDE4C8D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2836676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extLst>
              <a:ext uri="{FF2B5EF4-FFF2-40B4-BE49-F238E27FC236}">
                <a16:creationId xmlns:a16="http://schemas.microsoft.com/office/drawing/2014/main" id="{1858D6D3-F369-4FC5-B94B-B92940BE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81304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>
            <a:extLst>
              <a:ext uri="{FF2B5EF4-FFF2-40B4-BE49-F238E27FC236}">
                <a16:creationId xmlns:a16="http://schemas.microsoft.com/office/drawing/2014/main" id="{488112EC-CCF2-4736-8DE0-C9891C8A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5" y="2813517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>
            <a:extLst>
              <a:ext uri="{FF2B5EF4-FFF2-40B4-BE49-F238E27FC236}">
                <a16:creationId xmlns:a16="http://schemas.microsoft.com/office/drawing/2014/main" id="{95E65789-92DE-4605-96F1-2D5824D2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83445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41F27D08-70BA-4F30-AEAC-710046E8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283051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>
            <a:extLst>
              <a:ext uri="{FF2B5EF4-FFF2-40B4-BE49-F238E27FC236}">
                <a16:creationId xmlns:a16="http://schemas.microsoft.com/office/drawing/2014/main" id="{BC879A1D-B336-4305-AF9D-A0903BB6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1304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>
            <a:extLst>
              <a:ext uri="{FF2B5EF4-FFF2-40B4-BE49-F238E27FC236}">
                <a16:creationId xmlns:a16="http://schemas.microsoft.com/office/drawing/2014/main" id="{5DD88F8C-3D9B-427A-9CA7-0B6ED8BE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2" y="2830512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>
            <a:extLst>
              <a:ext uri="{FF2B5EF4-FFF2-40B4-BE49-F238E27FC236}">
                <a16:creationId xmlns:a16="http://schemas.microsoft.com/office/drawing/2014/main" id="{A4DFE974-6CC5-41CF-AAA9-4107FED4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2830513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9">
            <a:extLst>
              <a:ext uri="{FF2B5EF4-FFF2-40B4-BE49-F238E27FC236}">
                <a16:creationId xmlns:a16="http://schemas.microsoft.com/office/drawing/2014/main" id="{C6AD7FD7-C27F-4F1E-9E35-8B46A364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15B5386-6A50-40F6-B666-D54670DC3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88438"/>
              </p:ext>
            </p:extLst>
          </p:nvPr>
        </p:nvGraphicFramePr>
        <p:xfrm>
          <a:off x="1660840" y="4055950"/>
          <a:ext cx="8913179" cy="23102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67715">
                  <a:extLst>
                    <a:ext uri="{9D8B030D-6E8A-4147-A177-3AD203B41FA5}">
                      <a16:colId xmlns:a16="http://schemas.microsoft.com/office/drawing/2014/main" val="4125736592"/>
                    </a:ext>
                  </a:extLst>
                </a:gridCol>
                <a:gridCol w="1467715">
                  <a:extLst>
                    <a:ext uri="{9D8B030D-6E8A-4147-A177-3AD203B41FA5}">
                      <a16:colId xmlns:a16="http://schemas.microsoft.com/office/drawing/2014/main" val="2618381152"/>
                    </a:ext>
                  </a:extLst>
                </a:gridCol>
                <a:gridCol w="1467715">
                  <a:extLst>
                    <a:ext uri="{9D8B030D-6E8A-4147-A177-3AD203B41FA5}">
                      <a16:colId xmlns:a16="http://schemas.microsoft.com/office/drawing/2014/main" val="1575071053"/>
                    </a:ext>
                  </a:extLst>
                </a:gridCol>
                <a:gridCol w="1544975">
                  <a:extLst>
                    <a:ext uri="{9D8B030D-6E8A-4147-A177-3AD203B41FA5}">
                      <a16:colId xmlns:a16="http://schemas.microsoft.com/office/drawing/2014/main" val="726223517"/>
                    </a:ext>
                  </a:extLst>
                </a:gridCol>
                <a:gridCol w="1553977">
                  <a:extLst>
                    <a:ext uri="{9D8B030D-6E8A-4147-A177-3AD203B41FA5}">
                      <a16:colId xmlns:a16="http://schemas.microsoft.com/office/drawing/2014/main" val="62442941"/>
                    </a:ext>
                  </a:extLst>
                </a:gridCol>
                <a:gridCol w="1411082">
                  <a:extLst>
                    <a:ext uri="{9D8B030D-6E8A-4147-A177-3AD203B41FA5}">
                      <a16:colId xmlns:a16="http://schemas.microsoft.com/office/drawing/2014/main" val="2796131955"/>
                    </a:ext>
                  </a:extLst>
                </a:gridCol>
              </a:tblGrid>
              <a:tr h="434577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                                                                         Honors</a:t>
                      </a:r>
                    </a:p>
                  </a:txBody>
                  <a:tcPr marL="90653" marR="90653" marT="45326" marB="45326"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                                          Winds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East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South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West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North</a:t>
                      </a:r>
                    </a:p>
                  </a:txBody>
                  <a:tcPr marL="90653" marR="90653" marT="45326" marB="45326"/>
                </a:tc>
                <a:extLst>
                  <a:ext uri="{0D108BD9-81ED-4DB2-BD59-A6C34878D82A}">
                    <a16:rowId xmlns:a16="http://schemas.microsoft.com/office/drawing/2014/main" val="557246153"/>
                  </a:ext>
                </a:extLst>
              </a:tr>
              <a:tr h="6835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>
                        <a:effectLst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extLst>
                  <a:ext uri="{0D108BD9-81ED-4DB2-BD59-A6C34878D82A}">
                    <a16:rowId xmlns:a16="http://schemas.microsoft.com/office/drawing/2014/main" val="3403241710"/>
                  </a:ext>
                </a:extLst>
              </a:tr>
              <a:tr h="488272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              Dragons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Red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Green</a:t>
                      </a: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White</a:t>
                      </a:r>
                    </a:p>
                  </a:txBody>
                  <a:tcPr marL="90653" marR="90653" marT="45326" marB="45326"/>
                </a:tc>
                <a:tc rowSpan="2"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extLst>
                  <a:ext uri="{0D108BD9-81ED-4DB2-BD59-A6C34878D82A}">
                    <a16:rowId xmlns:a16="http://schemas.microsoft.com/office/drawing/2014/main" val="2841641921"/>
                  </a:ext>
                </a:extLst>
              </a:tr>
              <a:tr h="7037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>
                        <a:effectLst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tc vMerge="1"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0653" marR="90653" marT="45326" marB="45326"/>
                </a:tc>
                <a:extLst>
                  <a:ext uri="{0D108BD9-81ED-4DB2-BD59-A6C34878D82A}">
                    <a16:rowId xmlns:a16="http://schemas.microsoft.com/office/drawing/2014/main" val="186165867"/>
                  </a:ext>
                </a:extLst>
              </a:tr>
            </a:tbl>
          </a:graphicData>
        </a:graphic>
      </p:graphicFrame>
      <p:pic>
        <p:nvPicPr>
          <p:cNvPr id="5150" name="Picture 30">
            <a:extLst>
              <a:ext uri="{FF2B5EF4-FFF2-40B4-BE49-F238E27FC236}">
                <a16:creationId xmlns:a16="http://schemas.microsoft.com/office/drawing/2014/main" id="{8031057A-C11E-4D0E-9A35-C1D3D815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4547761"/>
            <a:ext cx="448033" cy="5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>
            <a:extLst>
              <a:ext uri="{FF2B5EF4-FFF2-40B4-BE49-F238E27FC236}">
                <a16:creationId xmlns:a16="http://schemas.microsoft.com/office/drawing/2014/main" id="{CCD8DA31-2DAE-45AE-8469-C0FE2791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68" y="4547761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>
            <a:extLst>
              <a:ext uri="{FF2B5EF4-FFF2-40B4-BE49-F238E27FC236}">
                <a16:creationId xmlns:a16="http://schemas.microsoft.com/office/drawing/2014/main" id="{324B4751-4392-4ED1-80C8-23E32603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38" y="4532980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>
            <a:extLst>
              <a:ext uri="{FF2B5EF4-FFF2-40B4-BE49-F238E27FC236}">
                <a16:creationId xmlns:a16="http://schemas.microsoft.com/office/drawing/2014/main" id="{FE1DEDD8-3E36-4380-A03B-7F253066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922" y="4547761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>
            <a:extLst>
              <a:ext uri="{FF2B5EF4-FFF2-40B4-BE49-F238E27FC236}">
                <a16:creationId xmlns:a16="http://schemas.microsoft.com/office/drawing/2014/main" id="{3CC18FD9-FD7C-4A2B-A1CA-55453A94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81" y="5726676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>
            <a:extLst>
              <a:ext uri="{FF2B5EF4-FFF2-40B4-BE49-F238E27FC236}">
                <a16:creationId xmlns:a16="http://schemas.microsoft.com/office/drawing/2014/main" id="{1875576D-EE1D-4330-B70C-C6A79619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83" y="5713038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>
            <a:extLst>
              <a:ext uri="{FF2B5EF4-FFF2-40B4-BE49-F238E27FC236}">
                <a16:creationId xmlns:a16="http://schemas.microsoft.com/office/drawing/2014/main" id="{210F389D-381D-4FDC-9921-BA0422C8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69" y="5713038"/>
            <a:ext cx="448033" cy="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FF6FA4D-1511-45CF-8AEA-826967BA433B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" y="83216"/>
            <a:ext cx="629534" cy="6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937029-30C8-4FF4-A015-08696D09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" y="83216"/>
            <a:ext cx="629534" cy="629534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81AD99E-DA69-4ACF-B8CB-756E32AD2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09981"/>
              </p:ext>
            </p:extLst>
          </p:nvPr>
        </p:nvGraphicFramePr>
        <p:xfrm>
          <a:off x="2447462" y="86447"/>
          <a:ext cx="7297075" cy="32823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50127">
                  <a:extLst>
                    <a:ext uri="{9D8B030D-6E8A-4147-A177-3AD203B41FA5}">
                      <a16:colId xmlns:a16="http://schemas.microsoft.com/office/drawing/2014/main" val="842474516"/>
                    </a:ext>
                  </a:extLst>
                </a:gridCol>
                <a:gridCol w="1336737">
                  <a:extLst>
                    <a:ext uri="{9D8B030D-6E8A-4147-A177-3AD203B41FA5}">
                      <a16:colId xmlns:a16="http://schemas.microsoft.com/office/drawing/2014/main" val="1282344142"/>
                    </a:ext>
                  </a:extLst>
                </a:gridCol>
                <a:gridCol w="1336737">
                  <a:extLst>
                    <a:ext uri="{9D8B030D-6E8A-4147-A177-3AD203B41FA5}">
                      <a16:colId xmlns:a16="http://schemas.microsoft.com/office/drawing/2014/main" val="3926832284"/>
                    </a:ext>
                  </a:extLst>
                </a:gridCol>
                <a:gridCol w="1336737">
                  <a:extLst>
                    <a:ext uri="{9D8B030D-6E8A-4147-A177-3AD203B41FA5}">
                      <a16:colId xmlns:a16="http://schemas.microsoft.com/office/drawing/2014/main" val="4248697587"/>
                    </a:ext>
                  </a:extLst>
                </a:gridCol>
                <a:gridCol w="1336737">
                  <a:extLst>
                    <a:ext uri="{9D8B030D-6E8A-4147-A177-3AD203B41FA5}">
                      <a16:colId xmlns:a16="http://schemas.microsoft.com/office/drawing/2014/main" val="751700805"/>
                    </a:ext>
                  </a:extLst>
                </a:gridCol>
              </a:tblGrid>
              <a:tr h="474659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</a:rPr>
                        <a:t>Flowers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18795"/>
                  </a:ext>
                </a:extLst>
              </a:tr>
              <a:tr h="4219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99021"/>
                  </a:ext>
                </a:extLst>
              </a:tr>
              <a:tr h="6696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Plum blossom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01393"/>
                  </a:ext>
                </a:extLst>
              </a:tr>
              <a:tr h="523732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Orchid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兰</a:t>
                      </a:r>
                      <a:endParaRPr lang="zh-TW" altLang="en-US" sz="2000" dirty="0">
                        <a:solidFill>
                          <a:schemeClr val="bg1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370954"/>
                  </a:ext>
                </a:extLst>
              </a:tr>
              <a:tr h="462063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Chrysanthemum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96893"/>
                  </a:ext>
                </a:extLst>
              </a:tr>
              <a:tr h="552166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Bamboo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North</a:t>
                      </a:r>
                      <a:endParaRPr lang="en-US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02717"/>
                  </a:ext>
                </a:extLst>
              </a:tr>
            </a:tbl>
          </a:graphicData>
        </a:graphic>
      </p:graphicFrame>
      <p:pic>
        <p:nvPicPr>
          <p:cNvPr id="4097" name="Picture 1">
            <a:extLst>
              <a:ext uri="{FF2B5EF4-FFF2-40B4-BE49-F238E27FC236}">
                <a16:creationId xmlns:a16="http://schemas.microsoft.com/office/drawing/2014/main" id="{FB2D9288-0E05-4DEF-B110-84808EAB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77" y="1093613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3E1AF4C-97DF-4C62-AC64-3BA1EFFF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4" y="1689304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F8B78E6-5D91-458B-AB17-ED0062F2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4" y="2284995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48C7CB4-F693-4A43-8ACB-582D4B13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7" y="2863189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3BD4603-EF42-46D3-ABF6-B59BBA4F1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70074"/>
              </p:ext>
            </p:extLst>
          </p:nvPr>
        </p:nvGraphicFramePr>
        <p:xfrm>
          <a:off x="2113625" y="3579921"/>
          <a:ext cx="7964749" cy="31903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89825">
                  <a:extLst>
                    <a:ext uri="{9D8B030D-6E8A-4147-A177-3AD203B41FA5}">
                      <a16:colId xmlns:a16="http://schemas.microsoft.com/office/drawing/2014/main" val="1390744586"/>
                    </a:ext>
                  </a:extLst>
                </a:gridCol>
                <a:gridCol w="1443731">
                  <a:extLst>
                    <a:ext uri="{9D8B030D-6E8A-4147-A177-3AD203B41FA5}">
                      <a16:colId xmlns:a16="http://schemas.microsoft.com/office/drawing/2014/main" val="1116866839"/>
                    </a:ext>
                  </a:extLst>
                </a:gridCol>
                <a:gridCol w="1443731">
                  <a:extLst>
                    <a:ext uri="{9D8B030D-6E8A-4147-A177-3AD203B41FA5}">
                      <a16:colId xmlns:a16="http://schemas.microsoft.com/office/drawing/2014/main" val="1918188855"/>
                    </a:ext>
                  </a:extLst>
                </a:gridCol>
                <a:gridCol w="1443731">
                  <a:extLst>
                    <a:ext uri="{9D8B030D-6E8A-4147-A177-3AD203B41FA5}">
                      <a16:colId xmlns:a16="http://schemas.microsoft.com/office/drawing/2014/main" val="1003906380"/>
                    </a:ext>
                  </a:extLst>
                </a:gridCol>
                <a:gridCol w="1443731">
                  <a:extLst>
                    <a:ext uri="{9D8B030D-6E8A-4147-A177-3AD203B41FA5}">
                      <a16:colId xmlns:a16="http://schemas.microsoft.com/office/drawing/2014/main" val="1046870169"/>
                    </a:ext>
                  </a:extLst>
                </a:gridCol>
              </a:tblGrid>
              <a:tr h="53171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</a:rPr>
                        <a:t>Seasons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368758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16542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99137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55180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05978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bg1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itannic Bold" panose="020B0903060703020204" pitchFamily="34" charset="0"/>
                        </a:rPr>
                        <a:t>North</a:t>
                      </a:r>
                      <a:endParaRPr lang="en-US" sz="2000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82568"/>
                  </a:ext>
                </a:extLst>
              </a:tr>
            </a:tbl>
          </a:graphicData>
        </a:graphic>
      </p:graphicFrame>
      <p:pic>
        <p:nvPicPr>
          <p:cNvPr id="4101" name="Picture 5">
            <a:extLst>
              <a:ext uri="{FF2B5EF4-FFF2-40B4-BE49-F238E27FC236}">
                <a16:creationId xmlns:a16="http://schemas.microsoft.com/office/drawing/2014/main" id="{EFBCB52D-3332-420E-AC0A-F1044F63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8" y="4594053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73B8F62-6AEE-4D36-AC62-D4686D20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8" y="5175078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EDA02CC7-AA07-4644-AB6B-3D0E14CF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8" y="5692711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262EAAA-7EF1-453E-986B-7F4C9850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8" y="6276975"/>
            <a:ext cx="476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2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幻灯片缩放定位 2"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3242240"/>
                  </p:ext>
                </p:extLst>
              </p:nvPr>
            </p:nvGraphicFramePr>
            <p:xfrm>
              <a:off x="4968258" y="3581399"/>
              <a:ext cx="2245126" cy="3106845"/>
            </p:xfrm>
            <a:graphic>
              <a:graphicData uri="http://schemas.microsoft.com/office/powerpoint/2016/slidezoom">
                <pslz:sldZm>
                  <pslz:sldZmObj sldId="263" cId="516166879">
                    <pslz:zmPr id="{294685C3-10BF-4BBE-8057-58748190B9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31068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/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幻灯片缩放定位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258" y="3581399"/>
                <a:ext cx="2245126" cy="31068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幻灯片缩放定位 6"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1897531"/>
                  </p:ext>
                </p:extLst>
              </p:nvPr>
            </p:nvGraphicFramePr>
            <p:xfrm>
              <a:off x="4968258" y="366112"/>
              <a:ext cx="2245126" cy="2245126"/>
            </p:xfrm>
            <a:graphic>
              <a:graphicData uri="http://schemas.microsoft.com/office/powerpoint/2016/slidezoom">
                <pslz:sldZm>
                  <pslz:sldZmObj sldId="264" cId="404361648">
                    <pslz:zmPr id="{4A0EC7A4-8482-492D-9E2C-16B63F36D82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22451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/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幻灯片缩放定位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258" y="366112"/>
                <a:ext cx="2245126" cy="22451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/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幻灯片缩放定位 8"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1352654"/>
                  </p:ext>
                </p:extLst>
              </p:nvPr>
            </p:nvGraphicFramePr>
            <p:xfrm>
              <a:off x="1745442" y="1856422"/>
              <a:ext cx="2007982" cy="3215185"/>
            </p:xfrm>
            <a:graphic>
              <a:graphicData uri="http://schemas.microsoft.com/office/powerpoint/2016/slidezoom">
                <pslz:sldZm>
                  <pslz:sldZmObj sldId="265" cId="697940910">
                    <pslz:zmPr id="{18D6994E-2D34-4C02-942A-E95EDF8034D3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07982" cy="32151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192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幻灯片缩放定位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5442" y="1856422"/>
                <a:ext cx="2007982" cy="32151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192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幻灯片缩放定位 10"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0706078"/>
                  </p:ext>
                </p:extLst>
              </p:nvPr>
            </p:nvGraphicFramePr>
            <p:xfrm>
              <a:off x="8590976" y="2198100"/>
              <a:ext cx="2493454" cy="2392950"/>
            </p:xfrm>
            <a:graphic>
              <a:graphicData uri="http://schemas.microsoft.com/office/powerpoint/2016/slidezoom">
                <pslz:sldZm>
                  <pslz:sldZmObj sldId="266" cId="1533114079">
                    <pslz:zmPr id="{1A8C0425-1E80-40CF-A01C-233894F187E4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3454" cy="23929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24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幻灯片缩放定位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0976" y="2198100"/>
                <a:ext cx="2493454" cy="23929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2400000" rev="0"/>
                </a:camera>
                <a:lightRig rig="threePt" dir="t"/>
              </a:scene3d>
            </p:spPr>
          </p:pic>
        </mc:Fallback>
      </mc:AlternateContent>
      <p:sp>
        <p:nvSpPr>
          <p:cNvPr id="12" name="动作按钮: 前进或下一项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89A02A-2187-41B1-B6D4-7514BBCFF810}"/>
              </a:ext>
            </a:extLst>
          </p:cNvPr>
          <p:cNvSpPr/>
          <p:nvPr/>
        </p:nvSpPr>
        <p:spPr>
          <a:xfrm>
            <a:off x="11461072" y="3066865"/>
            <a:ext cx="443883" cy="72427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60B7BA-7278-4479-B062-22A981B5E89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4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幻灯片缩放定位 2"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3589014"/>
                  </p:ext>
                </p:extLst>
              </p:nvPr>
            </p:nvGraphicFramePr>
            <p:xfrm>
              <a:off x="8611296" y="1909310"/>
              <a:ext cx="2245126" cy="3106845"/>
            </p:xfrm>
            <a:graphic>
              <a:graphicData uri="http://schemas.microsoft.com/office/powerpoint/2016/slidezoom">
                <pslz:sldZm>
                  <pslz:sldZmObj sldId="263" cId="516166879">
                    <pslz:zmPr id="{294685C3-10BF-4BBE-8057-58748190B9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31068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24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幻灯片缩放定位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1296" y="1909310"/>
                <a:ext cx="2245126" cy="31068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24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幻灯片缩放定位 6"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8975933"/>
                  </p:ext>
                </p:extLst>
              </p:nvPr>
            </p:nvGraphicFramePr>
            <p:xfrm>
              <a:off x="1335578" y="2306437"/>
              <a:ext cx="2245126" cy="2245126"/>
            </p:xfrm>
            <a:graphic>
              <a:graphicData uri="http://schemas.microsoft.com/office/powerpoint/2016/slidezoom">
                <pslz:sldZm>
                  <pslz:sldZmObj sldId="264" cId="404361648">
                    <pslz:zmPr id="{4A0EC7A4-8482-492D-9E2C-16B63F36D82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22451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192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幻灯片缩放定位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578" y="2306437"/>
                <a:ext cx="2245126" cy="22451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192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幻灯片缩放定位 8"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4322329"/>
                  </p:ext>
                </p:extLst>
              </p:nvPr>
            </p:nvGraphicFramePr>
            <p:xfrm>
              <a:off x="5092009" y="3408562"/>
              <a:ext cx="2007982" cy="3215185"/>
            </p:xfrm>
            <a:graphic>
              <a:graphicData uri="http://schemas.microsoft.com/office/powerpoint/2016/slidezoom">
                <pslz:sldZm>
                  <pslz:sldZmObj sldId="265" cId="697940910">
                    <pslz:zmPr id="{18D6994E-2D34-4C02-942A-E95EDF8034D3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07982" cy="32151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幻灯片缩放定位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2009" y="3408562"/>
                <a:ext cx="2007982" cy="32151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幻灯片缩放定位 10"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6285606"/>
                  </p:ext>
                </p:extLst>
              </p:nvPr>
            </p:nvGraphicFramePr>
            <p:xfrm>
              <a:off x="4849273" y="213815"/>
              <a:ext cx="2493454" cy="2392950"/>
            </p:xfrm>
            <a:graphic>
              <a:graphicData uri="http://schemas.microsoft.com/office/powerpoint/2016/slidezoom">
                <pslz:sldZm>
                  <pslz:sldZmObj sldId="266" cId="1533114079">
                    <pslz:zmPr id="{1A8C0425-1E80-40CF-A01C-233894F187E4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3454" cy="23929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幻灯片缩放定位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9273" y="213815"/>
                <a:ext cx="2493454" cy="23929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p:sp>
        <p:nvSpPr>
          <p:cNvPr id="8" name="动作按钮: 后退或前一项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490741-2AD6-48E9-BB18-A2DB4D848A53}"/>
              </a:ext>
            </a:extLst>
          </p:cNvPr>
          <p:cNvSpPr/>
          <p:nvPr/>
        </p:nvSpPr>
        <p:spPr>
          <a:xfrm>
            <a:off x="247227" y="3070194"/>
            <a:ext cx="417250" cy="701336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01F440-1313-4B96-B796-F51868EF0653}"/>
              </a:ext>
            </a:extLst>
          </p:cNvPr>
          <p:cNvSpPr/>
          <p:nvPr/>
        </p:nvSpPr>
        <p:spPr>
          <a:xfrm>
            <a:off x="11461072" y="3066865"/>
            <a:ext cx="443883" cy="72427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5137D1-EC4A-430F-AC74-73E40959534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3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8EAE76D1-4C4A-494A-B7DA-4E2CD575C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AutoShape 6" descr="会所麻将房整体模型_3D会所麻将房整体模型下载_3dmax整体模型下载">
            <a:extLst>
              <a:ext uri="{FF2B5EF4-FFF2-40B4-BE49-F238E27FC236}">
                <a16:creationId xmlns:a16="http://schemas.microsoft.com/office/drawing/2014/main" id="{43898538-6F77-4D22-AFA7-A011F928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幻灯片缩放定位 2"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3205426"/>
                  </p:ext>
                </p:extLst>
              </p:nvPr>
            </p:nvGraphicFramePr>
            <p:xfrm>
              <a:off x="4982166" y="0"/>
              <a:ext cx="2245126" cy="3106845"/>
            </p:xfrm>
            <a:graphic>
              <a:graphicData uri="http://schemas.microsoft.com/office/powerpoint/2016/slidezoom">
                <pslz:sldZm>
                  <pslz:sldZmObj sldId="263" cId="516166879">
                    <pslz:zmPr id="{294685C3-10BF-4BBE-8057-58748190B9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31068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幻灯片缩放定位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01189A6-6ECC-4EA0-AAF3-AE2240CFC0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2166" y="0"/>
                <a:ext cx="2245126" cy="31068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幻灯片缩放定位 6"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9922100"/>
                  </p:ext>
                </p:extLst>
              </p:nvPr>
            </p:nvGraphicFramePr>
            <p:xfrm>
              <a:off x="4982166" y="3886200"/>
              <a:ext cx="2245126" cy="2245126"/>
            </p:xfrm>
            <a:graphic>
              <a:graphicData uri="http://schemas.microsoft.com/office/powerpoint/2016/slidezoom">
                <pslz:sldZm>
                  <pslz:sldZmObj sldId="264" cId="404361648">
                    <pslz:zmPr id="{4A0EC7A4-8482-492D-9E2C-16B63F36D823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45126" cy="22451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2700000">
                            <a:rot lat="0" lon="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幻灯片缩放定位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8522C18-199D-4FAA-9B7A-B6E0560568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2166" y="3886200"/>
                <a:ext cx="2245126" cy="22451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2700000">
                  <a:rot lat="0" lon="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幻灯片缩放定位 8"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2265182"/>
                  </p:ext>
                </p:extLst>
              </p:nvPr>
            </p:nvGraphicFramePr>
            <p:xfrm>
              <a:off x="8754967" y="1821407"/>
              <a:ext cx="2007982" cy="3215185"/>
            </p:xfrm>
            <a:graphic>
              <a:graphicData uri="http://schemas.microsoft.com/office/powerpoint/2016/slidezoom">
                <pslz:sldZm>
                  <pslz:sldZmObj sldId="265" cId="697940910">
                    <pslz:zmPr id="{18D6994E-2D34-4C02-942A-E95EDF8034D3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07982" cy="32151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24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幻灯片缩放定位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DFDC09-AAB9-4EF7-83DD-19BC1A4B39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4967" y="1821407"/>
                <a:ext cx="2007982" cy="32151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2400000" rev="0"/>
                </a:camera>
                <a:lightRig rig="threePt" dir="t"/>
              </a:scene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幻灯片缩放定位 10"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0268701"/>
                  </p:ext>
                </p:extLst>
              </p:nvPr>
            </p:nvGraphicFramePr>
            <p:xfrm>
              <a:off x="1248379" y="2232525"/>
              <a:ext cx="2493454" cy="2392950"/>
            </p:xfrm>
            <a:graphic>
              <a:graphicData uri="http://schemas.microsoft.com/office/powerpoint/2016/slidezoom">
                <pslz:sldZm>
                  <pslz:sldZmObj sldId="266" cId="1533114079">
                    <pslz:zmPr id="{1A8C0425-1E80-40CF-A01C-233894F187E4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3454" cy="23929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0000" endA="300" endPos="55500" dist="50800" dir="5400000" sy="-100000" algn="bl" rotWithShape="0"/>
                        </a:effectLst>
                        <a:scene3d>
                          <a:camera prst="perspectiveFront" fov="4800000">
                            <a:rot lat="300000" lon="19200000" rev="0"/>
                          </a:camera>
                          <a:lightRig rig="threePt" dir="t"/>
                        </a:scene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幻灯片缩放定位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D66A245-C0D8-4324-A0D9-1249EFF9B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379" y="2232525"/>
                <a:ext cx="2493454" cy="23929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perspectiveFront" fov="4800000">
                  <a:rot lat="300000" lon="19200000" rev="0"/>
                </a:camera>
                <a:lightRig rig="threePt" dir="t"/>
              </a:scene3d>
            </p:spPr>
          </p:pic>
        </mc:Fallback>
      </mc:AlternateContent>
      <p:sp>
        <p:nvSpPr>
          <p:cNvPr id="8" name="动作按钮: 后退或前一项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C9CE8B0-C16C-4E49-9397-6DCF15EC3C47}"/>
              </a:ext>
            </a:extLst>
          </p:cNvPr>
          <p:cNvSpPr/>
          <p:nvPr/>
        </p:nvSpPr>
        <p:spPr>
          <a:xfrm>
            <a:off x="247227" y="3070194"/>
            <a:ext cx="417250" cy="701336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857795-2916-4E2D-8909-8C0A784DAD2E}"/>
              </a:ext>
            </a:extLst>
          </p:cNvPr>
          <p:cNvSpPr/>
          <p:nvPr/>
        </p:nvSpPr>
        <p:spPr>
          <a:xfrm>
            <a:off x="11461072" y="3066865"/>
            <a:ext cx="443883" cy="72427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79AC6B-4062-4535-8C06-8CA1A36005D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" y="51345"/>
            <a:ext cx="629533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7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368</Words>
  <Application>Microsoft Office PowerPoint</Application>
  <PresentationFormat>宽屏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隶书</vt:lpstr>
      <vt:lpstr>Britannic Bold</vt:lpstr>
      <vt:lpstr>等线 Light</vt:lpstr>
      <vt:lpstr>Arial</vt:lpstr>
      <vt:lpstr>等线</vt:lpstr>
      <vt:lpstr>Office 主题​​</vt:lpstr>
      <vt:lpstr>Games: Mahjong: An Ancient Chinese Card Play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Games: Mahjong: An Ancient Chinese Card Play</dc:title>
  <dc:creator>李 琳玉</dc:creator>
  <cp:lastModifiedBy>李 琳玉</cp:lastModifiedBy>
  <cp:revision>2</cp:revision>
  <dcterms:created xsi:type="dcterms:W3CDTF">2022-04-24T09:13:56Z</dcterms:created>
  <dcterms:modified xsi:type="dcterms:W3CDTF">2022-04-24T15:03:27Z</dcterms:modified>
</cp:coreProperties>
</file>