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5"/>
  </p:notesMasterIdLst>
  <p:sldIdLst>
    <p:sldId id="256" r:id="rId3"/>
    <p:sldId id="319" r:id="rId4"/>
    <p:sldId id="257" r:id="rId5"/>
    <p:sldId id="419" r:id="rId6"/>
    <p:sldId id="283" r:id="rId7"/>
    <p:sldId id="260" r:id="rId8"/>
    <p:sldId id="422" r:id="rId9"/>
    <p:sldId id="284" r:id="rId10"/>
    <p:sldId id="421" r:id="rId11"/>
    <p:sldId id="288" r:id="rId12"/>
    <p:sldId id="425" r:id="rId13"/>
    <p:sldId id="378" r:id="rId14"/>
    <p:sldId id="423" r:id="rId15"/>
    <p:sldId id="400" r:id="rId16"/>
    <p:sldId id="424" r:id="rId17"/>
    <p:sldId id="402" r:id="rId18"/>
    <p:sldId id="427" r:id="rId19"/>
    <p:sldId id="416" r:id="rId20"/>
    <p:sldId id="429" r:id="rId21"/>
    <p:sldId id="428" r:id="rId22"/>
    <p:sldId id="418" r:id="rId23"/>
    <p:sldId id="322" r:id="rId24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17" autoAdjust="0"/>
    <p:restoredTop sz="94660"/>
  </p:normalViewPr>
  <p:slideViewPr>
    <p:cSldViewPr snapToGrid="0">
      <p:cViewPr>
        <p:scale>
          <a:sx n="90" d="100"/>
          <a:sy n="90" d="100"/>
        </p:scale>
        <p:origin x="-538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4245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68" y="2193709"/>
            <a:ext cx="3090890" cy="40139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61" y="-594"/>
            <a:ext cx="12192161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81850" y="819150"/>
            <a:ext cx="6858000" cy="6858000"/>
          </a:xfrm>
          <a:custGeom>
            <a:avLst/>
            <a:gdLst>
              <a:gd name="connsiteX0" fmla="*/ 1352550 w 6858000"/>
              <a:gd name="connsiteY0" fmla="*/ 723900 h 6858000"/>
              <a:gd name="connsiteX1" fmla="*/ 1352550 w 6858000"/>
              <a:gd name="connsiteY1" fmla="*/ 1771650 h 6858000"/>
              <a:gd name="connsiteX2" fmla="*/ 2343150 w 6858000"/>
              <a:gd name="connsiteY2" fmla="*/ 1771650 h 6858000"/>
              <a:gd name="connsiteX3" fmla="*/ 2343150 w 6858000"/>
              <a:gd name="connsiteY3" fmla="*/ 723900 h 6858000"/>
              <a:gd name="connsiteX4" fmla="*/ 0 w 6858000"/>
              <a:gd name="connsiteY4" fmla="*/ 0 h 6858000"/>
              <a:gd name="connsiteX5" fmla="*/ 6858000 w 6858000"/>
              <a:gd name="connsiteY5" fmla="*/ 0 h 6858000"/>
              <a:gd name="connsiteX6" fmla="*/ 6858000 w 6858000"/>
              <a:gd name="connsiteY6" fmla="*/ 6858000 h 6858000"/>
              <a:gd name="connsiteX7" fmla="*/ 0 w 6858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858000">
                <a:moveTo>
                  <a:pt x="1352550" y="723900"/>
                </a:moveTo>
                <a:lnTo>
                  <a:pt x="1352550" y="1771650"/>
                </a:lnTo>
                <a:lnTo>
                  <a:pt x="2343150" y="1771650"/>
                </a:lnTo>
                <a:lnTo>
                  <a:pt x="2343150" y="723900"/>
                </a:lnTo>
                <a:close/>
                <a:moveTo>
                  <a:pt x="0" y="0"/>
                </a:moveTo>
                <a:lnTo>
                  <a:pt x="6858000" y="0"/>
                </a:lnTo>
                <a:lnTo>
                  <a:pt x="6858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24924" y="380951"/>
            <a:ext cx="2646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spc="300" dirty="0">
                <a:solidFill>
                  <a:schemeClr val="tx1"/>
                </a:solidFill>
                <a:latin typeface="造字工房俊雅（非商用）常规体" pitchFamily="50" charset="-122"/>
                <a:ea typeface="造字工房俊雅（非商用）常规体" pitchFamily="50" charset="-122"/>
              </a:rPr>
              <a:t>请在这里输入标题</a:t>
            </a:r>
            <a:endParaRPr lang="en-US" altLang="zh-CN" sz="2800" spc="300" dirty="0">
              <a:solidFill>
                <a:schemeClr val="tx1"/>
              </a:solidFill>
              <a:latin typeface="造字工房俊雅（非商用）常规体" pitchFamily="50" charset="-122"/>
              <a:ea typeface="造字工房俊雅（非商用）常规体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24924" y="380951"/>
            <a:ext cx="2646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spc="300" dirty="0">
                <a:solidFill>
                  <a:schemeClr val="tx1"/>
                </a:solidFill>
                <a:latin typeface="造字工房俊雅（非商用）常规体" pitchFamily="50" charset="-122"/>
                <a:ea typeface="造字工房俊雅（非商用）常规体" pitchFamily="50" charset="-122"/>
              </a:rPr>
              <a:t>请在这里输入标题</a:t>
            </a:r>
            <a:endParaRPr lang="en-US" altLang="zh-CN" sz="2800" spc="300" dirty="0">
              <a:solidFill>
                <a:schemeClr val="tx1"/>
              </a:solidFill>
              <a:latin typeface="造字工房俊雅（非商用）常规体" pitchFamily="50" charset="-122"/>
              <a:ea typeface="造字工房俊雅（非商用）常规体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24924" y="380951"/>
            <a:ext cx="2646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spc="300" dirty="0">
                <a:solidFill>
                  <a:schemeClr val="tx1"/>
                </a:solidFill>
                <a:latin typeface="造字工房俊雅（非商用）常规体" pitchFamily="50" charset="-122"/>
                <a:ea typeface="造字工房俊雅（非商用）常规体" pitchFamily="50" charset="-122"/>
              </a:rPr>
              <a:t>请在这里输入标题</a:t>
            </a:r>
            <a:endParaRPr lang="en-US" altLang="zh-CN" sz="2800" spc="300" dirty="0">
              <a:solidFill>
                <a:schemeClr val="tx1"/>
              </a:solidFill>
              <a:latin typeface="造字工房俊雅（非商用）常规体" pitchFamily="50" charset="-122"/>
              <a:ea typeface="造字工房俊雅（非商用）常规体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24924" y="380951"/>
            <a:ext cx="2646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spc="300" dirty="0">
                <a:solidFill>
                  <a:schemeClr val="tx1"/>
                </a:solidFill>
                <a:latin typeface="造字工房俊雅（非商用）常规体" pitchFamily="50" charset="-122"/>
                <a:ea typeface="造字工房俊雅（非商用）常规体" pitchFamily="50" charset="-122"/>
              </a:rPr>
              <a:t>请在这里输入标题</a:t>
            </a:r>
            <a:endParaRPr lang="en-US" altLang="zh-CN" sz="2800" spc="300" dirty="0">
              <a:solidFill>
                <a:schemeClr val="tx1"/>
              </a:solidFill>
              <a:latin typeface="造字工房俊雅（非商用）常规体" pitchFamily="50" charset="-122"/>
              <a:ea typeface="造字工房俊雅（非商用）常规体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0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5" y="3801451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5" y="4385251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3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4.jpeg"/><Relationship Id="rId4" Type="http://schemas.openxmlformats.org/officeDocument/2006/relationships/image" Target="../media/image19.jpeg"/><Relationship Id="rId9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15a0920e5502105153c38c1098e8c9a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0080" y="1181100"/>
            <a:ext cx="4965087" cy="436782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063032" y="1993884"/>
            <a:ext cx="7587592" cy="21236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6600" dirty="0" smtClean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Eight Major Cuisines of China</a:t>
            </a:r>
            <a:endParaRPr lang="zh-CN" altLang="en-US" sz="6600" dirty="0">
              <a:blipFill>
                <a:blip r:embed="rId4"/>
                <a:stretch>
                  <a:fillRect/>
                </a:stretch>
              </a:blipFill>
              <a:cs typeface="+mn-ea"/>
              <a:sym typeface="+mn-lt"/>
            </a:endParaRPr>
          </a:p>
        </p:txBody>
      </p:sp>
      <p:pic>
        <p:nvPicPr>
          <p:cNvPr id="5" name="图片 4" descr="9176b85f64fe124ffec744fd51627c0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57846" y="1337928"/>
            <a:ext cx="1314813" cy="17177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246217" y="4446611"/>
            <a:ext cx="3315036" cy="58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 smtClean="0">
                <a:cs typeface="+mn-ea"/>
                <a:sym typeface="+mn-lt"/>
              </a:rPr>
              <a:t>汇报</a:t>
            </a:r>
            <a:r>
              <a:rPr lang="zh-CN" altLang="en-US" sz="2400" dirty="0">
                <a:cs typeface="+mn-ea"/>
                <a:sym typeface="+mn-lt"/>
              </a:rPr>
              <a:t>人</a:t>
            </a:r>
            <a:r>
              <a:rPr lang="zh-CN" altLang="en-US" sz="2400" dirty="0" smtClean="0">
                <a:cs typeface="+mn-ea"/>
                <a:sym typeface="+mn-lt"/>
              </a:rPr>
              <a:t>：张敏杰</a:t>
            </a:r>
            <a:endParaRPr lang="zh-CN" altLang="en-US" sz="2400" dirty="0">
              <a:cs typeface="+mn-ea"/>
              <a:sym typeface="+mn-lt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VMS]G3~6[L@{]O~7W4%W]WQ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1785" y="1537332"/>
            <a:ext cx="2850515" cy="1973580"/>
          </a:xfrm>
          <a:prstGeom prst="rect">
            <a:avLst/>
          </a:prstGeom>
        </p:spPr>
      </p:pic>
      <p:pic>
        <p:nvPicPr>
          <p:cNvPr id="11" name="图片 10" descr="图片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4179147"/>
            <a:ext cx="2679065" cy="186753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532755" y="1606976"/>
            <a:ext cx="5531485" cy="738664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endParaRPr lang="zh-CN" altLang="en-US" sz="800" dirty="0">
              <a:cs typeface="+mn-ea"/>
              <a:sym typeface="+mn-lt"/>
            </a:endParaRPr>
          </a:p>
          <a:p>
            <a:pPr algn="just" fontAlgn="auto">
              <a:lnSpc>
                <a:spcPct val="150000"/>
              </a:lnSpc>
            </a:pPr>
            <a:r>
              <a:rPr lang="en-US" altLang="zh-CN" sz="2000" dirty="0" smtClean="0">
                <a:cs typeface="+mn-ea"/>
                <a:sym typeface="+mn-lt"/>
              </a:rPr>
              <a:t>    light</a:t>
            </a:r>
            <a:r>
              <a:rPr lang="en-US" altLang="zh-CN" sz="2000" dirty="0">
                <a:cs typeface="+mn-ea"/>
                <a:sym typeface="+mn-lt"/>
              </a:rPr>
              <a:t>, fresh, crisp; preserves natural </a:t>
            </a:r>
            <a:r>
              <a:rPr lang="en-US" altLang="zh-CN" sz="2000" dirty="0" smtClean="0">
                <a:cs typeface="+mn-ea"/>
                <a:sym typeface="+mn-lt"/>
              </a:rPr>
              <a:t>flavors</a:t>
            </a:r>
            <a:endParaRPr lang="zh-CN" altLang="en-US" sz="2000" dirty="0">
              <a:cs typeface="+mn-ea"/>
              <a:sym typeface="+mn-lt"/>
            </a:endParaRPr>
          </a:p>
        </p:txBody>
      </p:sp>
      <p:sp useBgFill="1">
        <p:nvSpPr>
          <p:cNvPr id="14" name="文本框 13"/>
          <p:cNvSpPr txBox="1"/>
          <p:nvPr/>
        </p:nvSpPr>
        <p:spPr>
          <a:xfrm>
            <a:off x="5762626" y="1337313"/>
            <a:ext cx="1809750" cy="523220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Features</a:t>
            </a:r>
            <a:endParaRPr lang="zh-CN" altLang="en-US" sz="2800" dirty="0"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239385" y="3731260"/>
            <a:ext cx="61188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532755" y="3244850"/>
            <a:ext cx="5531485" cy="715581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endParaRPr lang="zh-CN" altLang="en-US" sz="800" dirty="0">
              <a:cs typeface="+mn-ea"/>
              <a:sym typeface="+mn-lt"/>
            </a:endParaRPr>
          </a:p>
          <a:p>
            <a:pPr algn="just" fontAlgn="auto">
              <a:lnSpc>
                <a:spcPct val="150000"/>
              </a:lnSpc>
            </a:pPr>
            <a:r>
              <a:rPr lang="en-US" altLang="zh-CN" dirty="0" smtClean="0">
                <a:cs typeface="+mn-ea"/>
                <a:sym typeface="+mn-lt"/>
              </a:rPr>
              <a:t> wide </a:t>
            </a:r>
            <a:r>
              <a:rPr lang="en-US" altLang="zh-CN" dirty="0">
                <a:cs typeface="+mn-ea"/>
                <a:sym typeface="+mn-lt"/>
              </a:rPr>
              <a:t>variety, including exotic meats and vegetables</a:t>
            </a:r>
            <a:endParaRPr lang="zh-CN" altLang="en-US" dirty="0">
              <a:cs typeface="+mn-ea"/>
              <a:sym typeface="+mn-lt"/>
            </a:endParaRPr>
          </a:p>
        </p:txBody>
      </p:sp>
      <p:sp useBgFill="1">
        <p:nvSpPr>
          <p:cNvPr id="3" name="文本框 2"/>
          <p:cNvSpPr txBox="1"/>
          <p:nvPr/>
        </p:nvSpPr>
        <p:spPr>
          <a:xfrm>
            <a:off x="5796491" y="2991698"/>
            <a:ext cx="2052109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Ingredients</a:t>
            </a:r>
            <a:endParaRPr lang="zh-CN" altLang="en-US" sz="2800" dirty="0"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532755" y="4715510"/>
            <a:ext cx="5531485" cy="1131079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endParaRPr lang="zh-CN" altLang="en-US" sz="800" dirty="0">
              <a:cs typeface="+mn-ea"/>
              <a:sym typeface="+mn-lt"/>
            </a:endParaRPr>
          </a:p>
          <a:p>
            <a:pPr algn="just" fontAlgn="auto">
              <a:lnSpc>
                <a:spcPct val="150000"/>
              </a:lnSpc>
            </a:pPr>
            <a:r>
              <a:rPr lang="en-US" altLang="zh-CN" dirty="0">
                <a:cs typeface="+mn-ea"/>
                <a:sym typeface="+mn-lt"/>
              </a:rPr>
              <a:t>“Eat everything with four legs except </a:t>
            </a:r>
            <a:r>
              <a:rPr lang="en-US" altLang="zh-CN" dirty="0" smtClean="0">
                <a:cs typeface="+mn-ea"/>
                <a:sym typeface="+mn-lt"/>
              </a:rPr>
              <a:t>tables.” </a:t>
            </a:r>
            <a:r>
              <a:rPr lang="en-US" altLang="zh-CN" dirty="0">
                <a:cs typeface="+mn-ea"/>
                <a:sym typeface="+mn-lt"/>
              </a:rPr>
              <a:t>– adventurous eating culture.</a:t>
            </a:r>
            <a:endParaRPr lang="zh-CN" altLang="en-US" dirty="0">
              <a:cs typeface="+mn-ea"/>
              <a:sym typeface="+mn-lt"/>
            </a:endParaRPr>
          </a:p>
        </p:txBody>
      </p:sp>
      <p:sp useBgFill="1">
        <p:nvSpPr>
          <p:cNvPr id="9" name="文本框 8"/>
          <p:cNvSpPr txBox="1"/>
          <p:nvPr/>
        </p:nvSpPr>
        <p:spPr>
          <a:xfrm>
            <a:off x="5794584" y="4435264"/>
            <a:ext cx="1977816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Philosophy</a:t>
            </a:r>
            <a:endParaRPr lang="zh-CN" altLang="en-US" sz="2800" dirty="0">
              <a:cs typeface="+mn-ea"/>
              <a:sym typeface="+mn-lt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1218054" y="1242816"/>
            <a:ext cx="3517170" cy="2552449"/>
            <a:chOff x="1473616" y="1415696"/>
            <a:chExt cx="3517170" cy="2552449"/>
          </a:xfrm>
        </p:grpSpPr>
        <p:sp>
          <p:nvSpPr>
            <p:cNvPr id="30" name="矩形 29"/>
            <p:cNvSpPr/>
            <p:nvPr/>
          </p:nvSpPr>
          <p:spPr>
            <a:xfrm>
              <a:off x="3402617" y="2387432"/>
              <a:ext cx="1588169" cy="1580713"/>
            </a:xfrm>
            <a:prstGeom prst="rect">
              <a:avLst/>
            </a:prstGeom>
            <a:noFill/>
            <a:ln w="254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473616" y="1415696"/>
              <a:ext cx="2491992" cy="1580713"/>
            </a:xfrm>
            <a:prstGeom prst="rect">
              <a:avLst/>
            </a:prstGeom>
            <a:noFill/>
            <a:ln w="254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3387282" y="2398468"/>
              <a:ext cx="578326" cy="59644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1524139" y="3971589"/>
            <a:ext cx="3184448" cy="2304134"/>
            <a:chOff x="1969174" y="4048503"/>
            <a:chExt cx="3184448" cy="2304134"/>
          </a:xfrm>
        </p:grpSpPr>
        <p:sp>
          <p:nvSpPr>
            <p:cNvPr id="42" name="矩形 41"/>
            <p:cNvSpPr/>
            <p:nvPr/>
          </p:nvSpPr>
          <p:spPr>
            <a:xfrm>
              <a:off x="3565453" y="4771924"/>
              <a:ext cx="1588169" cy="1580713"/>
            </a:xfrm>
            <a:prstGeom prst="rect">
              <a:avLst/>
            </a:prstGeom>
            <a:noFill/>
            <a:ln w="254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1969174" y="4048503"/>
              <a:ext cx="2491992" cy="1580713"/>
            </a:xfrm>
            <a:prstGeom prst="rect">
              <a:avLst/>
            </a:prstGeom>
            <a:noFill/>
            <a:ln w="254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3560436" y="4766092"/>
              <a:ext cx="900730" cy="863124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 rot="6715756">
            <a:off x="3281104" y="4651543"/>
            <a:ext cx="545354" cy="777271"/>
            <a:chOff x="8118475" y="3544888"/>
            <a:chExt cx="615950" cy="877888"/>
          </a:xfrm>
          <a:solidFill>
            <a:schemeClr val="bg1"/>
          </a:solidFill>
        </p:grpSpPr>
        <p:sp>
          <p:nvSpPr>
            <p:cNvPr id="47" name="Freeform 89"/>
            <p:cNvSpPr>
              <a:spLocks noEditPoints="1"/>
            </p:cNvSpPr>
            <p:nvPr/>
          </p:nvSpPr>
          <p:spPr bwMode="auto">
            <a:xfrm>
              <a:off x="8118475" y="3705226"/>
              <a:ext cx="322262" cy="620713"/>
            </a:xfrm>
            <a:custGeom>
              <a:avLst/>
              <a:gdLst>
                <a:gd name="T0" fmla="*/ 84 w 86"/>
                <a:gd name="T1" fmla="*/ 162 h 165"/>
                <a:gd name="T2" fmla="*/ 66 w 86"/>
                <a:gd name="T3" fmla="*/ 120 h 165"/>
                <a:gd name="T4" fmla="*/ 33 w 86"/>
                <a:gd name="T5" fmla="*/ 45 h 165"/>
                <a:gd name="T6" fmla="*/ 14 w 86"/>
                <a:gd name="T7" fmla="*/ 3 h 165"/>
                <a:gd name="T8" fmla="*/ 9 w 86"/>
                <a:gd name="T9" fmla="*/ 14 h 165"/>
                <a:gd name="T10" fmla="*/ 18 w 86"/>
                <a:gd name="T11" fmla="*/ 61 h 165"/>
                <a:gd name="T12" fmla="*/ 20 w 86"/>
                <a:gd name="T13" fmla="*/ 66 h 165"/>
                <a:gd name="T14" fmla="*/ 18 w 86"/>
                <a:gd name="T15" fmla="*/ 71 h 165"/>
                <a:gd name="T16" fmla="*/ 19 w 86"/>
                <a:gd name="T17" fmla="*/ 76 h 165"/>
                <a:gd name="T18" fmla="*/ 13 w 86"/>
                <a:gd name="T19" fmla="*/ 79 h 165"/>
                <a:gd name="T20" fmla="*/ 4 w 86"/>
                <a:gd name="T21" fmla="*/ 102 h 165"/>
                <a:gd name="T22" fmla="*/ 28 w 86"/>
                <a:gd name="T23" fmla="*/ 111 h 165"/>
                <a:gd name="T24" fmla="*/ 34 w 86"/>
                <a:gd name="T25" fmla="*/ 108 h 165"/>
                <a:gd name="T26" fmla="*/ 37 w 86"/>
                <a:gd name="T27" fmla="*/ 112 h 165"/>
                <a:gd name="T28" fmla="*/ 42 w 86"/>
                <a:gd name="T29" fmla="*/ 115 h 165"/>
                <a:gd name="T30" fmla="*/ 44 w 86"/>
                <a:gd name="T31" fmla="*/ 120 h 165"/>
                <a:gd name="T32" fmla="*/ 73 w 86"/>
                <a:gd name="T33" fmla="*/ 158 h 165"/>
                <a:gd name="T34" fmla="*/ 84 w 86"/>
                <a:gd name="T35" fmla="*/ 162 h 165"/>
                <a:gd name="T36" fmla="*/ 25 w 86"/>
                <a:gd name="T37" fmla="*/ 106 h 165"/>
                <a:gd name="T38" fmla="*/ 9 w 86"/>
                <a:gd name="T39" fmla="*/ 100 h 165"/>
                <a:gd name="T40" fmla="*/ 16 w 86"/>
                <a:gd name="T41" fmla="*/ 84 h 165"/>
                <a:gd name="T42" fmla="*/ 21 w 86"/>
                <a:gd name="T43" fmla="*/ 81 h 165"/>
                <a:gd name="T44" fmla="*/ 22 w 86"/>
                <a:gd name="T45" fmla="*/ 84 h 165"/>
                <a:gd name="T46" fmla="*/ 30 w 86"/>
                <a:gd name="T47" fmla="*/ 101 h 165"/>
                <a:gd name="T48" fmla="*/ 31 w 86"/>
                <a:gd name="T49" fmla="*/ 103 h 165"/>
                <a:gd name="T50" fmla="*/ 25 w 86"/>
                <a:gd name="T51" fmla="*/ 106 h 165"/>
                <a:gd name="T52" fmla="*/ 72 w 86"/>
                <a:gd name="T53" fmla="*/ 149 h 165"/>
                <a:gd name="T54" fmla="*/ 58 w 86"/>
                <a:gd name="T55" fmla="*/ 136 h 165"/>
                <a:gd name="T56" fmla="*/ 46 w 86"/>
                <a:gd name="T57" fmla="*/ 115 h 165"/>
                <a:gd name="T58" fmla="*/ 47 w 86"/>
                <a:gd name="T59" fmla="*/ 113 h 165"/>
                <a:gd name="T60" fmla="*/ 57 w 86"/>
                <a:gd name="T61" fmla="*/ 126 h 165"/>
                <a:gd name="T62" fmla="*/ 64 w 86"/>
                <a:gd name="T63" fmla="*/ 130 h 165"/>
                <a:gd name="T64" fmla="*/ 73 w 86"/>
                <a:gd name="T65" fmla="*/ 141 h 165"/>
                <a:gd name="T66" fmla="*/ 72 w 86"/>
                <a:gd name="T67" fmla="*/ 14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6" h="165">
                  <a:moveTo>
                    <a:pt x="84" y="162"/>
                  </a:moveTo>
                  <a:cubicBezTo>
                    <a:pt x="83" y="159"/>
                    <a:pt x="75" y="140"/>
                    <a:pt x="66" y="120"/>
                  </a:cubicBezTo>
                  <a:cubicBezTo>
                    <a:pt x="57" y="99"/>
                    <a:pt x="42" y="66"/>
                    <a:pt x="33" y="45"/>
                  </a:cubicBezTo>
                  <a:cubicBezTo>
                    <a:pt x="24" y="25"/>
                    <a:pt x="15" y="6"/>
                    <a:pt x="14" y="3"/>
                  </a:cubicBezTo>
                  <a:cubicBezTo>
                    <a:pt x="13" y="0"/>
                    <a:pt x="11" y="5"/>
                    <a:pt x="9" y="14"/>
                  </a:cubicBezTo>
                  <a:cubicBezTo>
                    <a:pt x="8" y="23"/>
                    <a:pt x="12" y="44"/>
                    <a:pt x="18" y="61"/>
                  </a:cubicBezTo>
                  <a:cubicBezTo>
                    <a:pt x="19" y="62"/>
                    <a:pt x="19" y="64"/>
                    <a:pt x="20" y="66"/>
                  </a:cubicBezTo>
                  <a:cubicBezTo>
                    <a:pt x="19" y="67"/>
                    <a:pt x="18" y="69"/>
                    <a:pt x="18" y="71"/>
                  </a:cubicBezTo>
                  <a:cubicBezTo>
                    <a:pt x="18" y="72"/>
                    <a:pt x="19" y="74"/>
                    <a:pt x="19" y="76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4" y="83"/>
                    <a:pt x="0" y="93"/>
                    <a:pt x="4" y="102"/>
                  </a:cubicBezTo>
                  <a:cubicBezTo>
                    <a:pt x="8" y="111"/>
                    <a:pt x="19" y="115"/>
                    <a:pt x="28" y="111"/>
                  </a:cubicBezTo>
                  <a:cubicBezTo>
                    <a:pt x="34" y="108"/>
                    <a:pt x="34" y="108"/>
                    <a:pt x="34" y="108"/>
                  </a:cubicBezTo>
                  <a:cubicBezTo>
                    <a:pt x="35" y="110"/>
                    <a:pt x="36" y="112"/>
                    <a:pt x="37" y="112"/>
                  </a:cubicBezTo>
                  <a:cubicBezTo>
                    <a:pt x="38" y="114"/>
                    <a:pt x="40" y="115"/>
                    <a:pt x="42" y="115"/>
                  </a:cubicBezTo>
                  <a:cubicBezTo>
                    <a:pt x="42" y="116"/>
                    <a:pt x="43" y="118"/>
                    <a:pt x="44" y="120"/>
                  </a:cubicBezTo>
                  <a:cubicBezTo>
                    <a:pt x="53" y="135"/>
                    <a:pt x="66" y="152"/>
                    <a:pt x="73" y="158"/>
                  </a:cubicBezTo>
                  <a:cubicBezTo>
                    <a:pt x="80" y="163"/>
                    <a:pt x="86" y="165"/>
                    <a:pt x="84" y="162"/>
                  </a:cubicBezTo>
                  <a:close/>
                  <a:moveTo>
                    <a:pt x="25" y="106"/>
                  </a:moveTo>
                  <a:cubicBezTo>
                    <a:pt x="19" y="109"/>
                    <a:pt x="12" y="106"/>
                    <a:pt x="9" y="100"/>
                  </a:cubicBezTo>
                  <a:cubicBezTo>
                    <a:pt x="7" y="94"/>
                    <a:pt x="10" y="87"/>
                    <a:pt x="16" y="84"/>
                  </a:cubicBezTo>
                  <a:cubicBezTo>
                    <a:pt x="21" y="81"/>
                    <a:pt x="21" y="81"/>
                    <a:pt x="21" y="81"/>
                  </a:cubicBezTo>
                  <a:cubicBezTo>
                    <a:pt x="21" y="82"/>
                    <a:pt x="22" y="83"/>
                    <a:pt x="22" y="84"/>
                  </a:cubicBezTo>
                  <a:cubicBezTo>
                    <a:pt x="24" y="89"/>
                    <a:pt x="28" y="96"/>
                    <a:pt x="30" y="101"/>
                  </a:cubicBezTo>
                  <a:cubicBezTo>
                    <a:pt x="30" y="102"/>
                    <a:pt x="30" y="103"/>
                    <a:pt x="31" y="103"/>
                  </a:cubicBezTo>
                  <a:lnTo>
                    <a:pt x="25" y="106"/>
                  </a:lnTo>
                  <a:close/>
                  <a:moveTo>
                    <a:pt x="72" y="149"/>
                  </a:moveTo>
                  <a:cubicBezTo>
                    <a:pt x="68" y="147"/>
                    <a:pt x="62" y="141"/>
                    <a:pt x="58" y="136"/>
                  </a:cubicBezTo>
                  <a:cubicBezTo>
                    <a:pt x="55" y="131"/>
                    <a:pt x="49" y="122"/>
                    <a:pt x="46" y="115"/>
                  </a:cubicBezTo>
                  <a:cubicBezTo>
                    <a:pt x="43" y="109"/>
                    <a:pt x="44" y="108"/>
                    <a:pt x="47" y="113"/>
                  </a:cubicBezTo>
                  <a:cubicBezTo>
                    <a:pt x="50" y="119"/>
                    <a:pt x="55" y="125"/>
                    <a:pt x="57" y="126"/>
                  </a:cubicBezTo>
                  <a:cubicBezTo>
                    <a:pt x="60" y="128"/>
                    <a:pt x="63" y="130"/>
                    <a:pt x="64" y="130"/>
                  </a:cubicBezTo>
                  <a:cubicBezTo>
                    <a:pt x="66" y="130"/>
                    <a:pt x="70" y="135"/>
                    <a:pt x="73" y="141"/>
                  </a:cubicBezTo>
                  <a:cubicBezTo>
                    <a:pt x="76" y="148"/>
                    <a:pt x="75" y="151"/>
                    <a:pt x="72" y="1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Freeform 90"/>
            <p:cNvSpPr>
              <a:spLocks noEditPoints="1"/>
            </p:cNvSpPr>
            <p:nvPr/>
          </p:nvSpPr>
          <p:spPr bwMode="auto">
            <a:xfrm>
              <a:off x="8166100" y="3544888"/>
              <a:ext cx="568325" cy="877888"/>
            </a:xfrm>
            <a:custGeom>
              <a:avLst/>
              <a:gdLst>
                <a:gd name="T0" fmla="*/ 1 w 151"/>
                <a:gd name="T1" fmla="*/ 7 h 234"/>
                <a:gd name="T2" fmla="*/ 5 w 151"/>
                <a:gd name="T3" fmla="*/ 13 h 234"/>
                <a:gd name="T4" fmla="*/ 12 w 151"/>
                <a:gd name="T5" fmla="*/ 25 h 234"/>
                <a:gd name="T6" fmla="*/ 21 w 151"/>
                <a:gd name="T7" fmla="*/ 31 h 234"/>
                <a:gd name="T8" fmla="*/ 26 w 151"/>
                <a:gd name="T9" fmla="*/ 32 h 234"/>
                <a:gd name="T10" fmla="*/ 13 w 151"/>
                <a:gd name="T11" fmla="*/ 37 h 234"/>
                <a:gd name="T12" fmla="*/ 9 w 151"/>
                <a:gd name="T13" fmla="*/ 35 h 234"/>
                <a:gd name="T14" fmla="*/ 4 w 151"/>
                <a:gd name="T15" fmla="*/ 34 h 234"/>
                <a:gd name="T16" fmla="*/ 1 w 151"/>
                <a:gd name="T17" fmla="*/ 39 h 234"/>
                <a:gd name="T18" fmla="*/ 21 w 151"/>
                <a:gd name="T19" fmla="*/ 83 h 234"/>
                <a:gd name="T20" fmla="*/ 57 w 151"/>
                <a:gd name="T21" fmla="*/ 165 h 234"/>
                <a:gd name="T22" fmla="*/ 77 w 151"/>
                <a:gd name="T23" fmla="*/ 209 h 234"/>
                <a:gd name="T24" fmla="*/ 82 w 151"/>
                <a:gd name="T25" fmla="*/ 211 h 234"/>
                <a:gd name="T26" fmla="*/ 84 w 151"/>
                <a:gd name="T27" fmla="*/ 206 h 234"/>
                <a:gd name="T28" fmla="*/ 86 w 151"/>
                <a:gd name="T29" fmla="*/ 201 h 234"/>
                <a:gd name="T30" fmla="*/ 99 w 151"/>
                <a:gd name="T31" fmla="*/ 195 h 234"/>
                <a:gd name="T32" fmla="*/ 96 w 151"/>
                <a:gd name="T33" fmla="*/ 200 h 234"/>
                <a:gd name="T34" fmla="*/ 94 w 151"/>
                <a:gd name="T35" fmla="*/ 211 h 234"/>
                <a:gd name="T36" fmla="*/ 98 w 151"/>
                <a:gd name="T37" fmla="*/ 224 h 234"/>
                <a:gd name="T38" fmla="*/ 100 w 151"/>
                <a:gd name="T39" fmla="*/ 231 h 234"/>
                <a:gd name="T40" fmla="*/ 106 w 151"/>
                <a:gd name="T41" fmla="*/ 233 h 234"/>
                <a:gd name="T42" fmla="*/ 109 w 151"/>
                <a:gd name="T43" fmla="*/ 228 h 234"/>
                <a:gd name="T44" fmla="*/ 106 w 151"/>
                <a:gd name="T45" fmla="*/ 221 h 234"/>
                <a:gd name="T46" fmla="*/ 103 w 151"/>
                <a:gd name="T47" fmla="*/ 210 h 234"/>
                <a:gd name="T48" fmla="*/ 104 w 151"/>
                <a:gd name="T49" fmla="*/ 203 h 234"/>
                <a:gd name="T50" fmla="*/ 108 w 151"/>
                <a:gd name="T51" fmla="*/ 199 h 234"/>
                <a:gd name="T52" fmla="*/ 114 w 151"/>
                <a:gd name="T53" fmla="*/ 197 h 234"/>
                <a:gd name="T54" fmla="*/ 116 w 151"/>
                <a:gd name="T55" fmla="*/ 191 h 234"/>
                <a:gd name="T56" fmla="*/ 114 w 151"/>
                <a:gd name="T57" fmla="*/ 189 h 234"/>
                <a:gd name="T58" fmla="*/ 117 w 151"/>
                <a:gd name="T59" fmla="*/ 187 h 234"/>
                <a:gd name="T60" fmla="*/ 149 w 151"/>
                <a:gd name="T61" fmla="*/ 160 h 234"/>
                <a:gd name="T62" fmla="*/ 139 w 151"/>
                <a:gd name="T63" fmla="*/ 115 h 234"/>
                <a:gd name="T64" fmla="*/ 113 w 151"/>
                <a:gd name="T65" fmla="*/ 56 h 234"/>
                <a:gd name="T66" fmla="*/ 86 w 151"/>
                <a:gd name="T67" fmla="*/ 18 h 234"/>
                <a:gd name="T68" fmla="*/ 45 w 151"/>
                <a:gd name="T69" fmla="*/ 24 h 234"/>
                <a:gd name="T70" fmla="*/ 41 w 151"/>
                <a:gd name="T71" fmla="*/ 25 h 234"/>
                <a:gd name="T72" fmla="*/ 41 w 151"/>
                <a:gd name="T73" fmla="*/ 22 h 234"/>
                <a:gd name="T74" fmla="*/ 35 w 151"/>
                <a:gd name="T75" fmla="*/ 20 h 234"/>
                <a:gd name="T76" fmla="*/ 30 w 151"/>
                <a:gd name="T77" fmla="*/ 22 h 234"/>
                <a:gd name="T78" fmla="*/ 24 w 151"/>
                <a:gd name="T79" fmla="*/ 23 h 234"/>
                <a:gd name="T80" fmla="*/ 19 w 151"/>
                <a:gd name="T81" fmla="*/ 19 h 234"/>
                <a:gd name="T82" fmla="*/ 12 w 151"/>
                <a:gd name="T83" fmla="*/ 9 h 234"/>
                <a:gd name="T84" fmla="*/ 9 w 151"/>
                <a:gd name="T85" fmla="*/ 3 h 234"/>
                <a:gd name="T86" fmla="*/ 3 w 151"/>
                <a:gd name="T87" fmla="*/ 1 h 234"/>
                <a:gd name="T88" fmla="*/ 1 w 151"/>
                <a:gd name="T89" fmla="*/ 7 h 234"/>
                <a:gd name="T90" fmla="*/ 135 w 151"/>
                <a:gd name="T91" fmla="*/ 129 h 234"/>
                <a:gd name="T92" fmla="*/ 140 w 151"/>
                <a:gd name="T93" fmla="*/ 151 h 234"/>
                <a:gd name="T94" fmla="*/ 134 w 151"/>
                <a:gd name="T95" fmla="*/ 164 h 234"/>
                <a:gd name="T96" fmla="*/ 119 w 151"/>
                <a:gd name="T97" fmla="*/ 174 h 234"/>
                <a:gd name="T98" fmla="*/ 99 w 151"/>
                <a:gd name="T99" fmla="*/ 184 h 234"/>
                <a:gd name="T100" fmla="*/ 83 w 151"/>
                <a:gd name="T101" fmla="*/ 191 h 234"/>
                <a:gd name="T102" fmla="*/ 82 w 151"/>
                <a:gd name="T103" fmla="*/ 189 h 234"/>
                <a:gd name="T104" fmla="*/ 95 w 151"/>
                <a:gd name="T105" fmla="*/ 178 h 234"/>
                <a:gd name="T106" fmla="*/ 114 w 151"/>
                <a:gd name="T107" fmla="*/ 165 h 234"/>
                <a:gd name="T108" fmla="*/ 125 w 151"/>
                <a:gd name="T109" fmla="*/ 148 h 234"/>
                <a:gd name="T110" fmla="*/ 128 w 151"/>
                <a:gd name="T111" fmla="*/ 128 h 234"/>
                <a:gd name="T112" fmla="*/ 135 w 151"/>
                <a:gd name="T113" fmla="*/ 1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1" h="234">
                  <a:moveTo>
                    <a:pt x="1" y="7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7" y="17"/>
                    <a:pt x="10" y="22"/>
                    <a:pt x="12" y="25"/>
                  </a:cubicBezTo>
                  <a:cubicBezTo>
                    <a:pt x="15" y="27"/>
                    <a:pt x="18" y="30"/>
                    <a:pt x="21" y="31"/>
                  </a:cubicBezTo>
                  <a:cubicBezTo>
                    <a:pt x="23" y="32"/>
                    <a:pt x="24" y="32"/>
                    <a:pt x="26" y="32"/>
                  </a:cubicBezTo>
                  <a:cubicBezTo>
                    <a:pt x="19" y="35"/>
                    <a:pt x="14" y="37"/>
                    <a:pt x="13" y="37"/>
                  </a:cubicBezTo>
                  <a:cubicBezTo>
                    <a:pt x="12" y="38"/>
                    <a:pt x="10" y="37"/>
                    <a:pt x="9" y="35"/>
                  </a:cubicBezTo>
                  <a:cubicBezTo>
                    <a:pt x="8" y="33"/>
                    <a:pt x="6" y="33"/>
                    <a:pt x="4" y="34"/>
                  </a:cubicBezTo>
                  <a:cubicBezTo>
                    <a:pt x="2" y="35"/>
                    <a:pt x="1" y="37"/>
                    <a:pt x="1" y="39"/>
                  </a:cubicBezTo>
                  <a:cubicBezTo>
                    <a:pt x="2" y="41"/>
                    <a:pt x="11" y="61"/>
                    <a:pt x="21" y="83"/>
                  </a:cubicBezTo>
                  <a:cubicBezTo>
                    <a:pt x="31" y="106"/>
                    <a:pt x="47" y="142"/>
                    <a:pt x="57" y="165"/>
                  </a:cubicBezTo>
                  <a:cubicBezTo>
                    <a:pt x="67" y="187"/>
                    <a:pt x="76" y="207"/>
                    <a:pt x="77" y="209"/>
                  </a:cubicBezTo>
                  <a:cubicBezTo>
                    <a:pt x="78" y="211"/>
                    <a:pt x="80" y="212"/>
                    <a:pt x="82" y="211"/>
                  </a:cubicBezTo>
                  <a:cubicBezTo>
                    <a:pt x="84" y="210"/>
                    <a:pt x="85" y="208"/>
                    <a:pt x="84" y="206"/>
                  </a:cubicBezTo>
                  <a:cubicBezTo>
                    <a:pt x="84" y="204"/>
                    <a:pt x="84" y="202"/>
                    <a:pt x="86" y="201"/>
                  </a:cubicBezTo>
                  <a:cubicBezTo>
                    <a:pt x="87" y="201"/>
                    <a:pt x="92" y="198"/>
                    <a:pt x="99" y="195"/>
                  </a:cubicBezTo>
                  <a:cubicBezTo>
                    <a:pt x="97" y="197"/>
                    <a:pt x="96" y="198"/>
                    <a:pt x="96" y="200"/>
                  </a:cubicBezTo>
                  <a:cubicBezTo>
                    <a:pt x="95" y="202"/>
                    <a:pt x="94" y="207"/>
                    <a:pt x="94" y="211"/>
                  </a:cubicBezTo>
                  <a:cubicBezTo>
                    <a:pt x="95" y="214"/>
                    <a:pt x="96" y="220"/>
                    <a:pt x="98" y="224"/>
                  </a:cubicBezTo>
                  <a:cubicBezTo>
                    <a:pt x="100" y="231"/>
                    <a:pt x="100" y="231"/>
                    <a:pt x="100" y="231"/>
                  </a:cubicBezTo>
                  <a:cubicBezTo>
                    <a:pt x="101" y="233"/>
                    <a:pt x="104" y="234"/>
                    <a:pt x="106" y="233"/>
                  </a:cubicBezTo>
                  <a:cubicBezTo>
                    <a:pt x="108" y="233"/>
                    <a:pt x="109" y="230"/>
                    <a:pt x="109" y="228"/>
                  </a:cubicBezTo>
                  <a:cubicBezTo>
                    <a:pt x="106" y="221"/>
                    <a:pt x="106" y="221"/>
                    <a:pt x="106" y="221"/>
                  </a:cubicBezTo>
                  <a:cubicBezTo>
                    <a:pt x="105" y="217"/>
                    <a:pt x="103" y="212"/>
                    <a:pt x="103" y="210"/>
                  </a:cubicBezTo>
                  <a:cubicBezTo>
                    <a:pt x="103" y="207"/>
                    <a:pt x="103" y="204"/>
                    <a:pt x="104" y="203"/>
                  </a:cubicBezTo>
                  <a:cubicBezTo>
                    <a:pt x="104" y="202"/>
                    <a:pt x="106" y="200"/>
                    <a:pt x="108" y="199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6" y="196"/>
                    <a:pt x="117" y="193"/>
                    <a:pt x="116" y="191"/>
                  </a:cubicBezTo>
                  <a:cubicBezTo>
                    <a:pt x="115" y="190"/>
                    <a:pt x="115" y="189"/>
                    <a:pt x="114" y="189"/>
                  </a:cubicBezTo>
                  <a:cubicBezTo>
                    <a:pt x="115" y="188"/>
                    <a:pt x="116" y="188"/>
                    <a:pt x="117" y="187"/>
                  </a:cubicBezTo>
                  <a:cubicBezTo>
                    <a:pt x="132" y="181"/>
                    <a:pt x="147" y="168"/>
                    <a:pt x="149" y="160"/>
                  </a:cubicBezTo>
                  <a:cubicBezTo>
                    <a:pt x="151" y="152"/>
                    <a:pt x="147" y="131"/>
                    <a:pt x="139" y="115"/>
                  </a:cubicBezTo>
                  <a:cubicBezTo>
                    <a:pt x="132" y="99"/>
                    <a:pt x="120" y="72"/>
                    <a:pt x="113" y="56"/>
                  </a:cubicBezTo>
                  <a:cubicBezTo>
                    <a:pt x="106" y="39"/>
                    <a:pt x="94" y="22"/>
                    <a:pt x="86" y="18"/>
                  </a:cubicBezTo>
                  <a:cubicBezTo>
                    <a:pt x="79" y="14"/>
                    <a:pt x="60" y="17"/>
                    <a:pt x="45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2" y="24"/>
                    <a:pt x="42" y="23"/>
                    <a:pt x="41" y="22"/>
                  </a:cubicBezTo>
                  <a:cubicBezTo>
                    <a:pt x="40" y="20"/>
                    <a:pt x="38" y="19"/>
                    <a:pt x="35" y="20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28" y="23"/>
                    <a:pt x="25" y="23"/>
                    <a:pt x="24" y="23"/>
                  </a:cubicBezTo>
                  <a:cubicBezTo>
                    <a:pt x="23" y="22"/>
                    <a:pt x="20" y="20"/>
                    <a:pt x="19" y="19"/>
                  </a:cubicBezTo>
                  <a:cubicBezTo>
                    <a:pt x="17" y="17"/>
                    <a:pt x="14" y="12"/>
                    <a:pt x="12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0"/>
                    <a:pt x="5" y="0"/>
                    <a:pt x="3" y="1"/>
                  </a:cubicBezTo>
                  <a:cubicBezTo>
                    <a:pt x="1" y="2"/>
                    <a:pt x="0" y="4"/>
                    <a:pt x="1" y="7"/>
                  </a:cubicBezTo>
                  <a:close/>
                  <a:moveTo>
                    <a:pt x="135" y="129"/>
                  </a:moveTo>
                  <a:cubicBezTo>
                    <a:pt x="138" y="137"/>
                    <a:pt x="140" y="146"/>
                    <a:pt x="140" y="151"/>
                  </a:cubicBezTo>
                  <a:cubicBezTo>
                    <a:pt x="139" y="156"/>
                    <a:pt x="137" y="162"/>
                    <a:pt x="134" y="164"/>
                  </a:cubicBezTo>
                  <a:cubicBezTo>
                    <a:pt x="131" y="167"/>
                    <a:pt x="125" y="172"/>
                    <a:pt x="119" y="174"/>
                  </a:cubicBezTo>
                  <a:cubicBezTo>
                    <a:pt x="114" y="177"/>
                    <a:pt x="105" y="182"/>
                    <a:pt x="99" y="184"/>
                  </a:cubicBezTo>
                  <a:cubicBezTo>
                    <a:pt x="93" y="187"/>
                    <a:pt x="86" y="190"/>
                    <a:pt x="83" y="191"/>
                  </a:cubicBezTo>
                  <a:cubicBezTo>
                    <a:pt x="81" y="193"/>
                    <a:pt x="81" y="192"/>
                    <a:pt x="82" y="189"/>
                  </a:cubicBezTo>
                  <a:cubicBezTo>
                    <a:pt x="83" y="187"/>
                    <a:pt x="89" y="182"/>
                    <a:pt x="95" y="178"/>
                  </a:cubicBezTo>
                  <a:cubicBezTo>
                    <a:pt x="100" y="175"/>
                    <a:pt x="109" y="169"/>
                    <a:pt x="114" y="165"/>
                  </a:cubicBezTo>
                  <a:cubicBezTo>
                    <a:pt x="119" y="160"/>
                    <a:pt x="124" y="153"/>
                    <a:pt x="125" y="148"/>
                  </a:cubicBezTo>
                  <a:cubicBezTo>
                    <a:pt x="127" y="144"/>
                    <a:pt x="128" y="134"/>
                    <a:pt x="128" y="128"/>
                  </a:cubicBezTo>
                  <a:cubicBezTo>
                    <a:pt x="129" y="122"/>
                    <a:pt x="131" y="122"/>
                    <a:pt x="135" y="1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9" name="Freeform 88"/>
          <p:cNvSpPr>
            <a:spLocks noEditPoints="1"/>
          </p:cNvSpPr>
          <p:nvPr/>
        </p:nvSpPr>
        <p:spPr bwMode="auto">
          <a:xfrm rot="2480896">
            <a:off x="3262921" y="2168362"/>
            <a:ext cx="337415" cy="329722"/>
          </a:xfrm>
          <a:custGeom>
            <a:avLst/>
            <a:gdLst>
              <a:gd name="T0" fmla="*/ 119 w 130"/>
              <a:gd name="T1" fmla="*/ 14 h 127"/>
              <a:gd name="T2" fmla="*/ 113 w 130"/>
              <a:gd name="T3" fmla="*/ 11 h 127"/>
              <a:gd name="T4" fmla="*/ 104 w 130"/>
              <a:gd name="T5" fmla="*/ 4 h 127"/>
              <a:gd name="T6" fmla="*/ 14 w 130"/>
              <a:gd name="T7" fmla="*/ 99 h 127"/>
              <a:gd name="T8" fmla="*/ 2 w 130"/>
              <a:gd name="T9" fmla="*/ 115 h 127"/>
              <a:gd name="T10" fmla="*/ 26 w 130"/>
              <a:gd name="T11" fmla="*/ 114 h 127"/>
              <a:gd name="T12" fmla="*/ 48 w 130"/>
              <a:gd name="T13" fmla="*/ 117 h 127"/>
              <a:gd name="T14" fmla="*/ 62 w 130"/>
              <a:gd name="T15" fmla="*/ 120 h 127"/>
              <a:gd name="T16" fmla="*/ 85 w 130"/>
              <a:gd name="T17" fmla="*/ 123 h 127"/>
              <a:gd name="T18" fmla="*/ 115 w 130"/>
              <a:gd name="T19" fmla="*/ 86 h 127"/>
              <a:gd name="T20" fmla="*/ 125 w 130"/>
              <a:gd name="T21" fmla="*/ 52 h 127"/>
              <a:gd name="T22" fmla="*/ 62 w 130"/>
              <a:gd name="T23" fmla="*/ 79 h 127"/>
              <a:gd name="T24" fmla="*/ 58 w 130"/>
              <a:gd name="T25" fmla="*/ 81 h 127"/>
              <a:gd name="T26" fmla="*/ 62 w 130"/>
              <a:gd name="T27" fmla="*/ 88 h 127"/>
              <a:gd name="T28" fmla="*/ 46 w 130"/>
              <a:gd name="T29" fmla="*/ 92 h 127"/>
              <a:gd name="T30" fmla="*/ 50 w 130"/>
              <a:gd name="T31" fmla="*/ 94 h 127"/>
              <a:gd name="T32" fmla="*/ 47 w 130"/>
              <a:gd name="T33" fmla="*/ 114 h 127"/>
              <a:gd name="T34" fmla="*/ 52 w 130"/>
              <a:gd name="T35" fmla="*/ 118 h 127"/>
              <a:gd name="T36" fmla="*/ 40 w 130"/>
              <a:gd name="T37" fmla="*/ 103 h 127"/>
              <a:gd name="T38" fmla="*/ 55 w 130"/>
              <a:gd name="T39" fmla="*/ 113 h 127"/>
              <a:gd name="T40" fmla="*/ 60 w 130"/>
              <a:gd name="T41" fmla="*/ 117 h 127"/>
              <a:gd name="T42" fmla="*/ 59 w 130"/>
              <a:gd name="T43" fmla="*/ 111 h 127"/>
              <a:gd name="T44" fmla="*/ 63 w 130"/>
              <a:gd name="T45" fmla="*/ 115 h 127"/>
              <a:gd name="T46" fmla="*/ 57 w 130"/>
              <a:gd name="T47" fmla="*/ 98 h 127"/>
              <a:gd name="T48" fmla="*/ 67 w 130"/>
              <a:gd name="T49" fmla="*/ 107 h 127"/>
              <a:gd name="T50" fmla="*/ 63 w 130"/>
              <a:gd name="T51" fmla="*/ 99 h 127"/>
              <a:gd name="T52" fmla="*/ 55 w 130"/>
              <a:gd name="T53" fmla="*/ 90 h 127"/>
              <a:gd name="T54" fmla="*/ 49 w 130"/>
              <a:gd name="T55" fmla="*/ 86 h 127"/>
              <a:gd name="T56" fmla="*/ 66 w 130"/>
              <a:gd name="T57" fmla="*/ 90 h 127"/>
              <a:gd name="T58" fmla="*/ 77 w 130"/>
              <a:gd name="T59" fmla="*/ 98 h 127"/>
              <a:gd name="T60" fmla="*/ 66 w 130"/>
              <a:gd name="T61" fmla="*/ 86 h 127"/>
              <a:gd name="T62" fmla="*/ 80 w 130"/>
              <a:gd name="T63" fmla="*/ 95 h 127"/>
              <a:gd name="T64" fmla="*/ 69 w 130"/>
              <a:gd name="T65" fmla="*/ 76 h 127"/>
              <a:gd name="T66" fmla="*/ 88 w 130"/>
              <a:gd name="T67" fmla="*/ 94 h 127"/>
              <a:gd name="T68" fmla="*/ 86 w 130"/>
              <a:gd name="T69" fmla="*/ 89 h 127"/>
              <a:gd name="T70" fmla="*/ 82 w 130"/>
              <a:gd name="T71" fmla="*/ 88 h 127"/>
              <a:gd name="T72" fmla="*/ 93 w 130"/>
              <a:gd name="T73" fmla="*/ 90 h 127"/>
              <a:gd name="T74" fmla="*/ 86 w 130"/>
              <a:gd name="T75" fmla="*/ 86 h 127"/>
              <a:gd name="T76" fmla="*/ 82 w 130"/>
              <a:gd name="T77" fmla="*/ 79 h 127"/>
              <a:gd name="T78" fmla="*/ 100 w 130"/>
              <a:gd name="T79" fmla="*/ 85 h 127"/>
              <a:gd name="T80" fmla="*/ 96 w 130"/>
              <a:gd name="T81" fmla="*/ 84 h 127"/>
              <a:gd name="T82" fmla="*/ 84 w 130"/>
              <a:gd name="T83" fmla="*/ 68 h 127"/>
              <a:gd name="T84" fmla="*/ 100 w 130"/>
              <a:gd name="T85" fmla="*/ 81 h 127"/>
              <a:gd name="T86" fmla="*/ 96 w 130"/>
              <a:gd name="T87" fmla="*/ 74 h 127"/>
              <a:gd name="T88" fmla="*/ 91 w 130"/>
              <a:gd name="T89" fmla="*/ 63 h 127"/>
              <a:gd name="T90" fmla="*/ 87 w 130"/>
              <a:gd name="T91" fmla="*/ 61 h 127"/>
              <a:gd name="T92" fmla="*/ 97 w 130"/>
              <a:gd name="T93" fmla="*/ 63 h 127"/>
              <a:gd name="T94" fmla="*/ 91 w 130"/>
              <a:gd name="T95" fmla="*/ 59 h 127"/>
              <a:gd name="T96" fmla="*/ 87 w 130"/>
              <a:gd name="T97" fmla="*/ 52 h 127"/>
              <a:gd name="T98" fmla="*/ 104 w 130"/>
              <a:gd name="T99" fmla="*/ 58 h 127"/>
              <a:gd name="T100" fmla="*/ 100 w 130"/>
              <a:gd name="T101" fmla="*/ 57 h 127"/>
              <a:gd name="T102" fmla="*/ 92 w 130"/>
              <a:gd name="T103" fmla="*/ 48 h 127"/>
              <a:gd name="T104" fmla="*/ 114 w 130"/>
              <a:gd name="T105" fmla="*/ 64 h 127"/>
              <a:gd name="T106" fmla="*/ 104 w 130"/>
              <a:gd name="T107" fmla="*/ 52 h 127"/>
              <a:gd name="T108" fmla="*/ 103 w 130"/>
              <a:gd name="T109" fmla="*/ 47 h 127"/>
              <a:gd name="T110" fmla="*/ 99 w 130"/>
              <a:gd name="T111" fmla="*/ 46 h 127"/>
              <a:gd name="T112" fmla="*/ 118 w 130"/>
              <a:gd name="T113" fmla="*/ 59 h 127"/>
              <a:gd name="T114" fmla="*/ 107 w 130"/>
              <a:gd name="T115" fmla="*/ 48 h 127"/>
              <a:gd name="T116" fmla="*/ 103 w 130"/>
              <a:gd name="T117" fmla="*/ 41 h 127"/>
              <a:gd name="T118" fmla="*/ 121 w 130"/>
              <a:gd name="T119" fmla="*/ 55 h 127"/>
              <a:gd name="T120" fmla="*/ 120 w 130"/>
              <a:gd name="T121" fmla="*/ 53 h 127"/>
              <a:gd name="T122" fmla="*/ 122 w 130"/>
              <a:gd name="T123" fmla="*/ 48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0" h="127">
                <a:moveTo>
                  <a:pt x="122" y="30"/>
                </a:moveTo>
                <a:cubicBezTo>
                  <a:pt x="122" y="30"/>
                  <a:pt x="122" y="29"/>
                  <a:pt x="122" y="29"/>
                </a:cubicBezTo>
                <a:cubicBezTo>
                  <a:pt x="123" y="28"/>
                  <a:pt x="123" y="27"/>
                  <a:pt x="122" y="25"/>
                </a:cubicBezTo>
                <a:cubicBezTo>
                  <a:pt x="120" y="22"/>
                  <a:pt x="120" y="22"/>
                  <a:pt x="120" y="22"/>
                </a:cubicBezTo>
                <a:cubicBezTo>
                  <a:pt x="119" y="20"/>
                  <a:pt x="118" y="18"/>
                  <a:pt x="118" y="17"/>
                </a:cubicBezTo>
                <a:cubicBezTo>
                  <a:pt x="118" y="17"/>
                  <a:pt x="118" y="15"/>
                  <a:pt x="119" y="14"/>
                </a:cubicBezTo>
                <a:cubicBezTo>
                  <a:pt x="119" y="12"/>
                  <a:pt x="121" y="10"/>
                  <a:pt x="122" y="8"/>
                </a:cubicBezTo>
                <a:cubicBezTo>
                  <a:pt x="125" y="5"/>
                  <a:pt x="125" y="5"/>
                  <a:pt x="125" y="5"/>
                </a:cubicBezTo>
                <a:cubicBezTo>
                  <a:pt x="126" y="4"/>
                  <a:pt x="126" y="2"/>
                  <a:pt x="125" y="1"/>
                </a:cubicBezTo>
                <a:cubicBezTo>
                  <a:pt x="124" y="0"/>
                  <a:pt x="122" y="0"/>
                  <a:pt x="121" y="1"/>
                </a:cubicBezTo>
                <a:cubicBezTo>
                  <a:pt x="118" y="4"/>
                  <a:pt x="118" y="4"/>
                  <a:pt x="118" y="4"/>
                </a:cubicBezTo>
                <a:cubicBezTo>
                  <a:pt x="116" y="6"/>
                  <a:pt x="114" y="9"/>
                  <a:pt x="113" y="11"/>
                </a:cubicBezTo>
                <a:cubicBezTo>
                  <a:pt x="112" y="13"/>
                  <a:pt x="112" y="16"/>
                  <a:pt x="112" y="18"/>
                </a:cubicBezTo>
                <a:cubicBezTo>
                  <a:pt x="112" y="18"/>
                  <a:pt x="112" y="19"/>
                  <a:pt x="112" y="19"/>
                </a:cubicBezTo>
                <a:cubicBezTo>
                  <a:pt x="110" y="15"/>
                  <a:pt x="108" y="13"/>
                  <a:pt x="107" y="12"/>
                </a:cubicBezTo>
                <a:cubicBezTo>
                  <a:pt x="107" y="11"/>
                  <a:pt x="107" y="10"/>
                  <a:pt x="108" y="9"/>
                </a:cubicBezTo>
                <a:cubicBezTo>
                  <a:pt x="109" y="8"/>
                  <a:pt x="109" y="6"/>
                  <a:pt x="108" y="5"/>
                </a:cubicBezTo>
                <a:cubicBezTo>
                  <a:pt x="107" y="4"/>
                  <a:pt x="105" y="3"/>
                  <a:pt x="104" y="4"/>
                </a:cubicBezTo>
                <a:cubicBezTo>
                  <a:pt x="103" y="5"/>
                  <a:pt x="91" y="16"/>
                  <a:pt x="78" y="28"/>
                </a:cubicBezTo>
                <a:cubicBezTo>
                  <a:pt x="66" y="40"/>
                  <a:pt x="45" y="59"/>
                  <a:pt x="32" y="71"/>
                </a:cubicBezTo>
                <a:cubicBezTo>
                  <a:pt x="19" y="83"/>
                  <a:pt x="8" y="93"/>
                  <a:pt x="7" y="94"/>
                </a:cubicBezTo>
                <a:cubicBezTo>
                  <a:pt x="6" y="95"/>
                  <a:pt x="6" y="97"/>
                  <a:pt x="7" y="98"/>
                </a:cubicBezTo>
                <a:cubicBezTo>
                  <a:pt x="8" y="99"/>
                  <a:pt x="10" y="100"/>
                  <a:pt x="11" y="99"/>
                </a:cubicBezTo>
                <a:cubicBezTo>
                  <a:pt x="12" y="98"/>
                  <a:pt x="13" y="98"/>
                  <a:pt x="14" y="99"/>
                </a:cubicBezTo>
                <a:cubicBezTo>
                  <a:pt x="15" y="99"/>
                  <a:pt x="17" y="101"/>
                  <a:pt x="21" y="103"/>
                </a:cubicBezTo>
                <a:cubicBezTo>
                  <a:pt x="20" y="103"/>
                  <a:pt x="20" y="103"/>
                  <a:pt x="20" y="103"/>
                </a:cubicBezTo>
                <a:cubicBezTo>
                  <a:pt x="18" y="103"/>
                  <a:pt x="15" y="103"/>
                  <a:pt x="13" y="104"/>
                </a:cubicBezTo>
                <a:cubicBezTo>
                  <a:pt x="11" y="105"/>
                  <a:pt x="8" y="107"/>
                  <a:pt x="5" y="108"/>
                </a:cubicBezTo>
                <a:cubicBezTo>
                  <a:pt x="2" y="111"/>
                  <a:pt x="2" y="111"/>
                  <a:pt x="2" y="111"/>
                </a:cubicBezTo>
                <a:cubicBezTo>
                  <a:pt x="1" y="112"/>
                  <a:pt x="0" y="114"/>
                  <a:pt x="2" y="115"/>
                </a:cubicBezTo>
                <a:cubicBezTo>
                  <a:pt x="3" y="117"/>
                  <a:pt x="5" y="117"/>
                  <a:pt x="6" y="116"/>
                </a:cubicBezTo>
                <a:cubicBezTo>
                  <a:pt x="9" y="113"/>
                  <a:pt x="9" y="113"/>
                  <a:pt x="9" y="113"/>
                </a:cubicBezTo>
                <a:cubicBezTo>
                  <a:pt x="11" y="112"/>
                  <a:pt x="14" y="110"/>
                  <a:pt x="15" y="110"/>
                </a:cubicBezTo>
                <a:cubicBezTo>
                  <a:pt x="16" y="109"/>
                  <a:pt x="18" y="109"/>
                  <a:pt x="19" y="109"/>
                </a:cubicBezTo>
                <a:cubicBezTo>
                  <a:pt x="19" y="109"/>
                  <a:pt x="21" y="110"/>
                  <a:pt x="23" y="112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7" y="115"/>
                  <a:pt x="29" y="115"/>
                  <a:pt x="30" y="114"/>
                </a:cubicBezTo>
                <a:cubicBezTo>
                  <a:pt x="30" y="114"/>
                  <a:pt x="31" y="114"/>
                  <a:pt x="31" y="114"/>
                </a:cubicBezTo>
                <a:cubicBezTo>
                  <a:pt x="31" y="113"/>
                  <a:pt x="32" y="112"/>
                  <a:pt x="31" y="110"/>
                </a:cubicBezTo>
                <a:cubicBezTo>
                  <a:pt x="35" y="113"/>
                  <a:pt x="40" y="115"/>
                  <a:pt x="46" y="117"/>
                </a:cubicBezTo>
                <a:cubicBezTo>
                  <a:pt x="46" y="117"/>
                  <a:pt x="46" y="117"/>
                  <a:pt x="46" y="116"/>
                </a:cubicBezTo>
                <a:cubicBezTo>
                  <a:pt x="46" y="116"/>
                  <a:pt x="48" y="116"/>
                  <a:pt x="48" y="117"/>
                </a:cubicBezTo>
                <a:cubicBezTo>
                  <a:pt x="49" y="117"/>
                  <a:pt x="49" y="118"/>
                  <a:pt x="49" y="118"/>
                </a:cubicBezTo>
                <a:cubicBezTo>
                  <a:pt x="51" y="119"/>
                  <a:pt x="54" y="119"/>
                  <a:pt x="56" y="119"/>
                </a:cubicBezTo>
                <a:cubicBezTo>
                  <a:pt x="56" y="119"/>
                  <a:pt x="56" y="119"/>
                  <a:pt x="56" y="119"/>
                </a:cubicBezTo>
                <a:cubicBezTo>
                  <a:pt x="56" y="119"/>
                  <a:pt x="57" y="119"/>
                  <a:pt x="58" y="119"/>
                </a:cubicBezTo>
                <a:cubicBezTo>
                  <a:pt x="58" y="119"/>
                  <a:pt x="59" y="120"/>
                  <a:pt x="59" y="120"/>
                </a:cubicBezTo>
                <a:cubicBezTo>
                  <a:pt x="60" y="120"/>
                  <a:pt x="61" y="120"/>
                  <a:pt x="62" y="120"/>
                </a:cubicBezTo>
                <a:cubicBezTo>
                  <a:pt x="61" y="119"/>
                  <a:pt x="61" y="118"/>
                  <a:pt x="61" y="118"/>
                </a:cubicBezTo>
                <a:cubicBezTo>
                  <a:pt x="62" y="117"/>
                  <a:pt x="63" y="117"/>
                  <a:pt x="64" y="118"/>
                </a:cubicBezTo>
                <a:cubicBezTo>
                  <a:pt x="64" y="119"/>
                  <a:pt x="65" y="119"/>
                  <a:pt x="65" y="120"/>
                </a:cubicBezTo>
                <a:cubicBezTo>
                  <a:pt x="71" y="119"/>
                  <a:pt x="80" y="115"/>
                  <a:pt x="88" y="109"/>
                </a:cubicBezTo>
                <a:cubicBezTo>
                  <a:pt x="88" y="110"/>
                  <a:pt x="87" y="111"/>
                  <a:pt x="87" y="111"/>
                </a:cubicBezTo>
                <a:cubicBezTo>
                  <a:pt x="85" y="115"/>
                  <a:pt x="85" y="120"/>
                  <a:pt x="85" y="123"/>
                </a:cubicBezTo>
                <a:cubicBezTo>
                  <a:pt x="86" y="126"/>
                  <a:pt x="87" y="127"/>
                  <a:pt x="89" y="126"/>
                </a:cubicBezTo>
                <a:cubicBezTo>
                  <a:pt x="91" y="124"/>
                  <a:pt x="96" y="119"/>
                  <a:pt x="100" y="115"/>
                </a:cubicBezTo>
                <a:cubicBezTo>
                  <a:pt x="105" y="111"/>
                  <a:pt x="113" y="104"/>
                  <a:pt x="117" y="99"/>
                </a:cubicBezTo>
                <a:cubicBezTo>
                  <a:pt x="122" y="95"/>
                  <a:pt x="127" y="90"/>
                  <a:pt x="129" y="89"/>
                </a:cubicBezTo>
                <a:cubicBezTo>
                  <a:pt x="130" y="87"/>
                  <a:pt x="129" y="85"/>
                  <a:pt x="127" y="85"/>
                </a:cubicBezTo>
                <a:cubicBezTo>
                  <a:pt x="124" y="84"/>
                  <a:pt x="118" y="84"/>
                  <a:pt x="115" y="86"/>
                </a:cubicBezTo>
                <a:cubicBezTo>
                  <a:pt x="114" y="86"/>
                  <a:pt x="113" y="86"/>
                  <a:pt x="113" y="87"/>
                </a:cubicBezTo>
                <a:cubicBezTo>
                  <a:pt x="119" y="78"/>
                  <a:pt x="124" y="69"/>
                  <a:pt x="125" y="62"/>
                </a:cubicBezTo>
                <a:cubicBezTo>
                  <a:pt x="125" y="62"/>
                  <a:pt x="125" y="62"/>
                  <a:pt x="125" y="62"/>
                </a:cubicBezTo>
                <a:cubicBezTo>
                  <a:pt x="124" y="61"/>
                  <a:pt x="124" y="60"/>
                  <a:pt x="124" y="59"/>
                </a:cubicBezTo>
                <a:cubicBezTo>
                  <a:pt x="125" y="59"/>
                  <a:pt x="125" y="59"/>
                  <a:pt x="125" y="59"/>
                </a:cubicBezTo>
                <a:cubicBezTo>
                  <a:pt x="125" y="57"/>
                  <a:pt x="125" y="55"/>
                  <a:pt x="125" y="52"/>
                </a:cubicBezTo>
                <a:cubicBezTo>
                  <a:pt x="124" y="53"/>
                  <a:pt x="124" y="52"/>
                  <a:pt x="123" y="52"/>
                </a:cubicBezTo>
                <a:cubicBezTo>
                  <a:pt x="122" y="51"/>
                  <a:pt x="122" y="50"/>
                  <a:pt x="123" y="49"/>
                </a:cubicBezTo>
                <a:cubicBezTo>
                  <a:pt x="123" y="49"/>
                  <a:pt x="124" y="49"/>
                  <a:pt x="124" y="49"/>
                </a:cubicBezTo>
                <a:cubicBezTo>
                  <a:pt x="123" y="42"/>
                  <a:pt x="121" y="35"/>
                  <a:pt x="118" y="30"/>
                </a:cubicBezTo>
                <a:cubicBezTo>
                  <a:pt x="119" y="30"/>
                  <a:pt x="120" y="30"/>
                  <a:pt x="122" y="30"/>
                </a:cubicBezTo>
                <a:close/>
                <a:moveTo>
                  <a:pt x="62" y="79"/>
                </a:moveTo>
                <a:cubicBezTo>
                  <a:pt x="63" y="78"/>
                  <a:pt x="64" y="78"/>
                  <a:pt x="65" y="79"/>
                </a:cubicBezTo>
                <a:cubicBezTo>
                  <a:pt x="66" y="80"/>
                  <a:pt x="66" y="81"/>
                  <a:pt x="65" y="82"/>
                </a:cubicBezTo>
                <a:cubicBezTo>
                  <a:pt x="64" y="82"/>
                  <a:pt x="63" y="82"/>
                  <a:pt x="62" y="81"/>
                </a:cubicBezTo>
                <a:cubicBezTo>
                  <a:pt x="61" y="81"/>
                  <a:pt x="61" y="79"/>
                  <a:pt x="62" y="79"/>
                </a:cubicBezTo>
                <a:close/>
                <a:moveTo>
                  <a:pt x="55" y="81"/>
                </a:moveTo>
                <a:cubicBezTo>
                  <a:pt x="56" y="80"/>
                  <a:pt x="57" y="80"/>
                  <a:pt x="58" y="81"/>
                </a:cubicBezTo>
                <a:cubicBezTo>
                  <a:pt x="59" y="82"/>
                  <a:pt x="59" y="83"/>
                  <a:pt x="58" y="84"/>
                </a:cubicBezTo>
                <a:cubicBezTo>
                  <a:pt x="57" y="85"/>
                  <a:pt x="56" y="84"/>
                  <a:pt x="55" y="84"/>
                </a:cubicBezTo>
                <a:cubicBezTo>
                  <a:pt x="55" y="83"/>
                  <a:pt x="55" y="82"/>
                  <a:pt x="55" y="81"/>
                </a:cubicBezTo>
                <a:close/>
                <a:moveTo>
                  <a:pt x="59" y="85"/>
                </a:moveTo>
                <a:cubicBezTo>
                  <a:pt x="60" y="84"/>
                  <a:pt x="61" y="84"/>
                  <a:pt x="62" y="85"/>
                </a:cubicBezTo>
                <a:cubicBezTo>
                  <a:pt x="63" y="86"/>
                  <a:pt x="63" y="87"/>
                  <a:pt x="62" y="88"/>
                </a:cubicBezTo>
                <a:cubicBezTo>
                  <a:pt x="61" y="89"/>
                  <a:pt x="60" y="89"/>
                  <a:pt x="59" y="88"/>
                </a:cubicBezTo>
                <a:cubicBezTo>
                  <a:pt x="59" y="87"/>
                  <a:pt x="59" y="86"/>
                  <a:pt x="59" y="85"/>
                </a:cubicBezTo>
                <a:close/>
                <a:moveTo>
                  <a:pt x="46" y="90"/>
                </a:moveTo>
                <a:cubicBezTo>
                  <a:pt x="47" y="89"/>
                  <a:pt x="48" y="89"/>
                  <a:pt x="49" y="90"/>
                </a:cubicBezTo>
                <a:cubicBezTo>
                  <a:pt x="50" y="91"/>
                  <a:pt x="49" y="92"/>
                  <a:pt x="49" y="93"/>
                </a:cubicBezTo>
                <a:cubicBezTo>
                  <a:pt x="48" y="93"/>
                  <a:pt x="47" y="93"/>
                  <a:pt x="46" y="92"/>
                </a:cubicBezTo>
                <a:cubicBezTo>
                  <a:pt x="45" y="92"/>
                  <a:pt x="45" y="90"/>
                  <a:pt x="46" y="90"/>
                </a:cubicBezTo>
                <a:close/>
                <a:moveTo>
                  <a:pt x="50" y="94"/>
                </a:moveTo>
                <a:cubicBezTo>
                  <a:pt x="51" y="93"/>
                  <a:pt x="52" y="93"/>
                  <a:pt x="53" y="94"/>
                </a:cubicBezTo>
                <a:cubicBezTo>
                  <a:pt x="54" y="95"/>
                  <a:pt x="53" y="96"/>
                  <a:pt x="53" y="97"/>
                </a:cubicBezTo>
                <a:cubicBezTo>
                  <a:pt x="52" y="98"/>
                  <a:pt x="51" y="98"/>
                  <a:pt x="50" y="97"/>
                </a:cubicBezTo>
                <a:cubicBezTo>
                  <a:pt x="49" y="96"/>
                  <a:pt x="49" y="95"/>
                  <a:pt x="50" y="94"/>
                </a:cubicBezTo>
                <a:close/>
                <a:moveTo>
                  <a:pt x="43" y="96"/>
                </a:moveTo>
                <a:cubicBezTo>
                  <a:pt x="44" y="95"/>
                  <a:pt x="45" y="95"/>
                  <a:pt x="46" y="96"/>
                </a:cubicBezTo>
                <a:cubicBezTo>
                  <a:pt x="47" y="97"/>
                  <a:pt x="47" y="98"/>
                  <a:pt x="46" y="99"/>
                </a:cubicBezTo>
                <a:cubicBezTo>
                  <a:pt x="45" y="100"/>
                  <a:pt x="44" y="100"/>
                  <a:pt x="43" y="99"/>
                </a:cubicBezTo>
                <a:cubicBezTo>
                  <a:pt x="42" y="98"/>
                  <a:pt x="42" y="97"/>
                  <a:pt x="43" y="96"/>
                </a:cubicBezTo>
                <a:close/>
                <a:moveTo>
                  <a:pt x="47" y="114"/>
                </a:moveTo>
                <a:cubicBezTo>
                  <a:pt x="46" y="113"/>
                  <a:pt x="46" y="112"/>
                  <a:pt x="47" y="112"/>
                </a:cubicBezTo>
                <a:cubicBezTo>
                  <a:pt x="47" y="111"/>
                  <a:pt x="48" y="111"/>
                  <a:pt x="49" y="112"/>
                </a:cubicBezTo>
                <a:cubicBezTo>
                  <a:pt x="50" y="113"/>
                  <a:pt x="50" y="114"/>
                  <a:pt x="50" y="114"/>
                </a:cubicBezTo>
                <a:cubicBezTo>
                  <a:pt x="49" y="115"/>
                  <a:pt x="48" y="115"/>
                  <a:pt x="47" y="114"/>
                </a:cubicBezTo>
                <a:close/>
                <a:moveTo>
                  <a:pt x="54" y="118"/>
                </a:moveTo>
                <a:cubicBezTo>
                  <a:pt x="54" y="118"/>
                  <a:pt x="53" y="118"/>
                  <a:pt x="52" y="118"/>
                </a:cubicBezTo>
                <a:cubicBezTo>
                  <a:pt x="51" y="117"/>
                  <a:pt x="51" y="116"/>
                  <a:pt x="51" y="115"/>
                </a:cubicBezTo>
                <a:cubicBezTo>
                  <a:pt x="52" y="115"/>
                  <a:pt x="53" y="115"/>
                  <a:pt x="54" y="116"/>
                </a:cubicBezTo>
                <a:cubicBezTo>
                  <a:pt x="55" y="117"/>
                  <a:pt x="55" y="117"/>
                  <a:pt x="54" y="118"/>
                </a:cubicBezTo>
                <a:close/>
                <a:moveTo>
                  <a:pt x="43" y="106"/>
                </a:moveTo>
                <a:cubicBezTo>
                  <a:pt x="42" y="106"/>
                  <a:pt x="41" y="106"/>
                  <a:pt x="40" y="105"/>
                </a:cubicBezTo>
                <a:cubicBezTo>
                  <a:pt x="40" y="105"/>
                  <a:pt x="40" y="103"/>
                  <a:pt x="40" y="103"/>
                </a:cubicBezTo>
                <a:cubicBezTo>
                  <a:pt x="41" y="102"/>
                  <a:pt x="43" y="102"/>
                  <a:pt x="43" y="103"/>
                </a:cubicBezTo>
                <a:cubicBezTo>
                  <a:pt x="44" y="104"/>
                  <a:pt x="44" y="105"/>
                  <a:pt x="43" y="106"/>
                </a:cubicBezTo>
                <a:close/>
                <a:moveTo>
                  <a:pt x="53" y="113"/>
                </a:moveTo>
                <a:cubicBezTo>
                  <a:pt x="52" y="112"/>
                  <a:pt x="52" y="111"/>
                  <a:pt x="52" y="110"/>
                </a:cubicBezTo>
                <a:cubicBezTo>
                  <a:pt x="53" y="110"/>
                  <a:pt x="54" y="110"/>
                  <a:pt x="55" y="111"/>
                </a:cubicBezTo>
                <a:cubicBezTo>
                  <a:pt x="56" y="111"/>
                  <a:pt x="56" y="113"/>
                  <a:pt x="55" y="113"/>
                </a:cubicBezTo>
                <a:cubicBezTo>
                  <a:pt x="55" y="114"/>
                  <a:pt x="54" y="113"/>
                  <a:pt x="53" y="113"/>
                </a:cubicBezTo>
                <a:close/>
                <a:moveTo>
                  <a:pt x="60" y="117"/>
                </a:moveTo>
                <a:cubicBezTo>
                  <a:pt x="59" y="117"/>
                  <a:pt x="58" y="117"/>
                  <a:pt x="57" y="116"/>
                </a:cubicBezTo>
                <a:cubicBezTo>
                  <a:pt x="56" y="116"/>
                  <a:pt x="56" y="115"/>
                  <a:pt x="57" y="114"/>
                </a:cubicBezTo>
                <a:cubicBezTo>
                  <a:pt x="57" y="114"/>
                  <a:pt x="59" y="114"/>
                  <a:pt x="59" y="115"/>
                </a:cubicBezTo>
                <a:cubicBezTo>
                  <a:pt x="60" y="115"/>
                  <a:pt x="60" y="116"/>
                  <a:pt x="60" y="117"/>
                </a:cubicBezTo>
                <a:close/>
                <a:moveTo>
                  <a:pt x="50" y="103"/>
                </a:moveTo>
                <a:cubicBezTo>
                  <a:pt x="49" y="104"/>
                  <a:pt x="48" y="104"/>
                  <a:pt x="47" y="103"/>
                </a:cubicBezTo>
                <a:cubicBezTo>
                  <a:pt x="46" y="102"/>
                  <a:pt x="46" y="101"/>
                  <a:pt x="47" y="100"/>
                </a:cubicBezTo>
                <a:cubicBezTo>
                  <a:pt x="48" y="100"/>
                  <a:pt x="49" y="100"/>
                  <a:pt x="50" y="101"/>
                </a:cubicBezTo>
                <a:cubicBezTo>
                  <a:pt x="51" y="101"/>
                  <a:pt x="51" y="103"/>
                  <a:pt x="50" y="103"/>
                </a:cubicBezTo>
                <a:close/>
                <a:moveTo>
                  <a:pt x="59" y="111"/>
                </a:moveTo>
                <a:cubicBezTo>
                  <a:pt x="58" y="111"/>
                  <a:pt x="58" y="110"/>
                  <a:pt x="58" y="109"/>
                </a:cubicBezTo>
                <a:cubicBezTo>
                  <a:pt x="59" y="108"/>
                  <a:pt x="60" y="108"/>
                  <a:pt x="61" y="109"/>
                </a:cubicBezTo>
                <a:cubicBezTo>
                  <a:pt x="62" y="110"/>
                  <a:pt x="62" y="111"/>
                  <a:pt x="61" y="112"/>
                </a:cubicBezTo>
                <a:cubicBezTo>
                  <a:pt x="61" y="112"/>
                  <a:pt x="59" y="112"/>
                  <a:pt x="59" y="111"/>
                </a:cubicBezTo>
                <a:close/>
                <a:moveTo>
                  <a:pt x="66" y="115"/>
                </a:moveTo>
                <a:cubicBezTo>
                  <a:pt x="65" y="116"/>
                  <a:pt x="64" y="116"/>
                  <a:pt x="63" y="115"/>
                </a:cubicBezTo>
                <a:cubicBezTo>
                  <a:pt x="62" y="114"/>
                  <a:pt x="62" y="113"/>
                  <a:pt x="63" y="113"/>
                </a:cubicBezTo>
                <a:cubicBezTo>
                  <a:pt x="63" y="112"/>
                  <a:pt x="64" y="112"/>
                  <a:pt x="65" y="113"/>
                </a:cubicBezTo>
                <a:cubicBezTo>
                  <a:pt x="66" y="114"/>
                  <a:pt x="66" y="115"/>
                  <a:pt x="66" y="115"/>
                </a:cubicBezTo>
                <a:close/>
                <a:moveTo>
                  <a:pt x="54" y="101"/>
                </a:moveTo>
                <a:cubicBezTo>
                  <a:pt x="53" y="100"/>
                  <a:pt x="53" y="99"/>
                  <a:pt x="54" y="98"/>
                </a:cubicBezTo>
                <a:cubicBezTo>
                  <a:pt x="55" y="97"/>
                  <a:pt x="56" y="97"/>
                  <a:pt x="57" y="98"/>
                </a:cubicBezTo>
                <a:cubicBezTo>
                  <a:pt x="57" y="99"/>
                  <a:pt x="57" y="100"/>
                  <a:pt x="57" y="101"/>
                </a:cubicBezTo>
                <a:cubicBezTo>
                  <a:pt x="56" y="102"/>
                  <a:pt x="55" y="102"/>
                  <a:pt x="54" y="101"/>
                </a:cubicBezTo>
                <a:close/>
                <a:moveTo>
                  <a:pt x="67" y="110"/>
                </a:moveTo>
                <a:cubicBezTo>
                  <a:pt x="67" y="111"/>
                  <a:pt x="65" y="111"/>
                  <a:pt x="65" y="110"/>
                </a:cubicBezTo>
                <a:cubicBezTo>
                  <a:pt x="64" y="109"/>
                  <a:pt x="64" y="108"/>
                  <a:pt x="64" y="107"/>
                </a:cubicBezTo>
                <a:cubicBezTo>
                  <a:pt x="65" y="106"/>
                  <a:pt x="66" y="107"/>
                  <a:pt x="67" y="107"/>
                </a:cubicBezTo>
                <a:cubicBezTo>
                  <a:pt x="68" y="108"/>
                  <a:pt x="68" y="109"/>
                  <a:pt x="67" y="110"/>
                </a:cubicBezTo>
                <a:close/>
                <a:moveTo>
                  <a:pt x="63" y="99"/>
                </a:moveTo>
                <a:cubicBezTo>
                  <a:pt x="63" y="100"/>
                  <a:pt x="61" y="100"/>
                  <a:pt x="60" y="99"/>
                </a:cubicBezTo>
                <a:cubicBezTo>
                  <a:pt x="60" y="98"/>
                  <a:pt x="60" y="97"/>
                  <a:pt x="61" y="96"/>
                </a:cubicBezTo>
                <a:cubicBezTo>
                  <a:pt x="61" y="95"/>
                  <a:pt x="63" y="95"/>
                  <a:pt x="63" y="96"/>
                </a:cubicBezTo>
                <a:cubicBezTo>
                  <a:pt x="64" y="97"/>
                  <a:pt x="64" y="98"/>
                  <a:pt x="63" y="99"/>
                </a:cubicBezTo>
                <a:close/>
                <a:moveTo>
                  <a:pt x="59" y="95"/>
                </a:moveTo>
                <a:cubicBezTo>
                  <a:pt x="59" y="95"/>
                  <a:pt x="57" y="95"/>
                  <a:pt x="57" y="94"/>
                </a:cubicBezTo>
                <a:cubicBezTo>
                  <a:pt x="56" y="94"/>
                  <a:pt x="56" y="92"/>
                  <a:pt x="57" y="92"/>
                </a:cubicBezTo>
                <a:cubicBezTo>
                  <a:pt x="57" y="91"/>
                  <a:pt x="59" y="91"/>
                  <a:pt x="59" y="92"/>
                </a:cubicBezTo>
                <a:cubicBezTo>
                  <a:pt x="60" y="93"/>
                  <a:pt x="60" y="94"/>
                  <a:pt x="59" y="95"/>
                </a:cubicBezTo>
                <a:close/>
                <a:moveTo>
                  <a:pt x="55" y="90"/>
                </a:moveTo>
                <a:cubicBezTo>
                  <a:pt x="55" y="91"/>
                  <a:pt x="53" y="91"/>
                  <a:pt x="53" y="90"/>
                </a:cubicBezTo>
                <a:cubicBezTo>
                  <a:pt x="52" y="89"/>
                  <a:pt x="52" y="88"/>
                  <a:pt x="53" y="87"/>
                </a:cubicBezTo>
                <a:cubicBezTo>
                  <a:pt x="53" y="87"/>
                  <a:pt x="55" y="87"/>
                  <a:pt x="55" y="87"/>
                </a:cubicBezTo>
                <a:cubicBezTo>
                  <a:pt x="56" y="88"/>
                  <a:pt x="56" y="90"/>
                  <a:pt x="55" y="90"/>
                </a:cubicBezTo>
                <a:close/>
                <a:moveTo>
                  <a:pt x="51" y="86"/>
                </a:moveTo>
                <a:cubicBezTo>
                  <a:pt x="51" y="87"/>
                  <a:pt x="49" y="87"/>
                  <a:pt x="49" y="86"/>
                </a:cubicBezTo>
                <a:cubicBezTo>
                  <a:pt x="48" y="85"/>
                  <a:pt x="48" y="84"/>
                  <a:pt x="49" y="83"/>
                </a:cubicBezTo>
                <a:cubicBezTo>
                  <a:pt x="49" y="82"/>
                  <a:pt x="51" y="82"/>
                  <a:pt x="52" y="83"/>
                </a:cubicBezTo>
                <a:cubicBezTo>
                  <a:pt x="52" y="84"/>
                  <a:pt x="52" y="85"/>
                  <a:pt x="51" y="86"/>
                </a:cubicBezTo>
                <a:close/>
                <a:moveTo>
                  <a:pt x="63" y="92"/>
                </a:moveTo>
                <a:cubicBezTo>
                  <a:pt x="62" y="91"/>
                  <a:pt x="63" y="90"/>
                  <a:pt x="63" y="89"/>
                </a:cubicBezTo>
                <a:cubicBezTo>
                  <a:pt x="64" y="89"/>
                  <a:pt x="65" y="89"/>
                  <a:pt x="66" y="90"/>
                </a:cubicBezTo>
                <a:cubicBezTo>
                  <a:pt x="67" y="90"/>
                  <a:pt x="67" y="92"/>
                  <a:pt x="66" y="92"/>
                </a:cubicBezTo>
                <a:cubicBezTo>
                  <a:pt x="65" y="93"/>
                  <a:pt x="64" y="93"/>
                  <a:pt x="63" y="92"/>
                </a:cubicBezTo>
                <a:close/>
                <a:moveTo>
                  <a:pt x="77" y="101"/>
                </a:moveTo>
                <a:cubicBezTo>
                  <a:pt x="76" y="102"/>
                  <a:pt x="75" y="102"/>
                  <a:pt x="74" y="101"/>
                </a:cubicBezTo>
                <a:cubicBezTo>
                  <a:pt x="73" y="100"/>
                  <a:pt x="73" y="99"/>
                  <a:pt x="74" y="98"/>
                </a:cubicBezTo>
                <a:cubicBezTo>
                  <a:pt x="75" y="97"/>
                  <a:pt x="76" y="97"/>
                  <a:pt x="77" y="98"/>
                </a:cubicBezTo>
                <a:cubicBezTo>
                  <a:pt x="78" y="99"/>
                  <a:pt x="78" y="100"/>
                  <a:pt x="77" y="101"/>
                </a:cubicBezTo>
                <a:close/>
                <a:moveTo>
                  <a:pt x="66" y="86"/>
                </a:moveTo>
                <a:cubicBezTo>
                  <a:pt x="65" y="85"/>
                  <a:pt x="65" y="84"/>
                  <a:pt x="66" y="83"/>
                </a:cubicBezTo>
                <a:cubicBezTo>
                  <a:pt x="67" y="82"/>
                  <a:pt x="68" y="82"/>
                  <a:pt x="69" y="83"/>
                </a:cubicBezTo>
                <a:cubicBezTo>
                  <a:pt x="70" y="84"/>
                  <a:pt x="70" y="85"/>
                  <a:pt x="69" y="86"/>
                </a:cubicBezTo>
                <a:cubicBezTo>
                  <a:pt x="68" y="87"/>
                  <a:pt x="67" y="87"/>
                  <a:pt x="66" y="86"/>
                </a:cubicBezTo>
                <a:close/>
                <a:moveTo>
                  <a:pt x="84" y="99"/>
                </a:moveTo>
                <a:cubicBezTo>
                  <a:pt x="83" y="100"/>
                  <a:pt x="81" y="100"/>
                  <a:pt x="81" y="99"/>
                </a:cubicBezTo>
                <a:cubicBezTo>
                  <a:pt x="80" y="98"/>
                  <a:pt x="80" y="97"/>
                  <a:pt x="81" y="96"/>
                </a:cubicBezTo>
                <a:cubicBezTo>
                  <a:pt x="82" y="95"/>
                  <a:pt x="83" y="95"/>
                  <a:pt x="84" y="96"/>
                </a:cubicBezTo>
                <a:cubicBezTo>
                  <a:pt x="84" y="97"/>
                  <a:pt x="84" y="98"/>
                  <a:pt x="84" y="99"/>
                </a:cubicBezTo>
                <a:close/>
                <a:moveTo>
                  <a:pt x="80" y="95"/>
                </a:moveTo>
                <a:cubicBezTo>
                  <a:pt x="79" y="95"/>
                  <a:pt x="77" y="95"/>
                  <a:pt x="77" y="94"/>
                </a:cubicBezTo>
                <a:cubicBezTo>
                  <a:pt x="76" y="94"/>
                  <a:pt x="76" y="92"/>
                  <a:pt x="77" y="92"/>
                </a:cubicBezTo>
                <a:cubicBezTo>
                  <a:pt x="78" y="91"/>
                  <a:pt x="79" y="91"/>
                  <a:pt x="80" y="92"/>
                </a:cubicBezTo>
                <a:cubicBezTo>
                  <a:pt x="80" y="93"/>
                  <a:pt x="80" y="94"/>
                  <a:pt x="80" y="95"/>
                </a:cubicBezTo>
                <a:close/>
                <a:moveTo>
                  <a:pt x="69" y="79"/>
                </a:moveTo>
                <a:cubicBezTo>
                  <a:pt x="68" y="78"/>
                  <a:pt x="68" y="77"/>
                  <a:pt x="69" y="76"/>
                </a:cubicBezTo>
                <a:cubicBezTo>
                  <a:pt x="70" y="76"/>
                  <a:pt x="71" y="76"/>
                  <a:pt x="72" y="76"/>
                </a:cubicBezTo>
                <a:cubicBezTo>
                  <a:pt x="72" y="77"/>
                  <a:pt x="72" y="79"/>
                  <a:pt x="72" y="79"/>
                </a:cubicBezTo>
                <a:cubicBezTo>
                  <a:pt x="71" y="80"/>
                  <a:pt x="69" y="80"/>
                  <a:pt x="69" y="79"/>
                </a:cubicBezTo>
                <a:close/>
                <a:moveTo>
                  <a:pt x="90" y="97"/>
                </a:moveTo>
                <a:cubicBezTo>
                  <a:pt x="89" y="97"/>
                  <a:pt x="88" y="97"/>
                  <a:pt x="87" y="96"/>
                </a:cubicBezTo>
                <a:cubicBezTo>
                  <a:pt x="87" y="96"/>
                  <a:pt x="87" y="94"/>
                  <a:pt x="88" y="94"/>
                </a:cubicBezTo>
                <a:cubicBezTo>
                  <a:pt x="88" y="93"/>
                  <a:pt x="90" y="93"/>
                  <a:pt x="90" y="94"/>
                </a:cubicBezTo>
                <a:cubicBezTo>
                  <a:pt x="91" y="95"/>
                  <a:pt x="91" y="96"/>
                  <a:pt x="90" y="97"/>
                </a:cubicBezTo>
                <a:close/>
                <a:moveTo>
                  <a:pt x="86" y="92"/>
                </a:moveTo>
                <a:cubicBezTo>
                  <a:pt x="85" y="93"/>
                  <a:pt x="84" y="93"/>
                  <a:pt x="83" y="92"/>
                </a:cubicBezTo>
                <a:cubicBezTo>
                  <a:pt x="83" y="91"/>
                  <a:pt x="83" y="90"/>
                  <a:pt x="84" y="89"/>
                </a:cubicBezTo>
                <a:cubicBezTo>
                  <a:pt x="84" y="89"/>
                  <a:pt x="86" y="89"/>
                  <a:pt x="86" y="89"/>
                </a:cubicBezTo>
                <a:cubicBezTo>
                  <a:pt x="87" y="90"/>
                  <a:pt x="87" y="92"/>
                  <a:pt x="86" y="92"/>
                </a:cubicBezTo>
                <a:close/>
                <a:moveTo>
                  <a:pt x="82" y="88"/>
                </a:moveTo>
                <a:cubicBezTo>
                  <a:pt x="81" y="89"/>
                  <a:pt x="80" y="89"/>
                  <a:pt x="79" y="88"/>
                </a:cubicBezTo>
                <a:cubicBezTo>
                  <a:pt x="79" y="87"/>
                  <a:pt x="79" y="86"/>
                  <a:pt x="80" y="85"/>
                </a:cubicBezTo>
                <a:cubicBezTo>
                  <a:pt x="80" y="84"/>
                  <a:pt x="82" y="84"/>
                  <a:pt x="82" y="85"/>
                </a:cubicBezTo>
                <a:cubicBezTo>
                  <a:pt x="83" y="86"/>
                  <a:pt x="83" y="87"/>
                  <a:pt x="82" y="88"/>
                </a:cubicBezTo>
                <a:close/>
                <a:moveTo>
                  <a:pt x="97" y="94"/>
                </a:moveTo>
                <a:cubicBezTo>
                  <a:pt x="96" y="95"/>
                  <a:pt x="95" y="95"/>
                  <a:pt x="94" y="94"/>
                </a:cubicBezTo>
                <a:cubicBezTo>
                  <a:pt x="93" y="93"/>
                  <a:pt x="93" y="92"/>
                  <a:pt x="94" y="91"/>
                </a:cubicBezTo>
                <a:cubicBezTo>
                  <a:pt x="95" y="91"/>
                  <a:pt x="96" y="91"/>
                  <a:pt x="97" y="92"/>
                </a:cubicBezTo>
                <a:cubicBezTo>
                  <a:pt x="98" y="92"/>
                  <a:pt x="98" y="94"/>
                  <a:pt x="97" y="94"/>
                </a:cubicBezTo>
                <a:close/>
                <a:moveTo>
                  <a:pt x="93" y="90"/>
                </a:moveTo>
                <a:cubicBezTo>
                  <a:pt x="92" y="91"/>
                  <a:pt x="91" y="91"/>
                  <a:pt x="90" y="90"/>
                </a:cubicBezTo>
                <a:cubicBezTo>
                  <a:pt x="89" y="89"/>
                  <a:pt x="89" y="88"/>
                  <a:pt x="90" y="87"/>
                </a:cubicBezTo>
                <a:cubicBezTo>
                  <a:pt x="91" y="86"/>
                  <a:pt x="92" y="86"/>
                  <a:pt x="93" y="87"/>
                </a:cubicBezTo>
                <a:cubicBezTo>
                  <a:pt x="94" y="88"/>
                  <a:pt x="94" y="89"/>
                  <a:pt x="93" y="90"/>
                </a:cubicBezTo>
                <a:close/>
                <a:moveTo>
                  <a:pt x="89" y="86"/>
                </a:moveTo>
                <a:cubicBezTo>
                  <a:pt x="88" y="87"/>
                  <a:pt x="87" y="86"/>
                  <a:pt x="86" y="86"/>
                </a:cubicBezTo>
                <a:cubicBezTo>
                  <a:pt x="85" y="85"/>
                  <a:pt x="85" y="84"/>
                  <a:pt x="86" y="83"/>
                </a:cubicBezTo>
                <a:cubicBezTo>
                  <a:pt x="87" y="82"/>
                  <a:pt x="88" y="82"/>
                  <a:pt x="89" y="83"/>
                </a:cubicBezTo>
                <a:cubicBezTo>
                  <a:pt x="90" y="84"/>
                  <a:pt x="90" y="85"/>
                  <a:pt x="89" y="86"/>
                </a:cubicBezTo>
                <a:close/>
                <a:moveTo>
                  <a:pt x="85" y="81"/>
                </a:moveTo>
                <a:cubicBezTo>
                  <a:pt x="84" y="82"/>
                  <a:pt x="83" y="82"/>
                  <a:pt x="82" y="81"/>
                </a:cubicBezTo>
                <a:cubicBezTo>
                  <a:pt x="81" y="81"/>
                  <a:pt x="81" y="79"/>
                  <a:pt x="82" y="79"/>
                </a:cubicBezTo>
                <a:cubicBezTo>
                  <a:pt x="83" y="78"/>
                  <a:pt x="84" y="78"/>
                  <a:pt x="85" y="79"/>
                </a:cubicBezTo>
                <a:cubicBezTo>
                  <a:pt x="86" y="79"/>
                  <a:pt x="86" y="81"/>
                  <a:pt x="85" y="81"/>
                </a:cubicBezTo>
                <a:close/>
                <a:moveTo>
                  <a:pt x="100" y="88"/>
                </a:moveTo>
                <a:cubicBezTo>
                  <a:pt x="99" y="89"/>
                  <a:pt x="98" y="89"/>
                  <a:pt x="97" y="88"/>
                </a:cubicBezTo>
                <a:cubicBezTo>
                  <a:pt x="96" y="87"/>
                  <a:pt x="96" y="86"/>
                  <a:pt x="97" y="85"/>
                </a:cubicBezTo>
                <a:cubicBezTo>
                  <a:pt x="98" y="84"/>
                  <a:pt x="99" y="84"/>
                  <a:pt x="100" y="85"/>
                </a:cubicBezTo>
                <a:cubicBezTo>
                  <a:pt x="101" y="86"/>
                  <a:pt x="101" y="87"/>
                  <a:pt x="100" y="88"/>
                </a:cubicBezTo>
                <a:close/>
                <a:moveTo>
                  <a:pt x="96" y="84"/>
                </a:moveTo>
                <a:cubicBezTo>
                  <a:pt x="95" y="84"/>
                  <a:pt x="94" y="84"/>
                  <a:pt x="93" y="83"/>
                </a:cubicBezTo>
                <a:cubicBezTo>
                  <a:pt x="92" y="83"/>
                  <a:pt x="92" y="81"/>
                  <a:pt x="93" y="81"/>
                </a:cubicBezTo>
                <a:cubicBezTo>
                  <a:pt x="94" y="80"/>
                  <a:pt x="95" y="80"/>
                  <a:pt x="96" y="81"/>
                </a:cubicBezTo>
                <a:cubicBezTo>
                  <a:pt x="97" y="82"/>
                  <a:pt x="97" y="83"/>
                  <a:pt x="96" y="84"/>
                </a:cubicBezTo>
                <a:close/>
                <a:moveTo>
                  <a:pt x="92" y="79"/>
                </a:moveTo>
                <a:cubicBezTo>
                  <a:pt x="91" y="80"/>
                  <a:pt x="90" y="80"/>
                  <a:pt x="89" y="79"/>
                </a:cubicBezTo>
                <a:cubicBezTo>
                  <a:pt x="88" y="78"/>
                  <a:pt x="88" y="77"/>
                  <a:pt x="89" y="76"/>
                </a:cubicBezTo>
                <a:cubicBezTo>
                  <a:pt x="90" y="76"/>
                  <a:pt x="91" y="76"/>
                  <a:pt x="92" y="76"/>
                </a:cubicBezTo>
                <a:cubicBezTo>
                  <a:pt x="93" y="77"/>
                  <a:pt x="93" y="79"/>
                  <a:pt x="92" y="79"/>
                </a:cubicBezTo>
                <a:close/>
                <a:moveTo>
                  <a:pt x="84" y="68"/>
                </a:moveTo>
                <a:cubicBezTo>
                  <a:pt x="83" y="69"/>
                  <a:pt x="82" y="69"/>
                  <a:pt x="81" y="68"/>
                </a:cubicBezTo>
                <a:cubicBezTo>
                  <a:pt x="80" y="67"/>
                  <a:pt x="80" y="66"/>
                  <a:pt x="81" y="65"/>
                </a:cubicBezTo>
                <a:cubicBezTo>
                  <a:pt x="82" y="64"/>
                  <a:pt x="83" y="64"/>
                  <a:pt x="84" y="65"/>
                </a:cubicBezTo>
                <a:cubicBezTo>
                  <a:pt x="85" y="66"/>
                  <a:pt x="85" y="67"/>
                  <a:pt x="84" y="68"/>
                </a:cubicBezTo>
                <a:close/>
                <a:moveTo>
                  <a:pt x="102" y="81"/>
                </a:moveTo>
                <a:cubicBezTo>
                  <a:pt x="102" y="82"/>
                  <a:pt x="100" y="82"/>
                  <a:pt x="100" y="81"/>
                </a:cubicBezTo>
                <a:cubicBezTo>
                  <a:pt x="99" y="80"/>
                  <a:pt x="99" y="79"/>
                  <a:pt x="100" y="78"/>
                </a:cubicBezTo>
                <a:cubicBezTo>
                  <a:pt x="101" y="78"/>
                  <a:pt x="102" y="78"/>
                  <a:pt x="103" y="78"/>
                </a:cubicBezTo>
                <a:cubicBezTo>
                  <a:pt x="103" y="79"/>
                  <a:pt x="103" y="81"/>
                  <a:pt x="102" y="81"/>
                </a:cubicBezTo>
                <a:close/>
                <a:moveTo>
                  <a:pt x="98" y="77"/>
                </a:moveTo>
                <a:cubicBezTo>
                  <a:pt x="98" y="78"/>
                  <a:pt x="96" y="78"/>
                  <a:pt x="96" y="77"/>
                </a:cubicBezTo>
                <a:cubicBezTo>
                  <a:pt x="95" y="76"/>
                  <a:pt x="95" y="75"/>
                  <a:pt x="96" y="74"/>
                </a:cubicBezTo>
                <a:cubicBezTo>
                  <a:pt x="97" y="73"/>
                  <a:pt x="98" y="73"/>
                  <a:pt x="99" y="74"/>
                </a:cubicBezTo>
                <a:cubicBezTo>
                  <a:pt x="99" y="75"/>
                  <a:pt x="99" y="76"/>
                  <a:pt x="98" y="77"/>
                </a:cubicBezTo>
                <a:close/>
                <a:moveTo>
                  <a:pt x="91" y="66"/>
                </a:moveTo>
                <a:cubicBezTo>
                  <a:pt x="90" y="66"/>
                  <a:pt x="89" y="66"/>
                  <a:pt x="88" y="65"/>
                </a:cubicBezTo>
                <a:cubicBezTo>
                  <a:pt x="87" y="65"/>
                  <a:pt x="87" y="63"/>
                  <a:pt x="88" y="63"/>
                </a:cubicBezTo>
                <a:cubicBezTo>
                  <a:pt x="89" y="62"/>
                  <a:pt x="90" y="62"/>
                  <a:pt x="91" y="63"/>
                </a:cubicBezTo>
                <a:cubicBezTo>
                  <a:pt x="91" y="64"/>
                  <a:pt x="91" y="65"/>
                  <a:pt x="91" y="66"/>
                </a:cubicBezTo>
                <a:close/>
                <a:moveTo>
                  <a:pt x="87" y="61"/>
                </a:moveTo>
                <a:cubicBezTo>
                  <a:pt x="86" y="62"/>
                  <a:pt x="85" y="62"/>
                  <a:pt x="84" y="61"/>
                </a:cubicBezTo>
                <a:cubicBezTo>
                  <a:pt x="83" y="60"/>
                  <a:pt x="83" y="59"/>
                  <a:pt x="84" y="58"/>
                </a:cubicBezTo>
                <a:cubicBezTo>
                  <a:pt x="85" y="58"/>
                  <a:pt x="86" y="58"/>
                  <a:pt x="87" y="58"/>
                </a:cubicBezTo>
                <a:cubicBezTo>
                  <a:pt x="88" y="59"/>
                  <a:pt x="87" y="61"/>
                  <a:pt x="87" y="61"/>
                </a:cubicBezTo>
                <a:close/>
                <a:moveTo>
                  <a:pt x="105" y="75"/>
                </a:moveTo>
                <a:cubicBezTo>
                  <a:pt x="104" y="76"/>
                  <a:pt x="103" y="75"/>
                  <a:pt x="102" y="75"/>
                </a:cubicBezTo>
                <a:cubicBezTo>
                  <a:pt x="102" y="74"/>
                  <a:pt x="102" y="73"/>
                  <a:pt x="102" y="72"/>
                </a:cubicBezTo>
                <a:cubicBezTo>
                  <a:pt x="103" y="71"/>
                  <a:pt x="105" y="71"/>
                  <a:pt x="105" y="72"/>
                </a:cubicBezTo>
                <a:cubicBezTo>
                  <a:pt x="106" y="73"/>
                  <a:pt x="106" y="74"/>
                  <a:pt x="105" y="75"/>
                </a:cubicBezTo>
                <a:close/>
                <a:moveTo>
                  <a:pt x="97" y="63"/>
                </a:moveTo>
                <a:cubicBezTo>
                  <a:pt x="97" y="64"/>
                  <a:pt x="95" y="64"/>
                  <a:pt x="94" y="63"/>
                </a:cubicBezTo>
                <a:cubicBezTo>
                  <a:pt x="94" y="62"/>
                  <a:pt x="94" y="61"/>
                  <a:pt x="95" y="60"/>
                </a:cubicBezTo>
                <a:cubicBezTo>
                  <a:pt x="95" y="60"/>
                  <a:pt x="97" y="60"/>
                  <a:pt x="97" y="61"/>
                </a:cubicBezTo>
                <a:cubicBezTo>
                  <a:pt x="98" y="61"/>
                  <a:pt x="98" y="63"/>
                  <a:pt x="97" y="63"/>
                </a:cubicBezTo>
                <a:close/>
                <a:moveTo>
                  <a:pt x="93" y="59"/>
                </a:moveTo>
                <a:cubicBezTo>
                  <a:pt x="93" y="60"/>
                  <a:pt x="91" y="60"/>
                  <a:pt x="91" y="59"/>
                </a:cubicBezTo>
                <a:cubicBezTo>
                  <a:pt x="90" y="58"/>
                  <a:pt x="90" y="57"/>
                  <a:pt x="91" y="56"/>
                </a:cubicBezTo>
                <a:cubicBezTo>
                  <a:pt x="91" y="55"/>
                  <a:pt x="93" y="55"/>
                  <a:pt x="93" y="56"/>
                </a:cubicBezTo>
                <a:cubicBezTo>
                  <a:pt x="94" y="57"/>
                  <a:pt x="94" y="58"/>
                  <a:pt x="93" y="59"/>
                </a:cubicBezTo>
                <a:close/>
                <a:moveTo>
                  <a:pt x="89" y="55"/>
                </a:moveTo>
                <a:cubicBezTo>
                  <a:pt x="89" y="56"/>
                  <a:pt x="87" y="56"/>
                  <a:pt x="87" y="55"/>
                </a:cubicBezTo>
                <a:cubicBezTo>
                  <a:pt x="86" y="54"/>
                  <a:pt x="86" y="53"/>
                  <a:pt x="87" y="52"/>
                </a:cubicBezTo>
                <a:cubicBezTo>
                  <a:pt x="87" y="51"/>
                  <a:pt x="89" y="51"/>
                  <a:pt x="89" y="52"/>
                </a:cubicBezTo>
                <a:cubicBezTo>
                  <a:pt x="90" y="53"/>
                  <a:pt x="90" y="54"/>
                  <a:pt x="89" y="55"/>
                </a:cubicBezTo>
                <a:close/>
                <a:moveTo>
                  <a:pt x="104" y="61"/>
                </a:moveTo>
                <a:cubicBezTo>
                  <a:pt x="103" y="62"/>
                  <a:pt x="102" y="62"/>
                  <a:pt x="101" y="61"/>
                </a:cubicBezTo>
                <a:cubicBezTo>
                  <a:pt x="100" y="60"/>
                  <a:pt x="101" y="59"/>
                  <a:pt x="101" y="58"/>
                </a:cubicBezTo>
                <a:cubicBezTo>
                  <a:pt x="102" y="57"/>
                  <a:pt x="103" y="58"/>
                  <a:pt x="104" y="58"/>
                </a:cubicBezTo>
                <a:cubicBezTo>
                  <a:pt x="105" y="59"/>
                  <a:pt x="105" y="60"/>
                  <a:pt x="104" y="61"/>
                </a:cubicBezTo>
                <a:close/>
                <a:moveTo>
                  <a:pt x="100" y="57"/>
                </a:moveTo>
                <a:cubicBezTo>
                  <a:pt x="99" y="58"/>
                  <a:pt x="98" y="58"/>
                  <a:pt x="97" y="57"/>
                </a:cubicBezTo>
                <a:cubicBezTo>
                  <a:pt x="96" y="56"/>
                  <a:pt x="97" y="55"/>
                  <a:pt x="97" y="54"/>
                </a:cubicBezTo>
                <a:cubicBezTo>
                  <a:pt x="98" y="53"/>
                  <a:pt x="99" y="53"/>
                  <a:pt x="100" y="54"/>
                </a:cubicBezTo>
                <a:cubicBezTo>
                  <a:pt x="101" y="55"/>
                  <a:pt x="101" y="56"/>
                  <a:pt x="100" y="57"/>
                </a:cubicBezTo>
                <a:close/>
                <a:moveTo>
                  <a:pt x="96" y="53"/>
                </a:moveTo>
                <a:cubicBezTo>
                  <a:pt x="95" y="53"/>
                  <a:pt x="94" y="53"/>
                  <a:pt x="93" y="52"/>
                </a:cubicBezTo>
                <a:cubicBezTo>
                  <a:pt x="93" y="52"/>
                  <a:pt x="93" y="50"/>
                  <a:pt x="93" y="50"/>
                </a:cubicBezTo>
                <a:cubicBezTo>
                  <a:pt x="94" y="49"/>
                  <a:pt x="95" y="49"/>
                  <a:pt x="96" y="50"/>
                </a:cubicBezTo>
                <a:cubicBezTo>
                  <a:pt x="97" y="51"/>
                  <a:pt x="97" y="52"/>
                  <a:pt x="96" y="53"/>
                </a:cubicBezTo>
                <a:close/>
                <a:moveTo>
                  <a:pt x="92" y="48"/>
                </a:moveTo>
                <a:cubicBezTo>
                  <a:pt x="91" y="49"/>
                  <a:pt x="90" y="49"/>
                  <a:pt x="89" y="48"/>
                </a:cubicBezTo>
                <a:cubicBezTo>
                  <a:pt x="89" y="47"/>
                  <a:pt x="89" y="46"/>
                  <a:pt x="89" y="45"/>
                </a:cubicBezTo>
                <a:cubicBezTo>
                  <a:pt x="90" y="45"/>
                  <a:pt x="91" y="45"/>
                  <a:pt x="92" y="45"/>
                </a:cubicBezTo>
                <a:cubicBezTo>
                  <a:pt x="93" y="46"/>
                  <a:pt x="93" y="48"/>
                  <a:pt x="92" y="48"/>
                </a:cubicBezTo>
                <a:close/>
                <a:moveTo>
                  <a:pt x="116" y="65"/>
                </a:moveTo>
                <a:cubicBezTo>
                  <a:pt x="115" y="65"/>
                  <a:pt x="114" y="65"/>
                  <a:pt x="114" y="64"/>
                </a:cubicBezTo>
                <a:cubicBezTo>
                  <a:pt x="113" y="64"/>
                  <a:pt x="113" y="62"/>
                  <a:pt x="113" y="62"/>
                </a:cubicBezTo>
                <a:cubicBezTo>
                  <a:pt x="114" y="61"/>
                  <a:pt x="115" y="61"/>
                  <a:pt x="116" y="62"/>
                </a:cubicBezTo>
                <a:cubicBezTo>
                  <a:pt x="117" y="63"/>
                  <a:pt x="117" y="64"/>
                  <a:pt x="116" y="65"/>
                </a:cubicBezTo>
                <a:close/>
                <a:moveTo>
                  <a:pt x="107" y="55"/>
                </a:moveTo>
                <a:cubicBezTo>
                  <a:pt x="106" y="55"/>
                  <a:pt x="105" y="55"/>
                  <a:pt x="104" y="55"/>
                </a:cubicBezTo>
                <a:cubicBezTo>
                  <a:pt x="103" y="54"/>
                  <a:pt x="103" y="52"/>
                  <a:pt x="104" y="52"/>
                </a:cubicBezTo>
                <a:cubicBezTo>
                  <a:pt x="105" y="51"/>
                  <a:pt x="106" y="51"/>
                  <a:pt x="107" y="52"/>
                </a:cubicBezTo>
                <a:cubicBezTo>
                  <a:pt x="108" y="53"/>
                  <a:pt x="108" y="54"/>
                  <a:pt x="107" y="55"/>
                </a:cubicBezTo>
                <a:close/>
                <a:moveTo>
                  <a:pt x="103" y="50"/>
                </a:moveTo>
                <a:cubicBezTo>
                  <a:pt x="102" y="51"/>
                  <a:pt x="101" y="51"/>
                  <a:pt x="100" y="50"/>
                </a:cubicBezTo>
                <a:cubicBezTo>
                  <a:pt x="99" y="49"/>
                  <a:pt x="99" y="48"/>
                  <a:pt x="100" y="47"/>
                </a:cubicBezTo>
                <a:cubicBezTo>
                  <a:pt x="101" y="47"/>
                  <a:pt x="102" y="47"/>
                  <a:pt x="103" y="47"/>
                </a:cubicBezTo>
                <a:cubicBezTo>
                  <a:pt x="104" y="48"/>
                  <a:pt x="104" y="50"/>
                  <a:pt x="103" y="50"/>
                </a:cubicBezTo>
                <a:close/>
                <a:moveTo>
                  <a:pt x="99" y="46"/>
                </a:moveTo>
                <a:cubicBezTo>
                  <a:pt x="98" y="47"/>
                  <a:pt x="97" y="47"/>
                  <a:pt x="96" y="46"/>
                </a:cubicBezTo>
                <a:cubicBezTo>
                  <a:pt x="95" y="45"/>
                  <a:pt x="95" y="44"/>
                  <a:pt x="96" y="43"/>
                </a:cubicBezTo>
                <a:cubicBezTo>
                  <a:pt x="97" y="42"/>
                  <a:pt x="98" y="42"/>
                  <a:pt x="99" y="43"/>
                </a:cubicBezTo>
                <a:cubicBezTo>
                  <a:pt x="100" y="44"/>
                  <a:pt x="100" y="45"/>
                  <a:pt x="99" y="46"/>
                </a:cubicBezTo>
                <a:close/>
                <a:moveTo>
                  <a:pt x="122" y="63"/>
                </a:moveTo>
                <a:cubicBezTo>
                  <a:pt x="121" y="64"/>
                  <a:pt x="120" y="64"/>
                  <a:pt x="119" y="63"/>
                </a:cubicBezTo>
                <a:cubicBezTo>
                  <a:pt x="119" y="62"/>
                  <a:pt x="119" y="61"/>
                  <a:pt x="119" y="60"/>
                </a:cubicBezTo>
                <a:cubicBezTo>
                  <a:pt x="120" y="60"/>
                  <a:pt x="121" y="60"/>
                  <a:pt x="122" y="61"/>
                </a:cubicBezTo>
                <a:cubicBezTo>
                  <a:pt x="122" y="62"/>
                  <a:pt x="122" y="63"/>
                  <a:pt x="122" y="63"/>
                </a:cubicBezTo>
                <a:close/>
                <a:moveTo>
                  <a:pt x="118" y="59"/>
                </a:moveTo>
                <a:cubicBezTo>
                  <a:pt x="118" y="59"/>
                  <a:pt x="116" y="59"/>
                  <a:pt x="116" y="58"/>
                </a:cubicBezTo>
                <a:cubicBezTo>
                  <a:pt x="115" y="57"/>
                  <a:pt x="115" y="56"/>
                  <a:pt x="116" y="56"/>
                </a:cubicBezTo>
                <a:cubicBezTo>
                  <a:pt x="116" y="55"/>
                  <a:pt x="117" y="55"/>
                  <a:pt x="118" y="56"/>
                </a:cubicBezTo>
                <a:cubicBezTo>
                  <a:pt x="119" y="57"/>
                  <a:pt x="119" y="58"/>
                  <a:pt x="118" y="59"/>
                </a:cubicBezTo>
                <a:close/>
                <a:moveTo>
                  <a:pt x="110" y="48"/>
                </a:moveTo>
                <a:cubicBezTo>
                  <a:pt x="109" y="49"/>
                  <a:pt x="107" y="49"/>
                  <a:pt x="107" y="48"/>
                </a:cubicBezTo>
                <a:cubicBezTo>
                  <a:pt x="106" y="47"/>
                  <a:pt x="106" y="46"/>
                  <a:pt x="107" y="45"/>
                </a:cubicBezTo>
                <a:cubicBezTo>
                  <a:pt x="108" y="44"/>
                  <a:pt x="109" y="44"/>
                  <a:pt x="110" y="45"/>
                </a:cubicBezTo>
                <a:cubicBezTo>
                  <a:pt x="110" y="46"/>
                  <a:pt x="110" y="47"/>
                  <a:pt x="110" y="48"/>
                </a:cubicBezTo>
                <a:close/>
                <a:moveTo>
                  <a:pt x="106" y="44"/>
                </a:moveTo>
                <a:cubicBezTo>
                  <a:pt x="105" y="45"/>
                  <a:pt x="103" y="45"/>
                  <a:pt x="103" y="44"/>
                </a:cubicBezTo>
                <a:cubicBezTo>
                  <a:pt x="102" y="43"/>
                  <a:pt x="102" y="42"/>
                  <a:pt x="103" y="41"/>
                </a:cubicBezTo>
                <a:cubicBezTo>
                  <a:pt x="104" y="40"/>
                  <a:pt x="105" y="40"/>
                  <a:pt x="106" y="41"/>
                </a:cubicBezTo>
                <a:cubicBezTo>
                  <a:pt x="106" y="42"/>
                  <a:pt x="106" y="43"/>
                  <a:pt x="106" y="44"/>
                </a:cubicBezTo>
                <a:close/>
                <a:moveTo>
                  <a:pt x="123" y="55"/>
                </a:moveTo>
                <a:cubicBezTo>
                  <a:pt x="124" y="56"/>
                  <a:pt x="124" y="57"/>
                  <a:pt x="123" y="58"/>
                </a:cubicBezTo>
                <a:cubicBezTo>
                  <a:pt x="123" y="58"/>
                  <a:pt x="122" y="58"/>
                  <a:pt x="121" y="57"/>
                </a:cubicBezTo>
                <a:cubicBezTo>
                  <a:pt x="121" y="56"/>
                  <a:pt x="121" y="55"/>
                  <a:pt x="121" y="55"/>
                </a:cubicBezTo>
                <a:cubicBezTo>
                  <a:pt x="122" y="54"/>
                  <a:pt x="123" y="54"/>
                  <a:pt x="123" y="55"/>
                </a:cubicBezTo>
                <a:close/>
                <a:moveTo>
                  <a:pt x="120" y="53"/>
                </a:moveTo>
                <a:cubicBezTo>
                  <a:pt x="120" y="54"/>
                  <a:pt x="118" y="53"/>
                  <a:pt x="118" y="52"/>
                </a:cubicBezTo>
                <a:cubicBezTo>
                  <a:pt x="117" y="52"/>
                  <a:pt x="117" y="50"/>
                  <a:pt x="118" y="50"/>
                </a:cubicBezTo>
                <a:cubicBezTo>
                  <a:pt x="118" y="49"/>
                  <a:pt x="119" y="49"/>
                  <a:pt x="120" y="50"/>
                </a:cubicBezTo>
                <a:cubicBezTo>
                  <a:pt x="121" y="51"/>
                  <a:pt x="121" y="52"/>
                  <a:pt x="120" y="53"/>
                </a:cubicBezTo>
                <a:close/>
                <a:moveTo>
                  <a:pt x="112" y="42"/>
                </a:moveTo>
                <a:cubicBezTo>
                  <a:pt x="111" y="42"/>
                  <a:pt x="110" y="42"/>
                  <a:pt x="109" y="41"/>
                </a:cubicBezTo>
                <a:cubicBezTo>
                  <a:pt x="109" y="41"/>
                  <a:pt x="109" y="39"/>
                  <a:pt x="110" y="39"/>
                </a:cubicBezTo>
                <a:cubicBezTo>
                  <a:pt x="110" y="38"/>
                  <a:pt x="112" y="38"/>
                  <a:pt x="112" y="39"/>
                </a:cubicBezTo>
                <a:cubicBezTo>
                  <a:pt x="113" y="40"/>
                  <a:pt x="113" y="41"/>
                  <a:pt x="112" y="42"/>
                </a:cubicBezTo>
                <a:close/>
                <a:moveTo>
                  <a:pt x="122" y="48"/>
                </a:moveTo>
                <a:cubicBezTo>
                  <a:pt x="121" y="48"/>
                  <a:pt x="120" y="48"/>
                  <a:pt x="119" y="47"/>
                </a:cubicBezTo>
                <a:cubicBezTo>
                  <a:pt x="119" y="46"/>
                  <a:pt x="119" y="45"/>
                  <a:pt x="119" y="44"/>
                </a:cubicBezTo>
                <a:cubicBezTo>
                  <a:pt x="120" y="44"/>
                  <a:pt x="121" y="44"/>
                  <a:pt x="122" y="45"/>
                </a:cubicBezTo>
                <a:cubicBezTo>
                  <a:pt x="122" y="46"/>
                  <a:pt x="122" y="47"/>
                  <a:pt x="122" y="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476" y="84675"/>
            <a:ext cx="56332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blipFill>
                  <a:blip r:embed="rId4"/>
                  <a:stretch>
                    <a:fillRect/>
                  </a:stretch>
                </a:blipFill>
                <a:cs typeface="+mn-ea"/>
              </a:rPr>
              <a:t>Guangdong Cuisine</a:t>
            </a:r>
            <a:endParaRPr lang="zh-CN" altLang="en-US" sz="4800" dirty="0">
              <a:blipFill>
                <a:blip r:embed="rId4"/>
                <a:stretch>
                  <a:fillRect/>
                </a:stretch>
              </a:blipFill>
              <a:cs typeface="+mn-ea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6" grpId="0" animBg="1"/>
      <p:bldP spid="3" grpId="0" animBg="1"/>
      <p:bldP spid="7" grpId="0" animBg="1"/>
      <p:bldP spid="9" grpId="0" animBg="1"/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2459" y="1841380"/>
            <a:ext cx="2601422" cy="2542298"/>
          </a:xfrm>
          <a:prstGeom prst="ellipse">
            <a:avLst/>
          </a:prstGeom>
          <a:ln w="50800">
            <a:solidFill>
              <a:schemeClr val="accent2"/>
            </a:solidFill>
          </a:ln>
          <a:effectLst/>
        </p:spPr>
      </p:pic>
      <p:sp>
        <p:nvSpPr>
          <p:cNvPr id="5" name="文本框 4"/>
          <p:cNvSpPr txBox="1"/>
          <p:nvPr/>
        </p:nvSpPr>
        <p:spPr>
          <a:xfrm>
            <a:off x="4240659" y="2604697"/>
            <a:ext cx="6450330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6000" dirty="0" smtClean="0">
                <a:blipFill>
                  <a:blip r:embed="rId3"/>
                  <a:stretch>
                    <a:fillRect/>
                  </a:stretch>
                </a:blipFill>
                <a:cs typeface="+mn-ea"/>
                <a:sym typeface="+mn-lt"/>
              </a:rPr>
              <a:t>Jiangsu Cuisine</a:t>
            </a:r>
            <a:endParaRPr lang="zh-CN" altLang="en-US" sz="6000" dirty="0">
              <a:blipFill>
                <a:blip r:embed="rId3"/>
                <a:stretch>
                  <a:fillRect/>
                </a:stretch>
              </a:blipFill>
              <a:cs typeface="+mn-ea"/>
              <a:sym typeface="+mn-lt"/>
            </a:endParaRPr>
          </a:p>
        </p:txBody>
      </p:sp>
      <p:pic>
        <p:nvPicPr>
          <p:cNvPr id="7" name="图片 6" descr="9176b85f64fe124ffec744fd51627c0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76176" y="814641"/>
            <a:ext cx="1314813" cy="171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52410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0650" y="1200785"/>
            <a:ext cx="2602865" cy="2460625"/>
          </a:xfrm>
          <a:prstGeom prst="rect">
            <a:avLst/>
          </a:prstGeom>
        </p:spPr>
      </p:pic>
      <p:pic>
        <p:nvPicPr>
          <p:cNvPr id="9" name="图片 8" descr="图片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9700" y="4138930"/>
            <a:ext cx="2602865" cy="235077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169535" y="1191260"/>
            <a:ext cx="6149975" cy="69249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just" fontAlgn="auto">
              <a:lnSpc>
                <a:spcPct val="150000"/>
              </a:lnSpc>
            </a:pPr>
            <a:endParaRPr lang="en-US" altLang="zh-CN" sz="800" dirty="0">
              <a:cs typeface="+mn-ea"/>
              <a:sym typeface="+mn-lt"/>
            </a:endParaRPr>
          </a:p>
          <a:p>
            <a:pPr algn="just" fontAlgn="auto">
              <a:lnSpc>
                <a:spcPct val="150000"/>
              </a:lnSpc>
            </a:pPr>
            <a:r>
              <a:rPr lang="en-US" altLang="zh-CN" dirty="0" smtClean="0">
                <a:cs typeface="+mn-ea"/>
                <a:sym typeface="+mn-lt"/>
              </a:rPr>
              <a:t>   fresh</a:t>
            </a:r>
            <a:r>
              <a:rPr lang="en-US" altLang="zh-CN" dirty="0">
                <a:cs typeface="+mn-ea"/>
                <a:sym typeface="+mn-lt"/>
              </a:rPr>
              <a:t>, tender, slightly sweet; delicate carving </a:t>
            </a:r>
            <a:r>
              <a:rPr lang="en-US" altLang="zh-CN" dirty="0" smtClean="0">
                <a:cs typeface="+mn-ea"/>
                <a:sym typeface="+mn-lt"/>
              </a:rPr>
              <a:t>techniques</a:t>
            </a:r>
            <a:endParaRPr lang="en-US" altLang="zh-CN" dirty="0">
              <a:cs typeface="+mn-ea"/>
              <a:sym typeface="+mn-lt"/>
            </a:endParaRPr>
          </a:p>
        </p:txBody>
      </p:sp>
      <p:sp useBgFill="1">
        <p:nvSpPr>
          <p:cNvPr id="10" name="文本框 9"/>
          <p:cNvSpPr txBox="1"/>
          <p:nvPr/>
        </p:nvSpPr>
        <p:spPr>
          <a:xfrm>
            <a:off x="5520904" y="915670"/>
            <a:ext cx="1844037" cy="523220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Features </a:t>
            </a:r>
            <a:endParaRPr lang="zh-CN" altLang="en-US" sz="2800" dirty="0"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169535" y="3046730"/>
            <a:ext cx="6149975" cy="76174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endParaRPr lang="zh-CN" altLang="en-US" sz="800" dirty="0">
              <a:cs typeface="+mn-ea"/>
              <a:sym typeface="+mn-lt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000" dirty="0" smtClean="0">
                <a:cs typeface="+mn-ea"/>
                <a:sym typeface="+mn-lt"/>
              </a:rPr>
              <a:t>                 aquatic </a:t>
            </a:r>
            <a:r>
              <a:rPr lang="en-US" altLang="zh-CN" sz="2000" dirty="0">
                <a:cs typeface="+mn-ea"/>
                <a:sym typeface="+mn-lt"/>
              </a:rPr>
              <a:t>foods, careful selection</a:t>
            </a:r>
            <a:endParaRPr lang="zh-CN" altLang="en-US" sz="2000" dirty="0">
              <a:cs typeface="+mn-ea"/>
              <a:sym typeface="+mn-lt"/>
            </a:endParaRPr>
          </a:p>
        </p:txBody>
      </p:sp>
      <p:sp useBgFill="1">
        <p:nvSpPr>
          <p:cNvPr id="12" name="文本框 11"/>
          <p:cNvSpPr txBox="1"/>
          <p:nvPr/>
        </p:nvSpPr>
        <p:spPr>
          <a:xfrm>
            <a:off x="5523020" y="2766485"/>
            <a:ext cx="2116030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Ingredients</a:t>
            </a:r>
            <a:endParaRPr lang="zh-CN" altLang="en-US" sz="2800" dirty="0"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169535" y="4917440"/>
            <a:ext cx="6149975" cy="76174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endParaRPr lang="zh-CN" altLang="en-US" sz="800" dirty="0">
              <a:cs typeface="+mn-ea"/>
              <a:sym typeface="+mn-lt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000" dirty="0" smtClean="0">
                <a:cs typeface="+mn-ea"/>
                <a:sym typeface="+mn-lt"/>
              </a:rPr>
              <a:t>                 Sweet </a:t>
            </a:r>
            <a:r>
              <a:rPr lang="en-US" altLang="zh-CN" sz="2000" dirty="0">
                <a:cs typeface="+mn-ea"/>
                <a:sym typeface="+mn-lt"/>
              </a:rPr>
              <a:t>and Sour Mandarin Fish</a:t>
            </a:r>
            <a:endParaRPr lang="zh-CN" altLang="en-US" sz="2000" dirty="0">
              <a:cs typeface="+mn-ea"/>
              <a:sym typeface="+mn-lt"/>
            </a:endParaRPr>
          </a:p>
        </p:txBody>
      </p:sp>
      <p:sp useBgFill="1">
        <p:nvSpPr>
          <p:cNvPr id="15" name="文本框 14"/>
          <p:cNvSpPr txBox="1"/>
          <p:nvPr/>
        </p:nvSpPr>
        <p:spPr>
          <a:xfrm>
            <a:off x="5518151" y="4688840"/>
            <a:ext cx="2726372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Example Dish</a:t>
            </a:r>
            <a:endParaRPr lang="zh-CN" altLang="en-US" sz="2800" dirty="0">
              <a:cs typeface="+mn-ea"/>
              <a:sym typeface="+mn-lt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1106929" y="978659"/>
            <a:ext cx="3312000" cy="2774699"/>
            <a:chOff x="1686341" y="1193446"/>
            <a:chExt cx="3304445" cy="2774699"/>
          </a:xfrm>
        </p:grpSpPr>
        <p:sp>
          <p:nvSpPr>
            <p:cNvPr id="30" name="矩形 29"/>
            <p:cNvSpPr/>
            <p:nvPr/>
          </p:nvSpPr>
          <p:spPr>
            <a:xfrm>
              <a:off x="3402617" y="2387432"/>
              <a:ext cx="1588169" cy="1580713"/>
            </a:xfrm>
            <a:prstGeom prst="rect">
              <a:avLst/>
            </a:prstGeom>
            <a:noFill/>
            <a:ln w="254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686341" y="1193446"/>
              <a:ext cx="2279015" cy="1802765"/>
            </a:xfrm>
            <a:prstGeom prst="rect">
              <a:avLst/>
            </a:prstGeom>
            <a:noFill/>
            <a:ln w="254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3387282" y="2398468"/>
              <a:ext cx="578326" cy="59644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1181239" y="3967358"/>
            <a:ext cx="3184525" cy="2671445"/>
            <a:chOff x="1969174" y="4048503"/>
            <a:chExt cx="3184525" cy="2671445"/>
          </a:xfrm>
        </p:grpSpPr>
        <p:sp>
          <p:nvSpPr>
            <p:cNvPr id="42" name="矩形 41"/>
            <p:cNvSpPr/>
            <p:nvPr/>
          </p:nvSpPr>
          <p:spPr>
            <a:xfrm>
              <a:off x="3565564" y="4771768"/>
              <a:ext cx="1588135" cy="1948180"/>
            </a:xfrm>
            <a:prstGeom prst="rect">
              <a:avLst/>
            </a:prstGeom>
            <a:noFill/>
            <a:ln w="254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1969174" y="4048503"/>
              <a:ext cx="2491992" cy="1580713"/>
            </a:xfrm>
            <a:prstGeom prst="rect">
              <a:avLst/>
            </a:prstGeom>
            <a:noFill/>
            <a:ln w="254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3560436" y="4766092"/>
              <a:ext cx="900730" cy="863124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 rot="6715756">
            <a:off x="2938204" y="4765843"/>
            <a:ext cx="545354" cy="777271"/>
            <a:chOff x="8118475" y="3544888"/>
            <a:chExt cx="615950" cy="877888"/>
          </a:xfrm>
          <a:solidFill>
            <a:schemeClr val="bg1"/>
          </a:solidFill>
        </p:grpSpPr>
        <p:sp>
          <p:nvSpPr>
            <p:cNvPr id="47" name="Freeform 89"/>
            <p:cNvSpPr>
              <a:spLocks noEditPoints="1"/>
            </p:cNvSpPr>
            <p:nvPr/>
          </p:nvSpPr>
          <p:spPr bwMode="auto">
            <a:xfrm>
              <a:off x="8118475" y="3705226"/>
              <a:ext cx="322262" cy="620713"/>
            </a:xfrm>
            <a:custGeom>
              <a:avLst/>
              <a:gdLst>
                <a:gd name="T0" fmla="*/ 84 w 86"/>
                <a:gd name="T1" fmla="*/ 162 h 165"/>
                <a:gd name="T2" fmla="*/ 66 w 86"/>
                <a:gd name="T3" fmla="*/ 120 h 165"/>
                <a:gd name="T4" fmla="*/ 33 w 86"/>
                <a:gd name="T5" fmla="*/ 45 h 165"/>
                <a:gd name="T6" fmla="*/ 14 w 86"/>
                <a:gd name="T7" fmla="*/ 3 h 165"/>
                <a:gd name="T8" fmla="*/ 9 w 86"/>
                <a:gd name="T9" fmla="*/ 14 h 165"/>
                <a:gd name="T10" fmla="*/ 18 w 86"/>
                <a:gd name="T11" fmla="*/ 61 h 165"/>
                <a:gd name="T12" fmla="*/ 20 w 86"/>
                <a:gd name="T13" fmla="*/ 66 h 165"/>
                <a:gd name="T14" fmla="*/ 18 w 86"/>
                <a:gd name="T15" fmla="*/ 71 h 165"/>
                <a:gd name="T16" fmla="*/ 19 w 86"/>
                <a:gd name="T17" fmla="*/ 76 h 165"/>
                <a:gd name="T18" fmla="*/ 13 w 86"/>
                <a:gd name="T19" fmla="*/ 79 h 165"/>
                <a:gd name="T20" fmla="*/ 4 w 86"/>
                <a:gd name="T21" fmla="*/ 102 h 165"/>
                <a:gd name="T22" fmla="*/ 28 w 86"/>
                <a:gd name="T23" fmla="*/ 111 h 165"/>
                <a:gd name="T24" fmla="*/ 34 w 86"/>
                <a:gd name="T25" fmla="*/ 108 h 165"/>
                <a:gd name="T26" fmla="*/ 37 w 86"/>
                <a:gd name="T27" fmla="*/ 112 h 165"/>
                <a:gd name="T28" fmla="*/ 42 w 86"/>
                <a:gd name="T29" fmla="*/ 115 h 165"/>
                <a:gd name="T30" fmla="*/ 44 w 86"/>
                <a:gd name="T31" fmla="*/ 120 h 165"/>
                <a:gd name="T32" fmla="*/ 73 w 86"/>
                <a:gd name="T33" fmla="*/ 158 h 165"/>
                <a:gd name="T34" fmla="*/ 84 w 86"/>
                <a:gd name="T35" fmla="*/ 162 h 165"/>
                <a:gd name="T36" fmla="*/ 25 w 86"/>
                <a:gd name="T37" fmla="*/ 106 h 165"/>
                <a:gd name="T38" fmla="*/ 9 w 86"/>
                <a:gd name="T39" fmla="*/ 100 h 165"/>
                <a:gd name="T40" fmla="*/ 16 w 86"/>
                <a:gd name="T41" fmla="*/ 84 h 165"/>
                <a:gd name="T42" fmla="*/ 21 w 86"/>
                <a:gd name="T43" fmla="*/ 81 h 165"/>
                <a:gd name="T44" fmla="*/ 22 w 86"/>
                <a:gd name="T45" fmla="*/ 84 h 165"/>
                <a:gd name="T46" fmla="*/ 30 w 86"/>
                <a:gd name="T47" fmla="*/ 101 h 165"/>
                <a:gd name="T48" fmla="*/ 31 w 86"/>
                <a:gd name="T49" fmla="*/ 103 h 165"/>
                <a:gd name="T50" fmla="*/ 25 w 86"/>
                <a:gd name="T51" fmla="*/ 106 h 165"/>
                <a:gd name="T52" fmla="*/ 72 w 86"/>
                <a:gd name="T53" fmla="*/ 149 h 165"/>
                <a:gd name="T54" fmla="*/ 58 w 86"/>
                <a:gd name="T55" fmla="*/ 136 h 165"/>
                <a:gd name="T56" fmla="*/ 46 w 86"/>
                <a:gd name="T57" fmla="*/ 115 h 165"/>
                <a:gd name="T58" fmla="*/ 47 w 86"/>
                <a:gd name="T59" fmla="*/ 113 h 165"/>
                <a:gd name="T60" fmla="*/ 57 w 86"/>
                <a:gd name="T61" fmla="*/ 126 h 165"/>
                <a:gd name="T62" fmla="*/ 64 w 86"/>
                <a:gd name="T63" fmla="*/ 130 h 165"/>
                <a:gd name="T64" fmla="*/ 73 w 86"/>
                <a:gd name="T65" fmla="*/ 141 h 165"/>
                <a:gd name="T66" fmla="*/ 72 w 86"/>
                <a:gd name="T67" fmla="*/ 14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6" h="165">
                  <a:moveTo>
                    <a:pt x="84" y="162"/>
                  </a:moveTo>
                  <a:cubicBezTo>
                    <a:pt x="83" y="159"/>
                    <a:pt x="75" y="140"/>
                    <a:pt x="66" y="120"/>
                  </a:cubicBezTo>
                  <a:cubicBezTo>
                    <a:pt x="57" y="99"/>
                    <a:pt x="42" y="66"/>
                    <a:pt x="33" y="45"/>
                  </a:cubicBezTo>
                  <a:cubicBezTo>
                    <a:pt x="24" y="25"/>
                    <a:pt x="15" y="6"/>
                    <a:pt x="14" y="3"/>
                  </a:cubicBezTo>
                  <a:cubicBezTo>
                    <a:pt x="13" y="0"/>
                    <a:pt x="11" y="5"/>
                    <a:pt x="9" y="14"/>
                  </a:cubicBezTo>
                  <a:cubicBezTo>
                    <a:pt x="8" y="23"/>
                    <a:pt x="12" y="44"/>
                    <a:pt x="18" y="61"/>
                  </a:cubicBezTo>
                  <a:cubicBezTo>
                    <a:pt x="19" y="62"/>
                    <a:pt x="19" y="64"/>
                    <a:pt x="20" y="66"/>
                  </a:cubicBezTo>
                  <a:cubicBezTo>
                    <a:pt x="19" y="67"/>
                    <a:pt x="18" y="69"/>
                    <a:pt x="18" y="71"/>
                  </a:cubicBezTo>
                  <a:cubicBezTo>
                    <a:pt x="18" y="72"/>
                    <a:pt x="19" y="74"/>
                    <a:pt x="19" y="76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4" y="83"/>
                    <a:pt x="0" y="93"/>
                    <a:pt x="4" y="102"/>
                  </a:cubicBezTo>
                  <a:cubicBezTo>
                    <a:pt x="8" y="111"/>
                    <a:pt x="19" y="115"/>
                    <a:pt x="28" y="111"/>
                  </a:cubicBezTo>
                  <a:cubicBezTo>
                    <a:pt x="34" y="108"/>
                    <a:pt x="34" y="108"/>
                    <a:pt x="34" y="108"/>
                  </a:cubicBezTo>
                  <a:cubicBezTo>
                    <a:pt x="35" y="110"/>
                    <a:pt x="36" y="112"/>
                    <a:pt x="37" y="112"/>
                  </a:cubicBezTo>
                  <a:cubicBezTo>
                    <a:pt x="38" y="114"/>
                    <a:pt x="40" y="115"/>
                    <a:pt x="42" y="115"/>
                  </a:cubicBezTo>
                  <a:cubicBezTo>
                    <a:pt x="42" y="116"/>
                    <a:pt x="43" y="118"/>
                    <a:pt x="44" y="120"/>
                  </a:cubicBezTo>
                  <a:cubicBezTo>
                    <a:pt x="53" y="135"/>
                    <a:pt x="66" y="152"/>
                    <a:pt x="73" y="158"/>
                  </a:cubicBezTo>
                  <a:cubicBezTo>
                    <a:pt x="80" y="163"/>
                    <a:pt x="86" y="165"/>
                    <a:pt x="84" y="162"/>
                  </a:cubicBezTo>
                  <a:close/>
                  <a:moveTo>
                    <a:pt x="25" y="106"/>
                  </a:moveTo>
                  <a:cubicBezTo>
                    <a:pt x="19" y="109"/>
                    <a:pt x="12" y="106"/>
                    <a:pt x="9" y="100"/>
                  </a:cubicBezTo>
                  <a:cubicBezTo>
                    <a:pt x="7" y="94"/>
                    <a:pt x="10" y="87"/>
                    <a:pt x="16" y="84"/>
                  </a:cubicBezTo>
                  <a:cubicBezTo>
                    <a:pt x="21" y="81"/>
                    <a:pt x="21" y="81"/>
                    <a:pt x="21" y="81"/>
                  </a:cubicBezTo>
                  <a:cubicBezTo>
                    <a:pt x="21" y="82"/>
                    <a:pt x="22" y="83"/>
                    <a:pt x="22" y="84"/>
                  </a:cubicBezTo>
                  <a:cubicBezTo>
                    <a:pt x="24" y="89"/>
                    <a:pt x="28" y="96"/>
                    <a:pt x="30" y="101"/>
                  </a:cubicBezTo>
                  <a:cubicBezTo>
                    <a:pt x="30" y="102"/>
                    <a:pt x="30" y="103"/>
                    <a:pt x="31" y="103"/>
                  </a:cubicBezTo>
                  <a:lnTo>
                    <a:pt x="25" y="106"/>
                  </a:lnTo>
                  <a:close/>
                  <a:moveTo>
                    <a:pt x="72" y="149"/>
                  </a:moveTo>
                  <a:cubicBezTo>
                    <a:pt x="68" y="147"/>
                    <a:pt x="62" y="141"/>
                    <a:pt x="58" y="136"/>
                  </a:cubicBezTo>
                  <a:cubicBezTo>
                    <a:pt x="55" y="131"/>
                    <a:pt x="49" y="122"/>
                    <a:pt x="46" y="115"/>
                  </a:cubicBezTo>
                  <a:cubicBezTo>
                    <a:pt x="43" y="109"/>
                    <a:pt x="44" y="108"/>
                    <a:pt x="47" y="113"/>
                  </a:cubicBezTo>
                  <a:cubicBezTo>
                    <a:pt x="50" y="119"/>
                    <a:pt x="55" y="125"/>
                    <a:pt x="57" y="126"/>
                  </a:cubicBezTo>
                  <a:cubicBezTo>
                    <a:pt x="60" y="128"/>
                    <a:pt x="63" y="130"/>
                    <a:pt x="64" y="130"/>
                  </a:cubicBezTo>
                  <a:cubicBezTo>
                    <a:pt x="66" y="130"/>
                    <a:pt x="70" y="135"/>
                    <a:pt x="73" y="141"/>
                  </a:cubicBezTo>
                  <a:cubicBezTo>
                    <a:pt x="76" y="148"/>
                    <a:pt x="75" y="151"/>
                    <a:pt x="72" y="1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Freeform 90"/>
            <p:cNvSpPr>
              <a:spLocks noEditPoints="1"/>
            </p:cNvSpPr>
            <p:nvPr/>
          </p:nvSpPr>
          <p:spPr bwMode="auto">
            <a:xfrm>
              <a:off x="8166100" y="3544888"/>
              <a:ext cx="568325" cy="877888"/>
            </a:xfrm>
            <a:custGeom>
              <a:avLst/>
              <a:gdLst>
                <a:gd name="T0" fmla="*/ 1 w 151"/>
                <a:gd name="T1" fmla="*/ 7 h 234"/>
                <a:gd name="T2" fmla="*/ 5 w 151"/>
                <a:gd name="T3" fmla="*/ 13 h 234"/>
                <a:gd name="T4" fmla="*/ 12 w 151"/>
                <a:gd name="T5" fmla="*/ 25 h 234"/>
                <a:gd name="T6" fmla="*/ 21 w 151"/>
                <a:gd name="T7" fmla="*/ 31 h 234"/>
                <a:gd name="T8" fmla="*/ 26 w 151"/>
                <a:gd name="T9" fmla="*/ 32 h 234"/>
                <a:gd name="T10" fmla="*/ 13 w 151"/>
                <a:gd name="T11" fmla="*/ 37 h 234"/>
                <a:gd name="T12" fmla="*/ 9 w 151"/>
                <a:gd name="T13" fmla="*/ 35 h 234"/>
                <a:gd name="T14" fmla="*/ 4 w 151"/>
                <a:gd name="T15" fmla="*/ 34 h 234"/>
                <a:gd name="T16" fmla="*/ 1 w 151"/>
                <a:gd name="T17" fmla="*/ 39 h 234"/>
                <a:gd name="T18" fmla="*/ 21 w 151"/>
                <a:gd name="T19" fmla="*/ 83 h 234"/>
                <a:gd name="T20" fmla="*/ 57 w 151"/>
                <a:gd name="T21" fmla="*/ 165 h 234"/>
                <a:gd name="T22" fmla="*/ 77 w 151"/>
                <a:gd name="T23" fmla="*/ 209 h 234"/>
                <a:gd name="T24" fmla="*/ 82 w 151"/>
                <a:gd name="T25" fmla="*/ 211 h 234"/>
                <a:gd name="T26" fmla="*/ 84 w 151"/>
                <a:gd name="T27" fmla="*/ 206 h 234"/>
                <a:gd name="T28" fmla="*/ 86 w 151"/>
                <a:gd name="T29" fmla="*/ 201 h 234"/>
                <a:gd name="T30" fmla="*/ 99 w 151"/>
                <a:gd name="T31" fmla="*/ 195 h 234"/>
                <a:gd name="T32" fmla="*/ 96 w 151"/>
                <a:gd name="T33" fmla="*/ 200 h 234"/>
                <a:gd name="T34" fmla="*/ 94 w 151"/>
                <a:gd name="T35" fmla="*/ 211 h 234"/>
                <a:gd name="T36" fmla="*/ 98 w 151"/>
                <a:gd name="T37" fmla="*/ 224 h 234"/>
                <a:gd name="T38" fmla="*/ 100 w 151"/>
                <a:gd name="T39" fmla="*/ 231 h 234"/>
                <a:gd name="T40" fmla="*/ 106 w 151"/>
                <a:gd name="T41" fmla="*/ 233 h 234"/>
                <a:gd name="T42" fmla="*/ 109 w 151"/>
                <a:gd name="T43" fmla="*/ 228 h 234"/>
                <a:gd name="T44" fmla="*/ 106 w 151"/>
                <a:gd name="T45" fmla="*/ 221 h 234"/>
                <a:gd name="T46" fmla="*/ 103 w 151"/>
                <a:gd name="T47" fmla="*/ 210 h 234"/>
                <a:gd name="T48" fmla="*/ 104 w 151"/>
                <a:gd name="T49" fmla="*/ 203 h 234"/>
                <a:gd name="T50" fmla="*/ 108 w 151"/>
                <a:gd name="T51" fmla="*/ 199 h 234"/>
                <a:gd name="T52" fmla="*/ 114 w 151"/>
                <a:gd name="T53" fmla="*/ 197 h 234"/>
                <a:gd name="T54" fmla="*/ 116 w 151"/>
                <a:gd name="T55" fmla="*/ 191 h 234"/>
                <a:gd name="T56" fmla="*/ 114 w 151"/>
                <a:gd name="T57" fmla="*/ 189 h 234"/>
                <a:gd name="T58" fmla="*/ 117 w 151"/>
                <a:gd name="T59" fmla="*/ 187 h 234"/>
                <a:gd name="T60" fmla="*/ 149 w 151"/>
                <a:gd name="T61" fmla="*/ 160 h 234"/>
                <a:gd name="T62" fmla="*/ 139 w 151"/>
                <a:gd name="T63" fmla="*/ 115 h 234"/>
                <a:gd name="T64" fmla="*/ 113 w 151"/>
                <a:gd name="T65" fmla="*/ 56 h 234"/>
                <a:gd name="T66" fmla="*/ 86 w 151"/>
                <a:gd name="T67" fmla="*/ 18 h 234"/>
                <a:gd name="T68" fmla="*/ 45 w 151"/>
                <a:gd name="T69" fmla="*/ 24 h 234"/>
                <a:gd name="T70" fmla="*/ 41 w 151"/>
                <a:gd name="T71" fmla="*/ 25 h 234"/>
                <a:gd name="T72" fmla="*/ 41 w 151"/>
                <a:gd name="T73" fmla="*/ 22 h 234"/>
                <a:gd name="T74" fmla="*/ 35 w 151"/>
                <a:gd name="T75" fmla="*/ 20 h 234"/>
                <a:gd name="T76" fmla="*/ 30 w 151"/>
                <a:gd name="T77" fmla="*/ 22 h 234"/>
                <a:gd name="T78" fmla="*/ 24 w 151"/>
                <a:gd name="T79" fmla="*/ 23 h 234"/>
                <a:gd name="T80" fmla="*/ 19 w 151"/>
                <a:gd name="T81" fmla="*/ 19 h 234"/>
                <a:gd name="T82" fmla="*/ 12 w 151"/>
                <a:gd name="T83" fmla="*/ 9 h 234"/>
                <a:gd name="T84" fmla="*/ 9 w 151"/>
                <a:gd name="T85" fmla="*/ 3 h 234"/>
                <a:gd name="T86" fmla="*/ 3 w 151"/>
                <a:gd name="T87" fmla="*/ 1 h 234"/>
                <a:gd name="T88" fmla="*/ 1 w 151"/>
                <a:gd name="T89" fmla="*/ 7 h 234"/>
                <a:gd name="T90" fmla="*/ 135 w 151"/>
                <a:gd name="T91" fmla="*/ 129 h 234"/>
                <a:gd name="T92" fmla="*/ 140 w 151"/>
                <a:gd name="T93" fmla="*/ 151 h 234"/>
                <a:gd name="T94" fmla="*/ 134 w 151"/>
                <a:gd name="T95" fmla="*/ 164 h 234"/>
                <a:gd name="T96" fmla="*/ 119 w 151"/>
                <a:gd name="T97" fmla="*/ 174 h 234"/>
                <a:gd name="T98" fmla="*/ 99 w 151"/>
                <a:gd name="T99" fmla="*/ 184 h 234"/>
                <a:gd name="T100" fmla="*/ 83 w 151"/>
                <a:gd name="T101" fmla="*/ 191 h 234"/>
                <a:gd name="T102" fmla="*/ 82 w 151"/>
                <a:gd name="T103" fmla="*/ 189 h 234"/>
                <a:gd name="T104" fmla="*/ 95 w 151"/>
                <a:gd name="T105" fmla="*/ 178 h 234"/>
                <a:gd name="T106" fmla="*/ 114 w 151"/>
                <a:gd name="T107" fmla="*/ 165 h 234"/>
                <a:gd name="T108" fmla="*/ 125 w 151"/>
                <a:gd name="T109" fmla="*/ 148 h 234"/>
                <a:gd name="T110" fmla="*/ 128 w 151"/>
                <a:gd name="T111" fmla="*/ 128 h 234"/>
                <a:gd name="T112" fmla="*/ 135 w 151"/>
                <a:gd name="T113" fmla="*/ 1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1" h="234">
                  <a:moveTo>
                    <a:pt x="1" y="7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7" y="17"/>
                    <a:pt x="10" y="22"/>
                    <a:pt x="12" y="25"/>
                  </a:cubicBezTo>
                  <a:cubicBezTo>
                    <a:pt x="15" y="27"/>
                    <a:pt x="18" y="30"/>
                    <a:pt x="21" y="31"/>
                  </a:cubicBezTo>
                  <a:cubicBezTo>
                    <a:pt x="23" y="32"/>
                    <a:pt x="24" y="32"/>
                    <a:pt x="26" y="32"/>
                  </a:cubicBezTo>
                  <a:cubicBezTo>
                    <a:pt x="19" y="35"/>
                    <a:pt x="14" y="37"/>
                    <a:pt x="13" y="37"/>
                  </a:cubicBezTo>
                  <a:cubicBezTo>
                    <a:pt x="12" y="38"/>
                    <a:pt x="10" y="37"/>
                    <a:pt x="9" y="35"/>
                  </a:cubicBezTo>
                  <a:cubicBezTo>
                    <a:pt x="8" y="33"/>
                    <a:pt x="6" y="33"/>
                    <a:pt x="4" y="34"/>
                  </a:cubicBezTo>
                  <a:cubicBezTo>
                    <a:pt x="2" y="35"/>
                    <a:pt x="1" y="37"/>
                    <a:pt x="1" y="39"/>
                  </a:cubicBezTo>
                  <a:cubicBezTo>
                    <a:pt x="2" y="41"/>
                    <a:pt x="11" y="61"/>
                    <a:pt x="21" y="83"/>
                  </a:cubicBezTo>
                  <a:cubicBezTo>
                    <a:pt x="31" y="106"/>
                    <a:pt x="47" y="142"/>
                    <a:pt x="57" y="165"/>
                  </a:cubicBezTo>
                  <a:cubicBezTo>
                    <a:pt x="67" y="187"/>
                    <a:pt x="76" y="207"/>
                    <a:pt x="77" y="209"/>
                  </a:cubicBezTo>
                  <a:cubicBezTo>
                    <a:pt x="78" y="211"/>
                    <a:pt x="80" y="212"/>
                    <a:pt x="82" y="211"/>
                  </a:cubicBezTo>
                  <a:cubicBezTo>
                    <a:pt x="84" y="210"/>
                    <a:pt x="85" y="208"/>
                    <a:pt x="84" y="206"/>
                  </a:cubicBezTo>
                  <a:cubicBezTo>
                    <a:pt x="84" y="204"/>
                    <a:pt x="84" y="202"/>
                    <a:pt x="86" y="201"/>
                  </a:cubicBezTo>
                  <a:cubicBezTo>
                    <a:pt x="87" y="201"/>
                    <a:pt x="92" y="198"/>
                    <a:pt x="99" y="195"/>
                  </a:cubicBezTo>
                  <a:cubicBezTo>
                    <a:pt x="97" y="197"/>
                    <a:pt x="96" y="198"/>
                    <a:pt x="96" y="200"/>
                  </a:cubicBezTo>
                  <a:cubicBezTo>
                    <a:pt x="95" y="202"/>
                    <a:pt x="94" y="207"/>
                    <a:pt x="94" y="211"/>
                  </a:cubicBezTo>
                  <a:cubicBezTo>
                    <a:pt x="95" y="214"/>
                    <a:pt x="96" y="220"/>
                    <a:pt x="98" y="224"/>
                  </a:cubicBezTo>
                  <a:cubicBezTo>
                    <a:pt x="100" y="231"/>
                    <a:pt x="100" y="231"/>
                    <a:pt x="100" y="231"/>
                  </a:cubicBezTo>
                  <a:cubicBezTo>
                    <a:pt x="101" y="233"/>
                    <a:pt x="104" y="234"/>
                    <a:pt x="106" y="233"/>
                  </a:cubicBezTo>
                  <a:cubicBezTo>
                    <a:pt x="108" y="233"/>
                    <a:pt x="109" y="230"/>
                    <a:pt x="109" y="228"/>
                  </a:cubicBezTo>
                  <a:cubicBezTo>
                    <a:pt x="106" y="221"/>
                    <a:pt x="106" y="221"/>
                    <a:pt x="106" y="221"/>
                  </a:cubicBezTo>
                  <a:cubicBezTo>
                    <a:pt x="105" y="217"/>
                    <a:pt x="103" y="212"/>
                    <a:pt x="103" y="210"/>
                  </a:cubicBezTo>
                  <a:cubicBezTo>
                    <a:pt x="103" y="207"/>
                    <a:pt x="103" y="204"/>
                    <a:pt x="104" y="203"/>
                  </a:cubicBezTo>
                  <a:cubicBezTo>
                    <a:pt x="104" y="202"/>
                    <a:pt x="106" y="200"/>
                    <a:pt x="108" y="199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6" y="196"/>
                    <a:pt x="117" y="193"/>
                    <a:pt x="116" y="191"/>
                  </a:cubicBezTo>
                  <a:cubicBezTo>
                    <a:pt x="115" y="190"/>
                    <a:pt x="115" y="189"/>
                    <a:pt x="114" y="189"/>
                  </a:cubicBezTo>
                  <a:cubicBezTo>
                    <a:pt x="115" y="188"/>
                    <a:pt x="116" y="188"/>
                    <a:pt x="117" y="187"/>
                  </a:cubicBezTo>
                  <a:cubicBezTo>
                    <a:pt x="132" y="181"/>
                    <a:pt x="147" y="168"/>
                    <a:pt x="149" y="160"/>
                  </a:cubicBezTo>
                  <a:cubicBezTo>
                    <a:pt x="151" y="152"/>
                    <a:pt x="147" y="131"/>
                    <a:pt x="139" y="115"/>
                  </a:cubicBezTo>
                  <a:cubicBezTo>
                    <a:pt x="132" y="99"/>
                    <a:pt x="120" y="72"/>
                    <a:pt x="113" y="56"/>
                  </a:cubicBezTo>
                  <a:cubicBezTo>
                    <a:pt x="106" y="39"/>
                    <a:pt x="94" y="22"/>
                    <a:pt x="86" y="18"/>
                  </a:cubicBezTo>
                  <a:cubicBezTo>
                    <a:pt x="79" y="14"/>
                    <a:pt x="60" y="17"/>
                    <a:pt x="45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2" y="24"/>
                    <a:pt x="42" y="23"/>
                    <a:pt x="41" y="22"/>
                  </a:cubicBezTo>
                  <a:cubicBezTo>
                    <a:pt x="40" y="20"/>
                    <a:pt x="38" y="19"/>
                    <a:pt x="35" y="20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28" y="23"/>
                    <a:pt x="25" y="23"/>
                    <a:pt x="24" y="23"/>
                  </a:cubicBezTo>
                  <a:cubicBezTo>
                    <a:pt x="23" y="22"/>
                    <a:pt x="20" y="20"/>
                    <a:pt x="19" y="19"/>
                  </a:cubicBezTo>
                  <a:cubicBezTo>
                    <a:pt x="17" y="17"/>
                    <a:pt x="14" y="12"/>
                    <a:pt x="12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0"/>
                    <a:pt x="5" y="0"/>
                    <a:pt x="3" y="1"/>
                  </a:cubicBezTo>
                  <a:cubicBezTo>
                    <a:pt x="1" y="2"/>
                    <a:pt x="0" y="4"/>
                    <a:pt x="1" y="7"/>
                  </a:cubicBezTo>
                  <a:close/>
                  <a:moveTo>
                    <a:pt x="135" y="129"/>
                  </a:moveTo>
                  <a:cubicBezTo>
                    <a:pt x="138" y="137"/>
                    <a:pt x="140" y="146"/>
                    <a:pt x="140" y="151"/>
                  </a:cubicBezTo>
                  <a:cubicBezTo>
                    <a:pt x="139" y="156"/>
                    <a:pt x="137" y="162"/>
                    <a:pt x="134" y="164"/>
                  </a:cubicBezTo>
                  <a:cubicBezTo>
                    <a:pt x="131" y="167"/>
                    <a:pt x="125" y="172"/>
                    <a:pt x="119" y="174"/>
                  </a:cubicBezTo>
                  <a:cubicBezTo>
                    <a:pt x="114" y="177"/>
                    <a:pt x="105" y="182"/>
                    <a:pt x="99" y="184"/>
                  </a:cubicBezTo>
                  <a:cubicBezTo>
                    <a:pt x="93" y="187"/>
                    <a:pt x="86" y="190"/>
                    <a:pt x="83" y="191"/>
                  </a:cubicBezTo>
                  <a:cubicBezTo>
                    <a:pt x="81" y="193"/>
                    <a:pt x="81" y="192"/>
                    <a:pt x="82" y="189"/>
                  </a:cubicBezTo>
                  <a:cubicBezTo>
                    <a:pt x="83" y="187"/>
                    <a:pt x="89" y="182"/>
                    <a:pt x="95" y="178"/>
                  </a:cubicBezTo>
                  <a:cubicBezTo>
                    <a:pt x="100" y="175"/>
                    <a:pt x="109" y="169"/>
                    <a:pt x="114" y="165"/>
                  </a:cubicBezTo>
                  <a:cubicBezTo>
                    <a:pt x="119" y="160"/>
                    <a:pt x="124" y="153"/>
                    <a:pt x="125" y="148"/>
                  </a:cubicBezTo>
                  <a:cubicBezTo>
                    <a:pt x="127" y="144"/>
                    <a:pt x="128" y="134"/>
                    <a:pt x="128" y="128"/>
                  </a:cubicBezTo>
                  <a:cubicBezTo>
                    <a:pt x="129" y="122"/>
                    <a:pt x="131" y="122"/>
                    <a:pt x="135" y="1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9" name="Freeform 88"/>
          <p:cNvSpPr>
            <a:spLocks noEditPoints="1"/>
          </p:cNvSpPr>
          <p:nvPr/>
        </p:nvSpPr>
        <p:spPr bwMode="auto">
          <a:xfrm rot="2480896">
            <a:off x="2920021" y="2282662"/>
            <a:ext cx="337415" cy="329722"/>
          </a:xfrm>
          <a:custGeom>
            <a:avLst/>
            <a:gdLst>
              <a:gd name="T0" fmla="*/ 119 w 130"/>
              <a:gd name="T1" fmla="*/ 14 h 127"/>
              <a:gd name="T2" fmla="*/ 113 w 130"/>
              <a:gd name="T3" fmla="*/ 11 h 127"/>
              <a:gd name="T4" fmla="*/ 104 w 130"/>
              <a:gd name="T5" fmla="*/ 4 h 127"/>
              <a:gd name="T6" fmla="*/ 14 w 130"/>
              <a:gd name="T7" fmla="*/ 99 h 127"/>
              <a:gd name="T8" fmla="*/ 2 w 130"/>
              <a:gd name="T9" fmla="*/ 115 h 127"/>
              <a:gd name="T10" fmla="*/ 26 w 130"/>
              <a:gd name="T11" fmla="*/ 114 h 127"/>
              <a:gd name="T12" fmla="*/ 48 w 130"/>
              <a:gd name="T13" fmla="*/ 117 h 127"/>
              <a:gd name="T14" fmla="*/ 62 w 130"/>
              <a:gd name="T15" fmla="*/ 120 h 127"/>
              <a:gd name="T16" fmla="*/ 85 w 130"/>
              <a:gd name="T17" fmla="*/ 123 h 127"/>
              <a:gd name="T18" fmla="*/ 115 w 130"/>
              <a:gd name="T19" fmla="*/ 86 h 127"/>
              <a:gd name="T20" fmla="*/ 125 w 130"/>
              <a:gd name="T21" fmla="*/ 52 h 127"/>
              <a:gd name="T22" fmla="*/ 62 w 130"/>
              <a:gd name="T23" fmla="*/ 79 h 127"/>
              <a:gd name="T24" fmla="*/ 58 w 130"/>
              <a:gd name="T25" fmla="*/ 81 h 127"/>
              <a:gd name="T26" fmla="*/ 62 w 130"/>
              <a:gd name="T27" fmla="*/ 88 h 127"/>
              <a:gd name="T28" fmla="*/ 46 w 130"/>
              <a:gd name="T29" fmla="*/ 92 h 127"/>
              <a:gd name="T30" fmla="*/ 50 w 130"/>
              <a:gd name="T31" fmla="*/ 94 h 127"/>
              <a:gd name="T32" fmla="*/ 47 w 130"/>
              <a:gd name="T33" fmla="*/ 114 h 127"/>
              <a:gd name="T34" fmla="*/ 52 w 130"/>
              <a:gd name="T35" fmla="*/ 118 h 127"/>
              <a:gd name="T36" fmla="*/ 40 w 130"/>
              <a:gd name="T37" fmla="*/ 103 h 127"/>
              <a:gd name="T38" fmla="*/ 55 w 130"/>
              <a:gd name="T39" fmla="*/ 113 h 127"/>
              <a:gd name="T40" fmla="*/ 60 w 130"/>
              <a:gd name="T41" fmla="*/ 117 h 127"/>
              <a:gd name="T42" fmla="*/ 59 w 130"/>
              <a:gd name="T43" fmla="*/ 111 h 127"/>
              <a:gd name="T44" fmla="*/ 63 w 130"/>
              <a:gd name="T45" fmla="*/ 115 h 127"/>
              <a:gd name="T46" fmla="*/ 57 w 130"/>
              <a:gd name="T47" fmla="*/ 98 h 127"/>
              <a:gd name="T48" fmla="*/ 67 w 130"/>
              <a:gd name="T49" fmla="*/ 107 h 127"/>
              <a:gd name="T50" fmla="*/ 63 w 130"/>
              <a:gd name="T51" fmla="*/ 99 h 127"/>
              <a:gd name="T52" fmla="*/ 55 w 130"/>
              <a:gd name="T53" fmla="*/ 90 h 127"/>
              <a:gd name="T54" fmla="*/ 49 w 130"/>
              <a:gd name="T55" fmla="*/ 86 h 127"/>
              <a:gd name="T56" fmla="*/ 66 w 130"/>
              <a:gd name="T57" fmla="*/ 90 h 127"/>
              <a:gd name="T58" fmla="*/ 77 w 130"/>
              <a:gd name="T59" fmla="*/ 98 h 127"/>
              <a:gd name="T60" fmla="*/ 66 w 130"/>
              <a:gd name="T61" fmla="*/ 86 h 127"/>
              <a:gd name="T62" fmla="*/ 80 w 130"/>
              <a:gd name="T63" fmla="*/ 95 h 127"/>
              <a:gd name="T64" fmla="*/ 69 w 130"/>
              <a:gd name="T65" fmla="*/ 76 h 127"/>
              <a:gd name="T66" fmla="*/ 88 w 130"/>
              <a:gd name="T67" fmla="*/ 94 h 127"/>
              <a:gd name="T68" fmla="*/ 86 w 130"/>
              <a:gd name="T69" fmla="*/ 89 h 127"/>
              <a:gd name="T70" fmla="*/ 82 w 130"/>
              <a:gd name="T71" fmla="*/ 88 h 127"/>
              <a:gd name="T72" fmla="*/ 93 w 130"/>
              <a:gd name="T73" fmla="*/ 90 h 127"/>
              <a:gd name="T74" fmla="*/ 86 w 130"/>
              <a:gd name="T75" fmla="*/ 86 h 127"/>
              <a:gd name="T76" fmla="*/ 82 w 130"/>
              <a:gd name="T77" fmla="*/ 79 h 127"/>
              <a:gd name="T78" fmla="*/ 100 w 130"/>
              <a:gd name="T79" fmla="*/ 85 h 127"/>
              <a:gd name="T80" fmla="*/ 96 w 130"/>
              <a:gd name="T81" fmla="*/ 84 h 127"/>
              <a:gd name="T82" fmla="*/ 84 w 130"/>
              <a:gd name="T83" fmla="*/ 68 h 127"/>
              <a:gd name="T84" fmla="*/ 100 w 130"/>
              <a:gd name="T85" fmla="*/ 81 h 127"/>
              <a:gd name="T86" fmla="*/ 96 w 130"/>
              <a:gd name="T87" fmla="*/ 74 h 127"/>
              <a:gd name="T88" fmla="*/ 91 w 130"/>
              <a:gd name="T89" fmla="*/ 63 h 127"/>
              <a:gd name="T90" fmla="*/ 87 w 130"/>
              <a:gd name="T91" fmla="*/ 61 h 127"/>
              <a:gd name="T92" fmla="*/ 97 w 130"/>
              <a:gd name="T93" fmla="*/ 63 h 127"/>
              <a:gd name="T94" fmla="*/ 91 w 130"/>
              <a:gd name="T95" fmla="*/ 59 h 127"/>
              <a:gd name="T96" fmla="*/ 87 w 130"/>
              <a:gd name="T97" fmla="*/ 52 h 127"/>
              <a:gd name="T98" fmla="*/ 104 w 130"/>
              <a:gd name="T99" fmla="*/ 58 h 127"/>
              <a:gd name="T100" fmla="*/ 100 w 130"/>
              <a:gd name="T101" fmla="*/ 57 h 127"/>
              <a:gd name="T102" fmla="*/ 92 w 130"/>
              <a:gd name="T103" fmla="*/ 48 h 127"/>
              <a:gd name="T104" fmla="*/ 114 w 130"/>
              <a:gd name="T105" fmla="*/ 64 h 127"/>
              <a:gd name="T106" fmla="*/ 104 w 130"/>
              <a:gd name="T107" fmla="*/ 52 h 127"/>
              <a:gd name="T108" fmla="*/ 103 w 130"/>
              <a:gd name="T109" fmla="*/ 47 h 127"/>
              <a:gd name="T110" fmla="*/ 99 w 130"/>
              <a:gd name="T111" fmla="*/ 46 h 127"/>
              <a:gd name="T112" fmla="*/ 118 w 130"/>
              <a:gd name="T113" fmla="*/ 59 h 127"/>
              <a:gd name="T114" fmla="*/ 107 w 130"/>
              <a:gd name="T115" fmla="*/ 48 h 127"/>
              <a:gd name="T116" fmla="*/ 103 w 130"/>
              <a:gd name="T117" fmla="*/ 41 h 127"/>
              <a:gd name="T118" fmla="*/ 121 w 130"/>
              <a:gd name="T119" fmla="*/ 55 h 127"/>
              <a:gd name="T120" fmla="*/ 120 w 130"/>
              <a:gd name="T121" fmla="*/ 53 h 127"/>
              <a:gd name="T122" fmla="*/ 122 w 130"/>
              <a:gd name="T123" fmla="*/ 48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0" h="127">
                <a:moveTo>
                  <a:pt x="122" y="30"/>
                </a:moveTo>
                <a:cubicBezTo>
                  <a:pt x="122" y="30"/>
                  <a:pt x="122" y="29"/>
                  <a:pt x="122" y="29"/>
                </a:cubicBezTo>
                <a:cubicBezTo>
                  <a:pt x="123" y="28"/>
                  <a:pt x="123" y="27"/>
                  <a:pt x="122" y="25"/>
                </a:cubicBezTo>
                <a:cubicBezTo>
                  <a:pt x="120" y="22"/>
                  <a:pt x="120" y="22"/>
                  <a:pt x="120" y="22"/>
                </a:cubicBezTo>
                <a:cubicBezTo>
                  <a:pt x="119" y="20"/>
                  <a:pt x="118" y="18"/>
                  <a:pt x="118" y="17"/>
                </a:cubicBezTo>
                <a:cubicBezTo>
                  <a:pt x="118" y="17"/>
                  <a:pt x="118" y="15"/>
                  <a:pt x="119" y="14"/>
                </a:cubicBezTo>
                <a:cubicBezTo>
                  <a:pt x="119" y="12"/>
                  <a:pt x="121" y="10"/>
                  <a:pt x="122" y="8"/>
                </a:cubicBezTo>
                <a:cubicBezTo>
                  <a:pt x="125" y="5"/>
                  <a:pt x="125" y="5"/>
                  <a:pt x="125" y="5"/>
                </a:cubicBezTo>
                <a:cubicBezTo>
                  <a:pt x="126" y="4"/>
                  <a:pt x="126" y="2"/>
                  <a:pt x="125" y="1"/>
                </a:cubicBezTo>
                <a:cubicBezTo>
                  <a:pt x="124" y="0"/>
                  <a:pt x="122" y="0"/>
                  <a:pt x="121" y="1"/>
                </a:cubicBezTo>
                <a:cubicBezTo>
                  <a:pt x="118" y="4"/>
                  <a:pt x="118" y="4"/>
                  <a:pt x="118" y="4"/>
                </a:cubicBezTo>
                <a:cubicBezTo>
                  <a:pt x="116" y="6"/>
                  <a:pt x="114" y="9"/>
                  <a:pt x="113" y="11"/>
                </a:cubicBezTo>
                <a:cubicBezTo>
                  <a:pt x="112" y="13"/>
                  <a:pt x="112" y="16"/>
                  <a:pt x="112" y="18"/>
                </a:cubicBezTo>
                <a:cubicBezTo>
                  <a:pt x="112" y="18"/>
                  <a:pt x="112" y="19"/>
                  <a:pt x="112" y="19"/>
                </a:cubicBezTo>
                <a:cubicBezTo>
                  <a:pt x="110" y="15"/>
                  <a:pt x="108" y="13"/>
                  <a:pt x="107" y="12"/>
                </a:cubicBezTo>
                <a:cubicBezTo>
                  <a:pt x="107" y="11"/>
                  <a:pt x="107" y="10"/>
                  <a:pt x="108" y="9"/>
                </a:cubicBezTo>
                <a:cubicBezTo>
                  <a:pt x="109" y="8"/>
                  <a:pt x="109" y="6"/>
                  <a:pt x="108" y="5"/>
                </a:cubicBezTo>
                <a:cubicBezTo>
                  <a:pt x="107" y="4"/>
                  <a:pt x="105" y="3"/>
                  <a:pt x="104" y="4"/>
                </a:cubicBezTo>
                <a:cubicBezTo>
                  <a:pt x="103" y="5"/>
                  <a:pt x="91" y="16"/>
                  <a:pt x="78" y="28"/>
                </a:cubicBezTo>
                <a:cubicBezTo>
                  <a:pt x="66" y="40"/>
                  <a:pt x="45" y="59"/>
                  <a:pt x="32" y="71"/>
                </a:cubicBezTo>
                <a:cubicBezTo>
                  <a:pt x="19" y="83"/>
                  <a:pt x="8" y="93"/>
                  <a:pt x="7" y="94"/>
                </a:cubicBezTo>
                <a:cubicBezTo>
                  <a:pt x="6" y="95"/>
                  <a:pt x="6" y="97"/>
                  <a:pt x="7" y="98"/>
                </a:cubicBezTo>
                <a:cubicBezTo>
                  <a:pt x="8" y="99"/>
                  <a:pt x="10" y="100"/>
                  <a:pt x="11" y="99"/>
                </a:cubicBezTo>
                <a:cubicBezTo>
                  <a:pt x="12" y="98"/>
                  <a:pt x="13" y="98"/>
                  <a:pt x="14" y="99"/>
                </a:cubicBezTo>
                <a:cubicBezTo>
                  <a:pt x="15" y="99"/>
                  <a:pt x="17" y="101"/>
                  <a:pt x="21" y="103"/>
                </a:cubicBezTo>
                <a:cubicBezTo>
                  <a:pt x="20" y="103"/>
                  <a:pt x="20" y="103"/>
                  <a:pt x="20" y="103"/>
                </a:cubicBezTo>
                <a:cubicBezTo>
                  <a:pt x="18" y="103"/>
                  <a:pt x="15" y="103"/>
                  <a:pt x="13" y="104"/>
                </a:cubicBezTo>
                <a:cubicBezTo>
                  <a:pt x="11" y="105"/>
                  <a:pt x="8" y="107"/>
                  <a:pt x="5" y="108"/>
                </a:cubicBezTo>
                <a:cubicBezTo>
                  <a:pt x="2" y="111"/>
                  <a:pt x="2" y="111"/>
                  <a:pt x="2" y="111"/>
                </a:cubicBezTo>
                <a:cubicBezTo>
                  <a:pt x="1" y="112"/>
                  <a:pt x="0" y="114"/>
                  <a:pt x="2" y="115"/>
                </a:cubicBezTo>
                <a:cubicBezTo>
                  <a:pt x="3" y="117"/>
                  <a:pt x="5" y="117"/>
                  <a:pt x="6" y="116"/>
                </a:cubicBezTo>
                <a:cubicBezTo>
                  <a:pt x="9" y="113"/>
                  <a:pt x="9" y="113"/>
                  <a:pt x="9" y="113"/>
                </a:cubicBezTo>
                <a:cubicBezTo>
                  <a:pt x="11" y="112"/>
                  <a:pt x="14" y="110"/>
                  <a:pt x="15" y="110"/>
                </a:cubicBezTo>
                <a:cubicBezTo>
                  <a:pt x="16" y="109"/>
                  <a:pt x="18" y="109"/>
                  <a:pt x="19" y="109"/>
                </a:cubicBezTo>
                <a:cubicBezTo>
                  <a:pt x="19" y="109"/>
                  <a:pt x="21" y="110"/>
                  <a:pt x="23" y="112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7" y="115"/>
                  <a:pt x="29" y="115"/>
                  <a:pt x="30" y="114"/>
                </a:cubicBezTo>
                <a:cubicBezTo>
                  <a:pt x="30" y="114"/>
                  <a:pt x="31" y="114"/>
                  <a:pt x="31" y="114"/>
                </a:cubicBezTo>
                <a:cubicBezTo>
                  <a:pt x="31" y="113"/>
                  <a:pt x="32" y="112"/>
                  <a:pt x="31" y="110"/>
                </a:cubicBezTo>
                <a:cubicBezTo>
                  <a:pt x="35" y="113"/>
                  <a:pt x="40" y="115"/>
                  <a:pt x="46" y="117"/>
                </a:cubicBezTo>
                <a:cubicBezTo>
                  <a:pt x="46" y="117"/>
                  <a:pt x="46" y="117"/>
                  <a:pt x="46" y="116"/>
                </a:cubicBezTo>
                <a:cubicBezTo>
                  <a:pt x="46" y="116"/>
                  <a:pt x="48" y="116"/>
                  <a:pt x="48" y="117"/>
                </a:cubicBezTo>
                <a:cubicBezTo>
                  <a:pt x="49" y="117"/>
                  <a:pt x="49" y="118"/>
                  <a:pt x="49" y="118"/>
                </a:cubicBezTo>
                <a:cubicBezTo>
                  <a:pt x="51" y="119"/>
                  <a:pt x="54" y="119"/>
                  <a:pt x="56" y="119"/>
                </a:cubicBezTo>
                <a:cubicBezTo>
                  <a:pt x="56" y="119"/>
                  <a:pt x="56" y="119"/>
                  <a:pt x="56" y="119"/>
                </a:cubicBezTo>
                <a:cubicBezTo>
                  <a:pt x="56" y="119"/>
                  <a:pt x="57" y="119"/>
                  <a:pt x="58" y="119"/>
                </a:cubicBezTo>
                <a:cubicBezTo>
                  <a:pt x="58" y="119"/>
                  <a:pt x="59" y="120"/>
                  <a:pt x="59" y="120"/>
                </a:cubicBezTo>
                <a:cubicBezTo>
                  <a:pt x="60" y="120"/>
                  <a:pt x="61" y="120"/>
                  <a:pt x="62" y="120"/>
                </a:cubicBezTo>
                <a:cubicBezTo>
                  <a:pt x="61" y="119"/>
                  <a:pt x="61" y="118"/>
                  <a:pt x="61" y="118"/>
                </a:cubicBezTo>
                <a:cubicBezTo>
                  <a:pt x="62" y="117"/>
                  <a:pt x="63" y="117"/>
                  <a:pt x="64" y="118"/>
                </a:cubicBezTo>
                <a:cubicBezTo>
                  <a:pt x="64" y="119"/>
                  <a:pt x="65" y="119"/>
                  <a:pt x="65" y="120"/>
                </a:cubicBezTo>
                <a:cubicBezTo>
                  <a:pt x="71" y="119"/>
                  <a:pt x="80" y="115"/>
                  <a:pt x="88" y="109"/>
                </a:cubicBezTo>
                <a:cubicBezTo>
                  <a:pt x="88" y="110"/>
                  <a:pt x="87" y="111"/>
                  <a:pt x="87" y="111"/>
                </a:cubicBezTo>
                <a:cubicBezTo>
                  <a:pt x="85" y="115"/>
                  <a:pt x="85" y="120"/>
                  <a:pt x="85" y="123"/>
                </a:cubicBezTo>
                <a:cubicBezTo>
                  <a:pt x="86" y="126"/>
                  <a:pt x="87" y="127"/>
                  <a:pt x="89" y="126"/>
                </a:cubicBezTo>
                <a:cubicBezTo>
                  <a:pt x="91" y="124"/>
                  <a:pt x="96" y="119"/>
                  <a:pt x="100" y="115"/>
                </a:cubicBezTo>
                <a:cubicBezTo>
                  <a:pt x="105" y="111"/>
                  <a:pt x="113" y="104"/>
                  <a:pt x="117" y="99"/>
                </a:cubicBezTo>
                <a:cubicBezTo>
                  <a:pt x="122" y="95"/>
                  <a:pt x="127" y="90"/>
                  <a:pt x="129" y="89"/>
                </a:cubicBezTo>
                <a:cubicBezTo>
                  <a:pt x="130" y="87"/>
                  <a:pt x="129" y="85"/>
                  <a:pt x="127" y="85"/>
                </a:cubicBezTo>
                <a:cubicBezTo>
                  <a:pt x="124" y="84"/>
                  <a:pt x="118" y="84"/>
                  <a:pt x="115" y="86"/>
                </a:cubicBezTo>
                <a:cubicBezTo>
                  <a:pt x="114" y="86"/>
                  <a:pt x="113" y="86"/>
                  <a:pt x="113" y="87"/>
                </a:cubicBezTo>
                <a:cubicBezTo>
                  <a:pt x="119" y="78"/>
                  <a:pt x="124" y="69"/>
                  <a:pt x="125" y="62"/>
                </a:cubicBezTo>
                <a:cubicBezTo>
                  <a:pt x="125" y="62"/>
                  <a:pt x="125" y="62"/>
                  <a:pt x="125" y="62"/>
                </a:cubicBezTo>
                <a:cubicBezTo>
                  <a:pt x="124" y="61"/>
                  <a:pt x="124" y="60"/>
                  <a:pt x="124" y="59"/>
                </a:cubicBezTo>
                <a:cubicBezTo>
                  <a:pt x="125" y="59"/>
                  <a:pt x="125" y="59"/>
                  <a:pt x="125" y="59"/>
                </a:cubicBezTo>
                <a:cubicBezTo>
                  <a:pt x="125" y="57"/>
                  <a:pt x="125" y="55"/>
                  <a:pt x="125" y="52"/>
                </a:cubicBezTo>
                <a:cubicBezTo>
                  <a:pt x="124" y="53"/>
                  <a:pt x="124" y="52"/>
                  <a:pt x="123" y="52"/>
                </a:cubicBezTo>
                <a:cubicBezTo>
                  <a:pt x="122" y="51"/>
                  <a:pt x="122" y="50"/>
                  <a:pt x="123" y="49"/>
                </a:cubicBezTo>
                <a:cubicBezTo>
                  <a:pt x="123" y="49"/>
                  <a:pt x="124" y="49"/>
                  <a:pt x="124" y="49"/>
                </a:cubicBezTo>
                <a:cubicBezTo>
                  <a:pt x="123" y="42"/>
                  <a:pt x="121" y="35"/>
                  <a:pt x="118" y="30"/>
                </a:cubicBezTo>
                <a:cubicBezTo>
                  <a:pt x="119" y="30"/>
                  <a:pt x="120" y="30"/>
                  <a:pt x="122" y="30"/>
                </a:cubicBezTo>
                <a:close/>
                <a:moveTo>
                  <a:pt x="62" y="79"/>
                </a:moveTo>
                <a:cubicBezTo>
                  <a:pt x="63" y="78"/>
                  <a:pt x="64" y="78"/>
                  <a:pt x="65" y="79"/>
                </a:cubicBezTo>
                <a:cubicBezTo>
                  <a:pt x="66" y="80"/>
                  <a:pt x="66" y="81"/>
                  <a:pt x="65" y="82"/>
                </a:cubicBezTo>
                <a:cubicBezTo>
                  <a:pt x="64" y="82"/>
                  <a:pt x="63" y="82"/>
                  <a:pt x="62" y="81"/>
                </a:cubicBezTo>
                <a:cubicBezTo>
                  <a:pt x="61" y="81"/>
                  <a:pt x="61" y="79"/>
                  <a:pt x="62" y="79"/>
                </a:cubicBezTo>
                <a:close/>
                <a:moveTo>
                  <a:pt x="55" y="81"/>
                </a:moveTo>
                <a:cubicBezTo>
                  <a:pt x="56" y="80"/>
                  <a:pt x="57" y="80"/>
                  <a:pt x="58" y="81"/>
                </a:cubicBezTo>
                <a:cubicBezTo>
                  <a:pt x="59" y="82"/>
                  <a:pt x="59" y="83"/>
                  <a:pt x="58" y="84"/>
                </a:cubicBezTo>
                <a:cubicBezTo>
                  <a:pt x="57" y="85"/>
                  <a:pt x="56" y="84"/>
                  <a:pt x="55" y="84"/>
                </a:cubicBezTo>
                <a:cubicBezTo>
                  <a:pt x="55" y="83"/>
                  <a:pt x="55" y="82"/>
                  <a:pt x="55" y="81"/>
                </a:cubicBezTo>
                <a:close/>
                <a:moveTo>
                  <a:pt x="59" y="85"/>
                </a:moveTo>
                <a:cubicBezTo>
                  <a:pt x="60" y="84"/>
                  <a:pt x="61" y="84"/>
                  <a:pt x="62" y="85"/>
                </a:cubicBezTo>
                <a:cubicBezTo>
                  <a:pt x="63" y="86"/>
                  <a:pt x="63" y="87"/>
                  <a:pt x="62" y="88"/>
                </a:cubicBezTo>
                <a:cubicBezTo>
                  <a:pt x="61" y="89"/>
                  <a:pt x="60" y="89"/>
                  <a:pt x="59" y="88"/>
                </a:cubicBezTo>
                <a:cubicBezTo>
                  <a:pt x="59" y="87"/>
                  <a:pt x="59" y="86"/>
                  <a:pt x="59" y="85"/>
                </a:cubicBezTo>
                <a:close/>
                <a:moveTo>
                  <a:pt x="46" y="90"/>
                </a:moveTo>
                <a:cubicBezTo>
                  <a:pt x="47" y="89"/>
                  <a:pt x="48" y="89"/>
                  <a:pt x="49" y="90"/>
                </a:cubicBezTo>
                <a:cubicBezTo>
                  <a:pt x="50" y="91"/>
                  <a:pt x="49" y="92"/>
                  <a:pt x="49" y="93"/>
                </a:cubicBezTo>
                <a:cubicBezTo>
                  <a:pt x="48" y="93"/>
                  <a:pt x="47" y="93"/>
                  <a:pt x="46" y="92"/>
                </a:cubicBezTo>
                <a:cubicBezTo>
                  <a:pt x="45" y="92"/>
                  <a:pt x="45" y="90"/>
                  <a:pt x="46" y="90"/>
                </a:cubicBezTo>
                <a:close/>
                <a:moveTo>
                  <a:pt x="50" y="94"/>
                </a:moveTo>
                <a:cubicBezTo>
                  <a:pt x="51" y="93"/>
                  <a:pt x="52" y="93"/>
                  <a:pt x="53" y="94"/>
                </a:cubicBezTo>
                <a:cubicBezTo>
                  <a:pt x="54" y="95"/>
                  <a:pt x="53" y="96"/>
                  <a:pt x="53" y="97"/>
                </a:cubicBezTo>
                <a:cubicBezTo>
                  <a:pt x="52" y="98"/>
                  <a:pt x="51" y="98"/>
                  <a:pt x="50" y="97"/>
                </a:cubicBezTo>
                <a:cubicBezTo>
                  <a:pt x="49" y="96"/>
                  <a:pt x="49" y="95"/>
                  <a:pt x="50" y="94"/>
                </a:cubicBezTo>
                <a:close/>
                <a:moveTo>
                  <a:pt x="43" y="96"/>
                </a:moveTo>
                <a:cubicBezTo>
                  <a:pt x="44" y="95"/>
                  <a:pt x="45" y="95"/>
                  <a:pt x="46" y="96"/>
                </a:cubicBezTo>
                <a:cubicBezTo>
                  <a:pt x="47" y="97"/>
                  <a:pt x="47" y="98"/>
                  <a:pt x="46" y="99"/>
                </a:cubicBezTo>
                <a:cubicBezTo>
                  <a:pt x="45" y="100"/>
                  <a:pt x="44" y="100"/>
                  <a:pt x="43" y="99"/>
                </a:cubicBezTo>
                <a:cubicBezTo>
                  <a:pt x="42" y="98"/>
                  <a:pt x="42" y="97"/>
                  <a:pt x="43" y="96"/>
                </a:cubicBezTo>
                <a:close/>
                <a:moveTo>
                  <a:pt x="47" y="114"/>
                </a:moveTo>
                <a:cubicBezTo>
                  <a:pt x="46" y="113"/>
                  <a:pt x="46" y="112"/>
                  <a:pt x="47" y="112"/>
                </a:cubicBezTo>
                <a:cubicBezTo>
                  <a:pt x="47" y="111"/>
                  <a:pt x="48" y="111"/>
                  <a:pt x="49" y="112"/>
                </a:cubicBezTo>
                <a:cubicBezTo>
                  <a:pt x="50" y="113"/>
                  <a:pt x="50" y="114"/>
                  <a:pt x="50" y="114"/>
                </a:cubicBezTo>
                <a:cubicBezTo>
                  <a:pt x="49" y="115"/>
                  <a:pt x="48" y="115"/>
                  <a:pt x="47" y="114"/>
                </a:cubicBezTo>
                <a:close/>
                <a:moveTo>
                  <a:pt x="54" y="118"/>
                </a:moveTo>
                <a:cubicBezTo>
                  <a:pt x="54" y="118"/>
                  <a:pt x="53" y="118"/>
                  <a:pt x="52" y="118"/>
                </a:cubicBezTo>
                <a:cubicBezTo>
                  <a:pt x="51" y="117"/>
                  <a:pt x="51" y="116"/>
                  <a:pt x="51" y="115"/>
                </a:cubicBezTo>
                <a:cubicBezTo>
                  <a:pt x="52" y="115"/>
                  <a:pt x="53" y="115"/>
                  <a:pt x="54" y="116"/>
                </a:cubicBezTo>
                <a:cubicBezTo>
                  <a:pt x="55" y="117"/>
                  <a:pt x="55" y="117"/>
                  <a:pt x="54" y="118"/>
                </a:cubicBezTo>
                <a:close/>
                <a:moveTo>
                  <a:pt x="43" y="106"/>
                </a:moveTo>
                <a:cubicBezTo>
                  <a:pt x="42" y="106"/>
                  <a:pt x="41" y="106"/>
                  <a:pt x="40" y="105"/>
                </a:cubicBezTo>
                <a:cubicBezTo>
                  <a:pt x="40" y="105"/>
                  <a:pt x="40" y="103"/>
                  <a:pt x="40" y="103"/>
                </a:cubicBezTo>
                <a:cubicBezTo>
                  <a:pt x="41" y="102"/>
                  <a:pt x="43" y="102"/>
                  <a:pt x="43" y="103"/>
                </a:cubicBezTo>
                <a:cubicBezTo>
                  <a:pt x="44" y="104"/>
                  <a:pt x="44" y="105"/>
                  <a:pt x="43" y="106"/>
                </a:cubicBezTo>
                <a:close/>
                <a:moveTo>
                  <a:pt x="53" y="113"/>
                </a:moveTo>
                <a:cubicBezTo>
                  <a:pt x="52" y="112"/>
                  <a:pt x="52" y="111"/>
                  <a:pt x="52" y="110"/>
                </a:cubicBezTo>
                <a:cubicBezTo>
                  <a:pt x="53" y="110"/>
                  <a:pt x="54" y="110"/>
                  <a:pt x="55" y="111"/>
                </a:cubicBezTo>
                <a:cubicBezTo>
                  <a:pt x="56" y="111"/>
                  <a:pt x="56" y="113"/>
                  <a:pt x="55" y="113"/>
                </a:cubicBezTo>
                <a:cubicBezTo>
                  <a:pt x="55" y="114"/>
                  <a:pt x="54" y="113"/>
                  <a:pt x="53" y="113"/>
                </a:cubicBezTo>
                <a:close/>
                <a:moveTo>
                  <a:pt x="60" y="117"/>
                </a:moveTo>
                <a:cubicBezTo>
                  <a:pt x="59" y="117"/>
                  <a:pt x="58" y="117"/>
                  <a:pt x="57" y="116"/>
                </a:cubicBezTo>
                <a:cubicBezTo>
                  <a:pt x="56" y="116"/>
                  <a:pt x="56" y="115"/>
                  <a:pt x="57" y="114"/>
                </a:cubicBezTo>
                <a:cubicBezTo>
                  <a:pt x="57" y="114"/>
                  <a:pt x="59" y="114"/>
                  <a:pt x="59" y="115"/>
                </a:cubicBezTo>
                <a:cubicBezTo>
                  <a:pt x="60" y="115"/>
                  <a:pt x="60" y="116"/>
                  <a:pt x="60" y="117"/>
                </a:cubicBezTo>
                <a:close/>
                <a:moveTo>
                  <a:pt x="50" y="103"/>
                </a:moveTo>
                <a:cubicBezTo>
                  <a:pt x="49" y="104"/>
                  <a:pt x="48" y="104"/>
                  <a:pt x="47" y="103"/>
                </a:cubicBezTo>
                <a:cubicBezTo>
                  <a:pt x="46" y="102"/>
                  <a:pt x="46" y="101"/>
                  <a:pt x="47" y="100"/>
                </a:cubicBezTo>
                <a:cubicBezTo>
                  <a:pt x="48" y="100"/>
                  <a:pt x="49" y="100"/>
                  <a:pt x="50" y="101"/>
                </a:cubicBezTo>
                <a:cubicBezTo>
                  <a:pt x="51" y="101"/>
                  <a:pt x="51" y="103"/>
                  <a:pt x="50" y="103"/>
                </a:cubicBezTo>
                <a:close/>
                <a:moveTo>
                  <a:pt x="59" y="111"/>
                </a:moveTo>
                <a:cubicBezTo>
                  <a:pt x="58" y="111"/>
                  <a:pt x="58" y="110"/>
                  <a:pt x="58" y="109"/>
                </a:cubicBezTo>
                <a:cubicBezTo>
                  <a:pt x="59" y="108"/>
                  <a:pt x="60" y="108"/>
                  <a:pt x="61" y="109"/>
                </a:cubicBezTo>
                <a:cubicBezTo>
                  <a:pt x="62" y="110"/>
                  <a:pt x="62" y="111"/>
                  <a:pt x="61" y="112"/>
                </a:cubicBezTo>
                <a:cubicBezTo>
                  <a:pt x="61" y="112"/>
                  <a:pt x="59" y="112"/>
                  <a:pt x="59" y="111"/>
                </a:cubicBezTo>
                <a:close/>
                <a:moveTo>
                  <a:pt x="66" y="115"/>
                </a:moveTo>
                <a:cubicBezTo>
                  <a:pt x="65" y="116"/>
                  <a:pt x="64" y="116"/>
                  <a:pt x="63" y="115"/>
                </a:cubicBezTo>
                <a:cubicBezTo>
                  <a:pt x="62" y="114"/>
                  <a:pt x="62" y="113"/>
                  <a:pt x="63" y="113"/>
                </a:cubicBezTo>
                <a:cubicBezTo>
                  <a:pt x="63" y="112"/>
                  <a:pt x="64" y="112"/>
                  <a:pt x="65" y="113"/>
                </a:cubicBezTo>
                <a:cubicBezTo>
                  <a:pt x="66" y="114"/>
                  <a:pt x="66" y="115"/>
                  <a:pt x="66" y="115"/>
                </a:cubicBezTo>
                <a:close/>
                <a:moveTo>
                  <a:pt x="54" y="101"/>
                </a:moveTo>
                <a:cubicBezTo>
                  <a:pt x="53" y="100"/>
                  <a:pt x="53" y="99"/>
                  <a:pt x="54" y="98"/>
                </a:cubicBezTo>
                <a:cubicBezTo>
                  <a:pt x="55" y="97"/>
                  <a:pt x="56" y="97"/>
                  <a:pt x="57" y="98"/>
                </a:cubicBezTo>
                <a:cubicBezTo>
                  <a:pt x="57" y="99"/>
                  <a:pt x="57" y="100"/>
                  <a:pt x="57" y="101"/>
                </a:cubicBezTo>
                <a:cubicBezTo>
                  <a:pt x="56" y="102"/>
                  <a:pt x="55" y="102"/>
                  <a:pt x="54" y="101"/>
                </a:cubicBezTo>
                <a:close/>
                <a:moveTo>
                  <a:pt x="67" y="110"/>
                </a:moveTo>
                <a:cubicBezTo>
                  <a:pt x="67" y="111"/>
                  <a:pt x="65" y="111"/>
                  <a:pt x="65" y="110"/>
                </a:cubicBezTo>
                <a:cubicBezTo>
                  <a:pt x="64" y="109"/>
                  <a:pt x="64" y="108"/>
                  <a:pt x="64" y="107"/>
                </a:cubicBezTo>
                <a:cubicBezTo>
                  <a:pt x="65" y="106"/>
                  <a:pt x="66" y="107"/>
                  <a:pt x="67" y="107"/>
                </a:cubicBezTo>
                <a:cubicBezTo>
                  <a:pt x="68" y="108"/>
                  <a:pt x="68" y="109"/>
                  <a:pt x="67" y="110"/>
                </a:cubicBezTo>
                <a:close/>
                <a:moveTo>
                  <a:pt x="63" y="99"/>
                </a:moveTo>
                <a:cubicBezTo>
                  <a:pt x="63" y="100"/>
                  <a:pt x="61" y="100"/>
                  <a:pt x="60" y="99"/>
                </a:cubicBezTo>
                <a:cubicBezTo>
                  <a:pt x="60" y="98"/>
                  <a:pt x="60" y="97"/>
                  <a:pt x="61" y="96"/>
                </a:cubicBezTo>
                <a:cubicBezTo>
                  <a:pt x="61" y="95"/>
                  <a:pt x="63" y="95"/>
                  <a:pt x="63" y="96"/>
                </a:cubicBezTo>
                <a:cubicBezTo>
                  <a:pt x="64" y="97"/>
                  <a:pt x="64" y="98"/>
                  <a:pt x="63" y="99"/>
                </a:cubicBezTo>
                <a:close/>
                <a:moveTo>
                  <a:pt x="59" y="95"/>
                </a:moveTo>
                <a:cubicBezTo>
                  <a:pt x="59" y="95"/>
                  <a:pt x="57" y="95"/>
                  <a:pt x="57" y="94"/>
                </a:cubicBezTo>
                <a:cubicBezTo>
                  <a:pt x="56" y="94"/>
                  <a:pt x="56" y="92"/>
                  <a:pt x="57" y="92"/>
                </a:cubicBezTo>
                <a:cubicBezTo>
                  <a:pt x="57" y="91"/>
                  <a:pt x="59" y="91"/>
                  <a:pt x="59" y="92"/>
                </a:cubicBezTo>
                <a:cubicBezTo>
                  <a:pt x="60" y="93"/>
                  <a:pt x="60" y="94"/>
                  <a:pt x="59" y="95"/>
                </a:cubicBezTo>
                <a:close/>
                <a:moveTo>
                  <a:pt x="55" y="90"/>
                </a:moveTo>
                <a:cubicBezTo>
                  <a:pt x="55" y="91"/>
                  <a:pt x="53" y="91"/>
                  <a:pt x="53" y="90"/>
                </a:cubicBezTo>
                <a:cubicBezTo>
                  <a:pt x="52" y="89"/>
                  <a:pt x="52" y="88"/>
                  <a:pt x="53" y="87"/>
                </a:cubicBezTo>
                <a:cubicBezTo>
                  <a:pt x="53" y="87"/>
                  <a:pt x="55" y="87"/>
                  <a:pt x="55" y="87"/>
                </a:cubicBezTo>
                <a:cubicBezTo>
                  <a:pt x="56" y="88"/>
                  <a:pt x="56" y="90"/>
                  <a:pt x="55" y="90"/>
                </a:cubicBezTo>
                <a:close/>
                <a:moveTo>
                  <a:pt x="51" y="86"/>
                </a:moveTo>
                <a:cubicBezTo>
                  <a:pt x="51" y="87"/>
                  <a:pt x="49" y="87"/>
                  <a:pt x="49" y="86"/>
                </a:cubicBezTo>
                <a:cubicBezTo>
                  <a:pt x="48" y="85"/>
                  <a:pt x="48" y="84"/>
                  <a:pt x="49" y="83"/>
                </a:cubicBezTo>
                <a:cubicBezTo>
                  <a:pt x="49" y="82"/>
                  <a:pt x="51" y="82"/>
                  <a:pt x="52" y="83"/>
                </a:cubicBezTo>
                <a:cubicBezTo>
                  <a:pt x="52" y="84"/>
                  <a:pt x="52" y="85"/>
                  <a:pt x="51" y="86"/>
                </a:cubicBezTo>
                <a:close/>
                <a:moveTo>
                  <a:pt x="63" y="92"/>
                </a:moveTo>
                <a:cubicBezTo>
                  <a:pt x="62" y="91"/>
                  <a:pt x="63" y="90"/>
                  <a:pt x="63" y="89"/>
                </a:cubicBezTo>
                <a:cubicBezTo>
                  <a:pt x="64" y="89"/>
                  <a:pt x="65" y="89"/>
                  <a:pt x="66" y="90"/>
                </a:cubicBezTo>
                <a:cubicBezTo>
                  <a:pt x="67" y="90"/>
                  <a:pt x="67" y="92"/>
                  <a:pt x="66" y="92"/>
                </a:cubicBezTo>
                <a:cubicBezTo>
                  <a:pt x="65" y="93"/>
                  <a:pt x="64" y="93"/>
                  <a:pt x="63" y="92"/>
                </a:cubicBezTo>
                <a:close/>
                <a:moveTo>
                  <a:pt x="77" y="101"/>
                </a:moveTo>
                <a:cubicBezTo>
                  <a:pt x="76" y="102"/>
                  <a:pt x="75" y="102"/>
                  <a:pt x="74" y="101"/>
                </a:cubicBezTo>
                <a:cubicBezTo>
                  <a:pt x="73" y="100"/>
                  <a:pt x="73" y="99"/>
                  <a:pt x="74" y="98"/>
                </a:cubicBezTo>
                <a:cubicBezTo>
                  <a:pt x="75" y="97"/>
                  <a:pt x="76" y="97"/>
                  <a:pt x="77" y="98"/>
                </a:cubicBezTo>
                <a:cubicBezTo>
                  <a:pt x="78" y="99"/>
                  <a:pt x="78" y="100"/>
                  <a:pt x="77" y="101"/>
                </a:cubicBezTo>
                <a:close/>
                <a:moveTo>
                  <a:pt x="66" y="86"/>
                </a:moveTo>
                <a:cubicBezTo>
                  <a:pt x="65" y="85"/>
                  <a:pt x="65" y="84"/>
                  <a:pt x="66" y="83"/>
                </a:cubicBezTo>
                <a:cubicBezTo>
                  <a:pt x="67" y="82"/>
                  <a:pt x="68" y="82"/>
                  <a:pt x="69" y="83"/>
                </a:cubicBezTo>
                <a:cubicBezTo>
                  <a:pt x="70" y="84"/>
                  <a:pt x="70" y="85"/>
                  <a:pt x="69" y="86"/>
                </a:cubicBezTo>
                <a:cubicBezTo>
                  <a:pt x="68" y="87"/>
                  <a:pt x="67" y="87"/>
                  <a:pt x="66" y="86"/>
                </a:cubicBezTo>
                <a:close/>
                <a:moveTo>
                  <a:pt x="84" y="99"/>
                </a:moveTo>
                <a:cubicBezTo>
                  <a:pt x="83" y="100"/>
                  <a:pt x="81" y="100"/>
                  <a:pt x="81" y="99"/>
                </a:cubicBezTo>
                <a:cubicBezTo>
                  <a:pt x="80" y="98"/>
                  <a:pt x="80" y="97"/>
                  <a:pt x="81" y="96"/>
                </a:cubicBezTo>
                <a:cubicBezTo>
                  <a:pt x="82" y="95"/>
                  <a:pt x="83" y="95"/>
                  <a:pt x="84" y="96"/>
                </a:cubicBezTo>
                <a:cubicBezTo>
                  <a:pt x="84" y="97"/>
                  <a:pt x="84" y="98"/>
                  <a:pt x="84" y="99"/>
                </a:cubicBezTo>
                <a:close/>
                <a:moveTo>
                  <a:pt x="80" y="95"/>
                </a:moveTo>
                <a:cubicBezTo>
                  <a:pt x="79" y="95"/>
                  <a:pt x="77" y="95"/>
                  <a:pt x="77" y="94"/>
                </a:cubicBezTo>
                <a:cubicBezTo>
                  <a:pt x="76" y="94"/>
                  <a:pt x="76" y="92"/>
                  <a:pt x="77" y="92"/>
                </a:cubicBezTo>
                <a:cubicBezTo>
                  <a:pt x="78" y="91"/>
                  <a:pt x="79" y="91"/>
                  <a:pt x="80" y="92"/>
                </a:cubicBezTo>
                <a:cubicBezTo>
                  <a:pt x="80" y="93"/>
                  <a:pt x="80" y="94"/>
                  <a:pt x="80" y="95"/>
                </a:cubicBezTo>
                <a:close/>
                <a:moveTo>
                  <a:pt x="69" y="79"/>
                </a:moveTo>
                <a:cubicBezTo>
                  <a:pt x="68" y="78"/>
                  <a:pt x="68" y="77"/>
                  <a:pt x="69" y="76"/>
                </a:cubicBezTo>
                <a:cubicBezTo>
                  <a:pt x="70" y="76"/>
                  <a:pt x="71" y="76"/>
                  <a:pt x="72" y="76"/>
                </a:cubicBezTo>
                <a:cubicBezTo>
                  <a:pt x="72" y="77"/>
                  <a:pt x="72" y="79"/>
                  <a:pt x="72" y="79"/>
                </a:cubicBezTo>
                <a:cubicBezTo>
                  <a:pt x="71" y="80"/>
                  <a:pt x="69" y="80"/>
                  <a:pt x="69" y="79"/>
                </a:cubicBezTo>
                <a:close/>
                <a:moveTo>
                  <a:pt x="90" y="97"/>
                </a:moveTo>
                <a:cubicBezTo>
                  <a:pt x="89" y="97"/>
                  <a:pt x="88" y="97"/>
                  <a:pt x="87" y="96"/>
                </a:cubicBezTo>
                <a:cubicBezTo>
                  <a:pt x="87" y="96"/>
                  <a:pt x="87" y="94"/>
                  <a:pt x="88" y="94"/>
                </a:cubicBezTo>
                <a:cubicBezTo>
                  <a:pt x="88" y="93"/>
                  <a:pt x="90" y="93"/>
                  <a:pt x="90" y="94"/>
                </a:cubicBezTo>
                <a:cubicBezTo>
                  <a:pt x="91" y="95"/>
                  <a:pt x="91" y="96"/>
                  <a:pt x="90" y="97"/>
                </a:cubicBezTo>
                <a:close/>
                <a:moveTo>
                  <a:pt x="86" y="92"/>
                </a:moveTo>
                <a:cubicBezTo>
                  <a:pt x="85" y="93"/>
                  <a:pt x="84" y="93"/>
                  <a:pt x="83" y="92"/>
                </a:cubicBezTo>
                <a:cubicBezTo>
                  <a:pt x="83" y="91"/>
                  <a:pt x="83" y="90"/>
                  <a:pt x="84" y="89"/>
                </a:cubicBezTo>
                <a:cubicBezTo>
                  <a:pt x="84" y="89"/>
                  <a:pt x="86" y="89"/>
                  <a:pt x="86" y="89"/>
                </a:cubicBezTo>
                <a:cubicBezTo>
                  <a:pt x="87" y="90"/>
                  <a:pt x="87" y="92"/>
                  <a:pt x="86" y="92"/>
                </a:cubicBezTo>
                <a:close/>
                <a:moveTo>
                  <a:pt x="82" y="88"/>
                </a:moveTo>
                <a:cubicBezTo>
                  <a:pt x="81" y="89"/>
                  <a:pt x="80" y="89"/>
                  <a:pt x="79" y="88"/>
                </a:cubicBezTo>
                <a:cubicBezTo>
                  <a:pt x="79" y="87"/>
                  <a:pt x="79" y="86"/>
                  <a:pt x="80" y="85"/>
                </a:cubicBezTo>
                <a:cubicBezTo>
                  <a:pt x="80" y="84"/>
                  <a:pt x="82" y="84"/>
                  <a:pt x="82" y="85"/>
                </a:cubicBezTo>
                <a:cubicBezTo>
                  <a:pt x="83" y="86"/>
                  <a:pt x="83" y="87"/>
                  <a:pt x="82" y="88"/>
                </a:cubicBezTo>
                <a:close/>
                <a:moveTo>
                  <a:pt x="97" y="94"/>
                </a:moveTo>
                <a:cubicBezTo>
                  <a:pt x="96" y="95"/>
                  <a:pt x="95" y="95"/>
                  <a:pt x="94" y="94"/>
                </a:cubicBezTo>
                <a:cubicBezTo>
                  <a:pt x="93" y="93"/>
                  <a:pt x="93" y="92"/>
                  <a:pt x="94" y="91"/>
                </a:cubicBezTo>
                <a:cubicBezTo>
                  <a:pt x="95" y="91"/>
                  <a:pt x="96" y="91"/>
                  <a:pt x="97" y="92"/>
                </a:cubicBezTo>
                <a:cubicBezTo>
                  <a:pt x="98" y="92"/>
                  <a:pt x="98" y="94"/>
                  <a:pt x="97" y="94"/>
                </a:cubicBezTo>
                <a:close/>
                <a:moveTo>
                  <a:pt x="93" y="90"/>
                </a:moveTo>
                <a:cubicBezTo>
                  <a:pt x="92" y="91"/>
                  <a:pt x="91" y="91"/>
                  <a:pt x="90" y="90"/>
                </a:cubicBezTo>
                <a:cubicBezTo>
                  <a:pt x="89" y="89"/>
                  <a:pt x="89" y="88"/>
                  <a:pt x="90" y="87"/>
                </a:cubicBezTo>
                <a:cubicBezTo>
                  <a:pt x="91" y="86"/>
                  <a:pt x="92" y="86"/>
                  <a:pt x="93" y="87"/>
                </a:cubicBezTo>
                <a:cubicBezTo>
                  <a:pt x="94" y="88"/>
                  <a:pt x="94" y="89"/>
                  <a:pt x="93" y="90"/>
                </a:cubicBezTo>
                <a:close/>
                <a:moveTo>
                  <a:pt x="89" y="86"/>
                </a:moveTo>
                <a:cubicBezTo>
                  <a:pt x="88" y="87"/>
                  <a:pt x="87" y="86"/>
                  <a:pt x="86" y="86"/>
                </a:cubicBezTo>
                <a:cubicBezTo>
                  <a:pt x="85" y="85"/>
                  <a:pt x="85" y="84"/>
                  <a:pt x="86" y="83"/>
                </a:cubicBezTo>
                <a:cubicBezTo>
                  <a:pt x="87" y="82"/>
                  <a:pt x="88" y="82"/>
                  <a:pt x="89" y="83"/>
                </a:cubicBezTo>
                <a:cubicBezTo>
                  <a:pt x="90" y="84"/>
                  <a:pt x="90" y="85"/>
                  <a:pt x="89" y="86"/>
                </a:cubicBezTo>
                <a:close/>
                <a:moveTo>
                  <a:pt x="85" y="81"/>
                </a:moveTo>
                <a:cubicBezTo>
                  <a:pt x="84" y="82"/>
                  <a:pt x="83" y="82"/>
                  <a:pt x="82" y="81"/>
                </a:cubicBezTo>
                <a:cubicBezTo>
                  <a:pt x="81" y="81"/>
                  <a:pt x="81" y="79"/>
                  <a:pt x="82" y="79"/>
                </a:cubicBezTo>
                <a:cubicBezTo>
                  <a:pt x="83" y="78"/>
                  <a:pt x="84" y="78"/>
                  <a:pt x="85" y="79"/>
                </a:cubicBezTo>
                <a:cubicBezTo>
                  <a:pt x="86" y="79"/>
                  <a:pt x="86" y="81"/>
                  <a:pt x="85" y="81"/>
                </a:cubicBezTo>
                <a:close/>
                <a:moveTo>
                  <a:pt x="100" y="88"/>
                </a:moveTo>
                <a:cubicBezTo>
                  <a:pt x="99" y="89"/>
                  <a:pt x="98" y="89"/>
                  <a:pt x="97" y="88"/>
                </a:cubicBezTo>
                <a:cubicBezTo>
                  <a:pt x="96" y="87"/>
                  <a:pt x="96" y="86"/>
                  <a:pt x="97" y="85"/>
                </a:cubicBezTo>
                <a:cubicBezTo>
                  <a:pt x="98" y="84"/>
                  <a:pt x="99" y="84"/>
                  <a:pt x="100" y="85"/>
                </a:cubicBezTo>
                <a:cubicBezTo>
                  <a:pt x="101" y="86"/>
                  <a:pt x="101" y="87"/>
                  <a:pt x="100" y="88"/>
                </a:cubicBezTo>
                <a:close/>
                <a:moveTo>
                  <a:pt x="96" y="84"/>
                </a:moveTo>
                <a:cubicBezTo>
                  <a:pt x="95" y="84"/>
                  <a:pt x="94" y="84"/>
                  <a:pt x="93" y="83"/>
                </a:cubicBezTo>
                <a:cubicBezTo>
                  <a:pt x="92" y="83"/>
                  <a:pt x="92" y="81"/>
                  <a:pt x="93" y="81"/>
                </a:cubicBezTo>
                <a:cubicBezTo>
                  <a:pt x="94" y="80"/>
                  <a:pt x="95" y="80"/>
                  <a:pt x="96" y="81"/>
                </a:cubicBezTo>
                <a:cubicBezTo>
                  <a:pt x="97" y="82"/>
                  <a:pt x="97" y="83"/>
                  <a:pt x="96" y="84"/>
                </a:cubicBezTo>
                <a:close/>
                <a:moveTo>
                  <a:pt x="92" y="79"/>
                </a:moveTo>
                <a:cubicBezTo>
                  <a:pt x="91" y="80"/>
                  <a:pt x="90" y="80"/>
                  <a:pt x="89" y="79"/>
                </a:cubicBezTo>
                <a:cubicBezTo>
                  <a:pt x="88" y="78"/>
                  <a:pt x="88" y="77"/>
                  <a:pt x="89" y="76"/>
                </a:cubicBezTo>
                <a:cubicBezTo>
                  <a:pt x="90" y="76"/>
                  <a:pt x="91" y="76"/>
                  <a:pt x="92" y="76"/>
                </a:cubicBezTo>
                <a:cubicBezTo>
                  <a:pt x="93" y="77"/>
                  <a:pt x="93" y="79"/>
                  <a:pt x="92" y="79"/>
                </a:cubicBezTo>
                <a:close/>
                <a:moveTo>
                  <a:pt x="84" y="68"/>
                </a:moveTo>
                <a:cubicBezTo>
                  <a:pt x="83" y="69"/>
                  <a:pt x="82" y="69"/>
                  <a:pt x="81" y="68"/>
                </a:cubicBezTo>
                <a:cubicBezTo>
                  <a:pt x="80" y="67"/>
                  <a:pt x="80" y="66"/>
                  <a:pt x="81" y="65"/>
                </a:cubicBezTo>
                <a:cubicBezTo>
                  <a:pt x="82" y="64"/>
                  <a:pt x="83" y="64"/>
                  <a:pt x="84" y="65"/>
                </a:cubicBezTo>
                <a:cubicBezTo>
                  <a:pt x="85" y="66"/>
                  <a:pt x="85" y="67"/>
                  <a:pt x="84" y="68"/>
                </a:cubicBezTo>
                <a:close/>
                <a:moveTo>
                  <a:pt x="102" y="81"/>
                </a:moveTo>
                <a:cubicBezTo>
                  <a:pt x="102" y="82"/>
                  <a:pt x="100" y="82"/>
                  <a:pt x="100" y="81"/>
                </a:cubicBezTo>
                <a:cubicBezTo>
                  <a:pt x="99" y="80"/>
                  <a:pt x="99" y="79"/>
                  <a:pt x="100" y="78"/>
                </a:cubicBezTo>
                <a:cubicBezTo>
                  <a:pt x="101" y="78"/>
                  <a:pt x="102" y="78"/>
                  <a:pt x="103" y="78"/>
                </a:cubicBezTo>
                <a:cubicBezTo>
                  <a:pt x="103" y="79"/>
                  <a:pt x="103" y="81"/>
                  <a:pt x="102" y="81"/>
                </a:cubicBezTo>
                <a:close/>
                <a:moveTo>
                  <a:pt x="98" y="77"/>
                </a:moveTo>
                <a:cubicBezTo>
                  <a:pt x="98" y="78"/>
                  <a:pt x="96" y="78"/>
                  <a:pt x="96" y="77"/>
                </a:cubicBezTo>
                <a:cubicBezTo>
                  <a:pt x="95" y="76"/>
                  <a:pt x="95" y="75"/>
                  <a:pt x="96" y="74"/>
                </a:cubicBezTo>
                <a:cubicBezTo>
                  <a:pt x="97" y="73"/>
                  <a:pt x="98" y="73"/>
                  <a:pt x="99" y="74"/>
                </a:cubicBezTo>
                <a:cubicBezTo>
                  <a:pt x="99" y="75"/>
                  <a:pt x="99" y="76"/>
                  <a:pt x="98" y="77"/>
                </a:cubicBezTo>
                <a:close/>
                <a:moveTo>
                  <a:pt x="91" y="66"/>
                </a:moveTo>
                <a:cubicBezTo>
                  <a:pt x="90" y="66"/>
                  <a:pt x="89" y="66"/>
                  <a:pt x="88" y="65"/>
                </a:cubicBezTo>
                <a:cubicBezTo>
                  <a:pt x="87" y="65"/>
                  <a:pt x="87" y="63"/>
                  <a:pt x="88" y="63"/>
                </a:cubicBezTo>
                <a:cubicBezTo>
                  <a:pt x="89" y="62"/>
                  <a:pt x="90" y="62"/>
                  <a:pt x="91" y="63"/>
                </a:cubicBezTo>
                <a:cubicBezTo>
                  <a:pt x="91" y="64"/>
                  <a:pt x="91" y="65"/>
                  <a:pt x="91" y="66"/>
                </a:cubicBezTo>
                <a:close/>
                <a:moveTo>
                  <a:pt x="87" y="61"/>
                </a:moveTo>
                <a:cubicBezTo>
                  <a:pt x="86" y="62"/>
                  <a:pt x="85" y="62"/>
                  <a:pt x="84" y="61"/>
                </a:cubicBezTo>
                <a:cubicBezTo>
                  <a:pt x="83" y="60"/>
                  <a:pt x="83" y="59"/>
                  <a:pt x="84" y="58"/>
                </a:cubicBezTo>
                <a:cubicBezTo>
                  <a:pt x="85" y="58"/>
                  <a:pt x="86" y="58"/>
                  <a:pt x="87" y="58"/>
                </a:cubicBezTo>
                <a:cubicBezTo>
                  <a:pt x="88" y="59"/>
                  <a:pt x="87" y="61"/>
                  <a:pt x="87" y="61"/>
                </a:cubicBezTo>
                <a:close/>
                <a:moveTo>
                  <a:pt x="105" y="75"/>
                </a:moveTo>
                <a:cubicBezTo>
                  <a:pt x="104" y="76"/>
                  <a:pt x="103" y="75"/>
                  <a:pt x="102" y="75"/>
                </a:cubicBezTo>
                <a:cubicBezTo>
                  <a:pt x="102" y="74"/>
                  <a:pt x="102" y="73"/>
                  <a:pt x="102" y="72"/>
                </a:cubicBezTo>
                <a:cubicBezTo>
                  <a:pt x="103" y="71"/>
                  <a:pt x="105" y="71"/>
                  <a:pt x="105" y="72"/>
                </a:cubicBezTo>
                <a:cubicBezTo>
                  <a:pt x="106" y="73"/>
                  <a:pt x="106" y="74"/>
                  <a:pt x="105" y="75"/>
                </a:cubicBezTo>
                <a:close/>
                <a:moveTo>
                  <a:pt x="97" y="63"/>
                </a:moveTo>
                <a:cubicBezTo>
                  <a:pt x="97" y="64"/>
                  <a:pt x="95" y="64"/>
                  <a:pt x="94" y="63"/>
                </a:cubicBezTo>
                <a:cubicBezTo>
                  <a:pt x="94" y="62"/>
                  <a:pt x="94" y="61"/>
                  <a:pt x="95" y="60"/>
                </a:cubicBezTo>
                <a:cubicBezTo>
                  <a:pt x="95" y="60"/>
                  <a:pt x="97" y="60"/>
                  <a:pt x="97" y="61"/>
                </a:cubicBezTo>
                <a:cubicBezTo>
                  <a:pt x="98" y="61"/>
                  <a:pt x="98" y="63"/>
                  <a:pt x="97" y="63"/>
                </a:cubicBezTo>
                <a:close/>
                <a:moveTo>
                  <a:pt x="93" y="59"/>
                </a:moveTo>
                <a:cubicBezTo>
                  <a:pt x="93" y="60"/>
                  <a:pt x="91" y="60"/>
                  <a:pt x="91" y="59"/>
                </a:cubicBezTo>
                <a:cubicBezTo>
                  <a:pt x="90" y="58"/>
                  <a:pt x="90" y="57"/>
                  <a:pt x="91" y="56"/>
                </a:cubicBezTo>
                <a:cubicBezTo>
                  <a:pt x="91" y="55"/>
                  <a:pt x="93" y="55"/>
                  <a:pt x="93" y="56"/>
                </a:cubicBezTo>
                <a:cubicBezTo>
                  <a:pt x="94" y="57"/>
                  <a:pt x="94" y="58"/>
                  <a:pt x="93" y="59"/>
                </a:cubicBezTo>
                <a:close/>
                <a:moveTo>
                  <a:pt x="89" y="55"/>
                </a:moveTo>
                <a:cubicBezTo>
                  <a:pt x="89" y="56"/>
                  <a:pt x="87" y="56"/>
                  <a:pt x="87" y="55"/>
                </a:cubicBezTo>
                <a:cubicBezTo>
                  <a:pt x="86" y="54"/>
                  <a:pt x="86" y="53"/>
                  <a:pt x="87" y="52"/>
                </a:cubicBezTo>
                <a:cubicBezTo>
                  <a:pt x="87" y="51"/>
                  <a:pt x="89" y="51"/>
                  <a:pt x="89" y="52"/>
                </a:cubicBezTo>
                <a:cubicBezTo>
                  <a:pt x="90" y="53"/>
                  <a:pt x="90" y="54"/>
                  <a:pt x="89" y="55"/>
                </a:cubicBezTo>
                <a:close/>
                <a:moveTo>
                  <a:pt x="104" y="61"/>
                </a:moveTo>
                <a:cubicBezTo>
                  <a:pt x="103" y="62"/>
                  <a:pt x="102" y="62"/>
                  <a:pt x="101" y="61"/>
                </a:cubicBezTo>
                <a:cubicBezTo>
                  <a:pt x="100" y="60"/>
                  <a:pt x="101" y="59"/>
                  <a:pt x="101" y="58"/>
                </a:cubicBezTo>
                <a:cubicBezTo>
                  <a:pt x="102" y="57"/>
                  <a:pt x="103" y="58"/>
                  <a:pt x="104" y="58"/>
                </a:cubicBezTo>
                <a:cubicBezTo>
                  <a:pt x="105" y="59"/>
                  <a:pt x="105" y="60"/>
                  <a:pt x="104" y="61"/>
                </a:cubicBezTo>
                <a:close/>
                <a:moveTo>
                  <a:pt x="100" y="57"/>
                </a:moveTo>
                <a:cubicBezTo>
                  <a:pt x="99" y="58"/>
                  <a:pt x="98" y="58"/>
                  <a:pt x="97" y="57"/>
                </a:cubicBezTo>
                <a:cubicBezTo>
                  <a:pt x="96" y="56"/>
                  <a:pt x="97" y="55"/>
                  <a:pt x="97" y="54"/>
                </a:cubicBezTo>
                <a:cubicBezTo>
                  <a:pt x="98" y="53"/>
                  <a:pt x="99" y="53"/>
                  <a:pt x="100" y="54"/>
                </a:cubicBezTo>
                <a:cubicBezTo>
                  <a:pt x="101" y="55"/>
                  <a:pt x="101" y="56"/>
                  <a:pt x="100" y="57"/>
                </a:cubicBezTo>
                <a:close/>
                <a:moveTo>
                  <a:pt x="96" y="53"/>
                </a:moveTo>
                <a:cubicBezTo>
                  <a:pt x="95" y="53"/>
                  <a:pt x="94" y="53"/>
                  <a:pt x="93" y="52"/>
                </a:cubicBezTo>
                <a:cubicBezTo>
                  <a:pt x="93" y="52"/>
                  <a:pt x="93" y="50"/>
                  <a:pt x="93" y="50"/>
                </a:cubicBezTo>
                <a:cubicBezTo>
                  <a:pt x="94" y="49"/>
                  <a:pt x="95" y="49"/>
                  <a:pt x="96" y="50"/>
                </a:cubicBezTo>
                <a:cubicBezTo>
                  <a:pt x="97" y="51"/>
                  <a:pt x="97" y="52"/>
                  <a:pt x="96" y="53"/>
                </a:cubicBezTo>
                <a:close/>
                <a:moveTo>
                  <a:pt x="92" y="48"/>
                </a:moveTo>
                <a:cubicBezTo>
                  <a:pt x="91" y="49"/>
                  <a:pt x="90" y="49"/>
                  <a:pt x="89" y="48"/>
                </a:cubicBezTo>
                <a:cubicBezTo>
                  <a:pt x="89" y="47"/>
                  <a:pt x="89" y="46"/>
                  <a:pt x="89" y="45"/>
                </a:cubicBezTo>
                <a:cubicBezTo>
                  <a:pt x="90" y="45"/>
                  <a:pt x="91" y="45"/>
                  <a:pt x="92" y="45"/>
                </a:cubicBezTo>
                <a:cubicBezTo>
                  <a:pt x="93" y="46"/>
                  <a:pt x="93" y="48"/>
                  <a:pt x="92" y="48"/>
                </a:cubicBezTo>
                <a:close/>
                <a:moveTo>
                  <a:pt x="116" y="65"/>
                </a:moveTo>
                <a:cubicBezTo>
                  <a:pt x="115" y="65"/>
                  <a:pt x="114" y="65"/>
                  <a:pt x="114" y="64"/>
                </a:cubicBezTo>
                <a:cubicBezTo>
                  <a:pt x="113" y="64"/>
                  <a:pt x="113" y="62"/>
                  <a:pt x="113" y="62"/>
                </a:cubicBezTo>
                <a:cubicBezTo>
                  <a:pt x="114" y="61"/>
                  <a:pt x="115" y="61"/>
                  <a:pt x="116" y="62"/>
                </a:cubicBezTo>
                <a:cubicBezTo>
                  <a:pt x="117" y="63"/>
                  <a:pt x="117" y="64"/>
                  <a:pt x="116" y="65"/>
                </a:cubicBezTo>
                <a:close/>
                <a:moveTo>
                  <a:pt x="107" y="55"/>
                </a:moveTo>
                <a:cubicBezTo>
                  <a:pt x="106" y="55"/>
                  <a:pt x="105" y="55"/>
                  <a:pt x="104" y="55"/>
                </a:cubicBezTo>
                <a:cubicBezTo>
                  <a:pt x="103" y="54"/>
                  <a:pt x="103" y="52"/>
                  <a:pt x="104" y="52"/>
                </a:cubicBezTo>
                <a:cubicBezTo>
                  <a:pt x="105" y="51"/>
                  <a:pt x="106" y="51"/>
                  <a:pt x="107" y="52"/>
                </a:cubicBezTo>
                <a:cubicBezTo>
                  <a:pt x="108" y="53"/>
                  <a:pt x="108" y="54"/>
                  <a:pt x="107" y="55"/>
                </a:cubicBezTo>
                <a:close/>
                <a:moveTo>
                  <a:pt x="103" y="50"/>
                </a:moveTo>
                <a:cubicBezTo>
                  <a:pt x="102" y="51"/>
                  <a:pt x="101" y="51"/>
                  <a:pt x="100" y="50"/>
                </a:cubicBezTo>
                <a:cubicBezTo>
                  <a:pt x="99" y="49"/>
                  <a:pt x="99" y="48"/>
                  <a:pt x="100" y="47"/>
                </a:cubicBezTo>
                <a:cubicBezTo>
                  <a:pt x="101" y="47"/>
                  <a:pt x="102" y="47"/>
                  <a:pt x="103" y="47"/>
                </a:cubicBezTo>
                <a:cubicBezTo>
                  <a:pt x="104" y="48"/>
                  <a:pt x="104" y="50"/>
                  <a:pt x="103" y="50"/>
                </a:cubicBezTo>
                <a:close/>
                <a:moveTo>
                  <a:pt x="99" y="46"/>
                </a:moveTo>
                <a:cubicBezTo>
                  <a:pt x="98" y="47"/>
                  <a:pt x="97" y="47"/>
                  <a:pt x="96" y="46"/>
                </a:cubicBezTo>
                <a:cubicBezTo>
                  <a:pt x="95" y="45"/>
                  <a:pt x="95" y="44"/>
                  <a:pt x="96" y="43"/>
                </a:cubicBezTo>
                <a:cubicBezTo>
                  <a:pt x="97" y="42"/>
                  <a:pt x="98" y="42"/>
                  <a:pt x="99" y="43"/>
                </a:cubicBezTo>
                <a:cubicBezTo>
                  <a:pt x="100" y="44"/>
                  <a:pt x="100" y="45"/>
                  <a:pt x="99" y="46"/>
                </a:cubicBezTo>
                <a:close/>
                <a:moveTo>
                  <a:pt x="122" y="63"/>
                </a:moveTo>
                <a:cubicBezTo>
                  <a:pt x="121" y="64"/>
                  <a:pt x="120" y="64"/>
                  <a:pt x="119" y="63"/>
                </a:cubicBezTo>
                <a:cubicBezTo>
                  <a:pt x="119" y="62"/>
                  <a:pt x="119" y="61"/>
                  <a:pt x="119" y="60"/>
                </a:cubicBezTo>
                <a:cubicBezTo>
                  <a:pt x="120" y="60"/>
                  <a:pt x="121" y="60"/>
                  <a:pt x="122" y="61"/>
                </a:cubicBezTo>
                <a:cubicBezTo>
                  <a:pt x="122" y="62"/>
                  <a:pt x="122" y="63"/>
                  <a:pt x="122" y="63"/>
                </a:cubicBezTo>
                <a:close/>
                <a:moveTo>
                  <a:pt x="118" y="59"/>
                </a:moveTo>
                <a:cubicBezTo>
                  <a:pt x="118" y="59"/>
                  <a:pt x="116" y="59"/>
                  <a:pt x="116" y="58"/>
                </a:cubicBezTo>
                <a:cubicBezTo>
                  <a:pt x="115" y="57"/>
                  <a:pt x="115" y="56"/>
                  <a:pt x="116" y="56"/>
                </a:cubicBezTo>
                <a:cubicBezTo>
                  <a:pt x="116" y="55"/>
                  <a:pt x="117" y="55"/>
                  <a:pt x="118" y="56"/>
                </a:cubicBezTo>
                <a:cubicBezTo>
                  <a:pt x="119" y="57"/>
                  <a:pt x="119" y="58"/>
                  <a:pt x="118" y="59"/>
                </a:cubicBezTo>
                <a:close/>
                <a:moveTo>
                  <a:pt x="110" y="48"/>
                </a:moveTo>
                <a:cubicBezTo>
                  <a:pt x="109" y="49"/>
                  <a:pt x="107" y="49"/>
                  <a:pt x="107" y="48"/>
                </a:cubicBezTo>
                <a:cubicBezTo>
                  <a:pt x="106" y="47"/>
                  <a:pt x="106" y="46"/>
                  <a:pt x="107" y="45"/>
                </a:cubicBezTo>
                <a:cubicBezTo>
                  <a:pt x="108" y="44"/>
                  <a:pt x="109" y="44"/>
                  <a:pt x="110" y="45"/>
                </a:cubicBezTo>
                <a:cubicBezTo>
                  <a:pt x="110" y="46"/>
                  <a:pt x="110" y="47"/>
                  <a:pt x="110" y="48"/>
                </a:cubicBezTo>
                <a:close/>
                <a:moveTo>
                  <a:pt x="106" y="44"/>
                </a:moveTo>
                <a:cubicBezTo>
                  <a:pt x="105" y="45"/>
                  <a:pt x="103" y="45"/>
                  <a:pt x="103" y="44"/>
                </a:cubicBezTo>
                <a:cubicBezTo>
                  <a:pt x="102" y="43"/>
                  <a:pt x="102" y="42"/>
                  <a:pt x="103" y="41"/>
                </a:cubicBezTo>
                <a:cubicBezTo>
                  <a:pt x="104" y="40"/>
                  <a:pt x="105" y="40"/>
                  <a:pt x="106" y="41"/>
                </a:cubicBezTo>
                <a:cubicBezTo>
                  <a:pt x="106" y="42"/>
                  <a:pt x="106" y="43"/>
                  <a:pt x="106" y="44"/>
                </a:cubicBezTo>
                <a:close/>
                <a:moveTo>
                  <a:pt x="123" y="55"/>
                </a:moveTo>
                <a:cubicBezTo>
                  <a:pt x="124" y="56"/>
                  <a:pt x="124" y="57"/>
                  <a:pt x="123" y="58"/>
                </a:cubicBezTo>
                <a:cubicBezTo>
                  <a:pt x="123" y="58"/>
                  <a:pt x="122" y="58"/>
                  <a:pt x="121" y="57"/>
                </a:cubicBezTo>
                <a:cubicBezTo>
                  <a:pt x="121" y="56"/>
                  <a:pt x="121" y="55"/>
                  <a:pt x="121" y="55"/>
                </a:cubicBezTo>
                <a:cubicBezTo>
                  <a:pt x="122" y="54"/>
                  <a:pt x="123" y="54"/>
                  <a:pt x="123" y="55"/>
                </a:cubicBezTo>
                <a:close/>
                <a:moveTo>
                  <a:pt x="120" y="53"/>
                </a:moveTo>
                <a:cubicBezTo>
                  <a:pt x="120" y="54"/>
                  <a:pt x="118" y="53"/>
                  <a:pt x="118" y="52"/>
                </a:cubicBezTo>
                <a:cubicBezTo>
                  <a:pt x="117" y="52"/>
                  <a:pt x="117" y="50"/>
                  <a:pt x="118" y="50"/>
                </a:cubicBezTo>
                <a:cubicBezTo>
                  <a:pt x="118" y="49"/>
                  <a:pt x="119" y="49"/>
                  <a:pt x="120" y="50"/>
                </a:cubicBezTo>
                <a:cubicBezTo>
                  <a:pt x="121" y="51"/>
                  <a:pt x="121" y="52"/>
                  <a:pt x="120" y="53"/>
                </a:cubicBezTo>
                <a:close/>
                <a:moveTo>
                  <a:pt x="112" y="42"/>
                </a:moveTo>
                <a:cubicBezTo>
                  <a:pt x="111" y="42"/>
                  <a:pt x="110" y="42"/>
                  <a:pt x="109" y="41"/>
                </a:cubicBezTo>
                <a:cubicBezTo>
                  <a:pt x="109" y="41"/>
                  <a:pt x="109" y="39"/>
                  <a:pt x="110" y="39"/>
                </a:cubicBezTo>
                <a:cubicBezTo>
                  <a:pt x="110" y="38"/>
                  <a:pt x="112" y="38"/>
                  <a:pt x="112" y="39"/>
                </a:cubicBezTo>
                <a:cubicBezTo>
                  <a:pt x="113" y="40"/>
                  <a:pt x="113" y="41"/>
                  <a:pt x="112" y="42"/>
                </a:cubicBezTo>
                <a:close/>
                <a:moveTo>
                  <a:pt x="122" y="48"/>
                </a:moveTo>
                <a:cubicBezTo>
                  <a:pt x="121" y="48"/>
                  <a:pt x="120" y="48"/>
                  <a:pt x="119" y="47"/>
                </a:cubicBezTo>
                <a:cubicBezTo>
                  <a:pt x="119" y="46"/>
                  <a:pt x="119" y="45"/>
                  <a:pt x="119" y="44"/>
                </a:cubicBezTo>
                <a:cubicBezTo>
                  <a:pt x="120" y="44"/>
                  <a:pt x="121" y="44"/>
                  <a:pt x="122" y="45"/>
                </a:cubicBezTo>
                <a:cubicBezTo>
                  <a:pt x="122" y="46"/>
                  <a:pt x="122" y="47"/>
                  <a:pt x="122" y="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1517" y="147662"/>
            <a:ext cx="45336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blipFill>
                  <a:blip r:embed="rId4"/>
                  <a:stretch>
                    <a:fillRect/>
                  </a:stretch>
                </a:blipFill>
                <a:cs typeface="+mn-ea"/>
              </a:rPr>
              <a:t>Jiangsu Cuisine</a:t>
            </a:r>
            <a:endParaRPr lang="zh-CN" altLang="en-US" sz="4800" dirty="0">
              <a:blipFill>
                <a:blip r:embed="rId4"/>
                <a:stretch>
                  <a:fillRect/>
                </a:stretch>
              </a:blipFill>
              <a:cs typeface="+mn-ea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4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2459" y="1851578"/>
            <a:ext cx="2601422" cy="2521902"/>
          </a:xfrm>
          <a:prstGeom prst="ellipse">
            <a:avLst/>
          </a:prstGeom>
          <a:ln w="50800">
            <a:solidFill>
              <a:schemeClr val="accent2"/>
            </a:solidFill>
          </a:ln>
          <a:effectLst/>
        </p:spPr>
      </p:pic>
      <p:sp>
        <p:nvSpPr>
          <p:cNvPr id="5" name="文本框 4"/>
          <p:cNvSpPr txBox="1"/>
          <p:nvPr/>
        </p:nvSpPr>
        <p:spPr>
          <a:xfrm>
            <a:off x="4240659" y="2604697"/>
            <a:ext cx="6450330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6000" dirty="0" smtClean="0">
                <a:blipFill>
                  <a:blip r:embed="rId3"/>
                  <a:stretch>
                    <a:fillRect/>
                  </a:stretch>
                </a:blipFill>
                <a:cs typeface="+mn-ea"/>
                <a:sym typeface="+mn-lt"/>
              </a:rPr>
              <a:t>Zhejiang Cuisine</a:t>
            </a:r>
            <a:endParaRPr lang="zh-CN" altLang="en-US" sz="6000" dirty="0">
              <a:blipFill>
                <a:blip r:embed="rId3"/>
                <a:stretch>
                  <a:fillRect/>
                </a:stretch>
              </a:blipFill>
              <a:cs typeface="+mn-ea"/>
              <a:sym typeface="+mn-lt"/>
            </a:endParaRPr>
          </a:p>
        </p:txBody>
      </p:sp>
      <p:pic>
        <p:nvPicPr>
          <p:cNvPr id="7" name="图片 6" descr="9176b85f64fe124ffec744fd51627c0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76176" y="814641"/>
            <a:ext cx="1314813" cy="171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62873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C:\Users\lijian\Desktop\201107172343402.jpg20110717234340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78585" y="1356995"/>
            <a:ext cx="2760345" cy="2217420"/>
          </a:xfrm>
          <a:prstGeom prst="rect">
            <a:avLst/>
          </a:prstGeom>
        </p:spPr>
      </p:pic>
      <p:pic>
        <p:nvPicPr>
          <p:cNvPr id="17" name="图片 16" descr="C:\Users\lijian\Desktop\b47f9609xd31277094c9d&amp;690.pngb47f9609xd31277094c9d&amp;69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46835" y="4277995"/>
            <a:ext cx="2843530" cy="204724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169535" y="1410335"/>
            <a:ext cx="6149975" cy="715581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endParaRPr lang="zh-CN" altLang="en-US" sz="800" dirty="0">
              <a:cs typeface="+mn-ea"/>
              <a:sym typeface="+mn-lt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dirty="0" smtClean="0">
                <a:cs typeface="+mn-ea"/>
                <a:sym typeface="+mn-lt"/>
              </a:rPr>
              <a:t>                fresh</a:t>
            </a:r>
            <a:r>
              <a:rPr lang="en-US" altLang="zh-CN" dirty="0">
                <a:cs typeface="+mn-ea"/>
                <a:sym typeface="+mn-lt"/>
              </a:rPr>
              <a:t>, tender, soft, smooth; not greasy</a:t>
            </a:r>
            <a:endParaRPr lang="zh-CN" altLang="en-US" dirty="0">
              <a:cs typeface="+mn-ea"/>
              <a:sym typeface="+mn-lt"/>
            </a:endParaRPr>
          </a:p>
        </p:txBody>
      </p:sp>
      <p:sp useBgFill="1">
        <p:nvSpPr>
          <p:cNvPr id="10" name="文本框 9"/>
          <p:cNvSpPr txBox="1"/>
          <p:nvPr/>
        </p:nvSpPr>
        <p:spPr>
          <a:xfrm>
            <a:off x="5537838" y="1144270"/>
            <a:ext cx="1879600" cy="523220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Features</a:t>
            </a:r>
            <a:endParaRPr lang="zh-CN" altLang="en-US" sz="2800" dirty="0"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169535" y="2922905"/>
            <a:ext cx="6149975" cy="1131079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endParaRPr lang="zh-CN" altLang="en-US" sz="800" dirty="0">
              <a:cs typeface="+mn-ea"/>
              <a:sym typeface="+mn-lt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dirty="0">
                <a:cs typeface="+mn-ea"/>
                <a:sym typeface="+mn-lt"/>
              </a:rPr>
              <a:t> </a:t>
            </a:r>
            <a:r>
              <a:rPr lang="en-US" altLang="zh-CN" dirty="0" smtClean="0">
                <a:cs typeface="+mn-ea"/>
                <a:sym typeface="+mn-lt"/>
              </a:rPr>
              <a:t>                     Hangzhou</a:t>
            </a:r>
            <a:r>
              <a:rPr lang="en-US" altLang="zh-CN" dirty="0">
                <a:cs typeface="+mn-ea"/>
                <a:sym typeface="+mn-lt"/>
              </a:rPr>
              <a:t>, Ningbo, </a:t>
            </a:r>
            <a:r>
              <a:rPr lang="en-US" altLang="zh-CN" dirty="0" err="1" smtClean="0">
                <a:cs typeface="+mn-ea"/>
                <a:sym typeface="+mn-lt"/>
              </a:rPr>
              <a:t>Shaoxing</a:t>
            </a:r>
            <a:endParaRPr lang="en-US" altLang="zh-CN" dirty="0" smtClean="0">
              <a:cs typeface="+mn-ea"/>
              <a:sym typeface="+mn-lt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dirty="0" smtClean="0">
                <a:cs typeface="+mn-ea"/>
                <a:sym typeface="+mn-lt"/>
              </a:rPr>
              <a:t>     Hangzhou Cuisine: Most famous-elegant and mild</a:t>
            </a:r>
            <a:endParaRPr lang="zh-CN" altLang="en-US" dirty="0">
              <a:cs typeface="+mn-ea"/>
              <a:sym typeface="+mn-lt"/>
            </a:endParaRPr>
          </a:p>
        </p:txBody>
      </p:sp>
      <p:sp useBgFill="1">
        <p:nvSpPr>
          <p:cNvPr id="12" name="文本框 11"/>
          <p:cNvSpPr txBox="1"/>
          <p:nvPr/>
        </p:nvSpPr>
        <p:spPr>
          <a:xfrm>
            <a:off x="5537838" y="2638426"/>
            <a:ext cx="2129787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Sub-styles</a:t>
            </a:r>
            <a:endParaRPr lang="zh-CN" altLang="en-US" sz="2800" dirty="0"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169535" y="4946015"/>
            <a:ext cx="6149975" cy="843501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endParaRPr lang="zh-CN" altLang="en-US" sz="800" dirty="0">
              <a:cs typeface="+mn-ea"/>
              <a:sym typeface="+mn-lt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dirty="0" smtClean="0">
                <a:cs typeface="+mn-ea"/>
                <a:sym typeface="+mn-lt"/>
              </a:rPr>
              <a:t>                   </a:t>
            </a:r>
            <a:r>
              <a:rPr lang="en-US" altLang="zh-CN" sz="2800" dirty="0" err="1" smtClean="0">
                <a:cs typeface="+mn-ea"/>
                <a:sym typeface="+mn-lt"/>
              </a:rPr>
              <a:t>Dongpo</a:t>
            </a:r>
            <a:r>
              <a:rPr lang="en-US" altLang="zh-CN" sz="2800" dirty="0" smtClean="0">
                <a:cs typeface="+mn-ea"/>
                <a:sym typeface="+mn-lt"/>
              </a:rPr>
              <a:t> Pork</a:t>
            </a:r>
            <a:endParaRPr lang="en-US" altLang="zh-CN" sz="2800" dirty="0">
              <a:cs typeface="+mn-ea"/>
              <a:sym typeface="+mn-lt"/>
            </a:endParaRPr>
          </a:p>
        </p:txBody>
      </p:sp>
      <p:sp useBgFill="1">
        <p:nvSpPr>
          <p:cNvPr id="15" name="文本框 14"/>
          <p:cNvSpPr txBox="1"/>
          <p:nvPr/>
        </p:nvSpPr>
        <p:spPr>
          <a:xfrm>
            <a:off x="5554136" y="4698365"/>
            <a:ext cx="2580214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Example Dish</a:t>
            </a:r>
            <a:endParaRPr lang="zh-CN" altLang="en-US" sz="2800" dirty="0">
              <a:cs typeface="+mn-ea"/>
              <a:sym typeface="+mn-lt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1106929" y="1064384"/>
            <a:ext cx="3304445" cy="2774699"/>
            <a:chOff x="1686341" y="1193446"/>
            <a:chExt cx="3304445" cy="2774699"/>
          </a:xfrm>
        </p:grpSpPr>
        <p:sp>
          <p:nvSpPr>
            <p:cNvPr id="30" name="矩形 29"/>
            <p:cNvSpPr/>
            <p:nvPr/>
          </p:nvSpPr>
          <p:spPr>
            <a:xfrm>
              <a:off x="3402617" y="2387432"/>
              <a:ext cx="1588169" cy="1580713"/>
            </a:xfrm>
            <a:prstGeom prst="rect">
              <a:avLst/>
            </a:prstGeom>
            <a:noFill/>
            <a:ln w="254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686341" y="1193446"/>
              <a:ext cx="2279015" cy="1802765"/>
            </a:xfrm>
            <a:prstGeom prst="rect">
              <a:avLst/>
            </a:prstGeom>
            <a:noFill/>
            <a:ln w="254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3387282" y="2398468"/>
              <a:ext cx="578326" cy="59644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1116469" y="4054988"/>
            <a:ext cx="3258820" cy="2420620"/>
            <a:chOff x="1894879" y="4221858"/>
            <a:chExt cx="3258820" cy="2420620"/>
          </a:xfrm>
        </p:grpSpPr>
        <p:sp>
          <p:nvSpPr>
            <p:cNvPr id="42" name="矩形 41"/>
            <p:cNvSpPr/>
            <p:nvPr/>
          </p:nvSpPr>
          <p:spPr>
            <a:xfrm>
              <a:off x="3565564" y="4771768"/>
              <a:ext cx="1588135" cy="1870710"/>
            </a:xfrm>
            <a:prstGeom prst="rect">
              <a:avLst/>
            </a:prstGeom>
            <a:noFill/>
            <a:ln w="254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1894879" y="4221858"/>
              <a:ext cx="2566035" cy="1407160"/>
            </a:xfrm>
            <a:prstGeom prst="rect">
              <a:avLst/>
            </a:prstGeom>
            <a:noFill/>
            <a:ln w="254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3560436" y="4766092"/>
              <a:ext cx="900730" cy="863124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 rot="6715756">
            <a:off x="2947729" y="4680118"/>
            <a:ext cx="545354" cy="777271"/>
            <a:chOff x="8118475" y="3544888"/>
            <a:chExt cx="615950" cy="877888"/>
          </a:xfrm>
          <a:solidFill>
            <a:schemeClr val="bg1"/>
          </a:solidFill>
        </p:grpSpPr>
        <p:sp>
          <p:nvSpPr>
            <p:cNvPr id="47" name="Freeform 89"/>
            <p:cNvSpPr>
              <a:spLocks noEditPoints="1"/>
            </p:cNvSpPr>
            <p:nvPr/>
          </p:nvSpPr>
          <p:spPr bwMode="auto">
            <a:xfrm>
              <a:off x="8118475" y="3705226"/>
              <a:ext cx="322262" cy="620713"/>
            </a:xfrm>
            <a:custGeom>
              <a:avLst/>
              <a:gdLst>
                <a:gd name="T0" fmla="*/ 84 w 86"/>
                <a:gd name="T1" fmla="*/ 162 h 165"/>
                <a:gd name="T2" fmla="*/ 66 w 86"/>
                <a:gd name="T3" fmla="*/ 120 h 165"/>
                <a:gd name="T4" fmla="*/ 33 w 86"/>
                <a:gd name="T5" fmla="*/ 45 h 165"/>
                <a:gd name="T6" fmla="*/ 14 w 86"/>
                <a:gd name="T7" fmla="*/ 3 h 165"/>
                <a:gd name="T8" fmla="*/ 9 w 86"/>
                <a:gd name="T9" fmla="*/ 14 h 165"/>
                <a:gd name="T10" fmla="*/ 18 w 86"/>
                <a:gd name="T11" fmla="*/ 61 h 165"/>
                <a:gd name="T12" fmla="*/ 20 w 86"/>
                <a:gd name="T13" fmla="*/ 66 h 165"/>
                <a:gd name="T14" fmla="*/ 18 w 86"/>
                <a:gd name="T15" fmla="*/ 71 h 165"/>
                <a:gd name="T16" fmla="*/ 19 w 86"/>
                <a:gd name="T17" fmla="*/ 76 h 165"/>
                <a:gd name="T18" fmla="*/ 13 w 86"/>
                <a:gd name="T19" fmla="*/ 79 h 165"/>
                <a:gd name="T20" fmla="*/ 4 w 86"/>
                <a:gd name="T21" fmla="*/ 102 h 165"/>
                <a:gd name="T22" fmla="*/ 28 w 86"/>
                <a:gd name="T23" fmla="*/ 111 h 165"/>
                <a:gd name="T24" fmla="*/ 34 w 86"/>
                <a:gd name="T25" fmla="*/ 108 h 165"/>
                <a:gd name="T26" fmla="*/ 37 w 86"/>
                <a:gd name="T27" fmla="*/ 112 h 165"/>
                <a:gd name="T28" fmla="*/ 42 w 86"/>
                <a:gd name="T29" fmla="*/ 115 h 165"/>
                <a:gd name="T30" fmla="*/ 44 w 86"/>
                <a:gd name="T31" fmla="*/ 120 h 165"/>
                <a:gd name="T32" fmla="*/ 73 w 86"/>
                <a:gd name="T33" fmla="*/ 158 h 165"/>
                <a:gd name="T34" fmla="*/ 84 w 86"/>
                <a:gd name="T35" fmla="*/ 162 h 165"/>
                <a:gd name="T36" fmla="*/ 25 w 86"/>
                <a:gd name="T37" fmla="*/ 106 h 165"/>
                <a:gd name="T38" fmla="*/ 9 w 86"/>
                <a:gd name="T39" fmla="*/ 100 h 165"/>
                <a:gd name="T40" fmla="*/ 16 w 86"/>
                <a:gd name="T41" fmla="*/ 84 h 165"/>
                <a:gd name="T42" fmla="*/ 21 w 86"/>
                <a:gd name="T43" fmla="*/ 81 h 165"/>
                <a:gd name="T44" fmla="*/ 22 w 86"/>
                <a:gd name="T45" fmla="*/ 84 h 165"/>
                <a:gd name="T46" fmla="*/ 30 w 86"/>
                <a:gd name="T47" fmla="*/ 101 h 165"/>
                <a:gd name="T48" fmla="*/ 31 w 86"/>
                <a:gd name="T49" fmla="*/ 103 h 165"/>
                <a:gd name="T50" fmla="*/ 25 w 86"/>
                <a:gd name="T51" fmla="*/ 106 h 165"/>
                <a:gd name="T52" fmla="*/ 72 w 86"/>
                <a:gd name="T53" fmla="*/ 149 h 165"/>
                <a:gd name="T54" fmla="*/ 58 w 86"/>
                <a:gd name="T55" fmla="*/ 136 h 165"/>
                <a:gd name="T56" fmla="*/ 46 w 86"/>
                <a:gd name="T57" fmla="*/ 115 h 165"/>
                <a:gd name="T58" fmla="*/ 47 w 86"/>
                <a:gd name="T59" fmla="*/ 113 h 165"/>
                <a:gd name="T60" fmla="*/ 57 w 86"/>
                <a:gd name="T61" fmla="*/ 126 h 165"/>
                <a:gd name="T62" fmla="*/ 64 w 86"/>
                <a:gd name="T63" fmla="*/ 130 h 165"/>
                <a:gd name="T64" fmla="*/ 73 w 86"/>
                <a:gd name="T65" fmla="*/ 141 h 165"/>
                <a:gd name="T66" fmla="*/ 72 w 86"/>
                <a:gd name="T67" fmla="*/ 14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6" h="165">
                  <a:moveTo>
                    <a:pt x="84" y="162"/>
                  </a:moveTo>
                  <a:cubicBezTo>
                    <a:pt x="83" y="159"/>
                    <a:pt x="75" y="140"/>
                    <a:pt x="66" y="120"/>
                  </a:cubicBezTo>
                  <a:cubicBezTo>
                    <a:pt x="57" y="99"/>
                    <a:pt x="42" y="66"/>
                    <a:pt x="33" y="45"/>
                  </a:cubicBezTo>
                  <a:cubicBezTo>
                    <a:pt x="24" y="25"/>
                    <a:pt x="15" y="6"/>
                    <a:pt x="14" y="3"/>
                  </a:cubicBezTo>
                  <a:cubicBezTo>
                    <a:pt x="13" y="0"/>
                    <a:pt x="11" y="5"/>
                    <a:pt x="9" y="14"/>
                  </a:cubicBezTo>
                  <a:cubicBezTo>
                    <a:pt x="8" y="23"/>
                    <a:pt x="12" y="44"/>
                    <a:pt x="18" y="61"/>
                  </a:cubicBezTo>
                  <a:cubicBezTo>
                    <a:pt x="19" y="62"/>
                    <a:pt x="19" y="64"/>
                    <a:pt x="20" y="66"/>
                  </a:cubicBezTo>
                  <a:cubicBezTo>
                    <a:pt x="19" y="67"/>
                    <a:pt x="18" y="69"/>
                    <a:pt x="18" y="71"/>
                  </a:cubicBezTo>
                  <a:cubicBezTo>
                    <a:pt x="18" y="72"/>
                    <a:pt x="19" y="74"/>
                    <a:pt x="19" y="76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4" y="83"/>
                    <a:pt x="0" y="93"/>
                    <a:pt x="4" y="102"/>
                  </a:cubicBezTo>
                  <a:cubicBezTo>
                    <a:pt x="8" y="111"/>
                    <a:pt x="19" y="115"/>
                    <a:pt x="28" y="111"/>
                  </a:cubicBezTo>
                  <a:cubicBezTo>
                    <a:pt x="34" y="108"/>
                    <a:pt x="34" y="108"/>
                    <a:pt x="34" y="108"/>
                  </a:cubicBezTo>
                  <a:cubicBezTo>
                    <a:pt x="35" y="110"/>
                    <a:pt x="36" y="112"/>
                    <a:pt x="37" y="112"/>
                  </a:cubicBezTo>
                  <a:cubicBezTo>
                    <a:pt x="38" y="114"/>
                    <a:pt x="40" y="115"/>
                    <a:pt x="42" y="115"/>
                  </a:cubicBezTo>
                  <a:cubicBezTo>
                    <a:pt x="42" y="116"/>
                    <a:pt x="43" y="118"/>
                    <a:pt x="44" y="120"/>
                  </a:cubicBezTo>
                  <a:cubicBezTo>
                    <a:pt x="53" y="135"/>
                    <a:pt x="66" y="152"/>
                    <a:pt x="73" y="158"/>
                  </a:cubicBezTo>
                  <a:cubicBezTo>
                    <a:pt x="80" y="163"/>
                    <a:pt x="86" y="165"/>
                    <a:pt x="84" y="162"/>
                  </a:cubicBezTo>
                  <a:close/>
                  <a:moveTo>
                    <a:pt x="25" y="106"/>
                  </a:moveTo>
                  <a:cubicBezTo>
                    <a:pt x="19" y="109"/>
                    <a:pt x="12" y="106"/>
                    <a:pt x="9" y="100"/>
                  </a:cubicBezTo>
                  <a:cubicBezTo>
                    <a:pt x="7" y="94"/>
                    <a:pt x="10" y="87"/>
                    <a:pt x="16" y="84"/>
                  </a:cubicBezTo>
                  <a:cubicBezTo>
                    <a:pt x="21" y="81"/>
                    <a:pt x="21" y="81"/>
                    <a:pt x="21" y="81"/>
                  </a:cubicBezTo>
                  <a:cubicBezTo>
                    <a:pt x="21" y="82"/>
                    <a:pt x="22" y="83"/>
                    <a:pt x="22" y="84"/>
                  </a:cubicBezTo>
                  <a:cubicBezTo>
                    <a:pt x="24" y="89"/>
                    <a:pt x="28" y="96"/>
                    <a:pt x="30" y="101"/>
                  </a:cubicBezTo>
                  <a:cubicBezTo>
                    <a:pt x="30" y="102"/>
                    <a:pt x="30" y="103"/>
                    <a:pt x="31" y="103"/>
                  </a:cubicBezTo>
                  <a:lnTo>
                    <a:pt x="25" y="106"/>
                  </a:lnTo>
                  <a:close/>
                  <a:moveTo>
                    <a:pt x="72" y="149"/>
                  </a:moveTo>
                  <a:cubicBezTo>
                    <a:pt x="68" y="147"/>
                    <a:pt x="62" y="141"/>
                    <a:pt x="58" y="136"/>
                  </a:cubicBezTo>
                  <a:cubicBezTo>
                    <a:pt x="55" y="131"/>
                    <a:pt x="49" y="122"/>
                    <a:pt x="46" y="115"/>
                  </a:cubicBezTo>
                  <a:cubicBezTo>
                    <a:pt x="43" y="109"/>
                    <a:pt x="44" y="108"/>
                    <a:pt x="47" y="113"/>
                  </a:cubicBezTo>
                  <a:cubicBezTo>
                    <a:pt x="50" y="119"/>
                    <a:pt x="55" y="125"/>
                    <a:pt x="57" y="126"/>
                  </a:cubicBezTo>
                  <a:cubicBezTo>
                    <a:pt x="60" y="128"/>
                    <a:pt x="63" y="130"/>
                    <a:pt x="64" y="130"/>
                  </a:cubicBezTo>
                  <a:cubicBezTo>
                    <a:pt x="66" y="130"/>
                    <a:pt x="70" y="135"/>
                    <a:pt x="73" y="141"/>
                  </a:cubicBezTo>
                  <a:cubicBezTo>
                    <a:pt x="76" y="148"/>
                    <a:pt x="75" y="151"/>
                    <a:pt x="72" y="1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Freeform 90"/>
            <p:cNvSpPr>
              <a:spLocks noEditPoints="1"/>
            </p:cNvSpPr>
            <p:nvPr/>
          </p:nvSpPr>
          <p:spPr bwMode="auto">
            <a:xfrm>
              <a:off x="8166100" y="3544888"/>
              <a:ext cx="568325" cy="877888"/>
            </a:xfrm>
            <a:custGeom>
              <a:avLst/>
              <a:gdLst>
                <a:gd name="T0" fmla="*/ 1 w 151"/>
                <a:gd name="T1" fmla="*/ 7 h 234"/>
                <a:gd name="T2" fmla="*/ 5 w 151"/>
                <a:gd name="T3" fmla="*/ 13 h 234"/>
                <a:gd name="T4" fmla="*/ 12 w 151"/>
                <a:gd name="T5" fmla="*/ 25 h 234"/>
                <a:gd name="T6" fmla="*/ 21 w 151"/>
                <a:gd name="T7" fmla="*/ 31 h 234"/>
                <a:gd name="T8" fmla="*/ 26 w 151"/>
                <a:gd name="T9" fmla="*/ 32 h 234"/>
                <a:gd name="T10" fmla="*/ 13 w 151"/>
                <a:gd name="T11" fmla="*/ 37 h 234"/>
                <a:gd name="T12" fmla="*/ 9 w 151"/>
                <a:gd name="T13" fmla="*/ 35 h 234"/>
                <a:gd name="T14" fmla="*/ 4 w 151"/>
                <a:gd name="T15" fmla="*/ 34 h 234"/>
                <a:gd name="T16" fmla="*/ 1 w 151"/>
                <a:gd name="T17" fmla="*/ 39 h 234"/>
                <a:gd name="T18" fmla="*/ 21 w 151"/>
                <a:gd name="T19" fmla="*/ 83 h 234"/>
                <a:gd name="T20" fmla="*/ 57 w 151"/>
                <a:gd name="T21" fmla="*/ 165 h 234"/>
                <a:gd name="T22" fmla="*/ 77 w 151"/>
                <a:gd name="T23" fmla="*/ 209 h 234"/>
                <a:gd name="T24" fmla="*/ 82 w 151"/>
                <a:gd name="T25" fmla="*/ 211 h 234"/>
                <a:gd name="T26" fmla="*/ 84 w 151"/>
                <a:gd name="T27" fmla="*/ 206 h 234"/>
                <a:gd name="T28" fmla="*/ 86 w 151"/>
                <a:gd name="T29" fmla="*/ 201 h 234"/>
                <a:gd name="T30" fmla="*/ 99 w 151"/>
                <a:gd name="T31" fmla="*/ 195 h 234"/>
                <a:gd name="T32" fmla="*/ 96 w 151"/>
                <a:gd name="T33" fmla="*/ 200 h 234"/>
                <a:gd name="T34" fmla="*/ 94 w 151"/>
                <a:gd name="T35" fmla="*/ 211 h 234"/>
                <a:gd name="T36" fmla="*/ 98 w 151"/>
                <a:gd name="T37" fmla="*/ 224 h 234"/>
                <a:gd name="T38" fmla="*/ 100 w 151"/>
                <a:gd name="T39" fmla="*/ 231 h 234"/>
                <a:gd name="T40" fmla="*/ 106 w 151"/>
                <a:gd name="T41" fmla="*/ 233 h 234"/>
                <a:gd name="T42" fmla="*/ 109 w 151"/>
                <a:gd name="T43" fmla="*/ 228 h 234"/>
                <a:gd name="T44" fmla="*/ 106 w 151"/>
                <a:gd name="T45" fmla="*/ 221 h 234"/>
                <a:gd name="T46" fmla="*/ 103 w 151"/>
                <a:gd name="T47" fmla="*/ 210 h 234"/>
                <a:gd name="T48" fmla="*/ 104 w 151"/>
                <a:gd name="T49" fmla="*/ 203 h 234"/>
                <a:gd name="T50" fmla="*/ 108 w 151"/>
                <a:gd name="T51" fmla="*/ 199 h 234"/>
                <a:gd name="T52" fmla="*/ 114 w 151"/>
                <a:gd name="T53" fmla="*/ 197 h 234"/>
                <a:gd name="T54" fmla="*/ 116 w 151"/>
                <a:gd name="T55" fmla="*/ 191 h 234"/>
                <a:gd name="T56" fmla="*/ 114 w 151"/>
                <a:gd name="T57" fmla="*/ 189 h 234"/>
                <a:gd name="T58" fmla="*/ 117 w 151"/>
                <a:gd name="T59" fmla="*/ 187 h 234"/>
                <a:gd name="T60" fmla="*/ 149 w 151"/>
                <a:gd name="T61" fmla="*/ 160 h 234"/>
                <a:gd name="T62" fmla="*/ 139 w 151"/>
                <a:gd name="T63" fmla="*/ 115 h 234"/>
                <a:gd name="T64" fmla="*/ 113 w 151"/>
                <a:gd name="T65" fmla="*/ 56 h 234"/>
                <a:gd name="T66" fmla="*/ 86 w 151"/>
                <a:gd name="T67" fmla="*/ 18 h 234"/>
                <a:gd name="T68" fmla="*/ 45 w 151"/>
                <a:gd name="T69" fmla="*/ 24 h 234"/>
                <a:gd name="T70" fmla="*/ 41 w 151"/>
                <a:gd name="T71" fmla="*/ 25 h 234"/>
                <a:gd name="T72" fmla="*/ 41 w 151"/>
                <a:gd name="T73" fmla="*/ 22 h 234"/>
                <a:gd name="T74" fmla="*/ 35 w 151"/>
                <a:gd name="T75" fmla="*/ 20 h 234"/>
                <a:gd name="T76" fmla="*/ 30 w 151"/>
                <a:gd name="T77" fmla="*/ 22 h 234"/>
                <a:gd name="T78" fmla="*/ 24 w 151"/>
                <a:gd name="T79" fmla="*/ 23 h 234"/>
                <a:gd name="T80" fmla="*/ 19 w 151"/>
                <a:gd name="T81" fmla="*/ 19 h 234"/>
                <a:gd name="T82" fmla="*/ 12 w 151"/>
                <a:gd name="T83" fmla="*/ 9 h 234"/>
                <a:gd name="T84" fmla="*/ 9 w 151"/>
                <a:gd name="T85" fmla="*/ 3 h 234"/>
                <a:gd name="T86" fmla="*/ 3 w 151"/>
                <a:gd name="T87" fmla="*/ 1 h 234"/>
                <a:gd name="T88" fmla="*/ 1 w 151"/>
                <a:gd name="T89" fmla="*/ 7 h 234"/>
                <a:gd name="T90" fmla="*/ 135 w 151"/>
                <a:gd name="T91" fmla="*/ 129 h 234"/>
                <a:gd name="T92" fmla="*/ 140 w 151"/>
                <a:gd name="T93" fmla="*/ 151 h 234"/>
                <a:gd name="T94" fmla="*/ 134 w 151"/>
                <a:gd name="T95" fmla="*/ 164 h 234"/>
                <a:gd name="T96" fmla="*/ 119 w 151"/>
                <a:gd name="T97" fmla="*/ 174 h 234"/>
                <a:gd name="T98" fmla="*/ 99 w 151"/>
                <a:gd name="T99" fmla="*/ 184 h 234"/>
                <a:gd name="T100" fmla="*/ 83 w 151"/>
                <a:gd name="T101" fmla="*/ 191 h 234"/>
                <a:gd name="T102" fmla="*/ 82 w 151"/>
                <a:gd name="T103" fmla="*/ 189 h 234"/>
                <a:gd name="T104" fmla="*/ 95 w 151"/>
                <a:gd name="T105" fmla="*/ 178 h 234"/>
                <a:gd name="T106" fmla="*/ 114 w 151"/>
                <a:gd name="T107" fmla="*/ 165 h 234"/>
                <a:gd name="T108" fmla="*/ 125 w 151"/>
                <a:gd name="T109" fmla="*/ 148 h 234"/>
                <a:gd name="T110" fmla="*/ 128 w 151"/>
                <a:gd name="T111" fmla="*/ 128 h 234"/>
                <a:gd name="T112" fmla="*/ 135 w 151"/>
                <a:gd name="T113" fmla="*/ 1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1" h="234">
                  <a:moveTo>
                    <a:pt x="1" y="7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7" y="17"/>
                    <a:pt x="10" y="22"/>
                    <a:pt x="12" y="25"/>
                  </a:cubicBezTo>
                  <a:cubicBezTo>
                    <a:pt x="15" y="27"/>
                    <a:pt x="18" y="30"/>
                    <a:pt x="21" y="31"/>
                  </a:cubicBezTo>
                  <a:cubicBezTo>
                    <a:pt x="23" y="32"/>
                    <a:pt x="24" y="32"/>
                    <a:pt x="26" y="32"/>
                  </a:cubicBezTo>
                  <a:cubicBezTo>
                    <a:pt x="19" y="35"/>
                    <a:pt x="14" y="37"/>
                    <a:pt x="13" y="37"/>
                  </a:cubicBezTo>
                  <a:cubicBezTo>
                    <a:pt x="12" y="38"/>
                    <a:pt x="10" y="37"/>
                    <a:pt x="9" y="35"/>
                  </a:cubicBezTo>
                  <a:cubicBezTo>
                    <a:pt x="8" y="33"/>
                    <a:pt x="6" y="33"/>
                    <a:pt x="4" y="34"/>
                  </a:cubicBezTo>
                  <a:cubicBezTo>
                    <a:pt x="2" y="35"/>
                    <a:pt x="1" y="37"/>
                    <a:pt x="1" y="39"/>
                  </a:cubicBezTo>
                  <a:cubicBezTo>
                    <a:pt x="2" y="41"/>
                    <a:pt x="11" y="61"/>
                    <a:pt x="21" y="83"/>
                  </a:cubicBezTo>
                  <a:cubicBezTo>
                    <a:pt x="31" y="106"/>
                    <a:pt x="47" y="142"/>
                    <a:pt x="57" y="165"/>
                  </a:cubicBezTo>
                  <a:cubicBezTo>
                    <a:pt x="67" y="187"/>
                    <a:pt x="76" y="207"/>
                    <a:pt x="77" y="209"/>
                  </a:cubicBezTo>
                  <a:cubicBezTo>
                    <a:pt x="78" y="211"/>
                    <a:pt x="80" y="212"/>
                    <a:pt x="82" y="211"/>
                  </a:cubicBezTo>
                  <a:cubicBezTo>
                    <a:pt x="84" y="210"/>
                    <a:pt x="85" y="208"/>
                    <a:pt x="84" y="206"/>
                  </a:cubicBezTo>
                  <a:cubicBezTo>
                    <a:pt x="84" y="204"/>
                    <a:pt x="84" y="202"/>
                    <a:pt x="86" y="201"/>
                  </a:cubicBezTo>
                  <a:cubicBezTo>
                    <a:pt x="87" y="201"/>
                    <a:pt x="92" y="198"/>
                    <a:pt x="99" y="195"/>
                  </a:cubicBezTo>
                  <a:cubicBezTo>
                    <a:pt x="97" y="197"/>
                    <a:pt x="96" y="198"/>
                    <a:pt x="96" y="200"/>
                  </a:cubicBezTo>
                  <a:cubicBezTo>
                    <a:pt x="95" y="202"/>
                    <a:pt x="94" y="207"/>
                    <a:pt x="94" y="211"/>
                  </a:cubicBezTo>
                  <a:cubicBezTo>
                    <a:pt x="95" y="214"/>
                    <a:pt x="96" y="220"/>
                    <a:pt x="98" y="224"/>
                  </a:cubicBezTo>
                  <a:cubicBezTo>
                    <a:pt x="100" y="231"/>
                    <a:pt x="100" y="231"/>
                    <a:pt x="100" y="231"/>
                  </a:cubicBezTo>
                  <a:cubicBezTo>
                    <a:pt x="101" y="233"/>
                    <a:pt x="104" y="234"/>
                    <a:pt x="106" y="233"/>
                  </a:cubicBezTo>
                  <a:cubicBezTo>
                    <a:pt x="108" y="233"/>
                    <a:pt x="109" y="230"/>
                    <a:pt x="109" y="228"/>
                  </a:cubicBezTo>
                  <a:cubicBezTo>
                    <a:pt x="106" y="221"/>
                    <a:pt x="106" y="221"/>
                    <a:pt x="106" y="221"/>
                  </a:cubicBezTo>
                  <a:cubicBezTo>
                    <a:pt x="105" y="217"/>
                    <a:pt x="103" y="212"/>
                    <a:pt x="103" y="210"/>
                  </a:cubicBezTo>
                  <a:cubicBezTo>
                    <a:pt x="103" y="207"/>
                    <a:pt x="103" y="204"/>
                    <a:pt x="104" y="203"/>
                  </a:cubicBezTo>
                  <a:cubicBezTo>
                    <a:pt x="104" y="202"/>
                    <a:pt x="106" y="200"/>
                    <a:pt x="108" y="199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6" y="196"/>
                    <a:pt x="117" y="193"/>
                    <a:pt x="116" y="191"/>
                  </a:cubicBezTo>
                  <a:cubicBezTo>
                    <a:pt x="115" y="190"/>
                    <a:pt x="115" y="189"/>
                    <a:pt x="114" y="189"/>
                  </a:cubicBezTo>
                  <a:cubicBezTo>
                    <a:pt x="115" y="188"/>
                    <a:pt x="116" y="188"/>
                    <a:pt x="117" y="187"/>
                  </a:cubicBezTo>
                  <a:cubicBezTo>
                    <a:pt x="132" y="181"/>
                    <a:pt x="147" y="168"/>
                    <a:pt x="149" y="160"/>
                  </a:cubicBezTo>
                  <a:cubicBezTo>
                    <a:pt x="151" y="152"/>
                    <a:pt x="147" y="131"/>
                    <a:pt x="139" y="115"/>
                  </a:cubicBezTo>
                  <a:cubicBezTo>
                    <a:pt x="132" y="99"/>
                    <a:pt x="120" y="72"/>
                    <a:pt x="113" y="56"/>
                  </a:cubicBezTo>
                  <a:cubicBezTo>
                    <a:pt x="106" y="39"/>
                    <a:pt x="94" y="22"/>
                    <a:pt x="86" y="18"/>
                  </a:cubicBezTo>
                  <a:cubicBezTo>
                    <a:pt x="79" y="14"/>
                    <a:pt x="60" y="17"/>
                    <a:pt x="45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2" y="24"/>
                    <a:pt x="42" y="23"/>
                    <a:pt x="41" y="22"/>
                  </a:cubicBezTo>
                  <a:cubicBezTo>
                    <a:pt x="40" y="20"/>
                    <a:pt x="38" y="19"/>
                    <a:pt x="35" y="20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28" y="23"/>
                    <a:pt x="25" y="23"/>
                    <a:pt x="24" y="23"/>
                  </a:cubicBezTo>
                  <a:cubicBezTo>
                    <a:pt x="23" y="22"/>
                    <a:pt x="20" y="20"/>
                    <a:pt x="19" y="19"/>
                  </a:cubicBezTo>
                  <a:cubicBezTo>
                    <a:pt x="17" y="17"/>
                    <a:pt x="14" y="12"/>
                    <a:pt x="12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0"/>
                    <a:pt x="5" y="0"/>
                    <a:pt x="3" y="1"/>
                  </a:cubicBezTo>
                  <a:cubicBezTo>
                    <a:pt x="1" y="2"/>
                    <a:pt x="0" y="4"/>
                    <a:pt x="1" y="7"/>
                  </a:cubicBezTo>
                  <a:close/>
                  <a:moveTo>
                    <a:pt x="135" y="129"/>
                  </a:moveTo>
                  <a:cubicBezTo>
                    <a:pt x="138" y="137"/>
                    <a:pt x="140" y="146"/>
                    <a:pt x="140" y="151"/>
                  </a:cubicBezTo>
                  <a:cubicBezTo>
                    <a:pt x="139" y="156"/>
                    <a:pt x="137" y="162"/>
                    <a:pt x="134" y="164"/>
                  </a:cubicBezTo>
                  <a:cubicBezTo>
                    <a:pt x="131" y="167"/>
                    <a:pt x="125" y="172"/>
                    <a:pt x="119" y="174"/>
                  </a:cubicBezTo>
                  <a:cubicBezTo>
                    <a:pt x="114" y="177"/>
                    <a:pt x="105" y="182"/>
                    <a:pt x="99" y="184"/>
                  </a:cubicBezTo>
                  <a:cubicBezTo>
                    <a:pt x="93" y="187"/>
                    <a:pt x="86" y="190"/>
                    <a:pt x="83" y="191"/>
                  </a:cubicBezTo>
                  <a:cubicBezTo>
                    <a:pt x="81" y="193"/>
                    <a:pt x="81" y="192"/>
                    <a:pt x="82" y="189"/>
                  </a:cubicBezTo>
                  <a:cubicBezTo>
                    <a:pt x="83" y="187"/>
                    <a:pt x="89" y="182"/>
                    <a:pt x="95" y="178"/>
                  </a:cubicBezTo>
                  <a:cubicBezTo>
                    <a:pt x="100" y="175"/>
                    <a:pt x="109" y="169"/>
                    <a:pt x="114" y="165"/>
                  </a:cubicBezTo>
                  <a:cubicBezTo>
                    <a:pt x="119" y="160"/>
                    <a:pt x="124" y="153"/>
                    <a:pt x="125" y="148"/>
                  </a:cubicBezTo>
                  <a:cubicBezTo>
                    <a:pt x="127" y="144"/>
                    <a:pt x="128" y="134"/>
                    <a:pt x="128" y="128"/>
                  </a:cubicBezTo>
                  <a:cubicBezTo>
                    <a:pt x="129" y="122"/>
                    <a:pt x="131" y="122"/>
                    <a:pt x="135" y="1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9" name="Freeform 88"/>
          <p:cNvSpPr>
            <a:spLocks noEditPoints="1"/>
          </p:cNvSpPr>
          <p:nvPr/>
        </p:nvSpPr>
        <p:spPr bwMode="auto">
          <a:xfrm rot="2480896">
            <a:off x="2920021" y="2368387"/>
            <a:ext cx="337415" cy="329722"/>
          </a:xfrm>
          <a:custGeom>
            <a:avLst/>
            <a:gdLst>
              <a:gd name="T0" fmla="*/ 119 w 130"/>
              <a:gd name="T1" fmla="*/ 14 h 127"/>
              <a:gd name="T2" fmla="*/ 113 w 130"/>
              <a:gd name="T3" fmla="*/ 11 h 127"/>
              <a:gd name="T4" fmla="*/ 104 w 130"/>
              <a:gd name="T5" fmla="*/ 4 h 127"/>
              <a:gd name="T6" fmla="*/ 14 w 130"/>
              <a:gd name="T7" fmla="*/ 99 h 127"/>
              <a:gd name="T8" fmla="*/ 2 w 130"/>
              <a:gd name="T9" fmla="*/ 115 h 127"/>
              <a:gd name="T10" fmla="*/ 26 w 130"/>
              <a:gd name="T11" fmla="*/ 114 h 127"/>
              <a:gd name="T12" fmla="*/ 48 w 130"/>
              <a:gd name="T13" fmla="*/ 117 h 127"/>
              <a:gd name="T14" fmla="*/ 62 w 130"/>
              <a:gd name="T15" fmla="*/ 120 h 127"/>
              <a:gd name="T16" fmla="*/ 85 w 130"/>
              <a:gd name="T17" fmla="*/ 123 h 127"/>
              <a:gd name="T18" fmla="*/ 115 w 130"/>
              <a:gd name="T19" fmla="*/ 86 h 127"/>
              <a:gd name="T20" fmla="*/ 125 w 130"/>
              <a:gd name="T21" fmla="*/ 52 h 127"/>
              <a:gd name="T22" fmla="*/ 62 w 130"/>
              <a:gd name="T23" fmla="*/ 79 h 127"/>
              <a:gd name="T24" fmla="*/ 58 w 130"/>
              <a:gd name="T25" fmla="*/ 81 h 127"/>
              <a:gd name="T26" fmla="*/ 62 w 130"/>
              <a:gd name="T27" fmla="*/ 88 h 127"/>
              <a:gd name="T28" fmla="*/ 46 w 130"/>
              <a:gd name="T29" fmla="*/ 92 h 127"/>
              <a:gd name="T30" fmla="*/ 50 w 130"/>
              <a:gd name="T31" fmla="*/ 94 h 127"/>
              <a:gd name="T32" fmla="*/ 47 w 130"/>
              <a:gd name="T33" fmla="*/ 114 h 127"/>
              <a:gd name="T34" fmla="*/ 52 w 130"/>
              <a:gd name="T35" fmla="*/ 118 h 127"/>
              <a:gd name="T36" fmla="*/ 40 w 130"/>
              <a:gd name="T37" fmla="*/ 103 h 127"/>
              <a:gd name="T38" fmla="*/ 55 w 130"/>
              <a:gd name="T39" fmla="*/ 113 h 127"/>
              <a:gd name="T40" fmla="*/ 60 w 130"/>
              <a:gd name="T41" fmla="*/ 117 h 127"/>
              <a:gd name="T42" fmla="*/ 59 w 130"/>
              <a:gd name="T43" fmla="*/ 111 h 127"/>
              <a:gd name="T44" fmla="*/ 63 w 130"/>
              <a:gd name="T45" fmla="*/ 115 h 127"/>
              <a:gd name="T46" fmla="*/ 57 w 130"/>
              <a:gd name="T47" fmla="*/ 98 h 127"/>
              <a:gd name="T48" fmla="*/ 67 w 130"/>
              <a:gd name="T49" fmla="*/ 107 h 127"/>
              <a:gd name="T50" fmla="*/ 63 w 130"/>
              <a:gd name="T51" fmla="*/ 99 h 127"/>
              <a:gd name="T52" fmla="*/ 55 w 130"/>
              <a:gd name="T53" fmla="*/ 90 h 127"/>
              <a:gd name="T54" fmla="*/ 49 w 130"/>
              <a:gd name="T55" fmla="*/ 86 h 127"/>
              <a:gd name="T56" fmla="*/ 66 w 130"/>
              <a:gd name="T57" fmla="*/ 90 h 127"/>
              <a:gd name="T58" fmla="*/ 77 w 130"/>
              <a:gd name="T59" fmla="*/ 98 h 127"/>
              <a:gd name="T60" fmla="*/ 66 w 130"/>
              <a:gd name="T61" fmla="*/ 86 h 127"/>
              <a:gd name="T62" fmla="*/ 80 w 130"/>
              <a:gd name="T63" fmla="*/ 95 h 127"/>
              <a:gd name="T64" fmla="*/ 69 w 130"/>
              <a:gd name="T65" fmla="*/ 76 h 127"/>
              <a:gd name="T66" fmla="*/ 88 w 130"/>
              <a:gd name="T67" fmla="*/ 94 h 127"/>
              <a:gd name="T68" fmla="*/ 86 w 130"/>
              <a:gd name="T69" fmla="*/ 89 h 127"/>
              <a:gd name="T70" fmla="*/ 82 w 130"/>
              <a:gd name="T71" fmla="*/ 88 h 127"/>
              <a:gd name="T72" fmla="*/ 93 w 130"/>
              <a:gd name="T73" fmla="*/ 90 h 127"/>
              <a:gd name="T74" fmla="*/ 86 w 130"/>
              <a:gd name="T75" fmla="*/ 86 h 127"/>
              <a:gd name="T76" fmla="*/ 82 w 130"/>
              <a:gd name="T77" fmla="*/ 79 h 127"/>
              <a:gd name="T78" fmla="*/ 100 w 130"/>
              <a:gd name="T79" fmla="*/ 85 h 127"/>
              <a:gd name="T80" fmla="*/ 96 w 130"/>
              <a:gd name="T81" fmla="*/ 84 h 127"/>
              <a:gd name="T82" fmla="*/ 84 w 130"/>
              <a:gd name="T83" fmla="*/ 68 h 127"/>
              <a:gd name="T84" fmla="*/ 100 w 130"/>
              <a:gd name="T85" fmla="*/ 81 h 127"/>
              <a:gd name="T86" fmla="*/ 96 w 130"/>
              <a:gd name="T87" fmla="*/ 74 h 127"/>
              <a:gd name="T88" fmla="*/ 91 w 130"/>
              <a:gd name="T89" fmla="*/ 63 h 127"/>
              <a:gd name="T90" fmla="*/ 87 w 130"/>
              <a:gd name="T91" fmla="*/ 61 h 127"/>
              <a:gd name="T92" fmla="*/ 97 w 130"/>
              <a:gd name="T93" fmla="*/ 63 h 127"/>
              <a:gd name="T94" fmla="*/ 91 w 130"/>
              <a:gd name="T95" fmla="*/ 59 h 127"/>
              <a:gd name="T96" fmla="*/ 87 w 130"/>
              <a:gd name="T97" fmla="*/ 52 h 127"/>
              <a:gd name="T98" fmla="*/ 104 w 130"/>
              <a:gd name="T99" fmla="*/ 58 h 127"/>
              <a:gd name="T100" fmla="*/ 100 w 130"/>
              <a:gd name="T101" fmla="*/ 57 h 127"/>
              <a:gd name="T102" fmla="*/ 92 w 130"/>
              <a:gd name="T103" fmla="*/ 48 h 127"/>
              <a:gd name="T104" fmla="*/ 114 w 130"/>
              <a:gd name="T105" fmla="*/ 64 h 127"/>
              <a:gd name="T106" fmla="*/ 104 w 130"/>
              <a:gd name="T107" fmla="*/ 52 h 127"/>
              <a:gd name="T108" fmla="*/ 103 w 130"/>
              <a:gd name="T109" fmla="*/ 47 h 127"/>
              <a:gd name="T110" fmla="*/ 99 w 130"/>
              <a:gd name="T111" fmla="*/ 46 h 127"/>
              <a:gd name="T112" fmla="*/ 118 w 130"/>
              <a:gd name="T113" fmla="*/ 59 h 127"/>
              <a:gd name="T114" fmla="*/ 107 w 130"/>
              <a:gd name="T115" fmla="*/ 48 h 127"/>
              <a:gd name="T116" fmla="*/ 103 w 130"/>
              <a:gd name="T117" fmla="*/ 41 h 127"/>
              <a:gd name="T118" fmla="*/ 121 w 130"/>
              <a:gd name="T119" fmla="*/ 55 h 127"/>
              <a:gd name="T120" fmla="*/ 120 w 130"/>
              <a:gd name="T121" fmla="*/ 53 h 127"/>
              <a:gd name="T122" fmla="*/ 122 w 130"/>
              <a:gd name="T123" fmla="*/ 48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0" h="127">
                <a:moveTo>
                  <a:pt x="122" y="30"/>
                </a:moveTo>
                <a:cubicBezTo>
                  <a:pt x="122" y="30"/>
                  <a:pt x="122" y="29"/>
                  <a:pt x="122" y="29"/>
                </a:cubicBezTo>
                <a:cubicBezTo>
                  <a:pt x="123" y="28"/>
                  <a:pt x="123" y="27"/>
                  <a:pt x="122" y="25"/>
                </a:cubicBezTo>
                <a:cubicBezTo>
                  <a:pt x="120" y="22"/>
                  <a:pt x="120" y="22"/>
                  <a:pt x="120" y="22"/>
                </a:cubicBezTo>
                <a:cubicBezTo>
                  <a:pt x="119" y="20"/>
                  <a:pt x="118" y="18"/>
                  <a:pt x="118" y="17"/>
                </a:cubicBezTo>
                <a:cubicBezTo>
                  <a:pt x="118" y="17"/>
                  <a:pt x="118" y="15"/>
                  <a:pt x="119" y="14"/>
                </a:cubicBezTo>
                <a:cubicBezTo>
                  <a:pt x="119" y="12"/>
                  <a:pt x="121" y="10"/>
                  <a:pt x="122" y="8"/>
                </a:cubicBezTo>
                <a:cubicBezTo>
                  <a:pt x="125" y="5"/>
                  <a:pt x="125" y="5"/>
                  <a:pt x="125" y="5"/>
                </a:cubicBezTo>
                <a:cubicBezTo>
                  <a:pt x="126" y="4"/>
                  <a:pt x="126" y="2"/>
                  <a:pt x="125" y="1"/>
                </a:cubicBezTo>
                <a:cubicBezTo>
                  <a:pt x="124" y="0"/>
                  <a:pt x="122" y="0"/>
                  <a:pt x="121" y="1"/>
                </a:cubicBezTo>
                <a:cubicBezTo>
                  <a:pt x="118" y="4"/>
                  <a:pt x="118" y="4"/>
                  <a:pt x="118" y="4"/>
                </a:cubicBezTo>
                <a:cubicBezTo>
                  <a:pt x="116" y="6"/>
                  <a:pt x="114" y="9"/>
                  <a:pt x="113" y="11"/>
                </a:cubicBezTo>
                <a:cubicBezTo>
                  <a:pt x="112" y="13"/>
                  <a:pt x="112" y="16"/>
                  <a:pt x="112" y="18"/>
                </a:cubicBezTo>
                <a:cubicBezTo>
                  <a:pt x="112" y="18"/>
                  <a:pt x="112" y="19"/>
                  <a:pt x="112" y="19"/>
                </a:cubicBezTo>
                <a:cubicBezTo>
                  <a:pt x="110" y="15"/>
                  <a:pt x="108" y="13"/>
                  <a:pt x="107" y="12"/>
                </a:cubicBezTo>
                <a:cubicBezTo>
                  <a:pt x="107" y="11"/>
                  <a:pt x="107" y="10"/>
                  <a:pt x="108" y="9"/>
                </a:cubicBezTo>
                <a:cubicBezTo>
                  <a:pt x="109" y="8"/>
                  <a:pt x="109" y="6"/>
                  <a:pt x="108" y="5"/>
                </a:cubicBezTo>
                <a:cubicBezTo>
                  <a:pt x="107" y="4"/>
                  <a:pt x="105" y="3"/>
                  <a:pt x="104" y="4"/>
                </a:cubicBezTo>
                <a:cubicBezTo>
                  <a:pt x="103" y="5"/>
                  <a:pt x="91" y="16"/>
                  <a:pt x="78" y="28"/>
                </a:cubicBezTo>
                <a:cubicBezTo>
                  <a:pt x="66" y="40"/>
                  <a:pt x="45" y="59"/>
                  <a:pt x="32" y="71"/>
                </a:cubicBezTo>
                <a:cubicBezTo>
                  <a:pt x="19" y="83"/>
                  <a:pt x="8" y="93"/>
                  <a:pt x="7" y="94"/>
                </a:cubicBezTo>
                <a:cubicBezTo>
                  <a:pt x="6" y="95"/>
                  <a:pt x="6" y="97"/>
                  <a:pt x="7" y="98"/>
                </a:cubicBezTo>
                <a:cubicBezTo>
                  <a:pt x="8" y="99"/>
                  <a:pt x="10" y="100"/>
                  <a:pt x="11" y="99"/>
                </a:cubicBezTo>
                <a:cubicBezTo>
                  <a:pt x="12" y="98"/>
                  <a:pt x="13" y="98"/>
                  <a:pt x="14" y="99"/>
                </a:cubicBezTo>
                <a:cubicBezTo>
                  <a:pt x="15" y="99"/>
                  <a:pt x="17" y="101"/>
                  <a:pt x="21" y="103"/>
                </a:cubicBezTo>
                <a:cubicBezTo>
                  <a:pt x="20" y="103"/>
                  <a:pt x="20" y="103"/>
                  <a:pt x="20" y="103"/>
                </a:cubicBezTo>
                <a:cubicBezTo>
                  <a:pt x="18" y="103"/>
                  <a:pt x="15" y="103"/>
                  <a:pt x="13" y="104"/>
                </a:cubicBezTo>
                <a:cubicBezTo>
                  <a:pt x="11" y="105"/>
                  <a:pt x="8" y="107"/>
                  <a:pt x="5" y="108"/>
                </a:cubicBezTo>
                <a:cubicBezTo>
                  <a:pt x="2" y="111"/>
                  <a:pt x="2" y="111"/>
                  <a:pt x="2" y="111"/>
                </a:cubicBezTo>
                <a:cubicBezTo>
                  <a:pt x="1" y="112"/>
                  <a:pt x="0" y="114"/>
                  <a:pt x="2" y="115"/>
                </a:cubicBezTo>
                <a:cubicBezTo>
                  <a:pt x="3" y="117"/>
                  <a:pt x="5" y="117"/>
                  <a:pt x="6" y="116"/>
                </a:cubicBezTo>
                <a:cubicBezTo>
                  <a:pt x="9" y="113"/>
                  <a:pt x="9" y="113"/>
                  <a:pt x="9" y="113"/>
                </a:cubicBezTo>
                <a:cubicBezTo>
                  <a:pt x="11" y="112"/>
                  <a:pt x="14" y="110"/>
                  <a:pt x="15" y="110"/>
                </a:cubicBezTo>
                <a:cubicBezTo>
                  <a:pt x="16" y="109"/>
                  <a:pt x="18" y="109"/>
                  <a:pt x="19" y="109"/>
                </a:cubicBezTo>
                <a:cubicBezTo>
                  <a:pt x="19" y="109"/>
                  <a:pt x="21" y="110"/>
                  <a:pt x="23" y="112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7" y="115"/>
                  <a:pt x="29" y="115"/>
                  <a:pt x="30" y="114"/>
                </a:cubicBezTo>
                <a:cubicBezTo>
                  <a:pt x="30" y="114"/>
                  <a:pt x="31" y="114"/>
                  <a:pt x="31" y="114"/>
                </a:cubicBezTo>
                <a:cubicBezTo>
                  <a:pt x="31" y="113"/>
                  <a:pt x="32" y="112"/>
                  <a:pt x="31" y="110"/>
                </a:cubicBezTo>
                <a:cubicBezTo>
                  <a:pt x="35" y="113"/>
                  <a:pt x="40" y="115"/>
                  <a:pt x="46" y="117"/>
                </a:cubicBezTo>
                <a:cubicBezTo>
                  <a:pt x="46" y="117"/>
                  <a:pt x="46" y="117"/>
                  <a:pt x="46" y="116"/>
                </a:cubicBezTo>
                <a:cubicBezTo>
                  <a:pt x="46" y="116"/>
                  <a:pt x="48" y="116"/>
                  <a:pt x="48" y="117"/>
                </a:cubicBezTo>
                <a:cubicBezTo>
                  <a:pt x="49" y="117"/>
                  <a:pt x="49" y="118"/>
                  <a:pt x="49" y="118"/>
                </a:cubicBezTo>
                <a:cubicBezTo>
                  <a:pt x="51" y="119"/>
                  <a:pt x="54" y="119"/>
                  <a:pt x="56" y="119"/>
                </a:cubicBezTo>
                <a:cubicBezTo>
                  <a:pt x="56" y="119"/>
                  <a:pt x="56" y="119"/>
                  <a:pt x="56" y="119"/>
                </a:cubicBezTo>
                <a:cubicBezTo>
                  <a:pt x="56" y="119"/>
                  <a:pt x="57" y="119"/>
                  <a:pt x="58" y="119"/>
                </a:cubicBezTo>
                <a:cubicBezTo>
                  <a:pt x="58" y="119"/>
                  <a:pt x="59" y="120"/>
                  <a:pt x="59" y="120"/>
                </a:cubicBezTo>
                <a:cubicBezTo>
                  <a:pt x="60" y="120"/>
                  <a:pt x="61" y="120"/>
                  <a:pt x="62" y="120"/>
                </a:cubicBezTo>
                <a:cubicBezTo>
                  <a:pt x="61" y="119"/>
                  <a:pt x="61" y="118"/>
                  <a:pt x="61" y="118"/>
                </a:cubicBezTo>
                <a:cubicBezTo>
                  <a:pt x="62" y="117"/>
                  <a:pt x="63" y="117"/>
                  <a:pt x="64" y="118"/>
                </a:cubicBezTo>
                <a:cubicBezTo>
                  <a:pt x="64" y="119"/>
                  <a:pt x="65" y="119"/>
                  <a:pt x="65" y="120"/>
                </a:cubicBezTo>
                <a:cubicBezTo>
                  <a:pt x="71" y="119"/>
                  <a:pt x="80" y="115"/>
                  <a:pt x="88" y="109"/>
                </a:cubicBezTo>
                <a:cubicBezTo>
                  <a:pt x="88" y="110"/>
                  <a:pt x="87" y="111"/>
                  <a:pt x="87" y="111"/>
                </a:cubicBezTo>
                <a:cubicBezTo>
                  <a:pt x="85" y="115"/>
                  <a:pt x="85" y="120"/>
                  <a:pt x="85" y="123"/>
                </a:cubicBezTo>
                <a:cubicBezTo>
                  <a:pt x="86" y="126"/>
                  <a:pt x="87" y="127"/>
                  <a:pt x="89" y="126"/>
                </a:cubicBezTo>
                <a:cubicBezTo>
                  <a:pt x="91" y="124"/>
                  <a:pt x="96" y="119"/>
                  <a:pt x="100" y="115"/>
                </a:cubicBezTo>
                <a:cubicBezTo>
                  <a:pt x="105" y="111"/>
                  <a:pt x="113" y="104"/>
                  <a:pt x="117" y="99"/>
                </a:cubicBezTo>
                <a:cubicBezTo>
                  <a:pt x="122" y="95"/>
                  <a:pt x="127" y="90"/>
                  <a:pt x="129" y="89"/>
                </a:cubicBezTo>
                <a:cubicBezTo>
                  <a:pt x="130" y="87"/>
                  <a:pt x="129" y="85"/>
                  <a:pt x="127" y="85"/>
                </a:cubicBezTo>
                <a:cubicBezTo>
                  <a:pt x="124" y="84"/>
                  <a:pt x="118" y="84"/>
                  <a:pt x="115" y="86"/>
                </a:cubicBezTo>
                <a:cubicBezTo>
                  <a:pt x="114" y="86"/>
                  <a:pt x="113" y="86"/>
                  <a:pt x="113" y="87"/>
                </a:cubicBezTo>
                <a:cubicBezTo>
                  <a:pt x="119" y="78"/>
                  <a:pt x="124" y="69"/>
                  <a:pt x="125" y="62"/>
                </a:cubicBezTo>
                <a:cubicBezTo>
                  <a:pt x="125" y="62"/>
                  <a:pt x="125" y="62"/>
                  <a:pt x="125" y="62"/>
                </a:cubicBezTo>
                <a:cubicBezTo>
                  <a:pt x="124" y="61"/>
                  <a:pt x="124" y="60"/>
                  <a:pt x="124" y="59"/>
                </a:cubicBezTo>
                <a:cubicBezTo>
                  <a:pt x="125" y="59"/>
                  <a:pt x="125" y="59"/>
                  <a:pt x="125" y="59"/>
                </a:cubicBezTo>
                <a:cubicBezTo>
                  <a:pt x="125" y="57"/>
                  <a:pt x="125" y="55"/>
                  <a:pt x="125" y="52"/>
                </a:cubicBezTo>
                <a:cubicBezTo>
                  <a:pt x="124" y="53"/>
                  <a:pt x="124" y="52"/>
                  <a:pt x="123" y="52"/>
                </a:cubicBezTo>
                <a:cubicBezTo>
                  <a:pt x="122" y="51"/>
                  <a:pt x="122" y="50"/>
                  <a:pt x="123" y="49"/>
                </a:cubicBezTo>
                <a:cubicBezTo>
                  <a:pt x="123" y="49"/>
                  <a:pt x="124" y="49"/>
                  <a:pt x="124" y="49"/>
                </a:cubicBezTo>
                <a:cubicBezTo>
                  <a:pt x="123" y="42"/>
                  <a:pt x="121" y="35"/>
                  <a:pt x="118" y="30"/>
                </a:cubicBezTo>
                <a:cubicBezTo>
                  <a:pt x="119" y="30"/>
                  <a:pt x="120" y="30"/>
                  <a:pt x="122" y="30"/>
                </a:cubicBezTo>
                <a:close/>
                <a:moveTo>
                  <a:pt x="62" y="79"/>
                </a:moveTo>
                <a:cubicBezTo>
                  <a:pt x="63" y="78"/>
                  <a:pt x="64" y="78"/>
                  <a:pt x="65" y="79"/>
                </a:cubicBezTo>
                <a:cubicBezTo>
                  <a:pt x="66" y="80"/>
                  <a:pt x="66" y="81"/>
                  <a:pt x="65" y="82"/>
                </a:cubicBezTo>
                <a:cubicBezTo>
                  <a:pt x="64" y="82"/>
                  <a:pt x="63" y="82"/>
                  <a:pt x="62" y="81"/>
                </a:cubicBezTo>
                <a:cubicBezTo>
                  <a:pt x="61" y="81"/>
                  <a:pt x="61" y="79"/>
                  <a:pt x="62" y="79"/>
                </a:cubicBezTo>
                <a:close/>
                <a:moveTo>
                  <a:pt x="55" y="81"/>
                </a:moveTo>
                <a:cubicBezTo>
                  <a:pt x="56" y="80"/>
                  <a:pt x="57" y="80"/>
                  <a:pt x="58" y="81"/>
                </a:cubicBezTo>
                <a:cubicBezTo>
                  <a:pt x="59" y="82"/>
                  <a:pt x="59" y="83"/>
                  <a:pt x="58" y="84"/>
                </a:cubicBezTo>
                <a:cubicBezTo>
                  <a:pt x="57" y="85"/>
                  <a:pt x="56" y="84"/>
                  <a:pt x="55" y="84"/>
                </a:cubicBezTo>
                <a:cubicBezTo>
                  <a:pt x="55" y="83"/>
                  <a:pt x="55" y="82"/>
                  <a:pt x="55" y="81"/>
                </a:cubicBezTo>
                <a:close/>
                <a:moveTo>
                  <a:pt x="59" y="85"/>
                </a:moveTo>
                <a:cubicBezTo>
                  <a:pt x="60" y="84"/>
                  <a:pt x="61" y="84"/>
                  <a:pt x="62" y="85"/>
                </a:cubicBezTo>
                <a:cubicBezTo>
                  <a:pt x="63" y="86"/>
                  <a:pt x="63" y="87"/>
                  <a:pt x="62" y="88"/>
                </a:cubicBezTo>
                <a:cubicBezTo>
                  <a:pt x="61" y="89"/>
                  <a:pt x="60" y="89"/>
                  <a:pt x="59" y="88"/>
                </a:cubicBezTo>
                <a:cubicBezTo>
                  <a:pt x="59" y="87"/>
                  <a:pt x="59" y="86"/>
                  <a:pt x="59" y="85"/>
                </a:cubicBezTo>
                <a:close/>
                <a:moveTo>
                  <a:pt x="46" y="90"/>
                </a:moveTo>
                <a:cubicBezTo>
                  <a:pt x="47" y="89"/>
                  <a:pt x="48" y="89"/>
                  <a:pt x="49" y="90"/>
                </a:cubicBezTo>
                <a:cubicBezTo>
                  <a:pt x="50" y="91"/>
                  <a:pt x="49" y="92"/>
                  <a:pt x="49" y="93"/>
                </a:cubicBezTo>
                <a:cubicBezTo>
                  <a:pt x="48" y="93"/>
                  <a:pt x="47" y="93"/>
                  <a:pt x="46" y="92"/>
                </a:cubicBezTo>
                <a:cubicBezTo>
                  <a:pt x="45" y="92"/>
                  <a:pt x="45" y="90"/>
                  <a:pt x="46" y="90"/>
                </a:cubicBezTo>
                <a:close/>
                <a:moveTo>
                  <a:pt x="50" y="94"/>
                </a:moveTo>
                <a:cubicBezTo>
                  <a:pt x="51" y="93"/>
                  <a:pt x="52" y="93"/>
                  <a:pt x="53" y="94"/>
                </a:cubicBezTo>
                <a:cubicBezTo>
                  <a:pt x="54" y="95"/>
                  <a:pt x="53" y="96"/>
                  <a:pt x="53" y="97"/>
                </a:cubicBezTo>
                <a:cubicBezTo>
                  <a:pt x="52" y="98"/>
                  <a:pt x="51" y="98"/>
                  <a:pt x="50" y="97"/>
                </a:cubicBezTo>
                <a:cubicBezTo>
                  <a:pt x="49" y="96"/>
                  <a:pt x="49" y="95"/>
                  <a:pt x="50" y="94"/>
                </a:cubicBezTo>
                <a:close/>
                <a:moveTo>
                  <a:pt x="43" y="96"/>
                </a:moveTo>
                <a:cubicBezTo>
                  <a:pt x="44" y="95"/>
                  <a:pt x="45" y="95"/>
                  <a:pt x="46" y="96"/>
                </a:cubicBezTo>
                <a:cubicBezTo>
                  <a:pt x="47" y="97"/>
                  <a:pt x="47" y="98"/>
                  <a:pt x="46" y="99"/>
                </a:cubicBezTo>
                <a:cubicBezTo>
                  <a:pt x="45" y="100"/>
                  <a:pt x="44" y="100"/>
                  <a:pt x="43" y="99"/>
                </a:cubicBezTo>
                <a:cubicBezTo>
                  <a:pt x="42" y="98"/>
                  <a:pt x="42" y="97"/>
                  <a:pt x="43" y="96"/>
                </a:cubicBezTo>
                <a:close/>
                <a:moveTo>
                  <a:pt x="47" y="114"/>
                </a:moveTo>
                <a:cubicBezTo>
                  <a:pt x="46" y="113"/>
                  <a:pt x="46" y="112"/>
                  <a:pt x="47" y="112"/>
                </a:cubicBezTo>
                <a:cubicBezTo>
                  <a:pt x="47" y="111"/>
                  <a:pt x="48" y="111"/>
                  <a:pt x="49" y="112"/>
                </a:cubicBezTo>
                <a:cubicBezTo>
                  <a:pt x="50" y="113"/>
                  <a:pt x="50" y="114"/>
                  <a:pt x="50" y="114"/>
                </a:cubicBezTo>
                <a:cubicBezTo>
                  <a:pt x="49" y="115"/>
                  <a:pt x="48" y="115"/>
                  <a:pt x="47" y="114"/>
                </a:cubicBezTo>
                <a:close/>
                <a:moveTo>
                  <a:pt x="54" y="118"/>
                </a:moveTo>
                <a:cubicBezTo>
                  <a:pt x="54" y="118"/>
                  <a:pt x="53" y="118"/>
                  <a:pt x="52" y="118"/>
                </a:cubicBezTo>
                <a:cubicBezTo>
                  <a:pt x="51" y="117"/>
                  <a:pt x="51" y="116"/>
                  <a:pt x="51" y="115"/>
                </a:cubicBezTo>
                <a:cubicBezTo>
                  <a:pt x="52" y="115"/>
                  <a:pt x="53" y="115"/>
                  <a:pt x="54" y="116"/>
                </a:cubicBezTo>
                <a:cubicBezTo>
                  <a:pt x="55" y="117"/>
                  <a:pt x="55" y="117"/>
                  <a:pt x="54" y="118"/>
                </a:cubicBezTo>
                <a:close/>
                <a:moveTo>
                  <a:pt x="43" y="106"/>
                </a:moveTo>
                <a:cubicBezTo>
                  <a:pt x="42" y="106"/>
                  <a:pt x="41" y="106"/>
                  <a:pt x="40" y="105"/>
                </a:cubicBezTo>
                <a:cubicBezTo>
                  <a:pt x="40" y="105"/>
                  <a:pt x="40" y="103"/>
                  <a:pt x="40" y="103"/>
                </a:cubicBezTo>
                <a:cubicBezTo>
                  <a:pt x="41" y="102"/>
                  <a:pt x="43" y="102"/>
                  <a:pt x="43" y="103"/>
                </a:cubicBezTo>
                <a:cubicBezTo>
                  <a:pt x="44" y="104"/>
                  <a:pt x="44" y="105"/>
                  <a:pt x="43" y="106"/>
                </a:cubicBezTo>
                <a:close/>
                <a:moveTo>
                  <a:pt x="53" y="113"/>
                </a:moveTo>
                <a:cubicBezTo>
                  <a:pt x="52" y="112"/>
                  <a:pt x="52" y="111"/>
                  <a:pt x="52" y="110"/>
                </a:cubicBezTo>
                <a:cubicBezTo>
                  <a:pt x="53" y="110"/>
                  <a:pt x="54" y="110"/>
                  <a:pt x="55" y="111"/>
                </a:cubicBezTo>
                <a:cubicBezTo>
                  <a:pt x="56" y="111"/>
                  <a:pt x="56" y="113"/>
                  <a:pt x="55" y="113"/>
                </a:cubicBezTo>
                <a:cubicBezTo>
                  <a:pt x="55" y="114"/>
                  <a:pt x="54" y="113"/>
                  <a:pt x="53" y="113"/>
                </a:cubicBezTo>
                <a:close/>
                <a:moveTo>
                  <a:pt x="60" y="117"/>
                </a:moveTo>
                <a:cubicBezTo>
                  <a:pt x="59" y="117"/>
                  <a:pt x="58" y="117"/>
                  <a:pt x="57" y="116"/>
                </a:cubicBezTo>
                <a:cubicBezTo>
                  <a:pt x="56" y="116"/>
                  <a:pt x="56" y="115"/>
                  <a:pt x="57" y="114"/>
                </a:cubicBezTo>
                <a:cubicBezTo>
                  <a:pt x="57" y="114"/>
                  <a:pt x="59" y="114"/>
                  <a:pt x="59" y="115"/>
                </a:cubicBezTo>
                <a:cubicBezTo>
                  <a:pt x="60" y="115"/>
                  <a:pt x="60" y="116"/>
                  <a:pt x="60" y="117"/>
                </a:cubicBezTo>
                <a:close/>
                <a:moveTo>
                  <a:pt x="50" y="103"/>
                </a:moveTo>
                <a:cubicBezTo>
                  <a:pt x="49" y="104"/>
                  <a:pt x="48" y="104"/>
                  <a:pt x="47" y="103"/>
                </a:cubicBezTo>
                <a:cubicBezTo>
                  <a:pt x="46" y="102"/>
                  <a:pt x="46" y="101"/>
                  <a:pt x="47" y="100"/>
                </a:cubicBezTo>
                <a:cubicBezTo>
                  <a:pt x="48" y="100"/>
                  <a:pt x="49" y="100"/>
                  <a:pt x="50" y="101"/>
                </a:cubicBezTo>
                <a:cubicBezTo>
                  <a:pt x="51" y="101"/>
                  <a:pt x="51" y="103"/>
                  <a:pt x="50" y="103"/>
                </a:cubicBezTo>
                <a:close/>
                <a:moveTo>
                  <a:pt x="59" y="111"/>
                </a:moveTo>
                <a:cubicBezTo>
                  <a:pt x="58" y="111"/>
                  <a:pt x="58" y="110"/>
                  <a:pt x="58" y="109"/>
                </a:cubicBezTo>
                <a:cubicBezTo>
                  <a:pt x="59" y="108"/>
                  <a:pt x="60" y="108"/>
                  <a:pt x="61" y="109"/>
                </a:cubicBezTo>
                <a:cubicBezTo>
                  <a:pt x="62" y="110"/>
                  <a:pt x="62" y="111"/>
                  <a:pt x="61" y="112"/>
                </a:cubicBezTo>
                <a:cubicBezTo>
                  <a:pt x="61" y="112"/>
                  <a:pt x="59" y="112"/>
                  <a:pt x="59" y="111"/>
                </a:cubicBezTo>
                <a:close/>
                <a:moveTo>
                  <a:pt x="66" y="115"/>
                </a:moveTo>
                <a:cubicBezTo>
                  <a:pt x="65" y="116"/>
                  <a:pt x="64" y="116"/>
                  <a:pt x="63" y="115"/>
                </a:cubicBezTo>
                <a:cubicBezTo>
                  <a:pt x="62" y="114"/>
                  <a:pt x="62" y="113"/>
                  <a:pt x="63" y="113"/>
                </a:cubicBezTo>
                <a:cubicBezTo>
                  <a:pt x="63" y="112"/>
                  <a:pt x="64" y="112"/>
                  <a:pt x="65" y="113"/>
                </a:cubicBezTo>
                <a:cubicBezTo>
                  <a:pt x="66" y="114"/>
                  <a:pt x="66" y="115"/>
                  <a:pt x="66" y="115"/>
                </a:cubicBezTo>
                <a:close/>
                <a:moveTo>
                  <a:pt x="54" y="101"/>
                </a:moveTo>
                <a:cubicBezTo>
                  <a:pt x="53" y="100"/>
                  <a:pt x="53" y="99"/>
                  <a:pt x="54" y="98"/>
                </a:cubicBezTo>
                <a:cubicBezTo>
                  <a:pt x="55" y="97"/>
                  <a:pt x="56" y="97"/>
                  <a:pt x="57" y="98"/>
                </a:cubicBezTo>
                <a:cubicBezTo>
                  <a:pt x="57" y="99"/>
                  <a:pt x="57" y="100"/>
                  <a:pt x="57" y="101"/>
                </a:cubicBezTo>
                <a:cubicBezTo>
                  <a:pt x="56" y="102"/>
                  <a:pt x="55" y="102"/>
                  <a:pt x="54" y="101"/>
                </a:cubicBezTo>
                <a:close/>
                <a:moveTo>
                  <a:pt x="67" y="110"/>
                </a:moveTo>
                <a:cubicBezTo>
                  <a:pt x="67" y="111"/>
                  <a:pt x="65" y="111"/>
                  <a:pt x="65" y="110"/>
                </a:cubicBezTo>
                <a:cubicBezTo>
                  <a:pt x="64" y="109"/>
                  <a:pt x="64" y="108"/>
                  <a:pt x="64" y="107"/>
                </a:cubicBezTo>
                <a:cubicBezTo>
                  <a:pt x="65" y="106"/>
                  <a:pt x="66" y="107"/>
                  <a:pt x="67" y="107"/>
                </a:cubicBezTo>
                <a:cubicBezTo>
                  <a:pt x="68" y="108"/>
                  <a:pt x="68" y="109"/>
                  <a:pt x="67" y="110"/>
                </a:cubicBezTo>
                <a:close/>
                <a:moveTo>
                  <a:pt x="63" y="99"/>
                </a:moveTo>
                <a:cubicBezTo>
                  <a:pt x="63" y="100"/>
                  <a:pt x="61" y="100"/>
                  <a:pt x="60" y="99"/>
                </a:cubicBezTo>
                <a:cubicBezTo>
                  <a:pt x="60" y="98"/>
                  <a:pt x="60" y="97"/>
                  <a:pt x="61" y="96"/>
                </a:cubicBezTo>
                <a:cubicBezTo>
                  <a:pt x="61" y="95"/>
                  <a:pt x="63" y="95"/>
                  <a:pt x="63" y="96"/>
                </a:cubicBezTo>
                <a:cubicBezTo>
                  <a:pt x="64" y="97"/>
                  <a:pt x="64" y="98"/>
                  <a:pt x="63" y="99"/>
                </a:cubicBezTo>
                <a:close/>
                <a:moveTo>
                  <a:pt x="59" y="95"/>
                </a:moveTo>
                <a:cubicBezTo>
                  <a:pt x="59" y="95"/>
                  <a:pt x="57" y="95"/>
                  <a:pt x="57" y="94"/>
                </a:cubicBezTo>
                <a:cubicBezTo>
                  <a:pt x="56" y="94"/>
                  <a:pt x="56" y="92"/>
                  <a:pt x="57" y="92"/>
                </a:cubicBezTo>
                <a:cubicBezTo>
                  <a:pt x="57" y="91"/>
                  <a:pt x="59" y="91"/>
                  <a:pt x="59" y="92"/>
                </a:cubicBezTo>
                <a:cubicBezTo>
                  <a:pt x="60" y="93"/>
                  <a:pt x="60" y="94"/>
                  <a:pt x="59" y="95"/>
                </a:cubicBezTo>
                <a:close/>
                <a:moveTo>
                  <a:pt x="55" y="90"/>
                </a:moveTo>
                <a:cubicBezTo>
                  <a:pt x="55" y="91"/>
                  <a:pt x="53" y="91"/>
                  <a:pt x="53" y="90"/>
                </a:cubicBezTo>
                <a:cubicBezTo>
                  <a:pt x="52" y="89"/>
                  <a:pt x="52" y="88"/>
                  <a:pt x="53" y="87"/>
                </a:cubicBezTo>
                <a:cubicBezTo>
                  <a:pt x="53" y="87"/>
                  <a:pt x="55" y="87"/>
                  <a:pt x="55" y="87"/>
                </a:cubicBezTo>
                <a:cubicBezTo>
                  <a:pt x="56" y="88"/>
                  <a:pt x="56" y="90"/>
                  <a:pt x="55" y="90"/>
                </a:cubicBezTo>
                <a:close/>
                <a:moveTo>
                  <a:pt x="51" y="86"/>
                </a:moveTo>
                <a:cubicBezTo>
                  <a:pt x="51" y="87"/>
                  <a:pt x="49" y="87"/>
                  <a:pt x="49" y="86"/>
                </a:cubicBezTo>
                <a:cubicBezTo>
                  <a:pt x="48" y="85"/>
                  <a:pt x="48" y="84"/>
                  <a:pt x="49" y="83"/>
                </a:cubicBezTo>
                <a:cubicBezTo>
                  <a:pt x="49" y="82"/>
                  <a:pt x="51" y="82"/>
                  <a:pt x="52" y="83"/>
                </a:cubicBezTo>
                <a:cubicBezTo>
                  <a:pt x="52" y="84"/>
                  <a:pt x="52" y="85"/>
                  <a:pt x="51" y="86"/>
                </a:cubicBezTo>
                <a:close/>
                <a:moveTo>
                  <a:pt x="63" y="92"/>
                </a:moveTo>
                <a:cubicBezTo>
                  <a:pt x="62" y="91"/>
                  <a:pt x="63" y="90"/>
                  <a:pt x="63" y="89"/>
                </a:cubicBezTo>
                <a:cubicBezTo>
                  <a:pt x="64" y="89"/>
                  <a:pt x="65" y="89"/>
                  <a:pt x="66" y="90"/>
                </a:cubicBezTo>
                <a:cubicBezTo>
                  <a:pt x="67" y="90"/>
                  <a:pt x="67" y="92"/>
                  <a:pt x="66" y="92"/>
                </a:cubicBezTo>
                <a:cubicBezTo>
                  <a:pt x="65" y="93"/>
                  <a:pt x="64" y="93"/>
                  <a:pt x="63" y="92"/>
                </a:cubicBezTo>
                <a:close/>
                <a:moveTo>
                  <a:pt x="77" y="101"/>
                </a:moveTo>
                <a:cubicBezTo>
                  <a:pt x="76" y="102"/>
                  <a:pt x="75" y="102"/>
                  <a:pt x="74" y="101"/>
                </a:cubicBezTo>
                <a:cubicBezTo>
                  <a:pt x="73" y="100"/>
                  <a:pt x="73" y="99"/>
                  <a:pt x="74" y="98"/>
                </a:cubicBezTo>
                <a:cubicBezTo>
                  <a:pt x="75" y="97"/>
                  <a:pt x="76" y="97"/>
                  <a:pt x="77" y="98"/>
                </a:cubicBezTo>
                <a:cubicBezTo>
                  <a:pt x="78" y="99"/>
                  <a:pt x="78" y="100"/>
                  <a:pt x="77" y="101"/>
                </a:cubicBezTo>
                <a:close/>
                <a:moveTo>
                  <a:pt x="66" y="86"/>
                </a:moveTo>
                <a:cubicBezTo>
                  <a:pt x="65" y="85"/>
                  <a:pt x="65" y="84"/>
                  <a:pt x="66" y="83"/>
                </a:cubicBezTo>
                <a:cubicBezTo>
                  <a:pt x="67" y="82"/>
                  <a:pt x="68" y="82"/>
                  <a:pt x="69" y="83"/>
                </a:cubicBezTo>
                <a:cubicBezTo>
                  <a:pt x="70" y="84"/>
                  <a:pt x="70" y="85"/>
                  <a:pt x="69" y="86"/>
                </a:cubicBezTo>
                <a:cubicBezTo>
                  <a:pt x="68" y="87"/>
                  <a:pt x="67" y="87"/>
                  <a:pt x="66" y="86"/>
                </a:cubicBezTo>
                <a:close/>
                <a:moveTo>
                  <a:pt x="84" y="99"/>
                </a:moveTo>
                <a:cubicBezTo>
                  <a:pt x="83" y="100"/>
                  <a:pt x="81" y="100"/>
                  <a:pt x="81" y="99"/>
                </a:cubicBezTo>
                <a:cubicBezTo>
                  <a:pt x="80" y="98"/>
                  <a:pt x="80" y="97"/>
                  <a:pt x="81" y="96"/>
                </a:cubicBezTo>
                <a:cubicBezTo>
                  <a:pt x="82" y="95"/>
                  <a:pt x="83" y="95"/>
                  <a:pt x="84" y="96"/>
                </a:cubicBezTo>
                <a:cubicBezTo>
                  <a:pt x="84" y="97"/>
                  <a:pt x="84" y="98"/>
                  <a:pt x="84" y="99"/>
                </a:cubicBezTo>
                <a:close/>
                <a:moveTo>
                  <a:pt x="80" y="95"/>
                </a:moveTo>
                <a:cubicBezTo>
                  <a:pt x="79" y="95"/>
                  <a:pt x="77" y="95"/>
                  <a:pt x="77" y="94"/>
                </a:cubicBezTo>
                <a:cubicBezTo>
                  <a:pt x="76" y="94"/>
                  <a:pt x="76" y="92"/>
                  <a:pt x="77" y="92"/>
                </a:cubicBezTo>
                <a:cubicBezTo>
                  <a:pt x="78" y="91"/>
                  <a:pt x="79" y="91"/>
                  <a:pt x="80" y="92"/>
                </a:cubicBezTo>
                <a:cubicBezTo>
                  <a:pt x="80" y="93"/>
                  <a:pt x="80" y="94"/>
                  <a:pt x="80" y="95"/>
                </a:cubicBezTo>
                <a:close/>
                <a:moveTo>
                  <a:pt x="69" y="79"/>
                </a:moveTo>
                <a:cubicBezTo>
                  <a:pt x="68" y="78"/>
                  <a:pt x="68" y="77"/>
                  <a:pt x="69" y="76"/>
                </a:cubicBezTo>
                <a:cubicBezTo>
                  <a:pt x="70" y="76"/>
                  <a:pt x="71" y="76"/>
                  <a:pt x="72" y="76"/>
                </a:cubicBezTo>
                <a:cubicBezTo>
                  <a:pt x="72" y="77"/>
                  <a:pt x="72" y="79"/>
                  <a:pt x="72" y="79"/>
                </a:cubicBezTo>
                <a:cubicBezTo>
                  <a:pt x="71" y="80"/>
                  <a:pt x="69" y="80"/>
                  <a:pt x="69" y="79"/>
                </a:cubicBezTo>
                <a:close/>
                <a:moveTo>
                  <a:pt x="90" y="97"/>
                </a:moveTo>
                <a:cubicBezTo>
                  <a:pt x="89" y="97"/>
                  <a:pt x="88" y="97"/>
                  <a:pt x="87" y="96"/>
                </a:cubicBezTo>
                <a:cubicBezTo>
                  <a:pt x="87" y="96"/>
                  <a:pt x="87" y="94"/>
                  <a:pt x="88" y="94"/>
                </a:cubicBezTo>
                <a:cubicBezTo>
                  <a:pt x="88" y="93"/>
                  <a:pt x="90" y="93"/>
                  <a:pt x="90" y="94"/>
                </a:cubicBezTo>
                <a:cubicBezTo>
                  <a:pt x="91" y="95"/>
                  <a:pt x="91" y="96"/>
                  <a:pt x="90" y="97"/>
                </a:cubicBezTo>
                <a:close/>
                <a:moveTo>
                  <a:pt x="86" y="92"/>
                </a:moveTo>
                <a:cubicBezTo>
                  <a:pt x="85" y="93"/>
                  <a:pt x="84" y="93"/>
                  <a:pt x="83" y="92"/>
                </a:cubicBezTo>
                <a:cubicBezTo>
                  <a:pt x="83" y="91"/>
                  <a:pt x="83" y="90"/>
                  <a:pt x="84" y="89"/>
                </a:cubicBezTo>
                <a:cubicBezTo>
                  <a:pt x="84" y="89"/>
                  <a:pt x="86" y="89"/>
                  <a:pt x="86" y="89"/>
                </a:cubicBezTo>
                <a:cubicBezTo>
                  <a:pt x="87" y="90"/>
                  <a:pt x="87" y="92"/>
                  <a:pt x="86" y="92"/>
                </a:cubicBezTo>
                <a:close/>
                <a:moveTo>
                  <a:pt x="82" y="88"/>
                </a:moveTo>
                <a:cubicBezTo>
                  <a:pt x="81" y="89"/>
                  <a:pt x="80" y="89"/>
                  <a:pt x="79" y="88"/>
                </a:cubicBezTo>
                <a:cubicBezTo>
                  <a:pt x="79" y="87"/>
                  <a:pt x="79" y="86"/>
                  <a:pt x="80" y="85"/>
                </a:cubicBezTo>
                <a:cubicBezTo>
                  <a:pt x="80" y="84"/>
                  <a:pt x="82" y="84"/>
                  <a:pt x="82" y="85"/>
                </a:cubicBezTo>
                <a:cubicBezTo>
                  <a:pt x="83" y="86"/>
                  <a:pt x="83" y="87"/>
                  <a:pt x="82" y="88"/>
                </a:cubicBezTo>
                <a:close/>
                <a:moveTo>
                  <a:pt x="97" y="94"/>
                </a:moveTo>
                <a:cubicBezTo>
                  <a:pt x="96" y="95"/>
                  <a:pt x="95" y="95"/>
                  <a:pt x="94" y="94"/>
                </a:cubicBezTo>
                <a:cubicBezTo>
                  <a:pt x="93" y="93"/>
                  <a:pt x="93" y="92"/>
                  <a:pt x="94" y="91"/>
                </a:cubicBezTo>
                <a:cubicBezTo>
                  <a:pt x="95" y="91"/>
                  <a:pt x="96" y="91"/>
                  <a:pt x="97" y="92"/>
                </a:cubicBezTo>
                <a:cubicBezTo>
                  <a:pt x="98" y="92"/>
                  <a:pt x="98" y="94"/>
                  <a:pt x="97" y="94"/>
                </a:cubicBezTo>
                <a:close/>
                <a:moveTo>
                  <a:pt x="93" y="90"/>
                </a:moveTo>
                <a:cubicBezTo>
                  <a:pt x="92" y="91"/>
                  <a:pt x="91" y="91"/>
                  <a:pt x="90" y="90"/>
                </a:cubicBezTo>
                <a:cubicBezTo>
                  <a:pt x="89" y="89"/>
                  <a:pt x="89" y="88"/>
                  <a:pt x="90" y="87"/>
                </a:cubicBezTo>
                <a:cubicBezTo>
                  <a:pt x="91" y="86"/>
                  <a:pt x="92" y="86"/>
                  <a:pt x="93" y="87"/>
                </a:cubicBezTo>
                <a:cubicBezTo>
                  <a:pt x="94" y="88"/>
                  <a:pt x="94" y="89"/>
                  <a:pt x="93" y="90"/>
                </a:cubicBezTo>
                <a:close/>
                <a:moveTo>
                  <a:pt x="89" y="86"/>
                </a:moveTo>
                <a:cubicBezTo>
                  <a:pt x="88" y="87"/>
                  <a:pt x="87" y="86"/>
                  <a:pt x="86" y="86"/>
                </a:cubicBezTo>
                <a:cubicBezTo>
                  <a:pt x="85" y="85"/>
                  <a:pt x="85" y="84"/>
                  <a:pt x="86" y="83"/>
                </a:cubicBezTo>
                <a:cubicBezTo>
                  <a:pt x="87" y="82"/>
                  <a:pt x="88" y="82"/>
                  <a:pt x="89" y="83"/>
                </a:cubicBezTo>
                <a:cubicBezTo>
                  <a:pt x="90" y="84"/>
                  <a:pt x="90" y="85"/>
                  <a:pt x="89" y="86"/>
                </a:cubicBezTo>
                <a:close/>
                <a:moveTo>
                  <a:pt x="85" y="81"/>
                </a:moveTo>
                <a:cubicBezTo>
                  <a:pt x="84" y="82"/>
                  <a:pt x="83" y="82"/>
                  <a:pt x="82" y="81"/>
                </a:cubicBezTo>
                <a:cubicBezTo>
                  <a:pt x="81" y="81"/>
                  <a:pt x="81" y="79"/>
                  <a:pt x="82" y="79"/>
                </a:cubicBezTo>
                <a:cubicBezTo>
                  <a:pt x="83" y="78"/>
                  <a:pt x="84" y="78"/>
                  <a:pt x="85" y="79"/>
                </a:cubicBezTo>
                <a:cubicBezTo>
                  <a:pt x="86" y="79"/>
                  <a:pt x="86" y="81"/>
                  <a:pt x="85" y="81"/>
                </a:cubicBezTo>
                <a:close/>
                <a:moveTo>
                  <a:pt x="100" y="88"/>
                </a:moveTo>
                <a:cubicBezTo>
                  <a:pt x="99" y="89"/>
                  <a:pt x="98" y="89"/>
                  <a:pt x="97" y="88"/>
                </a:cubicBezTo>
                <a:cubicBezTo>
                  <a:pt x="96" y="87"/>
                  <a:pt x="96" y="86"/>
                  <a:pt x="97" y="85"/>
                </a:cubicBezTo>
                <a:cubicBezTo>
                  <a:pt x="98" y="84"/>
                  <a:pt x="99" y="84"/>
                  <a:pt x="100" y="85"/>
                </a:cubicBezTo>
                <a:cubicBezTo>
                  <a:pt x="101" y="86"/>
                  <a:pt x="101" y="87"/>
                  <a:pt x="100" y="88"/>
                </a:cubicBezTo>
                <a:close/>
                <a:moveTo>
                  <a:pt x="96" y="84"/>
                </a:moveTo>
                <a:cubicBezTo>
                  <a:pt x="95" y="84"/>
                  <a:pt x="94" y="84"/>
                  <a:pt x="93" y="83"/>
                </a:cubicBezTo>
                <a:cubicBezTo>
                  <a:pt x="92" y="83"/>
                  <a:pt x="92" y="81"/>
                  <a:pt x="93" y="81"/>
                </a:cubicBezTo>
                <a:cubicBezTo>
                  <a:pt x="94" y="80"/>
                  <a:pt x="95" y="80"/>
                  <a:pt x="96" y="81"/>
                </a:cubicBezTo>
                <a:cubicBezTo>
                  <a:pt x="97" y="82"/>
                  <a:pt x="97" y="83"/>
                  <a:pt x="96" y="84"/>
                </a:cubicBezTo>
                <a:close/>
                <a:moveTo>
                  <a:pt x="92" y="79"/>
                </a:moveTo>
                <a:cubicBezTo>
                  <a:pt x="91" y="80"/>
                  <a:pt x="90" y="80"/>
                  <a:pt x="89" y="79"/>
                </a:cubicBezTo>
                <a:cubicBezTo>
                  <a:pt x="88" y="78"/>
                  <a:pt x="88" y="77"/>
                  <a:pt x="89" y="76"/>
                </a:cubicBezTo>
                <a:cubicBezTo>
                  <a:pt x="90" y="76"/>
                  <a:pt x="91" y="76"/>
                  <a:pt x="92" y="76"/>
                </a:cubicBezTo>
                <a:cubicBezTo>
                  <a:pt x="93" y="77"/>
                  <a:pt x="93" y="79"/>
                  <a:pt x="92" y="79"/>
                </a:cubicBezTo>
                <a:close/>
                <a:moveTo>
                  <a:pt x="84" y="68"/>
                </a:moveTo>
                <a:cubicBezTo>
                  <a:pt x="83" y="69"/>
                  <a:pt x="82" y="69"/>
                  <a:pt x="81" y="68"/>
                </a:cubicBezTo>
                <a:cubicBezTo>
                  <a:pt x="80" y="67"/>
                  <a:pt x="80" y="66"/>
                  <a:pt x="81" y="65"/>
                </a:cubicBezTo>
                <a:cubicBezTo>
                  <a:pt x="82" y="64"/>
                  <a:pt x="83" y="64"/>
                  <a:pt x="84" y="65"/>
                </a:cubicBezTo>
                <a:cubicBezTo>
                  <a:pt x="85" y="66"/>
                  <a:pt x="85" y="67"/>
                  <a:pt x="84" y="68"/>
                </a:cubicBezTo>
                <a:close/>
                <a:moveTo>
                  <a:pt x="102" y="81"/>
                </a:moveTo>
                <a:cubicBezTo>
                  <a:pt x="102" y="82"/>
                  <a:pt x="100" y="82"/>
                  <a:pt x="100" y="81"/>
                </a:cubicBezTo>
                <a:cubicBezTo>
                  <a:pt x="99" y="80"/>
                  <a:pt x="99" y="79"/>
                  <a:pt x="100" y="78"/>
                </a:cubicBezTo>
                <a:cubicBezTo>
                  <a:pt x="101" y="78"/>
                  <a:pt x="102" y="78"/>
                  <a:pt x="103" y="78"/>
                </a:cubicBezTo>
                <a:cubicBezTo>
                  <a:pt x="103" y="79"/>
                  <a:pt x="103" y="81"/>
                  <a:pt x="102" y="81"/>
                </a:cubicBezTo>
                <a:close/>
                <a:moveTo>
                  <a:pt x="98" y="77"/>
                </a:moveTo>
                <a:cubicBezTo>
                  <a:pt x="98" y="78"/>
                  <a:pt x="96" y="78"/>
                  <a:pt x="96" y="77"/>
                </a:cubicBezTo>
                <a:cubicBezTo>
                  <a:pt x="95" y="76"/>
                  <a:pt x="95" y="75"/>
                  <a:pt x="96" y="74"/>
                </a:cubicBezTo>
                <a:cubicBezTo>
                  <a:pt x="97" y="73"/>
                  <a:pt x="98" y="73"/>
                  <a:pt x="99" y="74"/>
                </a:cubicBezTo>
                <a:cubicBezTo>
                  <a:pt x="99" y="75"/>
                  <a:pt x="99" y="76"/>
                  <a:pt x="98" y="77"/>
                </a:cubicBezTo>
                <a:close/>
                <a:moveTo>
                  <a:pt x="91" y="66"/>
                </a:moveTo>
                <a:cubicBezTo>
                  <a:pt x="90" y="66"/>
                  <a:pt x="89" y="66"/>
                  <a:pt x="88" y="65"/>
                </a:cubicBezTo>
                <a:cubicBezTo>
                  <a:pt x="87" y="65"/>
                  <a:pt x="87" y="63"/>
                  <a:pt x="88" y="63"/>
                </a:cubicBezTo>
                <a:cubicBezTo>
                  <a:pt x="89" y="62"/>
                  <a:pt x="90" y="62"/>
                  <a:pt x="91" y="63"/>
                </a:cubicBezTo>
                <a:cubicBezTo>
                  <a:pt x="91" y="64"/>
                  <a:pt x="91" y="65"/>
                  <a:pt x="91" y="66"/>
                </a:cubicBezTo>
                <a:close/>
                <a:moveTo>
                  <a:pt x="87" y="61"/>
                </a:moveTo>
                <a:cubicBezTo>
                  <a:pt x="86" y="62"/>
                  <a:pt x="85" y="62"/>
                  <a:pt x="84" y="61"/>
                </a:cubicBezTo>
                <a:cubicBezTo>
                  <a:pt x="83" y="60"/>
                  <a:pt x="83" y="59"/>
                  <a:pt x="84" y="58"/>
                </a:cubicBezTo>
                <a:cubicBezTo>
                  <a:pt x="85" y="58"/>
                  <a:pt x="86" y="58"/>
                  <a:pt x="87" y="58"/>
                </a:cubicBezTo>
                <a:cubicBezTo>
                  <a:pt x="88" y="59"/>
                  <a:pt x="87" y="61"/>
                  <a:pt x="87" y="61"/>
                </a:cubicBezTo>
                <a:close/>
                <a:moveTo>
                  <a:pt x="105" y="75"/>
                </a:moveTo>
                <a:cubicBezTo>
                  <a:pt x="104" y="76"/>
                  <a:pt x="103" y="75"/>
                  <a:pt x="102" y="75"/>
                </a:cubicBezTo>
                <a:cubicBezTo>
                  <a:pt x="102" y="74"/>
                  <a:pt x="102" y="73"/>
                  <a:pt x="102" y="72"/>
                </a:cubicBezTo>
                <a:cubicBezTo>
                  <a:pt x="103" y="71"/>
                  <a:pt x="105" y="71"/>
                  <a:pt x="105" y="72"/>
                </a:cubicBezTo>
                <a:cubicBezTo>
                  <a:pt x="106" y="73"/>
                  <a:pt x="106" y="74"/>
                  <a:pt x="105" y="75"/>
                </a:cubicBezTo>
                <a:close/>
                <a:moveTo>
                  <a:pt x="97" y="63"/>
                </a:moveTo>
                <a:cubicBezTo>
                  <a:pt x="97" y="64"/>
                  <a:pt x="95" y="64"/>
                  <a:pt x="94" y="63"/>
                </a:cubicBezTo>
                <a:cubicBezTo>
                  <a:pt x="94" y="62"/>
                  <a:pt x="94" y="61"/>
                  <a:pt x="95" y="60"/>
                </a:cubicBezTo>
                <a:cubicBezTo>
                  <a:pt x="95" y="60"/>
                  <a:pt x="97" y="60"/>
                  <a:pt x="97" y="61"/>
                </a:cubicBezTo>
                <a:cubicBezTo>
                  <a:pt x="98" y="61"/>
                  <a:pt x="98" y="63"/>
                  <a:pt x="97" y="63"/>
                </a:cubicBezTo>
                <a:close/>
                <a:moveTo>
                  <a:pt x="93" y="59"/>
                </a:moveTo>
                <a:cubicBezTo>
                  <a:pt x="93" y="60"/>
                  <a:pt x="91" y="60"/>
                  <a:pt x="91" y="59"/>
                </a:cubicBezTo>
                <a:cubicBezTo>
                  <a:pt x="90" y="58"/>
                  <a:pt x="90" y="57"/>
                  <a:pt x="91" y="56"/>
                </a:cubicBezTo>
                <a:cubicBezTo>
                  <a:pt x="91" y="55"/>
                  <a:pt x="93" y="55"/>
                  <a:pt x="93" y="56"/>
                </a:cubicBezTo>
                <a:cubicBezTo>
                  <a:pt x="94" y="57"/>
                  <a:pt x="94" y="58"/>
                  <a:pt x="93" y="59"/>
                </a:cubicBezTo>
                <a:close/>
                <a:moveTo>
                  <a:pt x="89" y="55"/>
                </a:moveTo>
                <a:cubicBezTo>
                  <a:pt x="89" y="56"/>
                  <a:pt x="87" y="56"/>
                  <a:pt x="87" y="55"/>
                </a:cubicBezTo>
                <a:cubicBezTo>
                  <a:pt x="86" y="54"/>
                  <a:pt x="86" y="53"/>
                  <a:pt x="87" y="52"/>
                </a:cubicBezTo>
                <a:cubicBezTo>
                  <a:pt x="87" y="51"/>
                  <a:pt x="89" y="51"/>
                  <a:pt x="89" y="52"/>
                </a:cubicBezTo>
                <a:cubicBezTo>
                  <a:pt x="90" y="53"/>
                  <a:pt x="90" y="54"/>
                  <a:pt x="89" y="55"/>
                </a:cubicBezTo>
                <a:close/>
                <a:moveTo>
                  <a:pt x="104" y="61"/>
                </a:moveTo>
                <a:cubicBezTo>
                  <a:pt x="103" y="62"/>
                  <a:pt x="102" y="62"/>
                  <a:pt x="101" y="61"/>
                </a:cubicBezTo>
                <a:cubicBezTo>
                  <a:pt x="100" y="60"/>
                  <a:pt x="101" y="59"/>
                  <a:pt x="101" y="58"/>
                </a:cubicBezTo>
                <a:cubicBezTo>
                  <a:pt x="102" y="57"/>
                  <a:pt x="103" y="58"/>
                  <a:pt x="104" y="58"/>
                </a:cubicBezTo>
                <a:cubicBezTo>
                  <a:pt x="105" y="59"/>
                  <a:pt x="105" y="60"/>
                  <a:pt x="104" y="61"/>
                </a:cubicBezTo>
                <a:close/>
                <a:moveTo>
                  <a:pt x="100" y="57"/>
                </a:moveTo>
                <a:cubicBezTo>
                  <a:pt x="99" y="58"/>
                  <a:pt x="98" y="58"/>
                  <a:pt x="97" y="57"/>
                </a:cubicBezTo>
                <a:cubicBezTo>
                  <a:pt x="96" y="56"/>
                  <a:pt x="97" y="55"/>
                  <a:pt x="97" y="54"/>
                </a:cubicBezTo>
                <a:cubicBezTo>
                  <a:pt x="98" y="53"/>
                  <a:pt x="99" y="53"/>
                  <a:pt x="100" y="54"/>
                </a:cubicBezTo>
                <a:cubicBezTo>
                  <a:pt x="101" y="55"/>
                  <a:pt x="101" y="56"/>
                  <a:pt x="100" y="57"/>
                </a:cubicBezTo>
                <a:close/>
                <a:moveTo>
                  <a:pt x="96" y="53"/>
                </a:moveTo>
                <a:cubicBezTo>
                  <a:pt x="95" y="53"/>
                  <a:pt x="94" y="53"/>
                  <a:pt x="93" y="52"/>
                </a:cubicBezTo>
                <a:cubicBezTo>
                  <a:pt x="93" y="52"/>
                  <a:pt x="93" y="50"/>
                  <a:pt x="93" y="50"/>
                </a:cubicBezTo>
                <a:cubicBezTo>
                  <a:pt x="94" y="49"/>
                  <a:pt x="95" y="49"/>
                  <a:pt x="96" y="50"/>
                </a:cubicBezTo>
                <a:cubicBezTo>
                  <a:pt x="97" y="51"/>
                  <a:pt x="97" y="52"/>
                  <a:pt x="96" y="53"/>
                </a:cubicBezTo>
                <a:close/>
                <a:moveTo>
                  <a:pt x="92" y="48"/>
                </a:moveTo>
                <a:cubicBezTo>
                  <a:pt x="91" y="49"/>
                  <a:pt x="90" y="49"/>
                  <a:pt x="89" y="48"/>
                </a:cubicBezTo>
                <a:cubicBezTo>
                  <a:pt x="89" y="47"/>
                  <a:pt x="89" y="46"/>
                  <a:pt x="89" y="45"/>
                </a:cubicBezTo>
                <a:cubicBezTo>
                  <a:pt x="90" y="45"/>
                  <a:pt x="91" y="45"/>
                  <a:pt x="92" y="45"/>
                </a:cubicBezTo>
                <a:cubicBezTo>
                  <a:pt x="93" y="46"/>
                  <a:pt x="93" y="48"/>
                  <a:pt x="92" y="48"/>
                </a:cubicBezTo>
                <a:close/>
                <a:moveTo>
                  <a:pt x="116" y="65"/>
                </a:moveTo>
                <a:cubicBezTo>
                  <a:pt x="115" y="65"/>
                  <a:pt x="114" y="65"/>
                  <a:pt x="114" y="64"/>
                </a:cubicBezTo>
                <a:cubicBezTo>
                  <a:pt x="113" y="64"/>
                  <a:pt x="113" y="62"/>
                  <a:pt x="113" y="62"/>
                </a:cubicBezTo>
                <a:cubicBezTo>
                  <a:pt x="114" y="61"/>
                  <a:pt x="115" y="61"/>
                  <a:pt x="116" y="62"/>
                </a:cubicBezTo>
                <a:cubicBezTo>
                  <a:pt x="117" y="63"/>
                  <a:pt x="117" y="64"/>
                  <a:pt x="116" y="65"/>
                </a:cubicBezTo>
                <a:close/>
                <a:moveTo>
                  <a:pt x="107" y="55"/>
                </a:moveTo>
                <a:cubicBezTo>
                  <a:pt x="106" y="55"/>
                  <a:pt x="105" y="55"/>
                  <a:pt x="104" y="55"/>
                </a:cubicBezTo>
                <a:cubicBezTo>
                  <a:pt x="103" y="54"/>
                  <a:pt x="103" y="52"/>
                  <a:pt x="104" y="52"/>
                </a:cubicBezTo>
                <a:cubicBezTo>
                  <a:pt x="105" y="51"/>
                  <a:pt x="106" y="51"/>
                  <a:pt x="107" y="52"/>
                </a:cubicBezTo>
                <a:cubicBezTo>
                  <a:pt x="108" y="53"/>
                  <a:pt x="108" y="54"/>
                  <a:pt x="107" y="55"/>
                </a:cubicBezTo>
                <a:close/>
                <a:moveTo>
                  <a:pt x="103" y="50"/>
                </a:moveTo>
                <a:cubicBezTo>
                  <a:pt x="102" y="51"/>
                  <a:pt x="101" y="51"/>
                  <a:pt x="100" y="50"/>
                </a:cubicBezTo>
                <a:cubicBezTo>
                  <a:pt x="99" y="49"/>
                  <a:pt x="99" y="48"/>
                  <a:pt x="100" y="47"/>
                </a:cubicBezTo>
                <a:cubicBezTo>
                  <a:pt x="101" y="47"/>
                  <a:pt x="102" y="47"/>
                  <a:pt x="103" y="47"/>
                </a:cubicBezTo>
                <a:cubicBezTo>
                  <a:pt x="104" y="48"/>
                  <a:pt x="104" y="50"/>
                  <a:pt x="103" y="50"/>
                </a:cubicBezTo>
                <a:close/>
                <a:moveTo>
                  <a:pt x="99" y="46"/>
                </a:moveTo>
                <a:cubicBezTo>
                  <a:pt x="98" y="47"/>
                  <a:pt x="97" y="47"/>
                  <a:pt x="96" y="46"/>
                </a:cubicBezTo>
                <a:cubicBezTo>
                  <a:pt x="95" y="45"/>
                  <a:pt x="95" y="44"/>
                  <a:pt x="96" y="43"/>
                </a:cubicBezTo>
                <a:cubicBezTo>
                  <a:pt x="97" y="42"/>
                  <a:pt x="98" y="42"/>
                  <a:pt x="99" y="43"/>
                </a:cubicBezTo>
                <a:cubicBezTo>
                  <a:pt x="100" y="44"/>
                  <a:pt x="100" y="45"/>
                  <a:pt x="99" y="46"/>
                </a:cubicBezTo>
                <a:close/>
                <a:moveTo>
                  <a:pt x="122" y="63"/>
                </a:moveTo>
                <a:cubicBezTo>
                  <a:pt x="121" y="64"/>
                  <a:pt x="120" y="64"/>
                  <a:pt x="119" y="63"/>
                </a:cubicBezTo>
                <a:cubicBezTo>
                  <a:pt x="119" y="62"/>
                  <a:pt x="119" y="61"/>
                  <a:pt x="119" y="60"/>
                </a:cubicBezTo>
                <a:cubicBezTo>
                  <a:pt x="120" y="60"/>
                  <a:pt x="121" y="60"/>
                  <a:pt x="122" y="61"/>
                </a:cubicBezTo>
                <a:cubicBezTo>
                  <a:pt x="122" y="62"/>
                  <a:pt x="122" y="63"/>
                  <a:pt x="122" y="63"/>
                </a:cubicBezTo>
                <a:close/>
                <a:moveTo>
                  <a:pt x="118" y="59"/>
                </a:moveTo>
                <a:cubicBezTo>
                  <a:pt x="118" y="59"/>
                  <a:pt x="116" y="59"/>
                  <a:pt x="116" y="58"/>
                </a:cubicBezTo>
                <a:cubicBezTo>
                  <a:pt x="115" y="57"/>
                  <a:pt x="115" y="56"/>
                  <a:pt x="116" y="56"/>
                </a:cubicBezTo>
                <a:cubicBezTo>
                  <a:pt x="116" y="55"/>
                  <a:pt x="117" y="55"/>
                  <a:pt x="118" y="56"/>
                </a:cubicBezTo>
                <a:cubicBezTo>
                  <a:pt x="119" y="57"/>
                  <a:pt x="119" y="58"/>
                  <a:pt x="118" y="59"/>
                </a:cubicBezTo>
                <a:close/>
                <a:moveTo>
                  <a:pt x="110" y="48"/>
                </a:moveTo>
                <a:cubicBezTo>
                  <a:pt x="109" y="49"/>
                  <a:pt x="107" y="49"/>
                  <a:pt x="107" y="48"/>
                </a:cubicBezTo>
                <a:cubicBezTo>
                  <a:pt x="106" y="47"/>
                  <a:pt x="106" y="46"/>
                  <a:pt x="107" y="45"/>
                </a:cubicBezTo>
                <a:cubicBezTo>
                  <a:pt x="108" y="44"/>
                  <a:pt x="109" y="44"/>
                  <a:pt x="110" y="45"/>
                </a:cubicBezTo>
                <a:cubicBezTo>
                  <a:pt x="110" y="46"/>
                  <a:pt x="110" y="47"/>
                  <a:pt x="110" y="48"/>
                </a:cubicBezTo>
                <a:close/>
                <a:moveTo>
                  <a:pt x="106" y="44"/>
                </a:moveTo>
                <a:cubicBezTo>
                  <a:pt x="105" y="45"/>
                  <a:pt x="103" y="45"/>
                  <a:pt x="103" y="44"/>
                </a:cubicBezTo>
                <a:cubicBezTo>
                  <a:pt x="102" y="43"/>
                  <a:pt x="102" y="42"/>
                  <a:pt x="103" y="41"/>
                </a:cubicBezTo>
                <a:cubicBezTo>
                  <a:pt x="104" y="40"/>
                  <a:pt x="105" y="40"/>
                  <a:pt x="106" y="41"/>
                </a:cubicBezTo>
                <a:cubicBezTo>
                  <a:pt x="106" y="42"/>
                  <a:pt x="106" y="43"/>
                  <a:pt x="106" y="44"/>
                </a:cubicBezTo>
                <a:close/>
                <a:moveTo>
                  <a:pt x="123" y="55"/>
                </a:moveTo>
                <a:cubicBezTo>
                  <a:pt x="124" y="56"/>
                  <a:pt x="124" y="57"/>
                  <a:pt x="123" y="58"/>
                </a:cubicBezTo>
                <a:cubicBezTo>
                  <a:pt x="123" y="58"/>
                  <a:pt x="122" y="58"/>
                  <a:pt x="121" y="57"/>
                </a:cubicBezTo>
                <a:cubicBezTo>
                  <a:pt x="121" y="56"/>
                  <a:pt x="121" y="55"/>
                  <a:pt x="121" y="55"/>
                </a:cubicBezTo>
                <a:cubicBezTo>
                  <a:pt x="122" y="54"/>
                  <a:pt x="123" y="54"/>
                  <a:pt x="123" y="55"/>
                </a:cubicBezTo>
                <a:close/>
                <a:moveTo>
                  <a:pt x="120" y="53"/>
                </a:moveTo>
                <a:cubicBezTo>
                  <a:pt x="120" y="54"/>
                  <a:pt x="118" y="53"/>
                  <a:pt x="118" y="52"/>
                </a:cubicBezTo>
                <a:cubicBezTo>
                  <a:pt x="117" y="52"/>
                  <a:pt x="117" y="50"/>
                  <a:pt x="118" y="50"/>
                </a:cubicBezTo>
                <a:cubicBezTo>
                  <a:pt x="118" y="49"/>
                  <a:pt x="119" y="49"/>
                  <a:pt x="120" y="50"/>
                </a:cubicBezTo>
                <a:cubicBezTo>
                  <a:pt x="121" y="51"/>
                  <a:pt x="121" y="52"/>
                  <a:pt x="120" y="53"/>
                </a:cubicBezTo>
                <a:close/>
                <a:moveTo>
                  <a:pt x="112" y="42"/>
                </a:moveTo>
                <a:cubicBezTo>
                  <a:pt x="111" y="42"/>
                  <a:pt x="110" y="42"/>
                  <a:pt x="109" y="41"/>
                </a:cubicBezTo>
                <a:cubicBezTo>
                  <a:pt x="109" y="41"/>
                  <a:pt x="109" y="39"/>
                  <a:pt x="110" y="39"/>
                </a:cubicBezTo>
                <a:cubicBezTo>
                  <a:pt x="110" y="38"/>
                  <a:pt x="112" y="38"/>
                  <a:pt x="112" y="39"/>
                </a:cubicBezTo>
                <a:cubicBezTo>
                  <a:pt x="113" y="40"/>
                  <a:pt x="113" y="41"/>
                  <a:pt x="112" y="42"/>
                </a:cubicBezTo>
                <a:close/>
                <a:moveTo>
                  <a:pt x="122" y="48"/>
                </a:moveTo>
                <a:cubicBezTo>
                  <a:pt x="121" y="48"/>
                  <a:pt x="120" y="48"/>
                  <a:pt x="119" y="47"/>
                </a:cubicBezTo>
                <a:cubicBezTo>
                  <a:pt x="119" y="46"/>
                  <a:pt x="119" y="45"/>
                  <a:pt x="119" y="44"/>
                </a:cubicBezTo>
                <a:cubicBezTo>
                  <a:pt x="120" y="44"/>
                  <a:pt x="121" y="44"/>
                  <a:pt x="122" y="45"/>
                </a:cubicBezTo>
                <a:cubicBezTo>
                  <a:pt x="122" y="46"/>
                  <a:pt x="122" y="47"/>
                  <a:pt x="122" y="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6407" y="135471"/>
            <a:ext cx="47740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blipFill>
                  <a:blip r:embed="rId4"/>
                  <a:stretch>
                    <a:fillRect/>
                  </a:stretch>
                </a:blipFill>
                <a:cs typeface="+mn-ea"/>
              </a:rPr>
              <a:t>Zhejiang Cuisine</a:t>
            </a:r>
            <a:endParaRPr lang="zh-CN" altLang="en-US" sz="4800" dirty="0">
              <a:blipFill>
                <a:blip r:embed="rId4"/>
                <a:stretch>
                  <a:fillRect/>
                </a:stretch>
              </a:blipFill>
              <a:cs typeface="+mn-ea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4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2459" y="1838545"/>
            <a:ext cx="2601422" cy="2547968"/>
          </a:xfrm>
          <a:prstGeom prst="ellipse">
            <a:avLst/>
          </a:prstGeom>
          <a:ln w="50800">
            <a:solidFill>
              <a:schemeClr val="accent2"/>
            </a:solidFill>
          </a:ln>
          <a:effectLst/>
        </p:spPr>
      </p:pic>
      <p:sp>
        <p:nvSpPr>
          <p:cNvPr id="5" name="文本框 4"/>
          <p:cNvSpPr txBox="1"/>
          <p:nvPr/>
        </p:nvSpPr>
        <p:spPr>
          <a:xfrm>
            <a:off x="4240659" y="2604697"/>
            <a:ext cx="6450330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6000" dirty="0" smtClean="0">
                <a:blipFill>
                  <a:blip r:embed="rId3"/>
                  <a:stretch>
                    <a:fillRect/>
                  </a:stretch>
                </a:blipFill>
                <a:cs typeface="+mn-ea"/>
                <a:sym typeface="+mn-lt"/>
              </a:rPr>
              <a:t>Fujian Cuisine</a:t>
            </a:r>
            <a:endParaRPr lang="zh-CN" altLang="en-US" sz="6000" dirty="0">
              <a:blipFill>
                <a:blip r:embed="rId3"/>
                <a:stretch>
                  <a:fillRect/>
                </a:stretch>
              </a:blipFill>
              <a:cs typeface="+mn-ea"/>
              <a:sym typeface="+mn-lt"/>
            </a:endParaRPr>
          </a:p>
        </p:txBody>
      </p:sp>
      <p:pic>
        <p:nvPicPr>
          <p:cNvPr id="7" name="图片 6" descr="9176b85f64fe124ffec744fd51627c0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76176" y="814641"/>
            <a:ext cx="1314813" cy="171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77552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\Users\ASUS\Desktop\图片7.png图片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22070" y="1325245"/>
            <a:ext cx="2962275" cy="2221865"/>
          </a:xfrm>
          <a:prstGeom prst="rect">
            <a:avLst/>
          </a:prstGeom>
        </p:spPr>
      </p:pic>
      <p:pic>
        <p:nvPicPr>
          <p:cNvPr id="9" name="图片 8" descr="C:\Users\ASUS\Desktop\图片6.png图片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74445" y="4324350"/>
            <a:ext cx="2903220" cy="194119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574030" y="1639570"/>
            <a:ext cx="5194300" cy="641201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endParaRPr lang="zh-CN" altLang="en-US" sz="800" dirty="0">
              <a:cs typeface="+mn-ea"/>
              <a:sym typeface="+mn-lt"/>
            </a:endParaRPr>
          </a:p>
          <a:p>
            <a:pPr algn="just" fontAlgn="auto">
              <a:lnSpc>
                <a:spcPct val="150000"/>
              </a:lnSpc>
            </a:pPr>
            <a:r>
              <a:rPr lang="en-US" altLang="zh-CN" dirty="0" smtClean="0">
                <a:cs typeface="+mn-ea"/>
                <a:sym typeface="+mn-lt"/>
              </a:rPr>
              <a:t>       seafood-based</a:t>
            </a:r>
            <a:r>
              <a:rPr lang="en-US" altLang="zh-CN" dirty="0">
                <a:cs typeface="+mn-ea"/>
                <a:sym typeface="+mn-lt"/>
              </a:rPr>
              <a:t>; sweet, sour, salty, savory</a:t>
            </a:r>
            <a:endParaRPr lang="zh-CN" altLang="en-US" dirty="0">
              <a:cs typeface="+mn-ea"/>
              <a:sym typeface="+mn-lt"/>
            </a:endParaRPr>
          </a:p>
        </p:txBody>
      </p:sp>
      <p:sp useBgFill="1">
        <p:nvSpPr>
          <p:cNvPr id="10" name="文本框 9"/>
          <p:cNvSpPr txBox="1"/>
          <p:nvPr/>
        </p:nvSpPr>
        <p:spPr>
          <a:xfrm>
            <a:off x="5879891" y="1363980"/>
            <a:ext cx="1863937" cy="523220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Features </a:t>
            </a:r>
            <a:endParaRPr lang="zh-CN" altLang="en-US" sz="2800" dirty="0"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593079" y="3027680"/>
            <a:ext cx="5194301" cy="105670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endParaRPr lang="zh-CN" altLang="en-US" sz="800" dirty="0">
              <a:cs typeface="+mn-ea"/>
              <a:sym typeface="+mn-lt"/>
            </a:endParaRPr>
          </a:p>
          <a:p>
            <a:pPr algn="just" fontAlgn="auto">
              <a:lnSpc>
                <a:spcPct val="150000"/>
              </a:lnSpc>
            </a:pPr>
            <a:r>
              <a:rPr lang="en-US" altLang="zh-CN" dirty="0">
                <a:cs typeface="+mn-ea"/>
                <a:sym typeface="+mn-lt"/>
              </a:rPr>
              <a:t>“Pickled taste” from fermentation and </a:t>
            </a:r>
            <a:r>
              <a:rPr lang="en-US" altLang="zh-CN" dirty="0" smtClean="0">
                <a:cs typeface="+mn-ea"/>
                <a:sym typeface="+mn-lt"/>
              </a:rPr>
              <a:t>brewing techniques</a:t>
            </a:r>
            <a:endParaRPr lang="zh-CN" altLang="en-US" dirty="0">
              <a:cs typeface="+mn-ea"/>
              <a:sym typeface="+mn-lt"/>
            </a:endParaRPr>
          </a:p>
        </p:txBody>
      </p:sp>
      <p:sp useBgFill="1">
        <p:nvSpPr>
          <p:cNvPr id="12" name="文本框 11"/>
          <p:cNvSpPr txBox="1"/>
          <p:nvPr/>
        </p:nvSpPr>
        <p:spPr>
          <a:xfrm>
            <a:off x="5880735" y="2727325"/>
            <a:ext cx="183705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Specialty</a:t>
            </a:r>
            <a:endParaRPr lang="zh-CN" altLang="en-US" sz="2800" dirty="0"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593080" y="4806950"/>
            <a:ext cx="5194300" cy="715581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endParaRPr lang="zh-CN" altLang="en-US" sz="800" dirty="0">
              <a:cs typeface="+mn-ea"/>
              <a:sym typeface="+mn-lt"/>
            </a:endParaRPr>
          </a:p>
          <a:p>
            <a:pPr algn="just" fontAlgn="auto">
              <a:lnSpc>
                <a:spcPct val="150000"/>
              </a:lnSpc>
            </a:pPr>
            <a:r>
              <a:rPr lang="en-US" altLang="zh-CN" dirty="0" smtClean="0">
                <a:cs typeface="+mn-ea"/>
                <a:sym typeface="+mn-lt"/>
              </a:rPr>
              <a:t>              Buddha </a:t>
            </a:r>
            <a:r>
              <a:rPr lang="en-US" altLang="zh-CN" dirty="0">
                <a:cs typeface="+mn-ea"/>
                <a:sym typeface="+mn-lt"/>
              </a:rPr>
              <a:t>Jumps Over the Wall</a:t>
            </a:r>
            <a:endParaRPr lang="zh-CN" altLang="en-US" dirty="0">
              <a:cs typeface="+mn-ea"/>
              <a:sym typeface="+mn-lt"/>
            </a:endParaRPr>
          </a:p>
        </p:txBody>
      </p:sp>
      <p:sp useBgFill="1">
        <p:nvSpPr>
          <p:cNvPr id="15" name="文本框 14"/>
          <p:cNvSpPr txBox="1"/>
          <p:nvPr/>
        </p:nvSpPr>
        <p:spPr>
          <a:xfrm>
            <a:off x="5904230" y="4556760"/>
            <a:ext cx="188023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Example</a:t>
            </a:r>
            <a:endParaRPr lang="zh-CN" altLang="en-US" sz="2800" dirty="0">
              <a:cs typeface="+mn-ea"/>
              <a:sym typeface="+mn-lt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1154554" y="1131059"/>
            <a:ext cx="3304540" cy="2630805"/>
            <a:chOff x="1686341" y="1193446"/>
            <a:chExt cx="3304540" cy="2630805"/>
          </a:xfrm>
        </p:grpSpPr>
        <p:sp>
          <p:nvSpPr>
            <p:cNvPr id="30" name="矩形 29"/>
            <p:cNvSpPr/>
            <p:nvPr/>
          </p:nvSpPr>
          <p:spPr>
            <a:xfrm>
              <a:off x="3402746" y="2387246"/>
              <a:ext cx="1588135" cy="1437005"/>
            </a:xfrm>
            <a:prstGeom prst="rect">
              <a:avLst/>
            </a:prstGeom>
            <a:noFill/>
            <a:ln w="254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686341" y="1193446"/>
              <a:ext cx="2279015" cy="1802765"/>
            </a:xfrm>
            <a:prstGeom prst="rect">
              <a:avLst/>
            </a:prstGeom>
            <a:noFill/>
            <a:ln w="254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3387282" y="2398468"/>
              <a:ext cx="578326" cy="59644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1116469" y="4054988"/>
            <a:ext cx="3258820" cy="2420620"/>
            <a:chOff x="1894879" y="4221858"/>
            <a:chExt cx="3258820" cy="2420620"/>
          </a:xfrm>
        </p:grpSpPr>
        <p:sp>
          <p:nvSpPr>
            <p:cNvPr id="42" name="矩形 41"/>
            <p:cNvSpPr/>
            <p:nvPr/>
          </p:nvSpPr>
          <p:spPr>
            <a:xfrm>
              <a:off x="3565564" y="4771768"/>
              <a:ext cx="1588135" cy="1870710"/>
            </a:xfrm>
            <a:prstGeom prst="rect">
              <a:avLst/>
            </a:prstGeom>
            <a:noFill/>
            <a:ln w="254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1894879" y="4221858"/>
              <a:ext cx="2566035" cy="1407160"/>
            </a:xfrm>
            <a:prstGeom prst="rect">
              <a:avLst/>
            </a:prstGeom>
            <a:noFill/>
            <a:ln w="254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3560436" y="4766092"/>
              <a:ext cx="900730" cy="863124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 rot="6715756">
            <a:off x="2947729" y="4680118"/>
            <a:ext cx="545354" cy="777271"/>
            <a:chOff x="8118475" y="3544888"/>
            <a:chExt cx="615950" cy="877888"/>
          </a:xfrm>
          <a:solidFill>
            <a:schemeClr val="bg1"/>
          </a:solidFill>
        </p:grpSpPr>
        <p:sp>
          <p:nvSpPr>
            <p:cNvPr id="47" name="Freeform 89"/>
            <p:cNvSpPr>
              <a:spLocks noEditPoints="1"/>
            </p:cNvSpPr>
            <p:nvPr/>
          </p:nvSpPr>
          <p:spPr bwMode="auto">
            <a:xfrm>
              <a:off x="8118475" y="3705226"/>
              <a:ext cx="322262" cy="620713"/>
            </a:xfrm>
            <a:custGeom>
              <a:avLst/>
              <a:gdLst>
                <a:gd name="T0" fmla="*/ 84 w 86"/>
                <a:gd name="T1" fmla="*/ 162 h 165"/>
                <a:gd name="T2" fmla="*/ 66 w 86"/>
                <a:gd name="T3" fmla="*/ 120 h 165"/>
                <a:gd name="T4" fmla="*/ 33 w 86"/>
                <a:gd name="T5" fmla="*/ 45 h 165"/>
                <a:gd name="T6" fmla="*/ 14 w 86"/>
                <a:gd name="T7" fmla="*/ 3 h 165"/>
                <a:gd name="T8" fmla="*/ 9 w 86"/>
                <a:gd name="T9" fmla="*/ 14 h 165"/>
                <a:gd name="T10" fmla="*/ 18 w 86"/>
                <a:gd name="T11" fmla="*/ 61 h 165"/>
                <a:gd name="T12" fmla="*/ 20 w 86"/>
                <a:gd name="T13" fmla="*/ 66 h 165"/>
                <a:gd name="T14" fmla="*/ 18 w 86"/>
                <a:gd name="T15" fmla="*/ 71 h 165"/>
                <a:gd name="T16" fmla="*/ 19 w 86"/>
                <a:gd name="T17" fmla="*/ 76 h 165"/>
                <a:gd name="T18" fmla="*/ 13 w 86"/>
                <a:gd name="T19" fmla="*/ 79 h 165"/>
                <a:gd name="T20" fmla="*/ 4 w 86"/>
                <a:gd name="T21" fmla="*/ 102 h 165"/>
                <a:gd name="T22" fmla="*/ 28 w 86"/>
                <a:gd name="T23" fmla="*/ 111 h 165"/>
                <a:gd name="T24" fmla="*/ 34 w 86"/>
                <a:gd name="T25" fmla="*/ 108 h 165"/>
                <a:gd name="T26" fmla="*/ 37 w 86"/>
                <a:gd name="T27" fmla="*/ 112 h 165"/>
                <a:gd name="T28" fmla="*/ 42 w 86"/>
                <a:gd name="T29" fmla="*/ 115 h 165"/>
                <a:gd name="T30" fmla="*/ 44 w 86"/>
                <a:gd name="T31" fmla="*/ 120 h 165"/>
                <a:gd name="T32" fmla="*/ 73 w 86"/>
                <a:gd name="T33" fmla="*/ 158 h 165"/>
                <a:gd name="T34" fmla="*/ 84 w 86"/>
                <a:gd name="T35" fmla="*/ 162 h 165"/>
                <a:gd name="T36" fmla="*/ 25 w 86"/>
                <a:gd name="T37" fmla="*/ 106 h 165"/>
                <a:gd name="T38" fmla="*/ 9 w 86"/>
                <a:gd name="T39" fmla="*/ 100 h 165"/>
                <a:gd name="T40" fmla="*/ 16 w 86"/>
                <a:gd name="T41" fmla="*/ 84 h 165"/>
                <a:gd name="T42" fmla="*/ 21 w 86"/>
                <a:gd name="T43" fmla="*/ 81 h 165"/>
                <a:gd name="T44" fmla="*/ 22 w 86"/>
                <a:gd name="T45" fmla="*/ 84 h 165"/>
                <a:gd name="T46" fmla="*/ 30 w 86"/>
                <a:gd name="T47" fmla="*/ 101 h 165"/>
                <a:gd name="T48" fmla="*/ 31 w 86"/>
                <a:gd name="T49" fmla="*/ 103 h 165"/>
                <a:gd name="T50" fmla="*/ 25 w 86"/>
                <a:gd name="T51" fmla="*/ 106 h 165"/>
                <a:gd name="T52" fmla="*/ 72 w 86"/>
                <a:gd name="T53" fmla="*/ 149 h 165"/>
                <a:gd name="T54" fmla="*/ 58 w 86"/>
                <a:gd name="T55" fmla="*/ 136 h 165"/>
                <a:gd name="T56" fmla="*/ 46 w 86"/>
                <a:gd name="T57" fmla="*/ 115 h 165"/>
                <a:gd name="T58" fmla="*/ 47 w 86"/>
                <a:gd name="T59" fmla="*/ 113 h 165"/>
                <a:gd name="T60" fmla="*/ 57 w 86"/>
                <a:gd name="T61" fmla="*/ 126 h 165"/>
                <a:gd name="T62" fmla="*/ 64 w 86"/>
                <a:gd name="T63" fmla="*/ 130 h 165"/>
                <a:gd name="T64" fmla="*/ 73 w 86"/>
                <a:gd name="T65" fmla="*/ 141 h 165"/>
                <a:gd name="T66" fmla="*/ 72 w 86"/>
                <a:gd name="T67" fmla="*/ 14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6" h="165">
                  <a:moveTo>
                    <a:pt x="84" y="162"/>
                  </a:moveTo>
                  <a:cubicBezTo>
                    <a:pt x="83" y="159"/>
                    <a:pt x="75" y="140"/>
                    <a:pt x="66" y="120"/>
                  </a:cubicBezTo>
                  <a:cubicBezTo>
                    <a:pt x="57" y="99"/>
                    <a:pt x="42" y="66"/>
                    <a:pt x="33" y="45"/>
                  </a:cubicBezTo>
                  <a:cubicBezTo>
                    <a:pt x="24" y="25"/>
                    <a:pt x="15" y="6"/>
                    <a:pt x="14" y="3"/>
                  </a:cubicBezTo>
                  <a:cubicBezTo>
                    <a:pt x="13" y="0"/>
                    <a:pt x="11" y="5"/>
                    <a:pt x="9" y="14"/>
                  </a:cubicBezTo>
                  <a:cubicBezTo>
                    <a:pt x="8" y="23"/>
                    <a:pt x="12" y="44"/>
                    <a:pt x="18" y="61"/>
                  </a:cubicBezTo>
                  <a:cubicBezTo>
                    <a:pt x="19" y="62"/>
                    <a:pt x="19" y="64"/>
                    <a:pt x="20" y="66"/>
                  </a:cubicBezTo>
                  <a:cubicBezTo>
                    <a:pt x="19" y="67"/>
                    <a:pt x="18" y="69"/>
                    <a:pt x="18" y="71"/>
                  </a:cubicBezTo>
                  <a:cubicBezTo>
                    <a:pt x="18" y="72"/>
                    <a:pt x="19" y="74"/>
                    <a:pt x="19" y="76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4" y="83"/>
                    <a:pt x="0" y="93"/>
                    <a:pt x="4" y="102"/>
                  </a:cubicBezTo>
                  <a:cubicBezTo>
                    <a:pt x="8" y="111"/>
                    <a:pt x="19" y="115"/>
                    <a:pt x="28" y="111"/>
                  </a:cubicBezTo>
                  <a:cubicBezTo>
                    <a:pt x="34" y="108"/>
                    <a:pt x="34" y="108"/>
                    <a:pt x="34" y="108"/>
                  </a:cubicBezTo>
                  <a:cubicBezTo>
                    <a:pt x="35" y="110"/>
                    <a:pt x="36" y="112"/>
                    <a:pt x="37" y="112"/>
                  </a:cubicBezTo>
                  <a:cubicBezTo>
                    <a:pt x="38" y="114"/>
                    <a:pt x="40" y="115"/>
                    <a:pt x="42" y="115"/>
                  </a:cubicBezTo>
                  <a:cubicBezTo>
                    <a:pt x="42" y="116"/>
                    <a:pt x="43" y="118"/>
                    <a:pt x="44" y="120"/>
                  </a:cubicBezTo>
                  <a:cubicBezTo>
                    <a:pt x="53" y="135"/>
                    <a:pt x="66" y="152"/>
                    <a:pt x="73" y="158"/>
                  </a:cubicBezTo>
                  <a:cubicBezTo>
                    <a:pt x="80" y="163"/>
                    <a:pt x="86" y="165"/>
                    <a:pt x="84" y="162"/>
                  </a:cubicBezTo>
                  <a:close/>
                  <a:moveTo>
                    <a:pt x="25" y="106"/>
                  </a:moveTo>
                  <a:cubicBezTo>
                    <a:pt x="19" y="109"/>
                    <a:pt x="12" y="106"/>
                    <a:pt x="9" y="100"/>
                  </a:cubicBezTo>
                  <a:cubicBezTo>
                    <a:pt x="7" y="94"/>
                    <a:pt x="10" y="87"/>
                    <a:pt x="16" y="84"/>
                  </a:cubicBezTo>
                  <a:cubicBezTo>
                    <a:pt x="21" y="81"/>
                    <a:pt x="21" y="81"/>
                    <a:pt x="21" y="81"/>
                  </a:cubicBezTo>
                  <a:cubicBezTo>
                    <a:pt x="21" y="82"/>
                    <a:pt x="22" y="83"/>
                    <a:pt x="22" y="84"/>
                  </a:cubicBezTo>
                  <a:cubicBezTo>
                    <a:pt x="24" y="89"/>
                    <a:pt x="28" y="96"/>
                    <a:pt x="30" y="101"/>
                  </a:cubicBezTo>
                  <a:cubicBezTo>
                    <a:pt x="30" y="102"/>
                    <a:pt x="30" y="103"/>
                    <a:pt x="31" y="103"/>
                  </a:cubicBezTo>
                  <a:lnTo>
                    <a:pt x="25" y="106"/>
                  </a:lnTo>
                  <a:close/>
                  <a:moveTo>
                    <a:pt x="72" y="149"/>
                  </a:moveTo>
                  <a:cubicBezTo>
                    <a:pt x="68" y="147"/>
                    <a:pt x="62" y="141"/>
                    <a:pt x="58" y="136"/>
                  </a:cubicBezTo>
                  <a:cubicBezTo>
                    <a:pt x="55" y="131"/>
                    <a:pt x="49" y="122"/>
                    <a:pt x="46" y="115"/>
                  </a:cubicBezTo>
                  <a:cubicBezTo>
                    <a:pt x="43" y="109"/>
                    <a:pt x="44" y="108"/>
                    <a:pt x="47" y="113"/>
                  </a:cubicBezTo>
                  <a:cubicBezTo>
                    <a:pt x="50" y="119"/>
                    <a:pt x="55" y="125"/>
                    <a:pt x="57" y="126"/>
                  </a:cubicBezTo>
                  <a:cubicBezTo>
                    <a:pt x="60" y="128"/>
                    <a:pt x="63" y="130"/>
                    <a:pt x="64" y="130"/>
                  </a:cubicBezTo>
                  <a:cubicBezTo>
                    <a:pt x="66" y="130"/>
                    <a:pt x="70" y="135"/>
                    <a:pt x="73" y="141"/>
                  </a:cubicBezTo>
                  <a:cubicBezTo>
                    <a:pt x="76" y="148"/>
                    <a:pt x="75" y="151"/>
                    <a:pt x="72" y="1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Freeform 90"/>
            <p:cNvSpPr>
              <a:spLocks noEditPoints="1"/>
            </p:cNvSpPr>
            <p:nvPr/>
          </p:nvSpPr>
          <p:spPr bwMode="auto">
            <a:xfrm>
              <a:off x="8166100" y="3544888"/>
              <a:ext cx="568325" cy="877888"/>
            </a:xfrm>
            <a:custGeom>
              <a:avLst/>
              <a:gdLst>
                <a:gd name="T0" fmla="*/ 1 w 151"/>
                <a:gd name="T1" fmla="*/ 7 h 234"/>
                <a:gd name="T2" fmla="*/ 5 w 151"/>
                <a:gd name="T3" fmla="*/ 13 h 234"/>
                <a:gd name="T4" fmla="*/ 12 w 151"/>
                <a:gd name="T5" fmla="*/ 25 h 234"/>
                <a:gd name="T6" fmla="*/ 21 w 151"/>
                <a:gd name="T7" fmla="*/ 31 h 234"/>
                <a:gd name="T8" fmla="*/ 26 w 151"/>
                <a:gd name="T9" fmla="*/ 32 h 234"/>
                <a:gd name="T10" fmla="*/ 13 w 151"/>
                <a:gd name="T11" fmla="*/ 37 h 234"/>
                <a:gd name="T12" fmla="*/ 9 w 151"/>
                <a:gd name="T13" fmla="*/ 35 h 234"/>
                <a:gd name="T14" fmla="*/ 4 w 151"/>
                <a:gd name="T15" fmla="*/ 34 h 234"/>
                <a:gd name="T16" fmla="*/ 1 w 151"/>
                <a:gd name="T17" fmla="*/ 39 h 234"/>
                <a:gd name="T18" fmla="*/ 21 w 151"/>
                <a:gd name="T19" fmla="*/ 83 h 234"/>
                <a:gd name="T20" fmla="*/ 57 w 151"/>
                <a:gd name="T21" fmla="*/ 165 h 234"/>
                <a:gd name="T22" fmla="*/ 77 w 151"/>
                <a:gd name="T23" fmla="*/ 209 h 234"/>
                <a:gd name="T24" fmla="*/ 82 w 151"/>
                <a:gd name="T25" fmla="*/ 211 h 234"/>
                <a:gd name="T26" fmla="*/ 84 w 151"/>
                <a:gd name="T27" fmla="*/ 206 h 234"/>
                <a:gd name="T28" fmla="*/ 86 w 151"/>
                <a:gd name="T29" fmla="*/ 201 h 234"/>
                <a:gd name="T30" fmla="*/ 99 w 151"/>
                <a:gd name="T31" fmla="*/ 195 h 234"/>
                <a:gd name="T32" fmla="*/ 96 w 151"/>
                <a:gd name="T33" fmla="*/ 200 h 234"/>
                <a:gd name="T34" fmla="*/ 94 w 151"/>
                <a:gd name="T35" fmla="*/ 211 h 234"/>
                <a:gd name="T36" fmla="*/ 98 w 151"/>
                <a:gd name="T37" fmla="*/ 224 h 234"/>
                <a:gd name="T38" fmla="*/ 100 w 151"/>
                <a:gd name="T39" fmla="*/ 231 h 234"/>
                <a:gd name="T40" fmla="*/ 106 w 151"/>
                <a:gd name="T41" fmla="*/ 233 h 234"/>
                <a:gd name="T42" fmla="*/ 109 w 151"/>
                <a:gd name="T43" fmla="*/ 228 h 234"/>
                <a:gd name="T44" fmla="*/ 106 w 151"/>
                <a:gd name="T45" fmla="*/ 221 h 234"/>
                <a:gd name="T46" fmla="*/ 103 w 151"/>
                <a:gd name="T47" fmla="*/ 210 h 234"/>
                <a:gd name="T48" fmla="*/ 104 w 151"/>
                <a:gd name="T49" fmla="*/ 203 h 234"/>
                <a:gd name="T50" fmla="*/ 108 w 151"/>
                <a:gd name="T51" fmla="*/ 199 h 234"/>
                <a:gd name="T52" fmla="*/ 114 w 151"/>
                <a:gd name="T53" fmla="*/ 197 h 234"/>
                <a:gd name="T54" fmla="*/ 116 w 151"/>
                <a:gd name="T55" fmla="*/ 191 h 234"/>
                <a:gd name="T56" fmla="*/ 114 w 151"/>
                <a:gd name="T57" fmla="*/ 189 h 234"/>
                <a:gd name="T58" fmla="*/ 117 w 151"/>
                <a:gd name="T59" fmla="*/ 187 h 234"/>
                <a:gd name="T60" fmla="*/ 149 w 151"/>
                <a:gd name="T61" fmla="*/ 160 h 234"/>
                <a:gd name="T62" fmla="*/ 139 w 151"/>
                <a:gd name="T63" fmla="*/ 115 h 234"/>
                <a:gd name="T64" fmla="*/ 113 w 151"/>
                <a:gd name="T65" fmla="*/ 56 h 234"/>
                <a:gd name="T66" fmla="*/ 86 w 151"/>
                <a:gd name="T67" fmla="*/ 18 h 234"/>
                <a:gd name="T68" fmla="*/ 45 w 151"/>
                <a:gd name="T69" fmla="*/ 24 h 234"/>
                <a:gd name="T70" fmla="*/ 41 w 151"/>
                <a:gd name="T71" fmla="*/ 25 h 234"/>
                <a:gd name="T72" fmla="*/ 41 w 151"/>
                <a:gd name="T73" fmla="*/ 22 h 234"/>
                <a:gd name="T74" fmla="*/ 35 w 151"/>
                <a:gd name="T75" fmla="*/ 20 h 234"/>
                <a:gd name="T76" fmla="*/ 30 w 151"/>
                <a:gd name="T77" fmla="*/ 22 h 234"/>
                <a:gd name="T78" fmla="*/ 24 w 151"/>
                <a:gd name="T79" fmla="*/ 23 h 234"/>
                <a:gd name="T80" fmla="*/ 19 w 151"/>
                <a:gd name="T81" fmla="*/ 19 h 234"/>
                <a:gd name="T82" fmla="*/ 12 w 151"/>
                <a:gd name="T83" fmla="*/ 9 h 234"/>
                <a:gd name="T84" fmla="*/ 9 w 151"/>
                <a:gd name="T85" fmla="*/ 3 h 234"/>
                <a:gd name="T86" fmla="*/ 3 w 151"/>
                <a:gd name="T87" fmla="*/ 1 h 234"/>
                <a:gd name="T88" fmla="*/ 1 w 151"/>
                <a:gd name="T89" fmla="*/ 7 h 234"/>
                <a:gd name="T90" fmla="*/ 135 w 151"/>
                <a:gd name="T91" fmla="*/ 129 h 234"/>
                <a:gd name="T92" fmla="*/ 140 w 151"/>
                <a:gd name="T93" fmla="*/ 151 h 234"/>
                <a:gd name="T94" fmla="*/ 134 w 151"/>
                <a:gd name="T95" fmla="*/ 164 h 234"/>
                <a:gd name="T96" fmla="*/ 119 w 151"/>
                <a:gd name="T97" fmla="*/ 174 h 234"/>
                <a:gd name="T98" fmla="*/ 99 w 151"/>
                <a:gd name="T99" fmla="*/ 184 h 234"/>
                <a:gd name="T100" fmla="*/ 83 w 151"/>
                <a:gd name="T101" fmla="*/ 191 h 234"/>
                <a:gd name="T102" fmla="*/ 82 w 151"/>
                <a:gd name="T103" fmla="*/ 189 h 234"/>
                <a:gd name="T104" fmla="*/ 95 w 151"/>
                <a:gd name="T105" fmla="*/ 178 h 234"/>
                <a:gd name="T106" fmla="*/ 114 w 151"/>
                <a:gd name="T107" fmla="*/ 165 h 234"/>
                <a:gd name="T108" fmla="*/ 125 w 151"/>
                <a:gd name="T109" fmla="*/ 148 h 234"/>
                <a:gd name="T110" fmla="*/ 128 w 151"/>
                <a:gd name="T111" fmla="*/ 128 h 234"/>
                <a:gd name="T112" fmla="*/ 135 w 151"/>
                <a:gd name="T113" fmla="*/ 1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1" h="234">
                  <a:moveTo>
                    <a:pt x="1" y="7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7" y="17"/>
                    <a:pt x="10" y="22"/>
                    <a:pt x="12" y="25"/>
                  </a:cubicBezTo>
                  <a:cubicBezTo>
                    <a:pt x="15" y="27"/>
                    <a:pt x="18" y="30"/>
                    <a:pt x="21" y="31"/>
                  </a:cubicBezTo>
                  <a:cubicBezTo>
                    <a:pt x="23" y="32"/>
                    <a:pt x="24" y="32"/>
                    <a:pt x="26" y="32"/>
                  </a:cubicBezTo>
                  <a:cubicBezTo>
                    <a:pt x="19" y="35"/>
                    <a:pt x="14" y="37"/>
                    <a:pt x="13" y="37"/>
                  </a:cubicBezTo>
                  <a:cubicBezTo>
                    <a:pt x="12" y="38"/>
                    <a:pt x="10" y="37"/>
                    <a:pt x="9" y="35"/>
                  </a:cubicBezTo>
                  <a:cubicBezTo>
                    <a:pt x="8" y="33"/>
                    <a:pt x="6" y="33"/>
                    <a:pt x="4" y="34"/>
                  </a:cubicBezTo>
                  <a:cubicBezTo>
                    <a:pt x="2" y="35"/>
                    <a:pt x="1" y="37"/>
                    <a:pt x="1" y="39"/>
                  </a:cubicBezTo>
                  <a:cubicBezTo>
                    <a:pt x="2" y="41"/>
                    <a:pt x="11" y="61"/>
                    <a:pt x="21" y="83"/>
                  </a:cubicBezTo>
                  <a:cubicBezTo>
                    <a:pt x="31" y="106"/>
                    <a:pt x="47" y="142"/>
                    <a:pt x="57" y="165"/>
                  </a:cubicBezTo>
                  <a:cubicBezTo>
                    <a:pt x="67" y="187"/>
                    <a:pt x="76" y="207"/>
                    <a:pt x="77" y="209"/>
                  </a:cubicBezTo>
                  <a:cubicBezTo>
                    <a:pt x="78" y="211"/>
                    <a:pt x="80" y="212"/>
                    <a:pt x="82" y="211"/>
                  </a:cubicBezTo>
                  <a:cubicBezTo>
                    <a:pt x="84" y="210"/>
                    <a:pt x="85" y="208"/>
                    <a:pt x="84" y="206"/>
                  </a:cubicBezTo>
                  <a:cubicBezTo>
                    <a:pt x="84" y="204"/>
                    <a:pt x="84" y="202"/>
                    <a:pt x="86" y="201"/>
                  </a:cubicBezTo>
                  <a:cubicBezTo>
                    <a:pt x="87" y="201"/>
                    <a:pt x="92" y="198"/>
                    <a:pt x="99" y="195"/>
                  </a:cubicBezTo>
                  <a:cubicBezTo>
                    <a:pt x="97" y="197"/>
                    <a:pt x="96" y="198"/>
                    <a:pt x="96" y="200"/>
                  </a:cubicBezTo>
                  <a:cubicBezTo>
                    <a:pt x="95" y="202"/>
                    <a:pt x="94" y="207"/>
                    <a:pt x="94" y="211"/>
                  </a:cubicBezTo>
                  <a:cubicBezTo>
                    <a:pt x="95" y="214"/>
                    <a:pt x="96" y="220"/>
                    <a:pt x="98" y="224"/>
                  </a:cubicBezTo>
                  <a:cubicBezTo>
                    <a:pt x="100" y="231"/>
                    <a:pt x="100" y="231"/>
                    <a:pt x="100" y="231"/>
                  </a:cubicBezTo>
                  <a:cubicBezTo>
                    <a:pt x="101" y="233"/>
                    <a:pt x="104" y="234"/>
                    <a:pt x="106" y="233"/>
                  </a:cubicBezTo>
                  <a:cubicBezTo>
                    <a:pt x="108" y="233"/>
                    <a:pt x="109" y="230"/>
                    <a:pt x="109" y="228"/>
                  </a:cubicBezTo>
                  <a:cubicBezTo>
                    <a:pt x="106" y="221"/>
                    <a:pt x="106" y="221"/>
                    <a:pt x="106" y="221"/>
                  </a:cubicBezTo>
                  <a:cubicBezTo>
                    <a:pt x="105" y="217"/>
                    <a:pt x="103" y="212"/>
                    <a:pt x="103" y="210"/>
                  </a:cubicBezTo>
                  <a:cubicBezTo>
                    <a:pt x="103" y="207"/>
                    <a:pt x="103" y="204"/>
                    <a:pt x="104" y="203"/>
                  </a:cubicBezTo>
                  <a:cubicBezTo>
                    <a:pt x="104" y="202"/>
                    <a:pt x="106" y="200"/>
                    <a:pt x="108" y="199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6" y="196"/>
                    <a:pt x="117" y="193"/>
                    <a:pt x="116" y="191"/>
                  </a:cubicBezTo>
                  <a:cubicBezTo>
                    <a:pt x="115" y="190"/>
                    <a:pt x="115" y="189"/>
                    <a:pt x="114" y="189"/>
                  </a:cubicBezTo>
                  <a:cubicBezTo>
                    <a:pt x="115" y="188"/>
                    <a:pt x="116" y="188"/>
                    <a:pt x="117" y="187"/>
                  </a:cubicBezTo>
                  <a:cubicBezTo>
                    <a:pt x="132" y="181"/>
                    <a:pt x="147" y="168"/>
                    <a:pt x="149" y="160"/>
                  </a:cubicBezTo>
                  <a:cubicBezTo>
                    <a:pt x="151" y="152"/>
                    <a:pt x="147" y="131"/>
                    <a:pt x="139" y="115"/>
                  </a:cubicBezTo>
                  <a:cubicBezTo>
                    <a:pt x="132" y="99"/>
                    <a:pt x="120" y="72"/>
                    <a:pt x="113" y="56"/>
                  </a:cubicBezTo>
                  <a:cubicBezTo>
                    <a:pt x="106" y="39"/>
                    <a:pt x="94" y="22"/>
                    <a:pt x="86" y="18"/>
                  </a:cubicBezTo>
                  <a:cubicBezTo>
                    <a:pt x="79" y="14"/>
                    <a:pt x="60" y="17"/>
                    <a:pt x="45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2" y="24"/>
                    <a:pt x="42" y="23"/>
                    <a:pt x="41" y="22"/>
                  </a:cubicBezTo>
                  <a:cubicBezTo>
                    <a:pt x="40" y="20"/>
                    <a:pt x="38" y="19"/>
                    <a:pt x="35" y="20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28" y="23"/>
                    <a:pt x="25" y="23"/>
                    <a:pt x="24" y="23"/>
                  </a:cubicBezTo>
                  <a:cubicBezTo>
                    <a:pt x="23" y="22"/>
                    <a:pt x="20" y="20"/>
                    <a:pt x="19" y="19"/>
                  </a:cubicBezTo>
                  <a:cubicBezTo>
                    <a:pt x="17" y="17"/>
                    <a:pt x="14" y="12"/>
                    <a:pt x="12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0"/>
                    <a:pt x="5" y="0"/>
                    <a:pt x="3" y="1"/>
                  </a:cubicBezTo>
                  <a:cubicBezTo>
                    <a:pt x="1" y="2"/>
                    <a:pt x="0" y="4"/>
                    <a:pt x="1" y="7"/>
                  </a:cubicBezTo>
                  <a:close/>
                  <a:moveTo>
                    <a:pt x="135" y="129"/>
                  </a:moveTo>
                  <a:cubicBezTo>
                    <a:pt x="138" y="137"/>
                    <a:pt x="140" y="146"/>
                    <a:pt x="140" y="151"/>
                  </a:cubicBezTo>
                  <a:cubicBezTo>
                    <a:pt x="139" y="156"/>
                    <a:pt x="137" y="162"/>
                    <a:pt x="134" y="164"/>
                  </a:cubicBezTo>
                  <a:cubicBezTo>
                    <a:pt x="131" y="167"/>
                    <a:pt x="125" y="172"/>
                    <a:pt x="119" y="174"/>
                  </a:cubicBezTo>
                  <a:cubicBezTo>
                    <a:pt x="114" y="177"/>
                    <a:pt x="105" y="182"/>
                    <a:pt x="99" y="184"/>
                  </a:cubicBezTo>
                  <a:cubicBezTo>
                    <a:pt x="93" y="187"/>
                    <a:pt x="86" y="190"/>
                    <a:pt x="83" y="191"/>
                  </a:cubicBezTo>
                  <a:cubicBezTo>
                    <a:pt x="81" y="193"/>
                    <a:pt x="81" y="192"/>
                    <a:pt x="82" y="189"/>
                  </a:cubicBezTo>
                  <a:cubicBezTo>
                    <a:pt x="83" y="187"/>
                    <a:pt x="89" y="182"/>
                    <a:pt x="95" y="178"/>
                  </a:cubicBezTo>
                  <a:cubicBezTo>
                    <a:pt x="100" y="175"/>
                    <a:pt x="109" y="169"/>
                    <a:pt x="114" y="165"/>
                  </a:cubicBezTo>
                  <a:cubicBezTo>
                    <a:pt x="119" y="160"/>
                    <a:pt x="124" y="153"/>
                    <a:pt x="125" y="148"/>
                  </a:cubicBezTo>
                  <a:cubicBezTo>
                    <a:pt x="127" y="144"/>
                    <a:pt x="128" y="134"/>
                    <a:pt x="128" y="128"/>
                  </a:cubicBezTo>
                  <a:cubicBezTo>
                    <a:pt x="129" y="122"/>
                    <a:pt x="131" y="122"/>
                    <a:pt x="135" y="1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9" name="Freeform 88"/>
          <p:cNvSpPr>
            <a:spLocks noEditPoints="1"/>
          </p:cNvSpPr>
          <p:nvPr/>
        </p:nvSpPr>
        <p:spPr bwMode="auto">
          <a:xfrm rot="2480896">
            <a:off x="2967646" y="2435062"/>
            <a:ext cx="337415" cy="329722"/>
          </a:xfrm>
          <a:custGeom>
            <a:avLst/>
            <a:gdLst>
              <a:gd name="T0" fmla="*/ 119 w 130"/>
              <a:gd name="T1" fmla="*/ 14 h 127"/>
              <a:gd name="T2" fmla="*/ 113 w 130"/>
              <a:gd name="T3" fmla="*/ 11 h 127"/>
              <a:gd name="T4" fmla="*/ 104 w 130"/>
              <a:gd name="T5" fmla="*/ 4 h 127"/>
              <a:gd name="T6" fmla="*/ 14 w 130"/>
              <a:gd name="T7" fmla="*/ 99 h 127"/>
              <a:gd name="T8" fmla="*/ 2 w 130"/>
              <a:gd name="T9" fmla="*/ 115 h 127"/>
              <a:gd name="T10" fmla="*/ 26 w 130"/>
              <a:gd name="T11" fmla="*/ 114 h 127"/>
              <a:gd name="T12" fmla="*/ 48 w 130"/>
              <a:gd name="T13" fmla="*/ 117 h 127"/>
              <a:gd name="T14" fmla="*/ 62 w 130"/>
              <a:gd name="T15" fmla="*/ 120 h 127"/>
              <a:gd name="T16" fmla="*/ 85 w 130"/>
              <a:gd name="T17" fmla="*/ 123 h 127"/>
              <a:gd name="T18" fmla="*/ 115 w 130"/>
              <a:gd name="T19" fmla="*/ 86 h 127"/>
              <a:gd name="T20" fmla="*/ 125 w 130"/>
              <a:gd name="T21" fmla="*/ 52 h 127"/>
              <a:gd name="T22" fmla="*/ 62 w 130"/>
              <a:gd name="T23" fmla="*/ 79 h 127"/>
              <a:gd name="T24" fmla="*/ 58 w 130"/>
              <a:gd name="T25" fmla="*/ 81 h 127"/>
              <a:gd name="T26" fmla="*/ 62 w 130"/>
              <a:gd name="T27" fmla="*/ 88 h 127"/>
              <a:gd name="T28" fmla="*/ 46 w 130"/>
              <a:gd name="T29" fmla="*/ 92 h 127"/>
              <a:gd name="T30" fmla="*/ 50 w 130"/>
              <a:gd name="T31" fmla="*/ 94 h 127"/>
              <a:gd name="T32" fmla="*/ 47 w 130"/>
              <a:gd name="T33" fmla="*/ 114 h 127"/>
              <a:gd name="T34" fmla="*/ 52 w 130"/>
              <a:gd name="T35" fmla="*/ 118 h 127"/>
              <a:gd name="T36" fmla="*/ 40 w 130"/>
              <a:gd name="T37" fmla="*/ 103 h 127"/>
              <a:gd name="T38" fmla="*/ 55 w 130"/>
              <a:gd name="T39" fmla="*/ 113 h 127"/>
              <a:gd name="T40" fmla="*/ 60 w 130"/>
              <a:gd name="T41" fmla="*/ 117 h 127"/>
              <a:gd name="T42" fmla="*/ 59 w 130"/>
              <a:gd name="T43" fmla="*/ 111 h 127"/>
              <a:gd name="T44" fmla="*/ 63 w 130"/>
              <a:gd name="T45" fmla="*/ 115 h 127"/>
              <a:gd name="T46" fmla="*/ 57 w 130"/>
              <a:gd name="T47" fmla="*/ 98 h 127"/>
              <a:gd name="T48" fmla="*/ 67 w 130"/>
              <a:gd name="T49" fmla="*/ 107 h 127"/>
              <a:gd name="T50" fmla="*/ 63 w 130"/>
              <a:gd name="T51" fmla="*/ 99 h 127"/>
              <a:gd name="T52" fmla="*/ 55 w 130"/>
              <a:gd name="T53" fmla="*/ 90 h 127"/>
              <a:gd name="T54" fmla="*/ 49 w 130"/>
              <a:gd name="T55" fmla="*/ 86 h 127"/>
              <a:gd name="T56" fmla="*/ 66 w 130"/>
              <a:gd name="T57" fmla="*/ 90 h 127"/>
              <a:gd name="T58" fmla="*/ 77 w 130"/>
              <a:gd name="T59" fmla="*/ 98 h 127"/>
              <a:gd name="T60" fmla="*/ 66 w 130"/>
              <a:gd name="T61" fmla="*/ 86 h 127"/>
              <a:gd name="T62" fmla="*/ 80 w 130"/>
              <a:gd name="T63" fmla="*/ 95 h 127"/>
              <a:gd name="T64" fmla="*/ 69 w 130"/>
              <a:gd name="T65" fmla="*/ 76 h 127"/>
              <a:gd name="T66" fmla="*/ 88 w 130"/>
              <a:gd name="T67" fmla="*/ 94 h 127"/>
              <a:gd name="T68" fmla="*/ 86 w 130"/>
              <a:gd name="T69" fmla="*/ 89 h 127"/>
              <a:gd name="T70" fmla="*/ 82 w 130"/>
              <a:gd name="T71" fmla="*/ 88 h 127"/>
              <a:gd name="T72" fmla="*/ 93 w 130"/>
              <a:gd name="T73" fmla="*/ 90 h 127"/>
              <a:gd name="T74" fmla="*/ 86 w 130"/>
              <a:gd name="T75" fmla="*/ 86 h 127"/>
              <a:gd name="T76" fmla="*/ 82 w 130"/>
              <a:gd name="T77" fmla="*/ 79 h 127"/>
              <a:gd name="T78" fmla="*/ 100 w 130"/>
              <a:gd name="T79" fmla="*/ 85 h 127"/>
              <a:gd name="T80" fmla="*/ 96 w 130"/>
              <a:gd name="T81" fmla="*/ 84 h 127"/>
              <a:gd name="T82" fmla="*/ 84 w 130"/>
              <a:gd name="T83" fmla="*/ 68 h 127"/>
              <a:gd name="T84" fmla="*/ 100 w 130"/>
              <a:gd name="T85" fmla="*/ 81 h 127"/>
              <a:gd name="T86" fmla="*/ 96 w 130"/>
              <a:gd name="T87" fmla="*/ 74 h 127"/>
              <a:gd name="T88" fmla="*/ 91 w 130"/>
              <a:gd name="T89" fmla="*/ 63 h 127"/>
              <a:gd name="T90" fmla="*/ 87 w 130"/>
              <a:gd name="T91" fmla="*/ 61 h 127"/>
              <a:gd name="T92" fmla="*/ 97 w 130"/>
              <a:gd name="T93" fmla="*/ 63 h 127"/>
              <a:gd name="T94" fmla="*/ 91 w 130"/>
              <a:gd name="T95" fmla="*/ 59 h 127"/>
              <a:gd name="T96" fmla="*/ 87 w 130"/>
              <a:gd name="T97" fmla="*/ 52 h 127"/>
              <a:gd name="T98" fmla="*/ 104 w 130"/>
              <a:gd name="T99" fmla="*/ 58 h 127"/>
              <a:gd name="T100" fmla="*/ 100 w 130"/>
              <a:gd name="T101" fmla="*/ 57 h 127"/>
              <a:gd name="T102" fmla="*/ 92 w 130"/>
              <a:gd name="T103" fmla="*/ 48 h 127"/>
              <a:gd name="T104" fmla="*/ 114 w 130"/>
              <a:gd name="T105" fmla="*/ 64 h 127"/>
              <a:gd name="T106" fmla="*/ 104 w 130"/>
              <a:gd name="T107" fmla="*/ 52 h 127"/>
              <a:gd name="T108" fmla="*/ 103 w 130"/>
              <a:gd name="T109" fmla="*/ 47 h 127"/>
              <a:gd name="T110" fmla="*/ 99 w 130"/>
              <a:gd name="T111" fmla="*/ 46 h 127"/>
              <a:gd name="T112" fmla="*/ 118 w 130"/>
              <a:gd name="T113" fmla="*/ 59 h 127"/>
              <a:gd name="T114" fmla="*/ 107 w 130"/>
              <a:gd name="T115" fmla="*/ 48 h 127"/>
              <a:gd name="T116" fmla="*/ 103 w 130"/>
              <a:gd name="T117" fmla="*/ 41 h 127"/>
              <a:gd name="T118" fmla="*/ 121 w 130"/>
              <a:gd name="T119" fmla="*/ 55 h 127"/>
              <a:gd name="T120" fmla="*/ 120 w 130"/>
              <a:gd name="T121" fmla="*/ 53 h 127"/>
              <a:gd name="T122" fmla="*/ 122 w 130"/>
              <a:gd name="T123" fmla="*/ 48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0" h="127">
                <a:moveTo>
                  <a:pt x="122" y="30"/>
                </a:moveTo>
                <a:cubicBezTo>
                  <a:pt x="122" y="30"/>
                  <a:pt x="122" y="29"/>
                  <a:pt x="122" y="29"/>
                </a:cubicBezTo>
                <a:cubicBezTo>
                  <a:pt x="123" y="28"/>
                  <a:pt x="123" y="27"/>
                  <a:pt x="122" y="25"/>
                </a:cubicBezTo>
                <a:cubicBezTo>
                  <a:pt x="120" y="22"/>
                  <a:pt x="120" y="22"/>
                  <a:pt x="120" y="22"/>
                </a:cubicBezTo>
                <a:cubicBezTo>
                  <a:pt x="119" y="20"/>
                  <a:pt x="118" y="18"/>
                  <a:pt x="118" y="17"/>
                </a:cubicBezTo>
                <a:cubicBezTo>
                  <a:pt x="118" y="17"/>
                  <a:pt x="118" y="15"/>
                  <a:pt x="119" y="14"/>
                </a:cubicBezTo>
                <a:cubicBezTo>
                  <a:pt x="119" y="12"/>
                  <a:pt x="121" y="10"/>
                  <a:pt x="122" y="8"/>
                </a:cubicBezTo>
                <a:cubicBezTo>
                  <a:pt x="125" y="5"/>
                  <a:pt x="125" y="5"/>
                  <a:pt x="125" y="5"/>
                </a:cubicBezTo>
                <a:cubicBezTo>
                  <a:pt x="126" y="4"/>
                  <a:pt x="126" y="2"/>
                  <a:pt x="125" y="1"/>
                </a:cubicBezTo>
                <a:cubicBezTo>
                  <a:pt x="124" y="0"/>
                  <a:pt x="122" y="0"/>
                  <a:pt x="121" y="1"/>
                </a:cubicBezTo>
                <a:cubicBezTo>
                  <a:pt x="118" y="4"/>
                  <a:pt x="118" y="4"/>
                  <a:pt x="118" y="4"/>
                </a:cubicBezTo>
                <a:cubicBezTo>
                  <a:pt x="116" y="6"/>
                  <a:pt x="114" y="9"/>
                  <a:pt x="113" y="11"/>
                </a:cubicBezTo>
                <a:cubicBezTo>
                  <a:pt x="112" y="13"/>
                  <a:pt x="112" y="16"/>
                  <a:pt x="112" y="18"/>
                </a:cubicBezTo>
                <a:cubicBezTo>
                  <a:pt x="112" y="18"/>
                  <a:pt x="112" y="19"/>
                  <a:pt x="112" y="19"/>
                </a:cubicBezTo>
                <a:cubicBezTo>
                  <a:pt x="110" y="15"/>
                  <a:pt x="108" y="13"/>
                  <a:pt x="107" y="12"/>
                </a:cubicBezTo>
                <a:cubicBezTo>
                  <a:pt x="107" y="11"/>
                  <a:pt x="107" y="10"/>
                  <a:pt x="108" y="9"/>
                </a:cubicBezTo>
                <a:cubicBezTo>
                  <a:pt x="109" y="8"/>
                  <a:pt x="109" y="6"/>
                  <a:pt x="108" y="5"/>
                </a:cubicBezTo>
                <a:cubicBezTo>
                  <a:pt x="107" y="4"/>
                  <a:pt x="105" y="3"/>
                  <a:pt x="104" y="4"/>
                </a:cubicBezTo>
                <a:cubicBezTo>
                  <a:pt x="103" y="5"/>
                  <a:pt x="91" y="16"/>
                  <a:pt x="78" y="28"/>
                </a:cubicBezTo>
                <a:cubicBezTo>
                  <a:pt x="66" y="40"/>
                  <a:pt x="45" y="59"/>
                  <a:pt x="32" y="71"/>
                </a:cubicBezTo>
                <a:cubicBezTo>
                  <a:pt x="19" y="83"/>
                  <a:pt x="8" y="93"/>
                  <a:pt x="7" y="94"/>
                </a:cubicBezTo>
                <a:cubicBezTo>
                  <a:pt x="6" y="95"/>
                  <a:pt x="6" y="97"/>
                  <a:pt x="7" y="98"/>
                </a:cubicBezTo>
                <a:cubicBezTo>
                  <a:pt x="8" y="99"/>
                  <a:pt x="10" y="100"/>
                  <a:pt x="11" y="99"/>
                </a:cubicBezTo>
                <a:cubicBezTo>
                  <a:pt x="12" y="98"/>
                  <a:pt x="13" y="98"/>
                  <a:pt x="14" y="99"/>
                </a:cubicBezTo>
                <a:cubicBezTo>
                  <a:pt x="15" y="99"/>
                  <a:pt x="17" y="101"/>
                  <a:pt x="21" y="103"/>
                </a:cubicBezTo>
                <a:cubicBezTo>
                  <a:pt x="20" y="103"/>
                  <a:pt x="20" y="103"/>
                  <a:pt x="20" y="103"/>
                </a:cubicBezTo>
                <a:cubicBezTo>
                  <a:pt x="18" y="103"/>
                  <a:pt x="15" y="103"/>
                  <a:pt x="13" y="104"/>
                </a:cubicBezTo>
                <a:cubicBezTo>
                  <a:pt x="11" y="105"/>
                  <a:pt x="8" y="107"/>
                  <a:pt x="5" y="108"/>
                </a:cubicBezTo>
                <a:cubicBezTo>
                  <a:pt x="2" y="111"/>
                  <a:pt x="2" y="111"/>
                  <a:pt x="2" y="111"/>
                </a:cubicBezTo>
                <a:cubicBezTo>
                  <a:pt x="1" y="112"/>
                  <a:pt x="0" y="114"/>
                  <a:pt x="2" y="115"/>
                </a:cubicBezTo>
                <a:cubicBezTo>
                  <a:pt x="3" y="117"/>
                  <a:pt x="5" y="117"/>
                  <a:pt x="6" y="116"/>
                </a:cubicBezTo>
                <a:cubicBezTo>
                  <a:pt x="9" y="113"/>
                  <a:pt x="9" y="113"/>
                  <a:pt x="9" y="113"/>
                </a:cubicBezTo>
                <a:cubicBezTo>
                  <a:pt x="11" y="112"/>
                  <a:pt x="14" y="110"/>
                  <a:pt x="15" y="110"/>
                </a:cubicBezTo>
                <a:cubicBezTo>
                  <a:pt x="16" y="109"/>
                  <a:pt x="18" y="109"/>
                  <a:pt x="19" y="109"/>
                </a:cubicBezTo>
                <a:cubicBezTo>
                  <a:pt x="19" y="109"/>
                  <a:pt x="21" y="110"/>
                  <a:pt x="23" y="112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7" y="115"/>
                  <a:pt x="29" y="115"/>
                  <a:pt x="30" y="114"/>
                </a:cubicBezTo>
                <a:cubicBezTo>
                  <a:pt x="30" y="114"/>
                  <a:pt x="31" y="114"/>
                  <a:pt x="31" y="114"/>
                </a:cubicBezTo>
                <a:cubicBezTo>
                  <a:pt x="31" y="113"/>
                  <a:pt x="32" y="112"/>
                  <a:pt x="31" y="110"/>
                </a:cubicBezTo>
                <a:cubicBezTo>
                  <a:pt x="35" y="113"/>
                  <a:pt x="40" y="115"/>
                  <a:pt x="46" y="117"/>
                </a:cubicBezTo>
                <a:cubicBezTo>
                  <a:pt x="46" y="117"/>
                  <a:pt x="46" y="117"/>
                  <a:pt x="46" y="116"/>
                </a:cubicBezTo>
                <a:cubicBezTo>
                  <a:pt x="46" y="116"/>
                  <a:pt x="48" y="116"/>
                  <a:pt x="48" y="117"/>
                </a:cubicBezTo>
                <a:cubicBezTo>
                  <a:pt x="49" y="117"/>
                  <a:pt x="49" y="118"/>
                  <a:pt x="49" y="118"/>
                </a:cubicBezTo>
                <a:cubicBezTo>
                  <a:pt x="51" y="119"/>
                  <a:pt x="54" y="119"/>
                  <a:pt x="56" y="119"/>
                </a:cubicBezTo>
                <a:cubicBezTo>
                  <a:pt x="56" y="119"/>
                  <a:pt x="56" y="119"/>
                  <a:pt x="56" y="119"/>
                </a:cubicBezTo>
                <a:cubicBezTo>
                  <a:pt x="56" y="119"/>
                  <a:pt x="57" y="119"/>
                  <a:pt x="58" y="119"/>
                </a:cubicBezTo>
                <a:cubicBezTo>
                  <a:pt x="58" y="119"/>
                  <a:pt x="59" y="120"/>
                  <a:pt x="59" y="120"/>
                </a:cubicBezTo>
                <a:cubicBezTo>
                  <a:pt x="60" y="120"/>
                  <a:pt x="61" y="120"/>
                  <a:pt x="62" y="120"/>
                </a:cubicBezTo>
                <a:cubicBezTo>
                  <a:pt x="61" y="119"/>
                  <a:pt x="61" y="118"/>
                  <a:pt x="61" y="118"/>
                </a:cubicBezTo>
                <a:cubicBezTo>
                  <a:pt x="62" y="117"/>
                  <a:pt x="63" y="117"/>
                  <a:pt x="64" y="118"/>
                </a:cubicBezTo>
                <a:cubicBezTo>
                  <a:pt x="64" y="119"/>
                  <a:pt x="65" y="119"/>
                  <a:pt x="65" y="120"/>
                </a:cubicBezTo>
                <a:cubicBezTo>
                  <a:pt x="71" y="119"/>
                  <a:pt x="80" y="115"/>
                  <a:pt x="88" y="109"/>
                </a:cubicBezTo>
                <a:cubicBezTo>
                  <a:pt x="88" y="110"/>
                  <a:pt x="87" y="111"/>
                  <a:pt x="87" y="111"/>
                </a:cubicBezTo>
                <a:cubicBezTo>
                  <a:pt x="85" y="115"/>
                  <a:pt x="85" y="120"/>
                  <a:pt x="85" y="123"/>
                </a:cubicBezTo>
                <a:cubicBezTo>
                  <a:pt x="86" y="126"/>
                  <a:pt x="87" y="127"/>
                  <a:pt x="89" y="126"/>
                </a:cubicBezTo>
                <a:cubicBezTo>
                  <a:pt x="91" y="124"/>
                  <a:pt x="96" y="119"/>
                  <a:pt x="100" y="115"/>
                </a:cubicBezTo>
                <a:cubicBezTo>
                  <a:pt x="105" y="111"/>
                  <a:pt x="113" y="104"/>
                  <a:pt x="117" y="99"/>
                </a:cubicBezTo>
                <a:cubicBezTo>
                  <a:pt x="122" y="95"/>
                  <a:pt x="127" y="90"/>
                  <a:pt x="129" y="89"/>
                </a:cubicBezTo>
                <a:cubicBezTo>
                  <a:pt x="130" y="87"/>
                  <a:pt x="129" y="85"/>
                  <a:pt x="127" y="85"/>
                </a:cubicBezTo>
                <a:cubicBezTo>
                  <a:pt x="124" y="84"/>
                  <a:pt x="118" y="84"/>
                  <a:pt x="115" y="86"/>
                </a:cubicBezTo>
                <a:cubicBezTo>
                  <a:pt x="114" y="86"/>
                  <a:pt x="113" y="86"/>
                  <a:pt x="113" y="87"/>
                </a:cubicBezTo>
                <a:cubicBezTo>
                  <a:pt x="119" y="78"/>
                  <a:pt x="124" y="69"/>
                  <a:pt x="125" y="62"/>
                </a:cubicBezTo>
                <a:cubicBezTo>
                  <a:pt x="125" y="62"/>
                  <a:pt x="125" y="62"/>
                  <a:pt x="125" y="62"/>
                </a:cubicBezTo>
                <a:cubicBezTo>
                  <a:pt x="124" y="61"/>
                  <a:pt x="124" y="60"/>
                  <a:pt x="124" y="59"/>
                </a:cubicBezTo>
                <a:cubicBezTo>
                  <a:pt x="125" y="59"/>
                  <a:pt x="125" y="59"/>
                  <a:pt x="125" y="59"/>
                </a:cubicBezTo>
                <a:cubicBezTo>
                  <a:pt x="125" y="57"/>
                  <a:pt x="125" y="55"/>
                  <a:pt x="125" y="52"/>
                </a:cubicBezTo>
                <a:cubicBezTo>
                  <a:pt x="124" y="53"/>
                  <a:pt x="124" y="52"/>
                  <a:pt x="123" y="52"/>
                </a:cubicBezTo>
                <a:cubicBezTo>
                  <a:pt x="122" y="51"/>
                  <a:pt x="122" y="50"/>
                  <a:pt x="123" y="49"/>
                </a:cubicBezTo>
                <a:cubicBezTo>
                  <a:pt x="123" y="49"/>
                  <a:pt x="124" y="49"/>
                  <a:pt x="124" y="49"/>
                </a:cubicBezTo>
                <a:cubicBezTo>
                  <a:pt x="123" y="42"/>
                  <a:pt x="121" y="35"/>
                  <a:pt x="118" y="30"/>
                </a:cubicBezTo>
                <a:cubicBezTo>
                  <a:pt x="119" y="30"/>
                  <a:pt x="120" y="30"/>
                  <a:pt x="122" y="30"/>
                </a:cubicBezTo>
                <a:close/>
                <a:moveTo>
                  <a:pt x="62" y="79"/>
                </a:moveTo>
                <a:cubicBezTo>
                  <a:pt x="63" y="78"/>
                  <a:pt x="64" y="78"/>
                  <a:pt x="65" y="79"/>
                </a:cubicBezTo>
                <a:cubicBezTo>
                  <a:pt x="66" y="80"/>
                  <a:pt x="66" y="81"/>
                  <a:pt x="65" y="82"/>
                </a:cubicBezTo>
                <a:cubicBezTo>
                  <a:pt x="64" y="82"/>
                  <a:pt x="63" y="82"/>
                  <a:pt x="62" y="81"/>
                </a:cubicBezTo>
                <a:cubicBezTo>
                  <a:pt x="61" y="81"/>
                  <a:pt x="61" y="79"/>
                  <a:pt x="62" y="79"/>
                </a:cubicBezTo>
                <a:close/>
                <a:moveTo>
                  <a:pt x="55" y="81"/>
                </a:moveTo>
                <a:cubicBezTo>
                  <a:pt x="56" y="80"/>
                  <a:pt x="57" y="80"/>
                  <a:pt x="58" y="81"/>
                </a:cubicBezTo>
                <a:cubicBezTo>
                  <a:pt x="59" y="82"/>
                  <a:pt x="59" y="83"/>
                  <a:pt x="58" y="84"/>
                </a:cubicBezTo>
                <a:cubicBezTo>
                  <a:pt x="57" y="85"/>
                  <a:pt x="56" y="84"/>
                  <a:pt x="55" y="84"/>
                </a:cubicBezTo>
                <a:cubicBezTo>
                  <a:pt x="55" y="83"/>
                  <a:pt x="55" y="82"/>
                  <a:pt x="55" y="81"/>
                </a:cubicBezTo>
                <a:close/>
                <a:moveTo>
                  <a:pt x="59" y="85"/>
                </a:moveTo>
                <a:cubicBezTo>
                  <a:pt x="60" y="84"/>
                  <a:pt x="61" y="84"/>
                  <a:pt x="62" y="85"/>
                </a:cubicBezTo>
                <a:cubicBezTo>
                  <a:pt x="63" y="86"/>
                  <a:pt x="63" y="87"/>
                  <a:pt x="62" y="88"/>
                </a:cubicBezTo>
                <a:cubicBezTo>
                  <a:pt x="61" y="89"/>
                  <a:pt x="60" y="89"/>
                  <a:pt x="59" y="88"/>
                </a:cubicBezTo>
                <a:cubicBezTo>
                  <a:pt x="59" y="87"/>
                  <a:pt x="59" y="86"/>
                  <a:pt x="59" y="85"/>
                </a:cubicBezTo>
                <a:close/>
                <a:moveTo>
                  <a:pt x="46" y="90"/>
                </a:moveTo>
                <a:cubicBezTo>
                  <a:pt x="47" y="89"/>
                  <a:pt x="48" y="89"/>
                  <a:pt x="49" y="90"/>
                </a:cubicBezTo>
                <a:cubicBezTo>
                  <a:pt x="50" y="91"/>
                  <a:pt x="49" y="92"/>
                  <a:pt x="49" y="93"/>
                </a:cubicBezTo>
                <a:cubicBezTo>
                  <a:pt x="48" y="93"/>
                  <a:pt x="47" y="93"/>
                  <a:pt x="46" y="92"/>
                </a:cubicBezTo>
                <a:cubicBezTo>
                  <a:pt x="45" y="92"/>
                  <a:pt x="45" y="90"/>
                  <a:pt x="46" y="90"/>
                </a:cubicBezTo>
                <a:close/>
                <a:moveTo>
                  <a:pt x="50" y="94"/>
                </a:moveTo>
                <a:cubicBezTo>
                  <a:pt x="51" y="93"/>
                  <a:pt x="52" y="93"/>
                  <a:pt x="53" y="94"/>
                </a:cubicBezTo>
                <a:cubicBezTo>
                  <a:pt x="54" y="95"/>
                  <a:pt x="53" y="96"/>
                  <a:pt x="53" y="97"/>
                </a:cubicBezTo>
                <a:cubicBezTo>
                  <a:pt x="52" y="98"/>
                  <a:pt x="51" y="98"/>
                  <a:pt x="50" y="97"/>
                </a:cubicBezTo>
                <a:cubicBezTo>
                  <a:pt x="49" y="96"/>
                  <a:pt x="49" y="95"/>
                  <a:pt x="50" y="94"/>
                </a:cubicBezTo>
                <a:close/>
                <a:moveTo>
                  <a:pt x="43" y="96"/>
                </a:moveTo>
                <a:cubicBezTo>
                  <a:pt x="44" y="95"/>
                  <a:pt x="45" y="95"/>
                  <a:pt x="46" y="96"/>
                </a:cubicBezTo>
                <a:cubicBezTo>
                  <a:pt x="47" y="97"/>
                  <a:pt x="47" y="98"/>
                  <a:pt x="46" y="99"/>
                </a:cubicBezTo>
                <a:cubicBezTo>
                  <a:pt x="45" y="100"/>
                  <a:pt x="44" y="100"/>
                  <a:pt x="43" y="99"/>
                </a:cubicBezTo>
                <a:cubicBezTo>
                  <a:pt x="42" y="98"/>
                  <a:pt x="42" y="97"/>
                  <a:pt x="43" y="96"/>
                </a:cubicBezTo>
                <a:close/>
                <a:moveTo>
                  <a:pt x="47" y="114"/>
                </a:moveTo>
                <a:cubicBezTo>
                  <a:pt x="46" y="113"/>
                  <a:pt x="46" y="112"/>
                  <a:pt x="47" y="112"/>
                </a:cubicBezTo>
                <a:cubicBezTo>
                  <a:pt x="47" y="111"/>
                  <a:pt x="48" y="111"/>
                  <a:pt x="49" y="112"/>
                </a:cubicBezTo>
                <a:cubicBezTo>
                  <a:pt x="50" y="113"/>
                  <a:pt x="50" y="114"/>
                  <a:pt x="50" y="114"/>
                </a:cubicBezTo>
                <a:cubicBezTo>
                  <a:pt x="49" y="115"/>
                  <a:pt x="48" y="115"/>
                  <a:pt x="47" y="114"/>
                </a:cubicBezTo>
                <a:close/>
                <a:moveTo>
                  <a:pt x="54" y="118"/>
                </a:moveTo>
                <a:cubicBezTo>
                  <a:pt x="54" y="118"/>
                  <a:pt x="53" y="118"/>
                  <a:pt x="52" y="118"/>
                </a:cubicBezTo>
                <a:cubicBezTo>
                  <a:pt x="51" y="117"/>
                  <a:pt x="51" y="116"/>
                  <a:pt x="51" y="115"/>
                </a:cubicBezTo>
                <a:cubicBezTo>
                  <a:pt x="52" y="115"/>
                  <a:pt x="53" y="115"/>
                  <a:pt x="54" y="116"/>
                </a:cubicBezTo>
                <a:cubicBezTo>
                  <a:pt x="55" y="117"/>
                  <a:pt x="55" y="117"/>
                  <a:pt x="54" y="118"/>
                </a:cubicBezTo>
                <a:close/>
                <a:moveTo>
                  <a:pt x="43" y="106"/>
                </a:moveTo>
                <a:cubicBezTo>
                  <a:pt x="42" y="106"/>
                  <a:pt x="41" y="106"/>
                  <a:pt x="40" y="105"/>
                </a:cubicBezTo>
                <a:cubicBezTo>
                  <a:pt x="40" y="105"/>
                  <a:pt x="40" y="103"/>
                  <a:pt x="40" y="103"/>
                </a:cubicBezTo>
                <a:cubicBezTo>
                  <a:pt x="41" y="102"/>
                  <a:pt x="43" y="102"/>
                  <a:pt x="43" y="103"/>
                </a:cubicBezTo>
                <a:cubicBezTo>
                  <a:pt x="44" y="104"/>
                  <a:pt x="44" y="105"/>
                  <a:pt x="43" y="106"/>
                </a:cubicBezTo>
                <a:close/>
                <a:moveTo>
                  <a:pt x="53" y="113"/>
                </a:moveTo>
                <a:cubicBezTo>
                  <a:pt x="52" y="112"/>
                  <a:pt x="52" y="111"/>
                  <a:pt x="52" y="110"/>
                </a:cubicBezTo>
                <a:cubicBezTo>
                  <a:pt x="53" y="110"/>
                  <a:pt x="54" y="110"/>
                  <a:pt x="55" y="111"/>
                </a:cubicBezTo>
                <a:cubicBezTo>
                  <a:pt x="56" y="111"/>
                  <a:pt x="56" y="113"/>
                  <a:pt x="55" y="113"/>
                </a:cubicBezTo>
                <a:cubicBezTo>
                  <a:pt x="55" y="114"/>
                  <a:pt x="54" y="113"/>
                  <a:pt x="53" y="113"/>
                </a:cubicBezTo>
                <a:close/>
                <a:moveTo>
                  <a:pt x="60" y="117"/>
                </a:moveTo>
                <a:cubicBezTo>
                  <a:pt x="59" y="117"/>
                  <a:pt x="58" y="117"/>
                  <a:pt x="57" y="116"/>
                </a:cubicBezTo>
                <a:cubicBezTo>
                  <a:pt x="56" y="116"/>
                  <a:pt x="56" y="115"/>
                  <a:pt x="57" y="114"/>
                </a:cubicBezTo>
                <a:cubicBezTo>
                  <a:pt x="57" y="114"/>
                  <a:pt x="59" y="114"/>
                  <a:pt x="59" y="115"/>
                </a:cubicBezTo>
                <a:cubicBezTo>
                  <a:pt x="60" y="115"/>
                  <a:pt x="60" y="116"/>
                  <a:pt x="60" y="117"/>
                </a:cubicBezTo>
                <a:close/>
                <a:moveTo>
                  <a:pt x="50" y="103"/>
                </a:moveTo>
                <a:cubicBezTo>
                  <a:pt x="49" y="104"/>
                  <a:pt x="48" y="104"/>
                  <a:pt x="47" y="103"/>
                </a:cubicBezTo>
                <a:cubicBezTo>
                  <a:pt x="46" y="102"/>
                  <a:pt x="46" y="101"/>
                  <a:pt x="47" y="100"/>
                </a:cubicBezTo>
                <a:cubicBezTo>
                  <a:pt x="48" y="100"/>
                  <a:pt x="49" y="100"/>
                  <a:pt x="50" y="101"/>
                </a:cubicBezTo>
                <a:cubicBezTo>
                  <a:pt x="51" y="101"/>
                  <a:pt x="51" y="103"/>
                  <a:pt x="50" y="103"/>
                </a:cubicBezTo>
                <a:close/>
                <a:moveTo>
                  <a:pt x="59" y="111"/>
                </a:moveTo>
                <a:cubicBezTo>
                  <a:pt x="58" y="111"/>
                  <a:pt x="58" y="110"/>
                  <a:pt x="58" y="109"/>
                </a:cubicBezTo>
                <a:cubicBezTo>
                  <a:pt x="59" y="108"/>
                  <a:pt x="60" y="108"/>
                  <a:pt x="61" y="109"/>
                </a:cubicBezTo>
                <a:cubicBezTo>
                  <a:pt x="62" y="110"/>
                  <a:pt x="62" y="111"/>
                  <a:pt x="61" y="112"/>
                </a:cubicBezTo>
                <a:cubicBezTo>
                  <a:pt x="61" y="112"/>
                  <a:pt x="59" y="112"/>
                  <a:pt x="59" y="111"/>
                </a:cubicBezTo>
                <a:close/>
                <a:moveTo>
                  <a:pt x="66" y="115"/>
                </a:moveTo>
                <a:cubicBezTo>
                  <a:pt x="65" y="116"/>
                  <a:pt x="64" y="116"/>
                  <a:pt x="63" y="115"/>
                </a:cubicBezTo>
                <a:cubicBezTo>
                  <a:pt x="62" y="114"/>
                  <a:pt x="62" y="113"/>
                  <a:pt x="63" y="113"/>
                </a:cubicBezTo>
                <a:cubicBezTo>
                  <a:pt x="63" y="112"/>
                  <a:pt x="64" y="112"/>
                  <a:pt x="65" y="113"/>
                </a:cubicBezTo>
                <a:cubicBezTo>
                  <a:pt x="66" y="114"/>
                  <a:pt x="66" y="115"/>
                  <a:pt x="66" y="115"/>
                </a:cubicBezTo>
                <a:close/>
                <a:moveTo>
                  <a:pt x="54" y="101"/>
                </a:moveTo>
                <a:cubicBezTo>
                  <a:pt x="53" y="100"/>
                  <a:pt x="53" y="99"/>
                  <a:pt x="54" y="98"/>
                </a:cubicBezTo>
                <a:cubicBezTo>
                  <a:pt x="55" y="97"/>
                  <a:pt x="56" y="97"/>
                  <a:pt x="57" y="98"/>
                </a:cubicBezTo>
                <a:cubicBezTo>
                  <a:pt x="57" y="99"/>
                  <a:pt x="57" y="100"/>
                  <a:pt x="57" y="101"/>
                </a:cubicBezTo>
                <a:cubicBezTo>
                  <a:pt x="56" y="102"/>
                  <a:pt x="55" y="102"/>
                  <a:pt x="54" y="101"/>
                </a:cubicBezTo>
                <a:close/>
                <a:moveTo>
                  <a:pt x="67" y="110"/>
                </a:moveTo>
                <a:cubicBezTo>
                  <a:pt x="67" y="111"/>
                  <a:pt x="65" y="111"/>
                  <a:pt x="65" y="110"/>
                </a:cubicBezTo>
                <a:cubicBezTo>
                  <a:pt x="64" y="109"/>
                  <a:pt x="64" y="108"/>
                  <a:pt x="64" y="107"/>
                </a:cubicBezTo>
                <a:cubicBezTo>
                  <a:pt x="65" y="106"/>
                  <a:pt x="66" y="107"/>
                  <a:pt x="67" y="107"/>
                </a:cubicBezTo>
                <a:cubicBezTo>
                  <a:pt x="68" y="108"/>
                  <a:pt x="68" y="109"/>
                  <a:pt x="67" y="110"/>
                </a:cubicBezTo>
                <a:close/>
                <a:moveTo>
                  <a:pt x="63" y="99"/>
                </a:moveTo>
                <a:cubicBezTo>
                  <a:pt x="63" y="100"/>
                  <a:pt x="61" y="100"/>
                  <a:pt x="60" y="99"/>
                </a:cubicBezTo>
                <a:cubicBezTo>
                  <a:pt x="60" y="98"/>
                  <a:pt x="60" y="97"/>
                  <a:pt x="61" y="96"/>
                </a:cubicBezTo>
                <a:cubicBezTo>
                  <a:pt x="61" y="95"/>
                  <a:pt x="63" y="95"/>
                  <a:pt x="63" y="96"/>
                </a:cubicBezTo>
                <a:cubicBezTo>
                  <a:pt x="64" y="97"/>
                  <a:pt x="64" y="98"/>
                  <a:pt x="63" y="99"/>
                </a:cubicBezTo>
                <a:close/>
                <a:moveTo>
                  <a:pt x="59" y="95"/>
                </a:moveTo>
                <a:cubicBezTo>
                  <a:pt x="59" y="95"/>
                  <a:pt x="57" y="95"/>
                  <a:pt x="57" y="94"/>
                </a:cubicBezTo>
                <a:cubicBezTo>
                  <a:pt x="56" y="94"/>
                  <a:pt x="56" y="92"/>
                  <a:pt x="57" y="92"/>
                </a:cubicBezTo>
                <a:cubicBezTo>
                  <a:pt x="57" y="91"/>
                  <a:pt x="59" y="91"/>
                  <a:pt x="59" y="92"/>
                </a:cubicBezTo>
                <a:cubicBezTo>
                  <a:pt x="60" y="93"/>
                  <a:pt x="60" y="94"/>
                  <a:pt x="59" y="95"/>
                </a:cubicBezTo>
                <a:close/>
                <a:moveTo>
                  <a:pt x="55" y="90"/>
                </a:moveTo>
                <a:cubicBezTo>
                  <a:pt x="55" y="91"/>
                  <a:pt x="53" y="91"/>
                  <a:pt x="53" y="90"/>
                </a:cubicBezTo>
                <a:cubicBezTo>
                  <a:pt x="52" y="89"/>
                  <a:pt x="52" y="88"/>
                  <a:pt x="53" y="87"/>
                </a:cubicBezTo>
                <a:cubicBezTo>
                  <a:pt x="53" y="87"/>
                  <a:pt x="55" y="87"/>
                  <a:pt x="55" y="87"/>
                </a:cubicBezTo>
                <a:cubicBezTo>
                  <a:pt x="56" y="88"/>
                  <a:pt x="56" y="90"/>
                  <a:pt x="55" y="90"/>
                </a:cubicBezTo>
                <a:close/>
                <a:moveTo>
                  <a:pt x="51" y="86"/>
                </a:moveTo>
                <a:cubicBezTo>
                  <a:pt x="51" y="87"/>
                  <a:pt x="49" y="87"/>
                  <a:pt x="49" y="86"/>
                </a:cubicBezTo>
                <a:cubicBezTo>
                  <a:pt x="48" y="85"/>
                  <a:pt x="48" y="84"/>
                  <a:pt x="49" y="83"/>
                </a:cubicBezTo>
                <a:cubicBezTo>
                  <a:pt x="49" y="82"/>
                  <a:pt x="51" y="82"/>
                  <a:pt x="52" y="83"/>
                </a:cubicBezTo>
                <a:cubicBezTo>
                  <a:pt x="52" y="84"/>
                  <a:pt x="52" y="85"/>
                  <a:pt x="51" y="86"/>
                </a:cubicBezTo>
                <a:close/>
                <a:moveTo>
                  <a:pt x="63" y="92"/>
                </a:moveTo>
                <a:cubicBezTo>
                  <a:pt x="62" y="91"/>
                  <a:pt x="63" y="90"/>
                  <a:pt x="63" y="89"/>
                </a:cubicBezTo>
                <a:cubicBezTo>
                  <a:pt x="64" y="89"/>
                  <a:pt x="65" y="89"/>
                  <a:pt x="66" y="90"/>
                </a:cubicBezTo>
                <a:cubicBezTo>
                  <a:pt x="67" y="90"/>
                  <a:pt x="67" y="92"/>
                  <a:pt x="66" y="92"/>
                </a:cubicBezTo>
                <a:cubicBezTo>
                  <a:pt x="65" y="93"/>
                  <a:pt x="64" y="93"/>
                  <a:pt x="63" y="92"/>
                </a:cubicBezTo>
                <a:close/>
                <a:moveTo>
                  <a:pt x="77" y="101"/>
                </a:moveTo>
                <a:cubicBezTo>
                  <a:pt x="76" y="102"/>
                  <a:pt x="75" y="102"/>
                  <a:pt x="74" y="101"/>
                </a:cubicBezTo>
                <a:cubicBezTo>
                  <a:pt x="73" y="100"/>
                  <a:pt x="73" y="99"/>
                  <a:pt x="74" y="98"/>
                </a:cubicBezTo>
                <a:cubicBezTo>
                  <a:pt x="75" y="97"/>
                  <a:pt x="76" y="97"/>
                  <a:pt x="77" y="98"/>
                </a:cubicBezTo>
                <a:cubicBezTo>
                  <a:pt x="78" y="99"/>
                  <a:pt x="78" y="100"/>
                  <a:pt x="77" y="101"/>
                </a:cubicBezTo>
                <a:close/>
                <a:moveTo>
                  <a:pt x="66" y="86"/>
                </a:moveTo>
                <a:cubicBezTo>
                  <a:pt x="65" y="85"/>
                  <a:pt x="65" y="84"/>
                  <a:pt x="66" y="83"/>
                </a:cubicBezTo>
                <a:cubicBezTo>
                  <a:pt x="67" y="82"/>
                  <a:pt x="68" y="82"/>
                  <a:pt x="69" y="83"/>
                </a:cubicBezTo>
                <a:cubicBezTo>
                  <a:pt x="70" y="84"/>
                  <a:pt x="70" y="85"/>
                  <a:pt x="69" y="86"/>
                </a:cubicBezTo>
                <a:cubicBezTo>
                  <a:pt x="68" y="87"/>
                  <a:pt x="67" y="87"/>
                  <a:pt x="66" y="86"/>
                </a:cubicBezTo>
                <a:close/>
                <a:moveTo>
                  <a:pt x="84" y="99"/>
                </a:moveTo>
                <a:cubicBezTo>
                  <a:pt x="83" y="100"/>
                  <a:pt x="81" y="100"/>
                  <a:pt x="81" y="99"/>
                </a:cubicBezTo>
                <a:cubicBezTo>
                  <a:pt x="80" y="98"/>
                  <a:pt x="80" y="97"/>
                  <a:pt x="81" y="96"/>
                </a:cubicBezTo>
                <a:cubicBezTo>
                  <a:pt x="82" y="95"/>
                  <a:pt x="83" y="95"/>
                  <a:pt x="84" y="96"/>
                </a:cubicBezTo>
                <a:cubicBezTo>
                  <a:pt x="84" y="97"/>
                  <a:pt x="84" y="98"/>
                  <a:pt x="84" y="99"/>
                </a:cubicBezTo>
                <a:close/>
                <a:moveTo>
                  <a:pt x="80" y="95"/>
                </a:moveTo>
                <a:cubicBezTo>
                  <a:pt x="79" y="95"/>
                  <a:pt x="77" y="95"/>
                  <a:pt x="77" y="94"/>
                </a:cubicBezTo>
                <a:cubicBezTo>
                  <a:pt x="76" y="94"/>
                  <a:pt x="76" y="92"/>
                  <a:pt x="77" y="92"/>
                </a:cubicBezTo>
                <a:cubicBezTo>
                  <a:pt x="78" y="91"/>
                  <a:pt x="79" y="91"/>
                  <a:pt x="80" y="92"/>
                </a:cubicBezTo>
                <a:cubicBezTo>
                  <a:pt x="80" y="93"/>
                  <a:pt x="80" y="94"/>
                  <a:pt x="80" y="95"/>
                </a:cubicBezTo>
                <a:close/>
                <a:moveTo>
                  <a:pt x="69" y="79"/>
                </a:moveTo>
                <a:cubicBezTo>
                  <a:pt x="68" y="78"/>
                  <a:pt x="68" y="77"/>
                  <a:pt x="69" y="76"/>
                </a:cubicBezTo>
                <a:cubicBezTo>
                  <a:pt x="70" y="76"/>
                  <a:pt x="71" y="76"/>
                  <a:pt x="72" y="76"/>
                </a:cubicBezTo>
                <a:cubicBezTo>
                  <a:pt x="72" y="77"/>
                  <a:pt x="72" y="79"/>
                  <a:pt x="72" y="79"/>
                </a:cubicBezTo>
                <a:cubicBezTo>
                  <a:pt x="71" y="80"/>
                  <a:pt x="69" y="80"/>
                  <a:pt x="69" y="79"/>
                </a:cubicBezTo>
                <a:close/>
                <a:moveTo>
                  <a:pt x="90" y="97"/>
                </a:moveTo>
                <a:cubicBezTo>
                  <a:pt x="89" y="97"/>
                  <a:pt x="88" y="97"/>
                  <a:pt x="87" y="96"/>
                </a:cubicBezTo>
                <a:cubicBezTo>
                  <a:pt x="87" y="96"/>
                  <a:pt x="87" y="94"/>
                  <a:pt x="88" y="94"/>
                </a:cubicBezTo>
                <a:cubicBezTo>
                  <a:pt x="88" y="93"/>
                  <a:pt x="90" y="93"/>
                  <a:pt x="90" y="94"/>
                </a:cubicBezTo>
                <a:cubicBezTo>
                  <a:pt x="91" y="95"/>
                  <a:pt x="91" y="96"/>
                  <a:pt x="90" y="97"/>
                </a:cubicBezTo>
                <a:close/>
                <a:moveTo>
                  <a:pt x="86" y="92"/>
                </a:moveTo>
                <a:cubicBezTo>
                  <a:pt x="85" y="93"/>
                  <a:pt x="84" y="93"/>
                  <a:pt x="83" y="92"/>
                </a:cubicBezTo>
                <a:cubicBezTo>
                  <a:pt x="83" y="91"/>
                  <a:pt x="83" y="90"/>
                  <a:pt x="84" y="89"/>
                </a:cubicBezTo>
                <a:cubicBezTo>
                  <a:pt x="84" y="89"/>
                  <a:pt x="86" y="89"/>
                  <a:pt x="86" y="89"/>
                </a:cubicBezTo>
                <a:cubicBezTo>
                  <a:pt x="87" y="90"/>
                  <a:pt x="87" y="92"/>
                  <a:pt x="86" y="92"/>
                </a:cubicBezTo>
                <a:close/>
                <a:moveTo>
                  <a:pt x="82" y="88"/>
                </a:moveTo>
                <a:cubicBezTo>
                  <a:pt x="81" y="89"/>
                  <a:pt x="80" y="89"/>
                  <a:pt x="79" y="88"/>
                </a:cubicBezTo>
                <a:cubicBezTo>
                  <a:pt x="79" y="87"/>
                  <a:pt x="79" y="86"/>
                  <a:pt x="80" y="85"/>
                </a:cubicBezTo>
                <a:cubicBezTo>
                  <a:pt x="80" y="84"/>
                  <a:pt x="82" y="84"/>
                  <a:pt x="82" y="85"/>
                </a:cubicBezTo>
                <a:cubicBezTo>
                  <a:pt x="83" y="86"/>
                  <a:pt x="83" y="87"/>
                  <a:pt x="82" y="88"/>
                </a:cubicBezTo>
                <a:close/>
                <a:moveTo>
                  <a:pt x="97" y="94"/>
                </a:moveTo>
                <a:cubicBezTo>
                  <a:pt x="96" y="95"/>
                  <a:pt x="95" y="95"/>
                  <a:pt x="94" y="94"/>
                </a:cubicBezTo>
                <a:cubicBezTo>
                  <a:pt x="93" y="93"/>
                  <a:pt x="93" y="92"/>
                  <a:pt x="94" y="91"/>
                </a:cubicBezTo>
                <a:cubicBezTo>
                  <a:pt x="95" y="91"/>
                  <a:pt x="96" y="91"/>
                  <a:pt x="97" y="92"/>
                </a:cubicBezTo>
                <a:cubicBezTo>
                  <a:pt x="98" y="92"/>
                  <a:pt x="98" y="94"/>
                  <a:pt x="97" y="94"/>
                </a:cubicBezTo>
                <a:close/>
                <a:moveTo>
                  <a:pt x="93" y="90"/>
                </a:moveTo>
                <a:cubicBezTo>
                  <a:pt x="92" y="91"/>
                  <a:pt x="91" y="91"/>
                  <a:pt x="90" y="90"/>
                </a:cubicBezTo>
                <a:cubicBezTo>
                  <a:pt x="89" y="89"/>
                  <a:pt x="89" y="88"/>
                  <a:pt x="90" y="87"/>
                </a:cubicBezTo>
                <a:cubicBezTo>
                  <a:pt x="91" y="86"/>
                  <a:pt x="92" y="86"/>
                  <a:pt x="93" y="87"/>
                </a:cubicBezTo>
                <a:cubicBezTo>
                  <a:pt x="94" y="88"/>
                  <a:pt x="94" y="89"/>
                  <a:pt x="93" y="90"/>
                </a:cubicBezTo>
                <a:close/>
                <a:moveTo>
                  <a:pt x="89" y="86"/>
                </a:moveTo>
                <a:cubicBezTo>
                  <a:pt x="88" y="87"/>
                  <a:pt x="87" y="86"/>
                  <a:pt x="86" y="86"/>
                </a:cubicBezTo>
                <a:cubicBezTo>
                  <a:pt x="85" y="85"/>
                  <a:pt x="85" y="84"/>
                  <a:pt x="86" y="83"/>
                </a:cubicBezTo>
                <a:cubicBezTo>
                  <a:pt x="87" y="82"/>
                  <a:pt x="88" y="82"/>
                  <a:pt x="89" y="83"/>
                </a:cubicBezTo>
                <a:cubicBezTo>
                  <a:pt x="90" y="84"/>
                  <a:pt x="90" y="85"/>
                  <a:pt x="89" y="86"/>
                </a:cubicBezTo>
                <a:close/>
                <a:moveTo>
                  <a:pt x="85" y="81"/>
                </a:moveTo>
                <a:cubicBezTo>
                  <a:pt x="84" y="82"/>
                  <a:pt x="83" y="82"/>
                  <a:pt x="82" y="81"/>
                </a:cubicBezTo>
                <a:cubicBezTo>
                  <a:pt x="81" y="81"/>
                  <a:pt x="81" y="79"/>
                  <a:pt x="82" y="79"/>
                </a:cubicBezTo>
                <a:cubicBezTo>
                  <a:pt x="83" y="78"/>
                  <a:pt x="84" y="78"/>
                  <a:pt x="85" y="79"/>
                </a:cubicBezTo>
                <a:cubicBezTo>
                  <a:pt x="86" y="79"/>
                  <a:pt x="86" y="81"/>
                  <a:pt x="85" y="81"/>
                </a:cubicBezTo>
                <a:close/>
                <a:moveTo>
                  <a:pt x="100" y="88"/>
                </a:moveTo>
                <a:cubicBezTo>
                  <a:pt x="99" y="89"/>
                  <a:pt x="98" y="89"/>
                  <a:pt x="97" y="88"/>
                </a:cubicBezTo>
                <a:cubicBezTo>
                  <a:pt x="96" y="87"/>
                  <a:pt x="96" y="86"/>
                  <a:pt x="97" y="85"/>
                </a:cubicBezTo>
                <a:cubicBezTo>
                  <a:pt x="98" y="84"/>
                  <a:pt x="99" y="84"/>
                  <a:pt x="100" y="85"/>
                </a:cubicBezTo>
                <a:cubicBezTo>
                  <a:pt x="101" y="86"/>
                  <a:pt x="101" y="87"/>
                  <a:pt x="100" y="88"/>
                </a:cubicBezTo>
                <a:close/>
                <a:moveTo>
                  <a:pt x="96" y="84"/>
                </a:moveTo>
                <a:cubicBezTo>
                  <a:pt x="95" y="84"/>
                  <a:pt x="94" y="84"/>
                  <a:pt x="93" y="83"/>
                </a:cubicBezTo>
                <a:cubicBezTo>
                  <a:pt x="92" y="83"/>
                  <a:pt x="92" y="81"/>
                  <a:pt x="93" y="81"/>
                </a:cubicBezTo>
                <a:cubicBezTo>
                  <a:pt x="94" y="80"/>
                  <a:pt x="95" y="80"/>
                  <a:pt x="96" y="81"/>
                </a:cubicBezTo>
                <a:cubicBezTo>
                  <a:pt x="97" y="82"/>
                  <a:pt x="97" y="83"/>
                  <a:pt x="96" y="84"/>
                </a:cubicBezTo>
                <a:close/>
                <a:moveTo>
                  <a:pt x="92" y="79"/>
                </a:moveTo>
                <a:cubicBezTo>
                  <a:pt x="91" y="80"/>
                  <a:pt x="90" y="80"/>
                  <a:pt x="89" y="79"/>
                </a:cubicBezTo>
                <a:cubicBezTo>
                  <a:pt x="88" y="78"/>
                  <a:pt x="88" y="77"/>
                  <a:pt x="89" y="76"/>
                </a:cubicBezTo>
                <a:cubicBezTo>
                  <a:pt x="90" y="76"/>
                  <a:pt x="91" y="76"/>
                  <a:pt x="92" y="76"/>
                </a:cubicBezTo>
                <a:cubicBezTo>
                  <a:pt x="93" y="77"/>
                  <a:pt x="93" y="79"/>
                  <a:pt x="92" y="79"/>
                </a:cubicBezTo>
                <a:close/>
                <a:moveTo>
                  <a:pt x="84" y="68"/>
                </a:moveTo>
                <a:cubicBezTo>
                  <a:pt x="83" y="69"/>
                  <a:pt x="82" y="69"/>
                  <a:pt x="81" y="68"/>
                </a:cubicBezTo>
                <a:cubicBezTo>
                  <a:pt x="80" y="67"/>
                  <a:pt x="80" y="66"/>
                  <a:pt x="81" y="65"/>
                </a:cubicBezTo>
                <a:cubicBezTo>
                  <a:pt x="82" y="64"/>
                  <a:pt x="83" y="64"/>
                  <a:pt x="84" y="65"/>
                </a:cubicBezTo>
                <a:cubicBezTo>
                  <a:pt x="85" y="66"/>
                  <a:pt x="85" y="67"/>
                  <a:pt x="84" y="68"/>
                </a:cubicBezTo>
                <a:close/>
                <a:moveTo>
                  <a:pt x="102" y="81"/>
                </a:moveTo>
                <a:cubicBezTo>
                  <a:pt x="102" y="82"/>
                  <a:pt x="100" y="82"/>
                  <a:pt x="100" y="81"/>
                </a:cubicBezTo>
                <a:cubicBezTo>
                  <a:pt x="99" y="80"/>
                  <a:pt x="99" y="79"/>
                  <a:pt x="100" y="78"/>
                </a:cubicBezTo>
                <a:cubicBezTo>
                  <a:pt x="101" y="78"/>
                  <a:pt x="102" y="78"/>
                  <a:pt x="103" y="78"/>
                </a:cubicBezTo>
                <a:cubicBezTo>
                  <a:pt x="103" y="79"/>
                  <a:pt x="103" y="81"/>
                  <a:pt x="102" y="81"/>
                </a:cubicBezTo>
                <a:close/>
                <a:moveTo>
                  <a:pt x="98" y="77"/>
                </a:moveTo>
                <a:cubicBezTo>
                  <a:pt x="98" y="78"/>
                  <a:pt x="96" y="78"/>
                  <a:pt x="96" y="77"/>
                </a:cubicBezTo>
                <a:cubicBezTo>
                  <a:pt x="95" y="76"/>
                  <a:pt x="95" y="75"/>
                  <a:pt x="96" y="74"/>
                </a:cubicBezTo>
                <a:cubicBezTo>
                  <a:pt x="97" y="73"/>
                  <a:pt x="98" y="73"/>
                  <a:pt x="99" y="74"/>
                </a:cubicBezTo>
                <a:cubicBezTo>
                  <a:pt x="99" y="75"/>
                  <a:pt x="99" y="76"/>
                  <a:pt x="98" y="77"/>
                </a:cubicBezTo>
                <a:close/>
                <a:moveTo>
                  <a:pt x="91" y="66"/>
                </a:moveTo>
                <a:cubicBezTo>
                  <a:pt x="90" y="66"/>
                  <a:pt x="89" y="66"/>
                  <a:pt x="88" y="65"/>
                </a:cubicBezTo>
                <a:cubicBezTo>
                  <a:pt x="87" y="65"/>
                  <a:pt x="87" y="63"/>
                  <a:pt x="88" y="63"/>
                </a:cubicBezTo>
                <a:cubicBezTo>
                  <a:pt x="89" y="62"/>
                  <a:pt x="90" y="62"/>
                  <a:pt x="91" y="63"/>
                </a:cubicBezTo>
                <a:cubicBezTo>
                  <a:pt x="91" y="64"/>
                  <a:pt x="91" y="65"/>
                  <a:pt x="91" y="66"/>
                </a:cubicBezTo>
                <a:close/>
                <a:moveTo>
                  <a:pt x="87" y="61"/>
                </a:moveTo>
                <a:cubicBezTo>
                  <a:pt x="86" y="62"/>
                  <a:pt x="85" y="62"/>
                  <a:pt x="84" y="61"/>
                </a:cubicBezTo>
                <a:cubicBezTo>
                  <a:pt x="83" y="60"/>
                  <a:pt x="83" y="59"/>
                  <a:pt x="84" y="58"/>
                </a:cubicBezTo>
                <a:cubicBezTo>
                  <a:pt x="85" y="58"/>
                  <a:pt x="86" y="58"/>
                  <a:pt x="87" y="58"/>
                </a:cubicBezTo>
                <a:cubicBezTo>
                  <a:pt x="88" y="59"/>
                  <a:pt x="87" y="61"/>
                  <a:pt x="87" y="61"/>
                </a:cubicBezTo>
                <a:close/>
                <a:moveTo>
                  <a:pt x="105" y="75"/>
                </a:moveTo>
                <a:cubicBezTo>
                  <a:pt x="104" y="76"/>
                  <a:pt x="103" y="75"/>
                  <a:pt x="102" y="75"/>
                </a:cubicBezTo>
                <a:cubicBezTo>
                  <a:pt x="102" y="74"/>
                  <a:pt x="102" y="73"/>
                  <a:pt x="102" y="72"/>
                </a:cubicBezTo>
                <a:cubicBezTo>
                  <a:pt x="103" y="71"/>
                  <a:pt x="105" y="71"/>
                  <a:pt x="105" y="72"/>
                </a:cubicBezTo>
                <a:cubicBezTo>
                  <a:pt x="106" y="73"/>
                  <a:pt x="106" y="74"/>
                  <a:pt x="105" y="75"/>
                </a:cubicBezTo>
                <a:close/>
                <a:moveTo>
                  <a:pt x="97" y="63"/>
                </a:moveTo>
                <a:cubicBezTo>
                  <a:pt x="97" y="64"/>
                  <a:pt x="95" y="64"/>
                  <a:pt x="94" y="63"/>
                </a:cubicBezTo>
                <a:cubicBezTo>
                  <a:pt x="94" y="62"/>
                  <a:pt x="94" y="61"/>
                  <a:pt x="95" y="60"/>
                </a:cubicBezTo>
                <a:cubicBezTo>
                  <a:pt x="95" y="60"/>
                  <a:pt x="97" y="60"/>
                  <a:pt x="97" y="61"/>
                </a:cubicBezTo>
                <a:cubicBezTo>
                  <a:pt x="98" y="61"/>
                  <a:pt x="98" y="63"/>
                  <a:pt x="97" y="63"/>
                </a:cubicBezTo>
                <a:close/>
                <a:moveTo>
                  <a:pt x="93" y="59"/>
                </a:moveTo>
                <a:cubicBezTo>
                  <a:pt x="93" y="60"/>
                  <a:pt x="91" y="60"/>
                  <a:pt x="91" y="59"/>
                </a:cubicBezTo>
                <a:cubicBezTo>
                  <a:pt x="90" y="58"/>
                  <a:pt x="90" y="57"/>
                  <a:pt x="91" y="56"/>
                </a:cubicBezTo>
                <a:cubicBezTo>
                  <a:pt x="91" y="55"/>
                  <a:pt x="93" y="55"/>
                  <a:pt x="93" y="56"/>
                </a:cubicBezTo>
                <a:cubicBezTo>
                  <a:pt x="94" y="57"/>
                  <a:pt x="94" y="58"/>
                  <a:pt x="93" y="59"/>
                </a:cubicBezTo>
                <a:close/>
                <a:moveTo>
                  <a:pt x="89" y="55"/>
                </a:moveTo>
                <a:cubicBezTo>
                  <a:pt x="89" y="56"/>
                  <a:pt x="87" y="56"/>
                  <a:pt x="87" y="55"/>
                </a:cubicBezTo>
                <a:cubicBezTo>
                  <a:pt x="86" y="54"/>
                  <a:pt x="86" y="53"/>
                  <a:pt x="87" y="52"/>
                </a:cubicBezTo>
                <a:cubicBezTo>
                  <a:pt x="87" y="51"/>
                  <a:pt x="89" y="51"/>
                  <a:pt x="89" y="52"/>
                </a:cubicBezTo>
                <a:cubicBezTo>
                  <a:pt x="90" y="53"/>
                  <a:pt x="90" y="54"/>
                  <a:pt x="89" y="55"/>
                </a:cubicBezTo>
                <a:close/>
                <a:moveTo>
                  <a:pt x="104" y="61"/>
                </a:moveTo>
                <a:cubicBezTo>
                  <a:pt x="103" y="62"/>
                  <a:pt x="102" y="62"/>
                  <a:pt x="101" y="61"/>
                </a:cubicBezTo>
                <a:cubicBezTo>
                  <a:pt x="100" y="60"/>
                  <a:pt x="101" y="59"/>
                  <a:pt x="101" y="58"/>
                </a:cubicBezTo>
                <a:cubicBezTo>
                  <a:pt x="102" y="57"/>
                  <a:pt x="103" y="58"/>
                  <a:pt x="104" y="58"/>
                </a:cubicBezTo>
                <a:cubicBezTo>
                  <a:pt x="105" y="59"/>
                  <a:pt x="105" y="60"/>
                  <a:pt x="104" y="61"/>
                </a:cubicBezTo>
                <a:close/>
                <a:moveTo>
                  <a:pt x="100" y="57"/>
                </a:moveTo>
                <a:cubicBezTo>
                  <a:pt x="99" y="58"/>
                  <a:pt x="98" y="58"/>
                  <a:pt x="97" y="57"/>
                </a:cubicBezTo>
                <a:cubicBezTo>
                  <a:pt x="96" y="56"/>
                  <a:pt x="97" y="55"/>
                  <a:pt x="97" y="54"/>
                </a:cubicBezTo>
                <a:cubicBezTo>
                  <a:pt x="98" y="53"/>
                  <a:pt x="99" y="53"/>
                  <a:pt x="100" y="54"/>
                </a:cubicBezTo>
                <a:cubicBezTo>
                  <a:pt x="101" y="55"/>
                  <a:pt x="101" y="56"/>
                  <a:pt x="100" y="57"/>
                </a:cubicBezTo>
                <a:close/>
                <a:moveTo>
                  <a:pt x="96" y="53"/>
                </a:moveTo>
                <a:cubicBezTo>
                  <a:pt x="95" y="53"/>
                  <a:pt x="94" y="53"/>
                  <a:pt x="93" y="52"/>
                </a:cubicBezTo>
                <a:cubicBezTo>
                  <a:pt x="93" y="52"/>
                  <a:pt x="93" y="50"/>
                  <a:pt x="93" y="50"/>
                </a:cubicBezTo>
                <a:cubicBezTo>
                  <a:pt x="94" y="49"/>
                  <a:pt x="95" y="49"/>
                  <a:pt x="96" y="50"/>
                </a:cubicBezTo>
                <a:cubicBezTo>
                  <a:pt x="97" y="51"/>
                  <a:pt x="97" y="52"/>
                  <a:pt x="96" y="53"/>
                </a:cubicBezTo>
                <a:close/>
                <a:moveTo>
                  <a:pt x="92" y="48"/>
                </a:moveTo>
                <a:cubicBezTo>
                  <a:pt x="91" y="49"/>
                  <a:pt x="90" y="49"/>
                  <a:pt x="89" y="48"/>
                </a:cubicBezTo>
                <a:cubicBezTo>
                  <a:pt x="89" y="47"/>
                  <a:pt x="89" y="46"/>
                  <a:pt x="89" y="45"/>
                </a:cubicBezTo>
                <a:cubicBezTo>
                  <a:pt x="90" y="45"/>
                  <a:pt x="91" y="45"/>
                  <a:pt x="92" y="45"/>
                </a:cubicBezTo>
                <a:cubicBezTo>
                  <a:pt x="93" y="46"/>
                  <a:pt x="93" y="48"/>
                  <a:pt x="92" y="48"/>
                </a:cubicBezTo>
                <a:close/>
                <a:moveTo>
                  <a:pt x="116" y="65"/>
                </a:moveTo>
                <a:cubicBezTo>
                  <a:pt x="115" y="65"/>
                  <a:pt x="114" y="65"/>
                  <a:pt x="114" y="64"/>
                </a:cubicBezTo>
                <a:cubicBezTo>
                  <a:pt x="113" y="64"/>
                  <a:pt x="113" y="62"/>
                  <a:pt x="113" y="62"/>
                </a:cubicBezTo>
                <a:cubicBezTo>
                  <a:pt x="114" y="61"/>
                  <a:pt x="115" y="61"/>
                  <a:pt x="116" y="62"/>
                </a:cubicBezTo>
                <a:cubicBezTo>
                  <a:pt x="117" y="63"/>
                  <a:pt x="117" y="64"/>
                  <a:pt x="116" y="65"/>
                </a:cubicBezTo>
                <a:close/>
                <a:moveTo>
                  <a:pt x="107" y="55"/>
                </a:moveTo>
                <a:cubicBezTo>
                  <a:pt x="106" y="55"/>
                  <a:pt x="105" y="55"/>
                  <a:pt x="104" y="55"/>
                </a:cubicBezTo>
                <a:cubicBezTo>
                  <a:pt x="103" y="54"/>
                  <a:pt x="103" y="52"/>
                  <a:pt x="104" y="52"/>
                </a:cubicBezTo>
                <a:cubicBezTo>
                  <a:pt x="105" y="51"/>
                  <a:pt x="106" y="51"/>
                  <a:pt x="107" y="52"/>
                </a:cubicBezTo>
                <a:cubicBezTo>
                  <a:pt x="108" y="53"/>
                  <a:pt x="108" y="54"/>
                  <a:pt x="107" y="55"/>
                </a:cubicBezTo>
                <a:close/>
                <a:moveTo>
                  <a:pt x="103" y="50"/>
                </a:moveTo>
                <a:cubicBezTo>
                  <a:pt x="102" y="51"/>
                  <a:pt x="101" y="51"/>
                  <a:pt x="100" y="50"/>
                </a:cubicBezTo>
                <a:cubicBezTo>
                  <a:pt x="99" y="49"/>
                  <a:pt x="99" y="48"/>
                  <a:pt x="100" y="47"/>
                </a:cubicBezTo>
                <a:cubicBezTo>
                  <a:pt x="101" y="47"/>
                  <a:pt x="102" y="47"/>
                  <a:pt x="103" y="47"/>
                </a:cubicBezTo>
                <a:cubicBezTo>
                  <a:pt x="104" y="48"/>
                  <a:pt x="104" y="50"/>
                  <a:pt x="103" y="50"/>
                </a:cubicBezTo>
                <a:close/>
                <a:moveTo>
                  <a:pt x="99" y="46"/>
                </a:moveTo>
                <a:cubicBezTo>
                  <a:pt x="98" y="47"/>
                  <a:pt x="97" y="47"/>
                  <a:pt x="96" y="46"/>
                </a:cubicBezTo>
                <a:cubicBezTo>
                  <a:pt x="95" y="45"/>
                  <a:pt x="95" y="44"/>
                  <a:pt x="96" y="43"/>
                </a:cubicBezTo>
                <a:cubicBezTo>
                  <a:pt x="97" y="42"/>
                  <a:pt x="98" y="42"/>
                  <a:pt x="99" y="43"/>
                </a:cubicBezTo>
                <a:cubicBezTo>
                  <a:pt x="100" y="44"/>
                  <a:pt x="100" y="45"/>
                  <a:pt x="99" y="46"/>
                </a:cubicBezTo>
                <a:close/>
                <a:moveTo>
                  <a:pt x="122" y="63"/>
                </a:moveTo>
                <a:cubicBezTo>
                  <a:pt x="121" y="64"/>
                  <a:pt x="120" y="64"/>
                  <a:pt x="119" y="63"/>
                </a:cubicBezTo>
                <a:cubicBezTo>
                  <a:pt x="119" y="62"/>
                  <a:pt x="119" y="61"/>
                  <a:pt x="119" y="60"/>
                </a:cubicBezTo>
                <a:cubicBezTo>
                  <a:pt x="120" y="60"/>
                  <a:pt x="121" y="60"/>
                  <a:pt x="122" y="61"/>
                </a:cubicBezTo>
                <a:cubicBezTo>
                  <a:pt x="122" y="62"/>
                  <a:pt x="122" y="63"/>
                  <a:pt x="122" y="63"/>
                </a:cubicBezTo>
                <a:close/>
                <a:moveTo>
                  <a:pt x="118" y="59"/>
                </a:moveTo>
                <a:cubicBezTo>
                  <a:pt x="118" y="59"/>
                  <a:pt x="116" y="59"/>
                  <a:pt x="116" y="58"/>
                </a:cubicBezTo>
                <a:cubicBezTo>
                  <a:pt x="115" y="57"/>
                  <a:pt x="115" y="56"/>
                  <a:pt x="116" y="56"/>
                </a:cubicBezTo>
                <a:cubicBezTo>
                  <a:pt x="116" y="55"/>
                  <a:pt x="117" y="55"/>
                  <a:pt x="118" y="56"/>
                </a:cubicBezTo>
                <a:cubicBezTo>
                  <a:pt x="119" y="57"/>
                  <a:pt x="119" y="58"/>
                  <a:pt x="118" y="59"/>
                </a:cubicBezTo>
                <a:close/>
                <a:moveTo>
                  <a:pt x="110" y="48"/>
                </a:moveTo>
                <a:cubicBezTo>
                  <a:pt x="109" y="49"/>
                  <a:pt x="107" y="49"/>
                  <a:pt x="107" y="48"/>
                </a:cubicBezTo>
                <a:cubicBezTo>
                  <a:pt x="106" y="47"/>
                  <a:pt x="106" y="46"/>
                  <a:pt x="107" y="45"/>
                </a:cubicBezTo>
                <a:cubicBezTo>
                  <a:pt x="108" y="44"/>
                  <a:pt x="109" y="44"/>
                  <a:pt x="110" y="45"/>
                </a:cubicBezTo>
                <a:cubicBezTo>
                  <a:pt x="110" y="46"/>
                  <a:pt x="110" y="47"/>
                  <a:pt x="110" y="48"/>
                </a:cubicBezTo>
                <a:close/>
                <a:moveTo>
                  <a:pt x="106" y="44"/>
                </a:moveTo>
                <a:cubicBezTo>
                  <a:pt x="105" y="45"/>
                  <a:pt x="103" y="45"/>
                  <a:pt x="103" y="44"/>
                </a:cubicBezTo>
                <a:cubicBezTo>
                  <a:pt x="102" y="43"/>
                  <a:pt x="102" y="42"/>
                  <a:pt x="103" y="41"/>
                </a:cubicBezTo>
                <a:cubicBezTo>
                  <a:pt x="104" y="40"/>
                  <a:pt x="105" y="40"/>
                  <a:pt x="106" y="41"/>
                </a:cubicBezTo>
                <a:cubicBezTo>
                  <a:pt x="106" y="42"/>
                  <a:pt x="106" y="43"/>
                  <a:pt x="106" y="44"/>
                </a:cubicBezTo>
                <a:close/>
                <a:moveTo>
                  <a:pt x="123" y="55"/>
                </a:moveTo>
                <a:cubicBezTo>
                  <a:pt x="124" y="56"/>
                  <a:pt x="124" y="57"/>
                  <a:pt x="123" y="58"/>
                </a:cubicBezTo>
                <a:cubicBezTo>
                  <a:pt x="123" y="58"/>
                  <a:pt x="122" y="58"/>
                  <a:pt x="121" y="57"/>
                </a:cubicBezTo>
                <a:cubicBezTo>
                  <a:pt x="121" y="56"/>
                  <a:pt x="121" y="55"/>
                  <a:pt x="121" y="55"/>
                </a:cubicBezTo>
                <a:cubicBezTo>
                  <a:pt x="122" y="54"/>
                  <a:pt x="123" y="54"/>
                  <a:pt x="123" y="55"/>
                </a:cubicBezTo>
                <a:close/>
                <a:moveTo>
                  <a:pt x="120" y="53"/>
                </a:moveTo>
                <a:cubicBezTo>
                  <a:pt x="120" y="54"/>
                  <a:pt x="118" y="53"/>
                  <a:pt x="118" y="52"/>
                </a:cubicBezTo>
                <a:cubicBezTo>
                  <a:pt x="117" y="52"/>
                  <a:pt x="117" y="50"/>
                  <a:pt x="118" y="50"/>
                </a:cubicBezTo>
                <a:cubicBezTo>
                  <a:pt x="118" y="49"/>
                  <a:pt x="119" y="49"/>
                  <a:pt x="120" y="50"/>
                </a:cubicBezTo>
                <a:cubicBezTo>
                  <a:pt x="121" y="51"/>
                  <a:pt x="121" y="52"/>
                  <a:pt x="120" y="53"/>
                </a:cubicBezTo>
                <a:close/>
                <a:moveTo>
                  <a:pt x="112" y="42"/>
                </a:moveTo>
                <a:cubicBezTo>
                  <a:pt x="111" y="42"/>
                  <a:pt x="110" y="42"/>
                  <a:pt x="109" y="41"/>
                </a:cubicBezTo>
                <a:cubicBezTo>
                  <a:pt x="109" y="41"/>
                  <a:pt x="109" y="39"/>
                  <a:pt x="110" y="39"/>
                </a:cubicBezTo>
                <a:cubicBezTo>
                  <a:pt x="110" y="38"/>
                  <a:pt x="112" y="38"/>
                  <a:pt x="112" y="39"/>
                </a:cubicBezTo>
                <a:cubicBezTo>
                  <a:pt x="113" y="40"/>
                  <a:pt x="113" y="41"/>
                  <a:pt x="112" y="42"/>
                </a:cubicBezTo>
                <a:close/>
                <a:moveTo>
                  <a:pt x="122" y="48"/>
                </a:moveTo>
                <a:cubicBezTo>
                  <a:pt x="121" y="48"/>
                  <a:pt x="120" y="48"/>
                  <a:pt x="119" y="47"/>
                </a:cubicBezTo>
                <a:cubicBezTo>
                  <a:pt x="119" y="46"/>
                  <a:pt x="119" y="45"/>
                  <a:pt x="119" y="44"/>
                </a:cubicBezTo>
                <a:cubicBezTo>
                  <a:pt x="120" y="44"/>
                  <a:pt x="121" y="44"/>
                  <a:pt x="122" y="45"/>
                </a:cubicBezTo>
                <a:cubicBezTo>
                  <a:pt x="122" y="46"/>
                  <a:pt x="122" y="47"/>
                  <a:pt x="122" y="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4621" y="135473"/>
            <a:ext cx="40879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blipFill>
                  <a:blip r:embed="rId4"/>
                  <a:stretch>
                    <a:fillRect/>
                  </a:stretch>
                </a:blipFill>
                <a:cs typeface="+mn-ea"/>
              </a:rPr>
              <a:t>Fujian Cuisine</a:t>
            </a:r>
            <a:endParaRPr lang="zh-CN" altLang="en-US" sz="4800" dirty="0">
              <a:blipFill>
                <a:blip r:embed="rId4"/>
                <a:stretch>
                  <a:fillRect/>
                </a:stretch>
              </a:blipFill>
              <a:cs typeface="+mn-ea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2535" y="1817599"/>
            <a:ext cx="2601269" cy="2589860"/>
          </a:xfrm>
          <a:prstGeom prst="ellipse">
            <a:avLst/>
          </a:prstGeom>
          <a:ln w="50800">
            <a:solidFill>
              <a:schemeClr val="accent2"/>
            </a:solidFill>
          </a:ln>
          <a:effectLst/>
        </p:spPr>
      </p:pic>
      <p:sp>
        <p:nvSpPr>
          <p:cNvPr id="5" name="文本框 4"/>
          <p:cNvSpPr txBox="1"/>
          <p:nvPr/>
        </p:nvSpPr>
        <p:spPr>
          <a:xfrm>
            <a:off x="4240659" y="2604697"/>
            <a:ext cx="6450330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6000" dirty="0" smtClean="0">
                <a:blipFill>
                  <a:blip r:embed="rId3"/>
                  <a:stretch>
                    <a:fillRect/>
                  </a:stretch>
                </a:blipFill>
                <a:cs typeface="+mn-ea"/>
                <a:sym typeface="+mn-lt"/>
              </a:rPr>
              <a:t>Hunan Cuisine</a:t>
            </a:r>
            <a:endParaRPr lang="zh-CN" altLang="en-US" sz="6000" dirty="0">
              <a:blipFill>
                <a:blip r:embed="rId3"/>
                <a:stretch>
                  <a:fillRect/>
                </a:stretch>
              </a:blipFill>
              <a:cs typeface="+mn-ea"/>
              <a:sym typeface="+mn-lt"/>
            </a:endParaRPr>
          </a:p>
        </p:txBody>
      </p:sp>
      <p:pic>
        <p:nvPicPr>
          <p:cNvPr id="7" name="图片 6" descr="9176b85f64fe124ffec744fd51627c0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76176" y="814641"/>
            <a:ext cx="1314813" cy="171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54429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\Users\ASUS\Desktop\图片3.png图片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65580" y="1411605"/>
            <a:ext cx="2712085" cy="2026285"/>
          </a:xfrm>
          <a:prstGeom prst="rect">
            <a:avLst/>
          </a:prstGeom>
        </p:spPr>
      </p:pic>
      <p:pic>
        <p:nvPicPr>
          <p:cNvPr id="9" name="图片 8" descr="C:\Users\ASUS\Desktop\图片1.png图片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29055" y="4335145"/>
            <a:ext cx="2879725" cy="170878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169535" y="1448435"/>
            <a:ext cx="6149975" cy="1131079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endParaRPr lang="zh-CN" altLang="en-US" sz="800" dirty="0">
              <a:cs typeface="+mn-ea"/>
              <a:sym typeface="+mn-lt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dirty="0" smtClean="0">
                <a:cs typeface="+mn-ea"/>
                <a:sym typeface="+mn-lt"/>
              </a:rPr>
              <a:t>        thick</a:t>
            </a:r>
            <a:r>
              <a:rPr lang="en-US" altLang="zh-CN" dirty="0">
                <a:cs typeface="+mn-ea"/>
                <a:sym typeface="+mn-lt"/>
              </a:rPr>
              <a:t>, pungent, spicy; uses chili, pepper, </a:t>
            </a:r>
            <a:r>
              <a:rPr lang="en-US" altLang="zh-CN" dirty="0" smtClean="0">
                <a:cs typeface="+mn-ea"/>
                <a:sym typeface="+mn-lt"/>
              </a:rPr>
              <a:t>shallot;</a:t>
            </a:r>
          </a:p>
          <a:p>
            <a:pPr fontAlgn="auto">
              <a:lnSpc>
                <a:spcPct val="150000"/>
              </a:lnSpc>
            </a:pPr>
            <a:r>
              <a:rPr lang="en-US" altLang="zh-CN" dirty="0" smtClean="0">
                <a:cs typeface="+mn-ea"/>
                <a:sym typeface="+mn-lt"/>
              </a:rPr>
              <a:t>        rich aroma, deep color, intense heat</a:t>
            </a:r>
            <a:endParaRPr lang="zh-CN" altLang="en-US" dirty="0">
              <a:cs typeface="+mn-ea"/>
              <a:sym typeface="+mn-lt"/>
            </a:endParaRPr>
          </a:p>
        </p:txBody>
      </p:sp>
      <p:sp useBgFill="1">
        <p:nvSpPr>
          <p:cNvPr id="10" name="文本框 9"/>
          <p:cNvSpPr txBox="1"/>
          <p:nvPr/>
        </p:nvSpPr>
        <p:spPr>
          <a:xfrm>
            <a:off x="5554772" y="1186604"/>
            <a:ext cx="1808053" cy="523220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Features</a:t>
            </a:r>
            <a:endParaRPr lang="zh-CN" altLang="en-US" sz="2800" dirty="0"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169535" y="3294380"/>
            <a:ext cx="6149975" cy="738664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endParaRPr lang="zh-CN" altLang="en-US" sz="800" dirty="0">
              <a:cs typeface="+mn-ea"/>
              <a:sym typeface="+mn-lt"/>
            </a:endParaRPr>
          </a:p>
          <a:p>
            <a:pPr algn="just" fontAlgn="auto">
              <a:lnSpc>
                <a:spcPct val="150000"/>
              </a:lnSpc>
            </a:pPr>
            <a:r>
              <a:rPr lang="en-US" altLang="zh-CN" dirty="0" smtClean="0">
                <a:cs typeface="+mn-ea"/>
                <a:sym typeface="+mn-lt"/>
              </a:rPr>
              <a:t>                </a:t>
            </a:r>
            <a:r>
              <a:rPr lang="en-US" altLang="zh-CN" sz="2000" dirty="0" err="1" smtClean="0">
                <a:cs typeface="+mn-ea"/>
                <a:sym typeface="+mn-lt"/>
              </a:rPr>
              <a:t>Xiangjiang</a:t>
            </a:r>
            <a:r>
              <a:rPr lang="en-US" altLang="zh-CN" sz="2000" dirty="0">
                <a:cs typeface="+mn-ea"/>
                <a:sym typeface="+mn-lt"/>
              </a:rPr>
              <a:t>, </a:t>
            </a:r>
            <a:r>
              <a:rPr lang="en-US" altLang="zh-CN" sz="2000" dirty="0" err="1">
                <a:cs typeface="+mn-ea"/>
                <a:sym typeface="+mn-lt"/>
              </a:rPr>
              <a:t>Dongting</a:t>
            </a:r>
            <a:r>
              <a:rPr lang="en-US" altLang="zh-CN" sz="2000" dirty="0">
                <a:cs typeface="+mn-ea"/>
                <a:sym typeface="+mn-lt"/>
              </a:rPr>
              <a:t> Lake, </a:t>
            </a:r>
            <a:r>
              <a:rPr lang="en-US" altLang="zh-CN" sz="2000" dirty="0" err="1">
                <a:cs typeface="+mn-ea"/>
                <a:sym typeface="+mn-lt"/>
              </a:rPr>
              <a:t>Xiangxi</a:t>
            </a:r>
            <a:endParaRPr lang="zh-CN" altLang="en-US" dirty="0">
              <a:cs typeface="+mn-ea"/>
              <a:sym typeface="+mn-lt"/>
            </a:endParaRPr>
          </a:p>
        </p:txBody>
      </p:sp>
      <p:sp useBgFill="1">
        <p:nvSpPr>
          <p:cNvPr id="12" name="文本框 11"/>
          <p:cNvSpPr txBox="1"/>
          <p:nvPr/>
        </p:nvSpPr>
        <p:spPr>
          <a:xfrm>
            <a:off x="5554771" y="3025777"/>
            <a:ext cx="2141429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Sub-regions</a:t>
            </a:r>
            <a:endParaRPr lang="zh-CN" altLang="en-US" sz="2800" dirty="0"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169535" y="4917440"/>
            <a:ext cx="6149975" cy="738664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endParaRPr lang="zh-CN" altLang="en-US" sz="800" dirty="0">
              <a:cs typeface="+mn-ea"/>
              <a:sym typeface="+mn-lt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dirty="0" smtClean="0">
                <a:cs typeface="+mn-ea"/>
                <a:sym typeface="+mn-lt"/>
              </a:rPr>
              <a:t>             </a:t>
            </a:r>
            <a:r>
              <a:rPr lang="en-US" altLang="zh-CN" sz="2000" dirty="0" smtClean="0">
                <a:cs typeface="+mn-ea"/>
                <a:sym typeface="+mn-lt"/>
              </a:rPr>
              <a:t>Steamed </a:t>
            </a:r>
            <a:r>
              <a:rPr lang="en-US" altLang="zh-CN" sz="2000" dirty="0">
                <a:cs typeface="+mn-ea"/>
                <a:sym typeface="+mn-lt"/>
              </a:rPr>
              <a:t>Fish Head with Chopped Chili</a:t>
            </a:r>
            <a:endParaRPr lang="zh-CN" altLang="en-US" dirty="0">
              <a:cs typeface="+mn-ea"/>
              <a:sym typeface="+mn-lt"/>
            </a:endParaRPr>
          </a:p>
        </p:txBody>
      </p:sp>
      <p:sp useBgFill="1">
        <p:nvSpPr>
          <p:cNvPr id="15" name="文本框 14"/>
          <p:cNvSpPr txBox="1"/>
          <p:nvPr/>
        </p:nvSpPr>
        <p:spPr>
          <a:xfrm>
            <a:off x="5550963" y="4646509"/>
            <a:ext cx="265958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Example Dish</a:t>
            </a:r>
            <a:endParaRPr lang="zh-CN" altLang="en-US" sz="2800" dirty="0">
              <a:cs typeface="+mn-ea"/>
              <a:sym typeface="+mn-lt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1154554" y="1131059"/>
            <a:ext cx="3304540" cy="2630805"/>
            <a:chOff x="1686341" y="1193446"/>
            <a:chExt cx="3304540" cy="2630805"/>
          </a:xfrm>
        </p:grpSpPr>
        <p:sp>
          <p:nvSpPr>
            <p:cNvPr id="30" name="矩形 29"/>
            <p:cNvSpPr/>
            <p:nvPr/>
          </p:nvSpPr>
          <p:spPr>
            <a:xfrm>
              <a:off x="3402746" y="2387246"/>
              <a:ext cx="1588135" cy="1437005"/>
            </a:xfrm>
            <a:prstGeom prst="rect">
              <a:avLst/>
            </a:prstGeom>
            <a:noFill/>
            <a:ln w="254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686341" y="1193446"/>
              <a:ext cx="2279015" cy="1802765"/>
            </a:xfrm>
            <a:prstGeom prst="rect">
              <a:avLst/>
            </a:prstGeom>
            <a:noFill/>
            <a:ln w="254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3387282" y="2398468"/>
              <a:ext cx="578326" cy="59644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1125994" y="4159763"/>
            <a:ext cx="3258820" cy="2112010"/>
            <a:chOff x="1894879" y="4221858"/>
            <a:chExt cx="3258820" cy="2112010"/>
          </a:xfrm>
        </p:grpSpPr>
        <p:sp>
          <p:nvSpPr>
            <p:cNvPr id="42" name="矩形 41"/>
            <p:cNvSpPr/>
            <p:nvPr/>
          </p:nvSpPr>
          <p:spPr>
            <a:xfrm>
              <a:off x="3565564" y="4771768"/>
              <a:ext cx="1588135" cy="1562100"/>
            </a:xfrm>
            <a:prstGeom prst="rect">
              <a:avLst/>
            </a:prstGeom>
            <a:noFill/>
            <a:ln w="254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1894879" y="4221858"/>
              <a:ext cx="2566035" cy="1407160"/>
            </a:xfrm>
            <a:prstGeom prst="rect">
              <a:avLst/>
            </a:prstGeom>
            <a:noFill/>
            <a:ln w="254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3560436" y="4766092"/>
              <a:ext cx="900730" cy="863124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 rot="6715756">
            <a:off x="2957254" y="4784893"/>
            <a:ext cx="545354" cy="777271"/>
            <a:chOff x="8118475" y="3544888"/>
            <a:chExt cx="615950" cy="877888"/>
          </a:xfrm>
          <a:solidFill>
            <a:schemeClr val="bg1"/>
          </a:solidFill>
        </p:grpSpPr>
        <p:sp>
          <p:nvSpPr>
            <p:cNvPr id="47" name="Freeform 89"/>
            <p:cNvSpPr>
              <a:spLocks noEditPoints="1"/>
            </p:cNvSpPr>
            <p:nvPr/>
          </p:nvSpPr>
          <p:spPr bwMode="auto">
            <a:xfrm>
              <a:off x="8118475" y="3705226"/>
              <a:ext cx="322262" cy="620713"/>
            </a:xfrm>
            <a:custGeom>
              <a:avLst/>
              <a:gdLst>
                <a:gd name="T0" fmla="*/ 84 w 86"/>
                <a:gd name="T1" fmla="*/ 162 h 165"/>
                <a:gd name="T2" fmla="*/ 66 w 86"/>
                <a:gd name="T3" fmla="*/ 120 h 165"/>
                <a:gd name="T4" fmla="*/ 33 w 86"/>
                <a:gd name="T5" fmla="*/ 45 h 165"/>
                <a:gd name="T6" fmla="*/ 14 w 86"/>
                <a:gd name="T7" fmla="*/ 3 h 165"/>
                <a:gd name="T8" fmla="*/ 9 w 86"/>
                <a:gd name="T9" fmla="*/ 14 h 165"/>
                <a:gd name="T10" fmla="*/ 18 w 86"/>
                <a:gd name="T11" fmla="*/ 61 h 165"/>
                <a:gd name="T12" fmla="*/ 20 w 86"/>
                <a:gd name="T13" fmla="*/ 66 h 165"/>
                <a:gd name="T14" fmla="*/ 18 w 86"/>
                <a:gd name="T15" fmla="*/ 71 h 165"/>
                <a:gd name="T16" fmla="*/ 19 w 86"/>
                <a:gd name="T17" fmla="*/ 76 h 165"/>
                <a:gd name="T18" fmla="*/ 13 w 86"/>
                <a:gd name="T19" fmla="*/ 79 h 165"/>
                <a:gd name="T20" fmla="*/ 4 w 86"/>
                <a:gd name="T21" fmla="*/ 102 h 165"/>
                <a:gd name="T22" fmla="*/ 28 w 86"/>
                <a:gd name="T23" fmla="*/ 111 h 165"/>
                <a:gd name="T24" fmla="*/ 34 w 86"/>
                <a:gd name="T25" fmla="*/ 108 h 165"/>
                <a:gd name="T26" fmla="*/ 37 w 86"/>
                <a:gd name="T27" fmla="*/ 112 h 165"/>
                <a:gd name="T28" fmla="*/ 42 w 86"/>
                <a:gd name="T29" fmla="*/ 115 h 165"/>
                <a:gd name="T30" fmla="*/ 44 w 86"/>
                <a:gd name="T31" fmla="*/ 120 h 165"/>
                <a:gd name="T32" fmla="*/ 73 w 86"/>
                <a:gd name="T33" fmla="*/ 158 h 165"/>
                <a:gd name="T34" fmla="*/ 84 w 86"/>
                <a:gd name="T35" fmla="*/ 162 h 165"/>
                <a:gd name="T36" fmla="*/ 25 w 86"/>
                <a:gd name="T37" fmla="*/ 106 h 165"/>
                <a:gd name="T38" fmla="*/ 9 w 86"/>
                <a:gd name="T39" fmla="*/ 100 h 165"/>
                <a:gd name="T40" fmla="*/ 16 w 86"/>
                <a:gd name="T41" fmla="*/ 84 h 165"/>
                <a:gd name="T42" fmla="*/ 21 w 86"/>
                <a:gd name="T43" fmla="*/ 81 h 165"/>
                <a:gd name="T44" fmla="*/ 22 w 86"/>
                <a:gd name="T45" fmla="*/ 84 h 165"/>
                <a:gd name="T46" fmla="*/ 30 w 86"/>
                <a:gd name="T47" fmla="*/ 101 h 165"/>
                <a:gd name="T48" fmla="*/ 31 w 86"/>
                <a:gd name="T49" fmla="*/ 103 h 165"/>
                <a:gd name="T50" fmla="*/ 25 w 86"/>
                <a:gd name="T51" fmla="*/ 106 h 165"/>
                <a:gd name="T52" fmla="*/ 72 w 86"/>
                <a:gd name="T53" fmla="*/ 149 h 165"/>
                <a:gd name="T54" fmla="*/ 58 w 86"/>
                <a:gd name="T55" fmla="*/ 136 h 165"/>
                <a:gd name="T56" fmla="*/ 46 w 86"/>
                <a:gd name="T57" fmla="*/ 115 h 165"/>
                <a:gd name="T58" fmla="*/ 47 w 86"/>
                <a:gd name="T59" fmla="*/ 113 h 165"/>
                <a:gd name="T60" fmla="*/ 57 w 86"/>
                <a:gd name="T61" fmla="*/ 126 h 165"/>
                <a:gd name="T62" fmla="*/ 64 w 86"/>
                <a:gd name="T63" fmla="*/ 130 h 165"/>
                <a:gd name="T64" fmla="*/ 73 w 86"/>
                <a:gd name="T65" fmla="*/ 141 h 165"/>
                <a:gd name="T66" fmla="*/ 72 w 86"/>
                <a:gd name="T67" fmla="*/ 14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6" h="165">
                  <a:moveTo>
                    <a:pt x="84" y="162"/>
                  </a:moveTo>
                  <a:cubicBezTo>
                    <a:pt x="83" y="159"/>
                    <a:pt x="75" y="140"/>
                    <a:pt x="66" y="120"/>
                  </a:cubicBezTo>
                  <a:cubicBezTo>
                    <a:pt x="57" y="99"/>
                    <a:pt x="42" y="66"/>
                    <a:pt x="33" y="45"/>
                  </a:cubicBezTo>
                  <a:cubicBezTo>
                    <a:pt x="24" y="25"/>
                    <a:pt x="15" y="6"/>
                    <a:pt x="14" y="3"/>
                  </a:cubicBezTo>
                  <a:cubicBezTo>
                    <a:pt x="13" y="0"/>
                    <a:pt x="11" y="5"/>
                    <a:pt x="9" y="14"/>
                  </a:cubicBezTo>
                  <a:cubicBezTo>
                    <a:pt x="8" y="23"/>
                    <a:pt x="12" y="44"/>
                    <a:pt x="18" y="61"/>
                  </a:cubicBezTo>
                  <a:cubicBezTo>
                    <a:pt x="19" y="62"/>
                    <a:pt x="19" y="64"/>
                    <a:pt x="20" y="66"/>
                  </a:cubicBezTo>
                  <a:cubicBezTo>
                    <a:pt x="19" y="67"/>
                    <a:pt x="18" y="69"/>
                    <a:pt x="18" y="71"/>
                  </a:cubicBezTo>
                  <a:cubicBezTo>
                    <a:pt x="18" y="72"/>
                    <a:pt x="19" y="74"/>
                    <a:pt x="19" y="76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4" y="83"/>
                    <a:pt x="0" y="93"/>
                    <a:pt x="4" y="102"/>
                  </a:cubicBezTo>
                  <a:cubicBezTo>
                    <a:pt x="8" y="111"/>
                    <a:pt x="19" y="115"/>
                    <a:pt x="28" y="111"/>
                  </a:cubicBezTo>
                  <a:cubicBezTo>
                    <a:pt x="34" y="108"/>
                    <a:pt x="34" y="108"/>
                    <a:pt x="34" y="108"/>
                  </a:cubicBezTo>
                  <a:cubicBezTo>
                    <a:pt x="35" y="110"/>
                    <a:pt x="36" y="112"/>
                    <a:pt x="37" y="112"/>
                  </a:cubicBezTo>
                  <a:cubicBezTo>
                    <a:pt x="38" y="114"/>
                    <a:pt x="40" y="115"/>
                    <a:pt x="42" y="115"/>
                  </a:cubicBezTo>
                  <a:cubicBezTo>
                    <a:pt x="42" y="116"/>
                    <a:pt x="43" y="118"/>
                    <a:pt x="44" y="120"/>
                  </a:cubicBezTo>
                  <a:cubicBezTo>
                    <a:pt x="53" y="135"/>
                    <a:pt x="66" y="152"/>
                    <a:pt x="73" y="158"/>
                  </a:cubicBezTo>
                  <a:cubicBezTo>
                    <a:pt x="80" y="163"/>
                    <a:pt x="86" y="165"/>
                    <a:pt x="84" y="162"/>
                  </a:cubicBezTo>
                  <a:close/>
                  <a:moveTo>
                    <a:pt x="25" y="106"/>
                  </a:moveTo>
                  <a:cubicBezTo>
                    <a:pt x="19" y="109"/>
                    <a:pt x="12" y="106"/>
                    <a:pt x="9" y="100"/>
                  </a:cubicBezTo>
                  <a:cubicBezTo>
                    <a:pt x="7" y="94"/>
                    <a:pt x="10" y="87"/>
                    <a:pt x="16" y="84"/>
                  </a:cubicBezTo>
                  <a:cubicBezTo>
                    <a:pt x="21" y="81"/>
                    <a:pt x="21" y="81"/>
                    <a:pt x="21" y="81"/>
                  </a:cubicBezTo>
                  <a:cubicBezTo>
                    <a:pt x="21" y="82"/>
                    <a:pt x="22" y="83"/>
                    <a:pt x="22" y="84"/>
                  </a:cubicBezTo>
                  <a:cubicBezTo>
                    <a:pt x="24" y="89"/>
                    <a:pt x="28" y="96"/>
                    <a:pt x="30" y="101"/>
                  </a:cubicBezTo>
                  <a:cubicBezTo>
                    <a:pt x="30" y="102"/>
                    <a:pt x="30" y="103"/>
                    <a:pt x="31" y="103"/>
                  </a:cubicBezTo>
                  <a:lnTo>
                    <a:pt x="25" y="106"/>
                  </a:lnTo>
                  <a:close/>
                  <a:moveTo>
                    <a:pt x="72" y="149"/>
                  </a:moveTo>
                  <a:cubicBezTo>
                    <a:pt x="68" y="147"/>
                    <a:pt x="62" y="141"/>
                    <a:pt x="58" y="136"/>
                  </a:cubicBezTo>
                  <a:cubicBezTo>
                    <a:pt x="55" y="131"/>
                    <a:pt x="49" y="122"/>
                    <a:pt x="46" y="115"/>
                  </a:cubicBezTo>
                  <a:cubicBezTo>
                    <a:pt x="43" y="109"/>
                    <a:pt x="44" y="108"/>
                    <a:pt x="47" y="113"/>
                  </a:cubicBezTo>
                  <a:cubicBezTo>
                    <a:pt x="50" y="119"/>
                    <a:pt x="55" y="125"/>
                    <a:pt x="57" y="126"/>
                  </a:cubicBezTo>
                  <a:cubicBezTo>
                    <a:pt x="60" y="128"/>
                    <a:pt x="63" y="130"/>
                    <a:pt x="64" y="130"/>
                  </a:cubicBezTo>
                  <a:cubicBezTo>
                    <a:pt x="66" y="130"/>
                    <a:pt x="70" y="135"/>
                    <a:pt x="73" y="141"/>
                  </a:cubicBezTo>
                  <a:cubicBezTo>
                    <a:pt x="76" y="148"/>
                    <a:pt x="75" y="151"/>
                    <a:pt x="72" y="1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Freeform 90"/>
            <p:cNvSpPr>
              <a:spLocks noEditPoints="1"/>
            </p:cNvSpPr>
            <p:nvPr/>
          </p:nvSpPr>
          <p:spPr bwMode="auto">
            <a:xfrm>
              <a:off x="8166100" y="3544888"/>
              <a:ext cx="568325" cy="877888"/>
            </a:xfrm>
            <a:custGeom>
              <a:avLst/>
              <a:gdLst>
                <a:gd name="T0" fmla="*/ 1 w 151"/>
                <a:gd name="T1" fmla="*/ 7 h 234"/>
                <a:gd name="T2" fmla="*/ 5 w 151"/>
                <a:gd name="T3" fmla="*/ 13 h 234"/>
                <a:gd name="T4" fmla="*/ 12 w 151"/>
                <a:gd name="T5" fmla="*/ 25 h 234"/>
                <a:gd name="T6" fmla="*/ 21 w 151"/>
                <a:gd name="T7" fmla="*/ 31 h 234"/>
                <a:gd name="T8" fmla="*/ 26 w 151"/>
                <a:gd name="T9" fmla="*/ 32 h 234"/>
                <a:gd name="T10" fmla="*/ 13 w 151"/>
                <a:gd name="T11" fmla="*/ 37 h 234"/>
                <a:gd name="T12" fmla="*/ 9 w 151"/>
                <a:gd name="T13" fmla="*/ 35 h 234"/>
                <a:gd name="T14" fmla="*/ 4 w 151"/>
                <a:gd name="T15" fmla="*/ 34 h 234"/>
                <a:gd name="T16" fmla="*/ 1 w 151"/>
                <a:gd name="T17" fmla="*/ 39 h 234"/>
                <a:gd name="T18" fmla="*/ 21 w 151"/>
                <a:gd name="T19" fmla="*/ 83 h 234"/>
                <a:gd name="T20" fmla="*/ 57 w 151"/>
                <a:gd name="T21" fmla="*/ 165 h 234"/>
                <a:gd name="T22" fmla="*/ 77 w 151"/>
                <a:gd name="T23" fmla="*/ 209 h 234"/>
                <a:gd name="T24" fmla="*/ 82 w 151"/>
                <a:gd name="T25" fmla="*/ 211 h 234"/>
                <a:gd name="T26" fmla="*/ 84 w 151"/>
                <a:gd name="T27" fmla="*/ 206 h 234"/>
                <a:gd name="T28" fmla="*/ 86 w 151"/>
                <a:gd name="T29" fmla="*/ 201 h 234"/>
                <a:gd name="T30" fmla="*/ 99 w 151"/>
                <a:gd name="T31" fmla="*/ 195 h 234"/>
                <a:gd name="T32" fmla="*/ 96 w 151"/>
                <a:gd name="T33" fmla="*/ 200 h 234"/>
                <a:gd name="T34" fmla="*/ 94 w 151"/>
                <a:gd name="T35" fmla="*/ 211 h 234"/>
                <a:gd name="T36" fmla="*/ 98 w 151"/>
                <a:gd name="T37" fmla="*/ 224 h 234"/>
                <a:gd name="T38" fmla="*/ 100 w 151"/>
                <a:gd name="T39" fmla="*/ 231 h 234"/>
                <a:gd name="T40" fmla="*/ 106 w 151"/>
                <a:gd name="T41" fmla="*/ 233 h 234"/>
                <a:gd name="T42" fmla="*/ 109 w 151"/>
                <a:gd name="T43" fmla="*/ 228 h 234"/>
                <a:gd name="T44" fmla="*/ 106 w 151"/>
                <a:gd name="T45" fmla="*/ 221 h 234"/>
                <a:gd name="T46" fmla="*/ 103 w 151"/>
                <a:gd name="T47" fmla="*/ 210 h 234"/>
                <a:gd name="T48" fmla="*/ 104 w 151"/>
                <a:gd name="T49" fmla="*/ 203 h 234"/>
                <a:gd name="T50" fmla="*/ 108 w 151"/>
                <a:gd name="T51" fmla="*/ 199 h 234"/>
                <a:gd name="T52" fmla="*/ 114 w 151"/>
                <a:gd name="T53" fmla="*/ 197 h 234"/>
                <a:gd name="T54" fmla="*/ 116 w 151"/>
                <a:gd name="T55" fmla="*/ 191 h 234"/>
                <a:gd name="T56" fmla="*/ 114 w 151"/>
                <a:gd name="T57" fmla="*/ 189 h 234"/>
                <a:gd name="T58" fmla="*/ 117 w 151"/>
                <a:gd name="T59" fmla="*/ 187 h 234"/>
                <a:gd name="T60" fmla="*/ 149 w 151"/>
                <a:gd name="T61" fmla="*/ 160 h 234"/>
                <a:gd name="T62" fmla="*/ 139 w 151"/>
                <a:gd name="T63" fmla="*/ 115 h 234"/>
                <a:gd name="T64" fmla="*/ 113 w 151"/>
                <a:gd name="T65" fmla="*/ 56 h 234"/>
                <a:gd name="T66" fmla="*/ 86 w 151"/>
                <a:gd name="T67" fmla="*/ 18 h 234"/>
                <a:gd name="T68" fmla="*/ 45 w 151"/>
                <a:gd name="T69" fmla="*/ 24 h 234"/>
                <a:gd name="T70" fmla="*/ 41 w 151"/>
                <a:gd name="T71" fmla="*/ 25 h 234"/>
                <a:gd name="T72" fmla="*/ 41 w 151"/>
                <a:gd name="T73" fmla="*/ 22 h 234"/>
                <a:gd name="T74" fmla="*/ 35 w 151"/>
                <a:gd name="T75" fmla="*/ 20 h 234"/>
                <a:gd name="T76" fmla="*/ 30 w 151"/>
                <a:gd name="T77" fmla="*/ 22 h 234"/>
                <a:gd name="T78" fmla="*/ 24 w 151"/>
                <a:gd name="T79" fmla="*/ 23 h 234"/>
                <a:gd name="T80" fmla="*/ 19 w 151"/>
                <a:gd name="T81" fmla="*/ 19 h 234"/>
                <a:gd name="T82" fmla="*/ 12 w 151"/>
                <a:gd name="T83" fmla="*/ 9 h 234"/>
                <a:gd name="T84" fmla="*/ 9 w 151"/>
                <a:gd name="T85" fmla="*/ 3 h 234"/>
                <a:gd name="T86" fmla="*/ 3 w 151"/>
                <a:gd name="T87" fmla="*/ 1 h 234"/>
                <a:gd name="T88" fmla="*/ 1 w 151"/>
                <a:gd name="T89" fmla="*/ 7 h 234"/>
                <a:gd name="T90" fmla="*/ 135 w 151"/>
                <a:gd name="T91" fmla="*/ 129 h 234"/>
                <a:gd name="T92" fmla="*/ 140 w 151"/>
                <a:gd name="T93" fmla="*/ 151 h 234"/>
                <a:gd name="T94" fmla="*/ 134 w 151"/>
                <a:gd name="T95" fmla="*/ 164 h 234"/>
                <a:gd name="T96" fmla="*/ 119 w 151"/>
                <a:gd name="T97" fmla="*/ 174 h 234"/>
                <a:gd name="T98" fmla="*/ 99 w 151"/>
                <a:gd name="T99" fmla="*/ 184 h 234"/>
                <a:gd name="T100" fmla="*/ 83 w 151"/>
                <a:gd name="T101" fmla="*/ 191 h 234"/>
                <a:gd name="T102" fmla="*/ 82 w 151"/>
                <a:gd name="T103" fmla="*/ 189 h 234"/>
                <a:gd name="T104" fmla="*/ 95 w 151"/>
                <a:gd name="T105" fmla="*/ 178 h 234"/>
                <a:gd name="T106" fmla="*/ 114 w 151"/>
                <a:gd name="T107" fmla="*/ 165 h 234"/>
                <a:gd name="T108" fmla="*/ 125 w 151"/>
                <a:gd name="T109" fmla="*/ 148 h 234"/>
                <a:gd name="T110" fmla="*/ 128 w 151"/>
                <a:gd name="T111" fmla="*/ 128 h 234"/>
                <a:gd name="T112" fmla="*/ 135 w 151"/>
                <a:gd name="T113" fmla="*/ 1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1" h="234">
                  <a:moveTo>
                    <a:pt x="1" y="7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7" y="17"/>
                    <a:pt x="10" y="22"/>
                    <a:pt x="12" y="25"/>
                  </a:cubicBezTo>
                  <a:cubicBezTo>
                    <a:pt x="15" y="27"/>
                    <a:pt x="18" y="30"/>
                    <a:pt x="21" y="31"/>
                  </a:cubicBezTo>
                  <a:cubicBezTo>
                    <a:pt x="23" y="32"/>
                    <a:pt x="24" y="32"/>
                    <a:pt x="26" y="32"/>
                  </a:cubicBezTo>
                  <a:cubicBezTo>
                    <a:pt x="19" y="35"/>
                    <a:pt x="14" y="37"/>
                    <a:pt x="13" y="37"/>
                  </a:cubicBezTo>
                  <a:cubicBezTo>
                    <a:pt x="12" y="38"/>
                    <a:pt x="10" y="37"/>
                    <a:pt x="9" y="35"/>
                  </a:cubicBezTo>
                  <a:cubicBezTo>
                    <a:pt x="8" y="33"/>
                    <a:pt x="6" y="33"/>
                    <a:pt x="4" y="34"/>
                  </a:cubicBezTo>
                  <a:cubicBezTo>
                    <a:pt x="2" y="35"/>
                    <a:pt x="1" y="37"/>
                    <a:pt x="1" y="39"/>
                  </a:cubicBezTo>
                  <a:cubicBezTo>
                    <a:pt x="2" y="41"/>
                    <a:pt x="11" y="61"/>
                    <a:pt x="21" y="83"/>
                  </a:cubicBezTo>
                  <a:cubicBezTo>
                    <a:pt x="31" y="106"/>
                    <a:pt x="47" y="142"/>
                    <a:pt x="57" y="165"/>
                  </a:cubicBezTo>
                  <a:cubicBezTo>
                    <a:pt x="67" y="187"/>
                    <a:pt x="76" y="207"/>
                    <a:pt x="77" y="209"/>
                  </a:cubicBezTo>
                  <a:cubicBezTo>
                    <a:pt x="78" y="211"/>
                    <a:pt x="80" y="212"/>
                    <a:pt x="82" y="211"/>
                  </a:cubicBezTo>
                  <a:cubicBezTo>
                    <a:pt x="84" y="210"/>
                    <a:pt x="85" y="208"/>
                    <a:pt x="84" y="206"/>
                  </a:cubicBezTo>
                  <a:cubicBezTo>
                    <a:pt x="84" y="204"/>
                    <a:pt x="84" y="202"/>
                    <a:pt x="86" y="201"/>
                  </a:cubicBezTo>
                  <a:cubicBezTo>
                    <a:pt x="87" y="201"/>
                    <a:pt x="92" y="198"/>
                    <a:pt x="99" y="195"/>
                  </a:cubicBezTo>
                  <a:cubicBezTo>
                    <a:pt x="97" y="197"/>
                    <a:pt x="96" y="198"/>
                    <a:pt x="96" y="200"/>
                  </a:cubicBezTo>
                  <a:cubicBezTo>
                    <a:pt x="95" y="202"/>
                    <a:pt x="94" y="207"/>
                    <a:pt x="94" y="211"/>
                  </a:cubicBezTo>
                  <a:cubicBezTo>
                    <a:pt x="95" y="214"/>
                    <a:pt x="96" y="220"/>
                    <a:pt x="98" y="224"/>
                  </a:cubicBezTo>
                  <a:cubicBezTo>
                    <a:pt x="100" y="231"/>
                    <a:pt x="100" y="231"/>
                    <a:pt x="100" y="231"/>
                  </a:cubicBezTo>
                  <a:cubicBezTo>
                    <a:pt x="101" y="233"/>
                    <a:pt x="104" y="234"/>
                    <a:pt x="106" y="233"/>
                  </a:cubicBezTo>
                  <a:cubicBezTo>
                    <a:pt x="108" y="233"/>
                    <a:pt x="109" y="230"/>
                    <a:pt x="109" y="228"/>
                  </a:cubicBezTo>
                  <a:cubicBezTo>
                    <a:pt x="106" y="221"/>
                    <a:pt x="106" y="221"/>
                    <a:pt x="106" y="221"/>
                  </a:cubicBezTo>
                  <a:cubicBezTo>
                    <a:pt x="105" y="217"/>
                    <a:pt x="103" y="212"/>
                    <a:pt x="103" y="210"/>
                  </a:cubicBezTo>
                  <a:cubicBezTo>
                    <a:pt x="103" y="207"/>
                    <a:pt x="103" y="204"/>
                    <a:pt x="104" y="203"/>
                  </a:cubicBezTo>
                  <a:cubicBezTo>
                    <a:pt x="104" y="202"/>
                    <a:pt x="106" y="200"/>
                    <a:pt x="108" y="199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6" y="196"/>
                    <a:pt x="117" y="193"/>
                    <a:pt x="116" y="191"/>
                  </a:cubicBezTo>
                  <a:cubicBezTo>
                    <a:pt x="115" y="190"/>
                    <a:pt x="115" y="189"/>
                    <a:pt x="114" y="189"/>
                  </a:cubicBezTo>
                  <a:cubicBezTo>
                    <a:pt x="115" y="188"/>
                    <a:pt x="116" y="188"/>
                    <a:pt x="117" y="187"/>
                  </a:cubicBezTo>
                  <a:cubicBezTo>
                    <a:pt x="132" y="181"/>
                    <a:pt x="147" y="168"/>
                    <a:pt x="149" y="160"/>
                  </a:cubicBezTo>
                  <a:cubicBezTo>
                    <a:pt x="151" y="152"/>
                    <a:pt x="147" y="131"/>
                    <a:pt x="139" y="115"/>
                  </a:cubicBezTo>
                  <a:cubicBezTo>
                    <a:pt x="132" y="99"/>
                    <a:pt x="120" y="72"/>
                    <a:pt x="113" y="56"/>
                  </a:cubicBezTo>
                  <a:cubicBezTo>
                    <a:pt x="106" y="39"/>
                    <a:pt x="94" y="22"/>
                    <a:pt x="86" y="18"/>
                  </a:cubicBezTo>
                  <a:cubicBezTo>
                    <a:pt x="79" y="14"/>
                    <a:pt x="60" y="17"/>
                    <a:pt x="45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2" y="24"/>
                    <a:pt x="42" y="23"/>
                    <a:pt x="41" y="22"/>
                  </a:cubicBezTo>
                  <a:cubicBezTo>
                    <a:pt x="40" y="20"/>
                    <a:pt x="38" y="19"/>
                    <a:pt x="35" y="20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28" y="23"/>
                    <a:pt x="25" y="23"/>
                    <a:pt x="24" y="23"/>
                  </a:cubicBezTo>
                  <a:cubicBezTo>
                    <a:pt x="23" y="22"/>
                    <a:pt x="20" y="20"/>
                    <a:pt x="19" y="19"/>
                  </a:cubicBezTo>
                  <a:cubicBezTo>
                    <a:pt x="17" y="17"/>
                    <a:pt x="14" y="12"/>
                    <a:pt x="12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0"/>
                    <a:pt x="5" y="0"/>
                    <a:pt x="3" y="1"/>
                  </a:cubicBezTo>
                  <a:cubicBezTo>
                    <a:pt x="1" y="2"/>
                    <a:pt x="0" y="4"/>
                    <a:pt x="1" y="7"/>
                  </a:cubicBezTo>
                  <a:close/>
                  <a:moveTo>
                    <a:pt x="135" y="129"/>
                  </a:moveTo>
                  <a:cubicBezTo>
                    <a:pt x="138" y="137"/>
                    <a:pt x="140" y="146"/>
                    <a:pt x="140" y="151"/>
                  </a:cubicBezTo>
                  <a:cubicBezTo>
                    <a:pt x="139" y="156"/>
                    <a:pt x="137" y="162"/>
                    <a:pt x="134" y="164"/>
                  </a:cubicBezTo>
                  <a:cubicBezTo>
                    <a:pt x="131" y="167"/>
                    <a:pt x="125" y="172"/>
                    <a:pt x="119" y="174"/>
                  </a:cubicBezTo>
                  <a:cubicBezTo>
                    <a:pt x="114" y="177"/>
                    <a:pt x="105" y="182"/>
                    <a:pt x="99" y="184"/>
                  </a:cubicBezTo>
                  <a:cubicBezTo>
                    <a:pt x="93" y="187"/>
                    <a:pt x="86" y="190"/>
                    <a:pt x="83" y="191"/>
                  </a:cubicBezTo>
                  <a:cubicBezTo>
                    <a:pt x="81" y="193"/>
                    <a:pt x="81" y="192"/>
                    <a:pt x="82" y="189"/>
                  </a:cubicBezTo>
                  <a:cubicBezTo>
                    <a:pt x="83" y="187"/>
                    <a:pt x="89" y="182"/>
                    <a:pt x="95" y="178"/>
                  </a:cubicBezTo>
                  <a:cubicBezTo>
                    <a:pt x="100" y="175"/>
                    <a:pt x="109" y="169"/>
                    <a:pt x="114" y="165"/>
                  </a:cubicBezTo>
                  <a:cubicBezTo>
                    <a:pt x="119" y="160"/>
                    <a:pt x="124" y="153"/>
                    <a:pt x="125" y="148"/>
                  </a:cubicBezTo>
                  <a:cubicBezTo>
                    <a:pt x="127" y="144"/>
                    <a:pt x="128" y="134"/>
                    <a:pt x="128" y="128"/>
                  </a:cubicBezTo>
                  <a:cubicBezTo>
                    <a:pt x="129" y="122"/>
                    <a:pt x="131" y="122"/>
                    <a:pt x="135" y="1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9" name="Freeform 88"/>
          <p:cNvSpPr>
            <a:spLocks noEditPoints="1"/>
          </p:cNvSpPr>
          <p:nvPr/>
        </p:nvSpPr>
        <p:spPr bwMode="auto">
          <a:xfrm rot="2480896">
            <a:off x="2967646" y="2435062"/>
            <a:ext cx="337415" cy="329722"/>
          </a:xfrm>
          <a:custGeom>
            <a:avLst/>
            <a:gdLst>
              <a:gd name="T0" fmla="*/ 119 w 130"/>
              <a:gd name="T1" fmla="*/ 14 h 127"/>
              <a:gd name="T2" fmla="*/ 113 w 130"/>
              <a:gd name="T3" fmla="*/ 11 h 127"/>
              <a:gd name="T4" fmla="*/ 104 w 130"/>
              <a:gd name="T5" fmla="*/ 4 h 127"/>
              <a:gd name="T6" fmla="*/ 14 w 130"/>
              <a:gd name="T7" fmla="*/ 99 h 127"/>
              <a:gd name="T8" fmla="*/ 2 w 130"/>
              <a:gd name="T9" fmla="*/ 115 h 127"/>
              <a:gd name="T10" fmla="*/ 26 w 130"/>
              <a:gd name="T11" fmla="*/ 114 h 127"/>
              <a:gd name="T12" fmla="*/ 48 w 130"/>
              <a:gd name="T13" fmla="*/ 117 h 127"/>
              <a:gd name="T14" fmla="*/ 62 w 130"/>
              <a:gd name="T15" fmla="*/ 120 h 127"/>
              <a:gd name="T16" fmla="*/ 85 w 130"/>
              <a:gd name="T17" fmla="*/ 123 h 127"/>
              <a:gd name="T18" fmla="*/ 115 w 130"/>
              <a:gd name="T19" fmla="*/ 86 h 127"/>
              <a:gd name="T20" fmla="*/ 125 w 130"/>
              <a:gd name="T21" fmla="*/ 52 h 127"/>
              <a:gd name="T22" fmla="*/ 62 w 130"/>
              <a:gd name="T23" fmla="*/ 79 h 127"/>
              <a:gd name="T24" fmla="*/ 58 w 130"/>
              <a:gd name="T25" fmla="*/ 81 h 127"/>
              <a:gd name="T26" fmla="*/ 62 w 130"/>
              <a:gd name="T27" fmla="*/ 88 h 127"/>
              <a:gd name="T28" fmla="*/ 46 w 130"/>
              <a:gd name="T29" fmla="*/ 92 h 127"/>
              <a:gd name="T30" fmla="*/ 50 w 130"/>
              <a:gd name="T31" fmla="*/ 94 h 127"/>
              <a:gd name="T32" fmla="*/ 47 w 130"/>
              <a:gd name="T33" fmla="*/ 114 h 127"/>
              <a:gd name="T34" fmla="*/ 52 w 130"/>
              <a:gd name="T35" fmla="*/ 118 h 127"/>
              <a:gd name="T36" fmla="*/ 40 w 130"/>
              <a:gd name="T37" fmla="*/ 103 h 127"/>
              <a:gd name="T38" fmla="*/ 55 w 130"/>
              <a:gd name="T39" fmla="*/ 113 h 127"/>
              <a:gd name="T40" fmla="*/ 60 w 130"/>
              <a:gd name="T41" fmla="*/ 117 h 127"/>
              <a:gd name="T42" fmla="*/ 59 w 130"/>
              <a:gd name="T43" fmla="*/ 111 h 127"/>
              <a:gd name="T44" fmla="*/ 63 w 130"/>
              <a:gd name="T45" fmla="*/ 115 h 127"/>
              <a:gd name="T46" fmla="*/ 57 w 130"/>
              <a:gd name="T47" fmla="*/ 98 h 127"/>
              <a:gd name="T48" fmla="*/ 67 w 130"/>
              <a:gd name="T49" fmla="*/ 107 h 127"/>
              <a:gd name="T50" fmla="*/ 63 w 130"/>
              <a:gd name="T51" fmla="*/ 99 h 127"/>
              <a:gd name="T52" fmla="*/ 55 w 130"/>
              <a:gd name="T53" fmla="*/ 90 h 127"/>
              <a:gd name="T54" fmla="*/ 49 w 130"/>
              <a:gd name="T55" fmla="*/ 86 h 127"/>
              <a:gd name="T56" fmla="*/ 66 w 130"/>
              <a:gd name="T57" fmla="*/ 90 h 127"/>
              <a:gd name="T58" fmla="*/ 77 w 130"/>
              <a:gd name="T59" fmla="*/ 98 h 127"/>
              <a:gd name="T60" fmla="*/ 66 w 130"/>
              <a:gd name="T61" fmla="*/ 86 h 127"/>
              <a:gd name="T62" fmla="*/ 80 w 130"/>
              <a:gd name="T63" fmla="*/ 95 h 127"/>
              <a:gd name="T64" fmla="*/ 69 w 130"/>
              <a:gd name="T65" fmla="*/ 76 h 127"/>
              <a:gd name="T66" fmla="*/ 88 w 130"/>
              <a:gd name="T67" fmla="*/ 94 h 127"/>
              <a:gd name="T68" fmla="*/ 86 w 130"/>
              <a:gd name="T69" fmla="*/ 89 h 127"/>
              <a:gd name="T70" fmla="*/ 82 w 130"/>
              <a:gd name="T71" fmla="*/ 88 h 127"/>
              <a:gd name="T72" fmla="*/ 93 w 130"/>
              <a:gd name="T73" fmla="*/ 90 h 127"/>
              <a:gd name="T74" fmla="*/ 86 w 130"/>
              <a:gd name="T75" fmla="*/ 86 h 127"/>
              <a:gd name="T76" fmla="*/ 82 w 130"/>
              <a:gd name="T77" fmla="*/ 79 h 127"/>
              <a:gd name="T78" fmla="*/ 100 w 130"/>
              <a:gd name="T79" fmla="*/ 85 h 127"/>
              <a:gd name="T80" fmla="*/ 96 w 130"/>
              <a:gd name="T81" fmla="*/ 84 h 127"/>
              <a:gd name="T82" fmla="*/ 84 w 130"/>
              <a:gd name="T83" fmla="*/ 68 h 127"/>
              <a:gd name="T84" fmla="*/ 100 w 130"/>
              <a:gd name="T85" fmla="*/ 81 h 127"/>
              <a:gd name="T86" fmla="*/ 96 w 130"/>
              <a:gd name="T87" fmla="*/ 74 h 127"/>
              <a:gd name="T88" fmla="*/ 91 w 130"/>
              <a:gd name="T89" fmla="*/ 63 h 127"/>
              <a:gd name="T90" fmla="*/ 87 w 130"/>
              <a:gd name="T91" fmla="*/ 61 h 127"/>
              <a:gd name="T92" fmla="*/ 97 w 130"/>
              <a:gd name="T93" fmla="*/ 63 h 127"/>
              <a:gd name="T94" fmla="*/ 91 w 130"/>
              <a:gd name="T95" fmla="*/ 59 h 127"/>
              <a:gd name="T96" fmla="*/ 87 w 130"/>
              <a:gd name="T97" fmla="*/ 52 h 127"/>
              <a:gd name="T98" fmla="*/ 104 w 130"/>
              <a:gd name="T99" fmla="*/ 58 h 127"/>
              <a:gd name="T100" fmla="*/ 100 w 130"/>
              <a:gd name="T101" fmla="*/ 57 h 127"/>
              <a:gd name="T102" fmla="*/ 92 w 130"/>
              <a:gd name="T103" fmla="*/ 48 h 127"/>
              <a:gd name="T104" fmla="*/ 114 w 130"/>
              <a:gd name="T105" fmla="*/ 64 h 127"/>
              <a:gd name="T106" fmla="*/ 104 w 130"/>
              <a:gd name="T107" fmla="*/ 52 h 127"/>
              <a:gd name="T108" fmla="*/ 103 w 130"/>
              <a:gd name="T109" fmla="*/ 47 h 127"/>
              <a:gd name="T110" fmla="*/ 99 w 130"/>
              <a:gd name="T111" fmla="*/ 46 h 127"/>
              <a:gd name="T112" fmla="*/ 118 w 130"/>
              <a:gd name="T113" fmla="*/ 59 h 127"/>
              <a:gd name="T114" fmla="*/ 107 w 130"/>
              <a:gd name="T115" fmla="*/ 48 h 127"/>
              <a:gd name="T116" fmla="*/ 103 w 130"/>
              <a:gd name="T117" fmla="*/ 41 h 127"/>
              <a:gd name="T118" fmla="*/ 121 w 130"/>
              <a:gd name="T119" fmla="*/ 55 h 127"/>
              <a:gd name="T120" fmla="*/ 120 w 130"/>
              <a:gd name="T121" fmla="*/ 53 h 127"/>
              <a:gd name="T122" fmla="*/ 122 w 130"/>
              <a:gd name="T123" fmla="*/ 48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0" h="127">
                <a:moveTo>
                  <a:pt x="122" y="30"/>
                </a:moveTo>
                <a:cubicBezTo>
                  <a:pt x="122" y="30"/>
                  <a:pt x="122" y="29"/>
                  <a:pt x="122" y="29"/>
                </a:cubicBezTo>
                <a:cubicBezTo>
                  <a:pt x="123" y="28"/>
                  <a:pt x="123" y="27"/>
                  <a:pt x="122" y="25"/>
                </a:cubicBezTo>
                <a:cubicBezTo>
                  <a:pt x="120" y="22"/>
                  <a:pt x="120" y="22"/>
                  <a:pt x="120" y="22"/>
                </a:cubicBezTo>
                <a:cubicBezTo>
                  <a:pt x="119" y="20"/>
                  <a:pt x="118" y="18"/>
                  <a:pt x="118" y="17"/>
                </a:cubicBezTo>
                <a:cubicBezTo>
                  <a:pt x="118" y="17"/>
                  <a:pt x="118" y="15"/>
                  <a:pt x="119" y="14"/>
                </a:cubicBezTo>
                <a:cubicBezTo>
                  <a:pt x="119" y="12"/>
                  <a:pt x="121" y="10"/>
                  <a:pt x="122" y="8"/>
                </a:cubicBezTo>
                <a:cubicBezTo>
                  <a:pt x="125" y="5"/>
                  <a:pt x="125" y="5"/>
                  <a:pt x="125" y="5"/>
                </a:cubicBezTo>
                <a:cubicBezTo>
                  <a:pt x="126" y="4"/>
                  <a:pt x="126" y="2"/>
                  <a:pt x="125" y="1"/>
                </a:cubicBezTo>
                <a:cubicBezTo>
                  <a:pt x="124" y="0"/>
                  <a:pt x="122" y="0"/>
                  <a:pt x="121" y="1"/>
                </a:cubicBezTo>
                <a:cubicBezTo>
                  <a:pt x="118" y="4"/>
                  <a:pt x="118" y="4"/>
                  <a:pt x="118" y="4"/>
                </a:cubicBezTo>
                <a:cubicBezTo>
                  <a:pt x="116" y="6"/>
                  <a:pt x="114" y="9"/>
                  <a:pt x="113" y="11"/>
                </a:cubicBezTo>
                <a:cubicBezTo>
                  <a:pt x="112" y="13"/>
                  <a:pt x="112" y="16"/>
                  <a:pt x="112" y="18"/>
                </a:cubicBezTo>
                <a:cubicBezTo>
                  <a:pt x="112" y="18"/>
                  <a:pt x="112" y="19"/>
                  <a:pt x="112" y="19"/>
                </a:cubicBezTo>
                <a:cubicBezTo>
                  <a:pt x="110" y="15"/>
                  <a:pt x="108" y="13"/>
                  <a:pt x="107" y="12"/>
                </a:cubicBezTo>
                <a:cubicBezTo>
                  <a:pt x="107" y="11"/>
                  <a:pt x="107" y="10"/>
                  <a:pt x="108" y="9"/>
                </a:cubicBezTo>
                <a:cubicBezTo>
                  <a:pt x="109" y="8"/>
                  <a:pt x="109" y="6"/>
                  <a:pt x="108" y="5"/>
                </a:cubicBezTo>
                <a:cubicBezTo>
                  <a:pt x="107" y="4"/>
                  <a:pt x="105" y="3"/>
                  <a:pt x="104" y="4"/>
                </a:cubicBezTo>
                <a:cubicBezTo>
                  <a:pt x="103" y="5"/>
                  <a:pt x="91" y="16"/>
                  <a:pt x="78" y="28"/>
                </a:cubicBezTo>
                <a:cubicBezTo>
                  <a:pt x="66" y="40"/>
                  <a:pt x="45" y="59"/>
                  <a:pt x="32" y="71"/>
                </a:cubicBezTo>
                <a:cubicBezTo>
                  <a:pt x="19" y="83"/>
                  <a:pt x="8" y="93"/>
                  <a:pt x="7" y="94"/>
                </a:cubicBezTo>
                <a:cubicBezTo>
                  <a:pt x="6" y="95"/>
                  <a:pt x="6" y="97"/>
                  <a:pt x="7" y="98"/>
                </a:cubicBezTo>
                <a:cubicBezTo>
                  <a:pt x="8" y="99"/>
                  <a:pt x="10" y="100"/>
                  <a:pt x="11" y="99"/>
                </a:cubicBezTo>
                <a:cubicBezTo>
                  <a:pt x="12" y="98"/>
                  <a:pt x="13" y="98"/>
                  <a:pt x="14" y="99"/>
                </a:cubicBezTo>
                <a:cubicBezTo>
                  <a:pt x="15" y="99"/>
                  <a:pt x="17" y="101"/>
                  <a:pt x="21" y="103"/>
                </a:cubicBezTo>
                <a:cubicBezTo>
                  <a:pt x="20" y="103"/>
                  <a:pt x="20" y="103"/>
                  <a:pt x="20" y="103"/>
                </a:cubicBezTo>
                <a:cubicBezTo>
                  <a:pt x="18" y="103"/>
                  <a:pt x="15" y="103"/>
                  <a:pt x="13" y="104"/>
                </a:cubicBezTo>
                <a:cubicBezTo>
                  <a:pt x="11" y="105"/>
                  <a:pt x="8" y="107"/>
                  <a:pt x="5" y="108"/>
                </a:cubicBezTo>
                <a:cubicBezTo>
                  <a:pt x="2" y="111"/>
                  <a:pt x="2" y="111"/>
                  <a:pt x="2" y="111"/>
                </a:cubicBezTo>
                <a:cubicBezTo>
                  <a:pt x="1" y="112"/>
                  <a:pt x="0" y="114"/>
                  <a:pt x="2" y="115"/>
                </a:cubicBezTo>
                <a:cubicBezTo>
                  <a:pt x="3" y="117"/>
                  <a:pt x="5" y="117"/>
                  <a:pt x="6" y="116"/>
                </a:cubicBezTo>
                <a:cubicBezTo>
                  <a:pt x="9" y="113"/>
                  <a:pt x="9" y="113"/>
                  <a:pt x="9" y="113"/>
                </a:cubicBezTo>
                <a:cubicBezTo>
                  <a:pt x="11" y="112"/>
                  <a:pt x="14" y="110"/>
                  <a:pt x="15" y="110"/>
                </a:cubicBezTo>
                <a:cubicBezTo>
                  <a:pt x="16" y="109"/>
                  <a:pt x="18" y="109"/>
                  <a:pt x="19" y="109"/>
                </a:cubicBezTo>
                <a:cubicBezTo>
                  <a:pt x="19" y="109"/>
                  <a:pt x="21" y="110"/>
                  <a:pt x="23" y="112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7" y="115"/>
                  <a:pt x="29" y="115"/>
                  <a:pt x="30" y="114"/>
                </a:cubicBezTo>
                <a:cubicBezTo>
                  <a:pt x="30" y="114"/>
                  <a:pt x="31" y="114"/>
                  <a:pt x="31" y="114"/>
                </a:cubicBezTo>
                <a:cubicBezTo>
                  <a:pt x="31" y="113"/>
                  <a:pt x="32" y="112"/>
                  <a:pt x="31" y="110"/>
                </a:cubicBezTo>
                <a:cubicBezTo>
                  <a:pt x="35" y="113"/>
                  <a:pt x="40" y="115"/>
                  <a:pt x="46" y="117"/>
                </a:cubicBezTo>
                <a:cubicBezTo>
                  <a:pt x="46" y="117"/>
                  <a:pt x="46" y="117"/>
                  <a:pt x="46" y="116"/>
                </a:cubicBezTo>
                <a:cubicBezTo>
                  <a:pt x="46" y="116"/>
                  <a:pt x="48" y="116"/>
                  <a:pt x="48" y="117"/>
                </a:cubicBezTo>
                <a:cubicBezTo>
                  <a:pt x="49" y="117"/>
                  <a:pt x="49" y="118"/>
                  <a:pt x="49" y="118"/>
                </a:cubicBezTo>
                <a:cubicBezTo>
                  <a:pt x="51" y="119"/>
                  <a:pt x="54" y="119"/>
                  <a:pt x="56" y="119"/>
                </a:cubicBezTo>
                <a:cubicBezTo>
                  <a:pt x="56" y="119"/>
                  <a:pt x="56" y="119"/>
                  <a:pt x="56" y="119"/>
                </a:cubicBezTo>
                <a:cubicBezTo>
                  <a:pt x="56" y="119"/>
                  <a:pt x="57" y="119"/>
                  <a:pt x="58" y="119"/>
                </a:cubicBezTo>
                <a:cubicBezTo>
                  <a:pt x="58" y="119"/>
                  <a:pt x="59" y="120"/>
                  <a:pt x="59" y="120"/>
                </a:cubicBezTo>
                <a:cubicBezTo>
                  <a:pt x="60" y="120"/>
                  <a:pt x="61" y="120"/>
                  <a:pt x="62" y="120"/>
                </a:cubicBezTo>
                <a:cubicBezTo>
                  <a:pt x="61" y="119"/>
                  <a:pt x="61" y="118"/>
                  <a:pt x="61" y="118"/>
                </a:cubicBezTo>
                <a:cubicBezTo>
                  <a:pt x="62" y="117"/>
                  <a:pt x="63" y="117"/>
                  <a:pt x="64" y="118"/>
                </a:cubicBezTo>
                <a:cubicBezTo>
                  <a:pt x="64" y="119"/>
                  <a:pt x="65" y="119"/>
                  <a:pt x="65" y="120"/>
                </a:cubicBezTo>
                <a:cubicBezTo>
                  <a:pt x="71" y="119"/>
                  <a:pt x="80" y="115"/>
                  <a:pt x="88" y="109"/>
                </a:cubicBezTo>
                <a:cubicBezTo>
                  <a:pt x="88" y="110"/>
                  <a:pt x="87" y="111"/>
                  <a:pt x="87" y="111"/>
                </a:cubicBezTo>
                <a:cubicBezTo>
                  <a:pt x="85" y="115"/>
                  <a:pt x="85" y="120"/>
                  <a:pt x="85" y="123"/>
                </a:cubicBezTo>
                <a:cubicBezTo>
                  <a:pt x="86" y="126"/>
                  <a:pt x="87" y="127"/>
                  <a:pt x="89" y="126"/>
                </a:cubicBezTo>
                <a:cubicBezTo>
                  <a:pt x="91" y="124"/>
                  <a:pt x="96" y="119"/>
                  <a:pt x="100" y="115"/>
                </a:cubicBezTo>
                <a:cubicBezTo>
                  <a:pt x="105" y="111"/>
                  <a:pt x="113" y="104"/>
                  <a:pt x="117" y="99"/>
                </a:cubicBezTo>
                <a:cubicBezTo>
                  <a:pt x="122" y="95"/>
                  <a:pt x="127" y="90"/>
                  <a:pt x="129" y="89"/>
                </a:cubicBezTo>
                <a:cubicBezTo>
                  <a:pt x="130" y="87"/>
                  <a:pt x="129" y="85"/>
                  <a:pt x="127" y="85"/>
                </a:cubicBezTo>
                <a:cubicBezTo>
                  <a:pt x="124" y="84"/>
                  <a:pt x="118" y="84"/>
                  <a:pt x="115" y="86"/>
                </a:cubicBezTo>
                <a:cubicBezTo>
                  <a:pt x="114" y="86"/>
                  <a:pt x="113" y="86"/>
                  <a:pt x="113" y="87"/>
                </a:cubicBezTo>
                <a:cubicBezTo>
                  <a:pt x="119" y="78"/>
                  <a:pt x="124" y="69"/>
                  <a:pt x="125" y="62"/>
                </a:cubicBezTo>
                <a:cubicBezTo>
                  <a:pt x="125" y="62"/>
                  <a:pt x="125" y="62"/>
                  <a:pt x="125" y="62"/>
                </a:cubicBezTo>
                <a:cubicBezTo>
                  <a:pt x="124" y="61"/>
                  <a:pt x="124" y="60"/>
                  <a:pt x="124" y="59"/>
                </a:cubicBezTo>
                <a:cubicBezTo>
                  <a:pt x="125" y="59"/>
                  <a:pt x="125" y="59"/>
                  <a:pt x="125" y="59"/>
                </a:cubicBezTo>
                <a:cubicBezTo>
                  <a:pt x="125" y="57"/>
                  <a:pt x="125" y="55"/>
                  <a:pt x="125" y="52"/>
                </a:cubicBezTo>
                <a:cubicBezTo>
                  <a:pt x="124" y="53"/>
                  <a:pt x="124" y="52"/>
                  <a:pt x="123" y="52"/>
                </a:cubicBezTo>
                <a:cubicBezTo>
                  <a:pt x="122" y="51"/>
                  <a:pt x="122" y="50"/>
                  <a:pt x="123" y="49"/>
                </a:cubicBezTo>
                <a:cubicBezTo>
                  <a:pt x="123" y="49"/>
                  <a:pt x="124" y="49"/>
                  <a:pt x="124" y="49"/>
                </a:cubicBezTo>
                <a:cubicBezTo>
                  <a:pt x="123" y="42"/>
                  <a:pt x="121" y="35"/>
                  <a:pt x="118" y="30"/>
                </a:cubicBezTo>
                <a:cubicBezTo>
                  <a:pt x="119" y="30"/>
                  <a:pt x="120" y="30"/>
                  <a:pt x="122" y="30"/>
                </a:cubicBezTo>
                <a:close/>
                <a:moveTo>
                  <a:pt x="62" y="79"/>
                </a:moveTo>
                <a:cubicBezTo>
                  <a:pt x="63" y="78"/>
                  <a:pt x="64" y="78"/>
                  <a:pt x="65" y="79"/>
                </a:cubicBezTo>
                <a:cubicBezTo>
                  <a:pt x="66" y="80"/>
                  <a:pt x="66" y="81"/>
                  <a:pt x="65" y="82"/>
                </a:cubicBezTo>
                <a:cubicBezTo>
                  <a:pt x="64" y="82"/>
                  <a:pt x="63" y="82"/>
                  <a:pt x="62" y="81"/>
                </a:cubicBezTo>
                <a:cubicBezTo>
                  <a:pt x="61" y="81"/>
                  <a:pt x="61" y="79"/>
                  <a:pt x="62" y="79"/>
                </a:cubicBezTo>
                <a:close/>
                <a:moveTo>
                  <a:pt x="55" y="81"/>
                </a:moveTo>
                <a:cubicBezTo>
                  <a:pt x="56" y="80"/>
                  <a:pt x="57" y="80"/>
                  <a:pt x="58" y="81"/>
                </a:cubicBezTo>
                <a:cubicBezTo>
                  <a:pt x="59" y="82"/>
                  <a:pt x="59" y="83"/>
                  <a:pt x="58" y="84"/>
                </a:cubicBezTo>
                <a:cubicBezTo>
                  <a:pt x="57" y="85"/>
                  <a:pt x="56" y="84"/>
                  <a:pt x="55" y="84"/>
                </a:cubicBezTo>
                <a:cubicBezTo>
                  <a:pt x="55" y="83"/>
                  <a:pt x="55" y="82"/>
                  <a:pt x="55" y="81"/>
                </a:cubicBezTo>
                <a:close/>
                <a:moveTo>
                  <a:pt x="59" y="85"/>
                </a:moveTo>
                <a:cubicBezTo>
                  <a:pt x="60" y="84"/>
                  <a:pt x="61" y="84"/>
                  <a:pt x="62" y="85"/>
                </a:cubicBezTo>
                <a:cubicBezTo>
                  <a:pt x="63" y="86"/>
                  <a:pt x="63" y="87"/>
                  <a:pt x="62" y="88"/>
                </a:cubicBezTo>
                <a:cubicBezTo>
                  <a:pt x="61" y="89"/>
                  <a:pt x="60" y="89"/>
                  <a:pt x="59" y="88"/>
                </a:cubicBezTo>
                <a:cubicBezTo>
                  <a:pt x="59" y="87"/>
                  <a:pt x="59" y="86"/>
                  <a:pt x="59" y="85"/>
                </a:cubicBezTo>
                <a:close/>
                <a:moveTo>
                  <a:pt x="46" y="90"/>
                </a:moveTo>
                <a:cubicBezTo>
                  <a:pt x="47" y="89"/>
                  <a:pt x="48" y="89"/>
                  <a:pt x="49" y="90"/>
                </a:cubicBezTo>
                <a:cubicBezTo>
                  <a:pt x="50" y="91"/>
                  <a:pt x="49" y="92"/>
                  <a:pt x="49" y="93"/>
                </a:cubicBezTo>
                <a:cubicBezTo>
                  <a:pt x="48" y="93"/>
                  <a:pt x="47" y="93"/>
                  <a:pt x="46" y="92"/>
                </a:cubicBezTo>
                <a:cubicBezTo>
                  <a:pt x="45" y="92"/>
                  <a:pt x="45" y="90"/>
                  <a:pt x="46" y="90"/>
                </a:cubicBezTo>
                <a:close/>
                <a:moveTo>
                  <a:pt x="50" y="94"/>
                </a:moveTo>
                <a:cubicBezTo>
                  <a:pt x="51" y="93"/>
                  <a:pt x="52" y="93"/>
                  <a:pt x="53" y="94"/>
                </a:cubicBezTo>
                <a:cubicBezTo>
                  <a:pt x="54" y="95"/>
                  <a:pt x="53" y="96"/>
                  <a:pt x="53" y="97"/>
                </a:cubicBezTo>
                <a:cubicBezTo>
                  <a:pt x="52" y="98"/>
                  <a:pt x="51" y="98"/>
                  <a:pt x="50" y="97"/>
                </a:cubicBezTo>
                <a:cubicBezTo>
                  <a:pt x="49" y="96"/>
                  <a:pt x="49" y="95"/>
                  <a:pt x="50" y="94"/>
                </a:cubicBezTo>
                <a:close/>
                <a:moveTo>
                  <a:pt x="43" y="96"/>
                </a:moveTo>
                <a:cubicBezTo>
                  <a:pt x="44" y="95"/>
                  <a:pt x="45" y="95"/>
                  <a:pt x="46" y="96"/>
                </a:cubicBezTo>
                <a:cubicBezTo>
                  <a:pt x="47" y="97"/>
                  <a:pt x="47" y="98"/>
                  <a:pt x="46" y="99"/>
                </a:cubicBezTo>
                <a:cubicBezTo>
                  <a:pt x="45" y="100"/>
                  <a:pt x="44" y="100"/>
                  <a:pt x="43" y="99"/>
                </a:cubicBezTo>
                <a:cubicBezTo>
                  <a:pt x="42" y="98"/>
                  <a:pt x="42" y="97"/>
                  <a:pt x="43" y="96"/>
                </a:cubicBezTo>
                <a:close/>
                <a:moveTo>
                  <a:pt x="47" y="114"/>
                </a:moveTo>
                <a:cubicBezTo>
                  <a:pt x="46" y="113"/>
                  <a:pt x="46" y="112"/>
                  <a:pt x="47" y="112"/>
                </a:cubicBezTo>
                <a:cubicBezTo>
                  <a:pt x="47" y="111"/>
                  <a:pt x="48" y="111"/>
                  <a:pt x="49" y="112"/>
                </a:cubicBezTo>
                <a:cubicBezTo>
                  <a:pt x="50" y="113"/>
                  <a:pt x="50" y="114"/>
                  <a:pt x="50" y="114"/>
                </a:cubicBezTo>
                <a:cubicBezTo>
                  <a:pt x="49" y="115"/>
                  <a:pt x="48" y="115"/>
                  <a:pt x="47" y="114"/>
                </a:cubicBezTo>
                <a:close/>
                <a:moveTo>
                  <a:pt x="54" y="118"/>
                </a:moveTo>
                <a:cubicBezTo>
                  <a:pt x="54" y="118"/>
                  <a:pt x="53" y="118"/>
                  <a:pt x="52" y="118"/>
                </a:cubicBezTo>
                <a:cubicBezTo>
                  <a:pt x="51" y="117"/>
                  <a:pt x="51" y="116"/>
                  <a:pt x="51" y="115"/>
                </a:cubicBezTo>
                <a:cubicBezTo>
                  <a:pt x="52" y="115"/>
                  <a:pt x="53" y="115"/>
                  <a:pt x="54" y="116"/>
                </a:cubicBezTo>
                <a:cubicBezTo>
                  <a:pt x="55" y="117"/>
                  <a:pt x="55" y="117"/>
                  <a:pt x="54" y="118"/>
                </a:cubicBezTo>
                <a:close/>
                <a:moveTo>
                  <a:pt x="43" y="106"/>
                </a:moveTo>
                <a:cubicBezTo>
                  <a:pt x="42" y="106"/>
                  <a:pt x="41" y="106"/>
                  <a:pt x="40" y="105"/>
                </a:cubicBezTo>
                <a:cubicBezTo>
                  <a:pt x="40" y="105"/>
                  <a:pt x="40" y="103"/>
                  <a:pt x="40" y="103"/>
                </a:cubicBezTo>
                <a:cubicBezTo>
                  <a:pt x="41" y="102"/>
                  <a:pt x="43" y="102"/>
                  <a:pt x="43" y="103"/>
                </a:cubicBezTo>
                <a:cubicBezTo>
                  <a:pt x="44" y="104"/>
                  <a:pt x="44" y="105"/>
                  <a:pt x="43" y="106"/>
                </a:cubicBezTo>
                <a:close/>
                <a:moveTo>
                  <a:pt x="53" y="113"/>
                </a:moveTo>
                <a:cubicBezTo>
                  <a:pt x="52" y="112"/>
                  <a:pt x="52" y="111"/>
                  <a:pt x="52" y="110"/>
                </a:cubicBezTo>
                <a:cubicBezTo>
                  <a:pt x="53" y="110"/>
                  <a:pt x="54" y="110"/>
                  <a:pt x="55" y="111"/>
                </a:cubicBezTo>
                <a:cubicBezTo>
                  <a:pt x="56" y="111"/>
                  <a:pt x="56" y="113"/>
                  <a:pt x="55" y="113"/>
                </a:cubicBezTo>
                <a:cubicBezTo>
                  <a:pt x="55" y="114"/>
                  <a:pt x="54" y="113"/>
                  <a:pt x="53" y="113"/>
                </a:cubicBezTo>
                <a:close/>
                <a:moveTo>
                  <a:pt x="60" y="117"/>
                </a:moveTo>
                <a:cubicBezTo>
                  <a:pt x="59" y="117"/>
                  <a:pt x="58" y="117"/>
                  <a:pt x="57" y="116"/>
                </a:cubicBezTo>
                <a:cubicBezTo>
                  <a:pt x="56" y="116"/>
                  <a:pt x="56" y="115"/>
                  <a:pt x="57" y="114"/>
                </a:cubicBezTo>
                <a:cubicBezTo>
                  <a:pt x="57" y="114"/>
                  <a:pt x="59" y="114"/>
                  <a:pt x="59" y="115"/>
                </a:cubicBezTo>
                <a:cubicBezTo>
                  <a:pt x="60" y="115"/>
                  <a:pt x="60" y="116"/>
                  <a:pt x="60" y="117"/>
                </a:cubicBezTo>
                <a:close/>
                <a:moveTo>
                  <a:pt x="50" y="103"/>
                </a:moveTo>
                <a:cubicBezTo>
                  <a:pt x="49" y="104"/>
                  <a:pt x="48" y="104"/>
                  <a:pt x="47" y="103"/>
                </a:cubicBezTo>
                <a:cubicBezTo>
                  <a:pt x="46" y="102"/>
                  <a:pt x="46" y="101"/>
                  <a:pt x="47" y="100"/>
                </a:cubicBezTo>
                <a:cubicBezTo>
                  <a:pt x="48" y="100"/>
                  <a:pt x="49" y="100"/>
                  <a:pt x="50" y="101"/>
                </a:cubicBezTo>
                <a:cubicBezTo>
                  <a:pt x="51" y="101"/>
                  <a:pt x="51" y="103"/>
                  <a:pt x="50" y="103"/>
                </a:cubicBezTo>
                <a:close/>
                <a:moveTo>
                  <a:pt x="59" y="111"/>
                </a:moveTo>
                <a:cubicBezTo>
                  <a:pt x="58" y="111"/>
                  <a:pt x="58" y="110"/>
                  <a:pt x="58" y="109"/>
                </a:cubicBezTo>
                <a:cubicBezTo>
                  <a:pt x="59" y="108"/>
                  <a:pt x="60" y="108"/>
                  <a:pt x="61" y="109"/>
                </a:cubicBezTo>
                <a:cubicBezTo>
                  <a:pt x="62" y="110"/>
                  <a:pt x="62" y="111"/>
                  <a:pt x="61" y="112"/>
                </a:cubicBezTo>
                <a:cubicBezTo>
                  <a:pt x="61" y="112"/>
                  <a:pt x="59" y="112"/>
                  <a:pt x="59" y="111"/>
                </a:cubicBezTo>
                <a:close/>
                <a:moveTo>
                  <a:pt x="66" y="115"/>
                </a:moveTo>
                <a:cubicBezTo>
                  <a:pt x="65" y="116"/>
                  <a:pt x="64" y="116"/>
                  <a:pt x="63" y="115"/>
                </a:cubicBezTo>
                <a:cubicBezTo>
                  <a:pt x="62" y="114"/>
                  <a:pt x="62" y="113"/>
                  <a:pt x="63" y="113"/>
                </a:cubicBezTo>
                <a:cubicBezTo>
                  <a:pt x="63" y="112"/>
                  <a:pt x="64" y="112"/>
                  <a:pt x="65" y="113"/>
                </a:cubicBezTo>
                <a:cubicBezTo>
                  <a:pt x="66" y="114"/>
                  <a:pt x="66" y="115"/>
                  <a:pt x="66" y="115"/>
                </a:cubicBezTo>
                <a:close/>
                <a:moveTo>
                  <a:pt x="54" y="101"/>
                </a:moveTo>
                <a:cubicBezTo>
                  <a:pt x="53" y="100"/>
                  <a:pt x="53" y="99"/>
                  <a:pt x="54" y="98"/>
                </a:cubicBezTo>
                <a:cubicBezTo>
                  <a:pt x="55" y="97"/>
                  <a:pt x="56" y="97"/>
                  <a:pt x="57" y="98"/>
                </a:cubicBezTo>
                <a:cubicBezTo>
                  <a:pt x="57" y="99"/>
                  <a:pt x="57" y="100"/>
                  <a:pt x="57" y="101"/>
                </a:cubicBezTo>
                <a:cubicBezTo>
                  <a:pt x="56" y="102"/>
                  <a:pt x="55" y="102"/>
                  <a:pt x="54" y="101"/>
                </a:cubicBezTo>
                <a:close/>
                <a:moveTo>
                  <a:pt x="67" y="110"/>
                </a:moveTo>
                <a:cubicBezTo>
                  <a:pt x="67" y="111"/>
                  <a:pt x="65" y="111"/>
                  <a:pt x="65" y="110"/>
                </a:cubicBezTo>
                <a:cubicBezTo>
                  <a:pt x="64" y="109"/>
                  <a:pt x="64" y="108"/>
                  <a:pt x="64" y="107"/>
                </a:cubicBezTo>
                <a:cubicBezTo>
                  <a:pt x="65" y="106"/>
                  <a:pt x="66" y="107"/>
                  <a:pt x="67" y="107"/>
                </a:cubicBezTo>
                <a:cubicBezTo>
                  <a:pt x="68" y="108"/>
                  <a:pt x="68" y="109"/>
                  <a:pt x="67" y="110"/>
                </a:cubicBezTo>
                <a:close/>
                <a:moveTo>
                  <a:pt x="63" y="99"/>
                </a:moveTo>
                <a:cubicBezTo>
                  <a:pt x="63" y="100"/>
                  <a:pt x="61" y="100"/>
                  <a:pt x="60" y="99"/>
                </a:cubicBezTo>
                <a:cubicBezTo>
                  <a:pt x="60" y="98"/>
                  <a:pt x="60" y="97"/>
                  <a:pt x="61" y="96"/>
                </a:cubicBezTo>
                <a:cubicBezTo>
                  <a:pt x="61" y="95"/>
                  <a:pt x="63" y="95"/>
                  <a:pt x="63" y="96"/>
                </a:cubicBezTo>
                <a:cubicBezTo>
                  <a:pt x="64" y="97"/>
                  <a:pt x="64" y="98"/>
                  <a:pt x="63" y="99"/>
                </a:cubicBezTo>
                <a:close/>
                <a:moveTo>
                  <a:pt x="59" y="95"/>
                </a:moveTo>
                <a:cubicBezTo>
                  <a:pt x="59" y="95"/>
                  <a:pt x="57" y="95"/>
                  <a:pt x="57" y="94"/>
                </a:cubicBezTo>
                <a:cubicBezTo>
                  <a:pt x="56" y="94"/>
                  <a:pt x="56" y="92"/>
                  <a:pt x="57" y="92"/>
                </a:cubicBezTo>
                <a:cubicBezTo>
                  <a:pt x="57" y="91"/>
                  <a:pt x="59" y="91"/>
                  <a:pt x="59" y="92"/>
                </a:cubicBezTo>
                <a:cubicBezTo>
                  <a:pt x="60" y="93"/>
                  <a:pt x="60" y="94"/>
                  <a:pt x="59" y="95"/>
                </a:cubicBezTo>
                <a:close/>
                <a:moveTo>
                  <a:pt x="55" y="90"/>
                </a:moveTo>
                <a:cubicBezTo>
                  <a:pt x="55" y="91"/>
                  <a:pt x="53" y="91"/>
                  <a:pt x="53" y="90"/>
                </a:cubicBezTo>
                <a:cubicBezTo>
                  <a:pt x="52" y="89"/>
                  <a:pt x="52" y="88"/>
                  <a:pt x="53" y="87"/>
                </a:cubicBezTo>
                <a:cubicBezTo>
                  <a:pt x="53" y="87"/>
                  <a:pt x="55" y="87"/>
                  <a:pt x="55" y="87"/>
                </a:cubicBezTo>
                <a:cubicBezTo>
                  <a:pt x="56" y="88"/>
                  <a:pt x="56" y="90"/>
                  <a:pt x="55" y="90"/>
                </a:cubicBezTo>
                <a:close/>
                <a:moveTo>
                  <a:pt x="51" y="86"/>
                </a:moveTo>
                <a:cubicBezTo>
                  <a:pt x="51" y="87"/>
                  <a:pt x="49" y="87"/>
                  <a:pt x="49" y="86"/>
                </a:cubicBezTo>
                <a:cubicBezTo>
                  <a:pt x="48" y="85"/>
                  <a:pt x="48" y="84"/>
                  <a:pt x="49" y="83"/>
                </a:cubicBezTo>
                <a:cubicBezTo>
                  <a:pt x="49" y="82"/>
                  <a:pt x="51" y="82"/>
                  <a:pt x="52" y="83"/>
                </a:cubicBezTo>
                <a:cubicBezTo>
                  <a:pt x="52" y="84"/>
                  <a:pt x="52" y="85"/>
                  <a:pt x="51" y="86"/>
                </a:cubicBezTo>
                <a:close/>
                <a:moveTo>
                  <a:pt x="63" y="92"/>
                </a:moveTo>
                <a:cubicBezTo>
                  <a:pt x="62" y="91"/>
                  <a:pt x="63" y="90"/>
                  <a:pt x="63" y="89"/>
                </a:cubicBezTo>
                <a:cubicBezTo>
                  <a:pt x="64" y="89"/>
                  <a:pt x="65" y="89"/>
                  <a:pt x="66" y="90"/>
                </a:cubicBezTo>
                <a:cubicBezTo>
                  <a:pt x="67" y="90"/>
                  <a:pt x="67" y="92"/>
                  <a:pt x="66" y="92"/>
                </a:cubicBezTo>
                <a:cubicBezTo>
                  <a:pt x="65" y="93"/>
                  <a:pt x="64" y="93"/>
                  <a:pt x="63" y="92"/>
                </a:cubicBezTo>
                <a:close/>
                <a:moveTo>
                  <a:pt x="77" y="101"/>
                </a:moveTo>
                <a:cubicBezTo>
                  <a:pt x="76" y="102"/>
                  <a:pt x="75" y="102"/>
                  <a:pt x="74" y="101"/>
                </a:cubicBezTo>
                <a:cubicBezTo>
                  <a:pt x="73" y="100"/>
                  <a:pt x="73" y="99"/>
                  <a:pt x="74" y="98"/>
                </a:cubicBezTo>
                <a:cubicBezTo>
                  <a:pt x="75" y="97"/>
                  <a:pt x="76" y="97"/>
                  <a:pt x="77" y="98"/>
                </a:cubicBezTo>
                <a:cubicBezTo>
                  <a:pt x="78" y="99"/>
                  <a:pt x="78" y="100"/>
                  <a:pt x="77" y="101"/>
                </a:cubicBezTo>
                <a:close/>
                <a:moveTo>
                  <a:pt x="66" y="86"/>
                </a:moveTo>
                <a:cubicBezTo>
                  <a:pt x="65" y="85"/>
                  <a:pt x="65" y="84"/>
                  <a:pt x="66" y="83"/>
                </a:cubicBezTo>
                <a:cubicBezTo>
                  <a:pt x="67" y="82"/>
                  <a:pt x="68" y="82"/>
                  <a:pt x="69" y="83"/>
                </a:cubicBezTo>
                <a:cubicBezTo>
                  <a:pt x="70" y="84"/>
                  <a:pt x="70" y="85"/>
                  <a:pt x="69" y="86"/>
                </a:cubicBezTo>
                <a:cubicBezTo>
                  <a:pt x="68" y="87"/>
                  <a:pt x="67" y="87"/>
                  <a:pt x="66" y="86"/>
                </a:cubicBezTo>
                <a:close/>
                <a:moveTo>
                  <a:pt x="84" y="99"/>
                </a:moveTo>
                <a:cubicBezTo>
                  <a:pt x="83" y="100"/>
                  <a:pt x="81" y="100"/>
                  <a:pt x="81" y="99"/>
                </a:cubicBezTo>
                <a:cubicBezTo>
                  <a:pt x="80" y="98"/>
                  <a:pt x="80" y="97"/>
                  <a:pt x="81" y="96"/>
                </a:cubicBezTo>
                <a:cubicBezTo>
                  <a:pt x="82" y="95"/>
                  <a:pt x="83" y="95"/>
                  <a:pt x="84" y="96"/>
                </a:cubicBezTo>
                <a:cubicBezTo>
                  <a:pt x="84" y="97"/>
                  <a:pt x="84" y="98"/>
                  <a:pt x="84" y="99"/>
                </a:cubicBezTo>
                <a:close/>
                <a:moveTo>
                  <a:pt x="80" y="95"/>
                </a:moveTo>
                <a:cubicBezTo>
                  <a:pt x="79" y="95"/>
                  <a:pt x="77" y="95"/>
                  <a:pt x="77" y="94"/>
                </a:cubicBezTo>
                <a:cubicBezTo>
                  <a:pt x="76" y="94"/>
                  <a:pt x="76" y="92"/>
                  <a:pt x="77" y="92"/>
                </a:cubicBezTo>
                <a:cubicBezTo>
                  <a:pt x="78" y="91"/>
                  <a:pt x="79" y="91"/>
                  <a:pt x="80" y="92"/>
                </a:cubicBezTo>
                <a:cubicBezTo>
                  <a:pt x="80" y="93"/>
                  <a:pt x="80" y="94"/>
                  <a:pt x="80" y="95"/>
                </a:cubicBezTo>
                <a:close/>
                <a:moveTo>
                  <a:pt x="69" y="79"/>
                </a:moveTo>
                <a:cubicBezTo>
                  <a:pt x="68" y="78"/>
                  <a:pt x="68" y="77"/>
                  <a:pt x="69" y="76"/>
                </a:cubicBezTo>
                <a:cubicBezTo>
                  <a:pt x="70" y="76"/>
                  <a:pt x="71" y="76"/>
                  <a:pt x="72" y="76"/>
                </a:cubicBezTo>
                <a:cubicBezTo>
                  <a:pt x="72" y="77"/>
                  <a:pt x="72" y="79"/>
                  <a:pt x="72" y="79"/>
                </a:cubicBezTo>
                <a:cubicBezTo>
                  <a:pt x="71" y="80"/>
                  <a:pt x="69" y="80"/>
                  <a:pt x="69" y="79"/>
                </a:cubicBezTo>
                <a:close/>
                <a:moveTo>
                  <a:pt x="90" y="97"/>
                </a:moveTo>
                <a:cubicBezTo>
                  <a:pt x="89" y="97"/>
                  <a:pt x="88" y="97"/>
                  <a:pt x="87" y="96"/>
                </a:cubicBezTo>
                <a:cubicBezTo>
                  <a:pt x="87" y="96"/>
                  <a:pt x="87" y="94"/>
                  <a:pt x="88" y="94"/>
                </a:cubicBezTo>
                <a:cubicBezTo>
                  <a:pt x="88" y="93"/>
                  <a:pt x="90" y="93"/>
                  <a:pt x="90" y="94"/>
                </a:cubicBezTo>
                <a:cubicBezTo>
                  <a:pt x="91" y="95"/>
                  <a:pt x="91" y="96"/>
                  <a:pt x="90" y="97"/>
                </a:cubicBezTo>
                <a:close/>
                <a:moveTo>
                  <a:pt x="86" y="92"/>
                </a:moveTo>
                <a:cubicBezTo>
                  <a:pt x="85" y="93"/>
                  <a:pt x="84" y="93"/>
                  <a:pt x="83" y="92"/>
                </a:cubicBezTo>
                <a:cubicBezTo>
                  <a:pt x="83" y="91"/>
                  <a:pt x="83" y="90"/>
                  <a:pt x="84" y="89"/>
                </a:cubicBezTo>
                <a:cubicBezTo>
                  <a:pt x="84" y="89"/>
                  <a:pt x="86" y="89"/>
                  <a:pt x="86" y="89"/>
                </a:cubicBezTo>
                <a:cubicBezTo>
                  <a:pt x="87" y="90"/>
                  <a:pt x="87" y="92"/>
                  <a:pt x="86" y="92"/>
                </a:cubicBezTo>
                <a:close/>
                <a:moveTo>
                  <a:pt x="82" y="88"/>
                </a:moveTo>
                <a:cubicBezTo>
                  <a:pt x="81" y="89"/>
                  <a:pt x="80" y="89"/>
                  <a:pt x="79" y="88"/>
                </a:cubicBezTo>
                <a:cubicBezTo>
                  <a:pt x="79" y="87"/>
                  <a:pt x="79" y="86"/>
                  <a:pt x="80" y="85"/>
                </a:cubicBezTo>
                <a:cubicBezTo>
                  <a:pt x="80" y="84"/>
                  <a:pt x="82" y="84"/>
                  <a:pt x="82" y="85"/>
                </a:cubicBezTo>
                <a:cubicBezTo>
                  <a:pt x="83" y="86"/>
                  <a:pt x="83" y="87"/>
                  <a:pt x="82" y="88"/>
                </a:cubicBezTo>
                <a:close/>
                <a:moveTo>
                  <a:pt x="97" y="94"/>
                </a:moveTo>
                <a:cubicBezTo>
                  <a:pt x="96" y="95"/>
                  <a:pt x="95" y="95"/>
                  <a:pt x="94" y="94"/>
                </a:cubicBezTo>
                <a:cubicBezTo>
                  <a:pt x="93" y="93"/>
                  <a:pt x="93" y="92"/>
                  <a:pt x="94" y="91"/>
                </a:cubicBezTo>
                <a:cubicBezTo>
                  <a:pt x="95" y="91"/>
                  <a:pt x="96" y="91"/>
                  <a:pt x="97" y="92"/>
                </a:cubicBezTo>
                <a:cubicBezTo>
                  <a:pt x="98" y="92"/>
                  <a:pt x="98" y="94"/>
                  <a:pt x="97" y="94"/>
                </a:cubicBezTo>
                <a:close/>
                <a:moveTo>
                  <a:pt x="93" y="90"/>
                </a:moveTo>
                <a:cubicBezTo>
                  <a:pt x="92" y="91"/>
                  <a:pt x="91" y="91"/>
                  <a:pt x="90" y="90"/>
                </a:cubicBezTo>
                <a:cubicBezTo>
                  <a:pt x="89" y="89"/>
                  <a:pt x="89" y="88"/>
                  <a:pt x="90" y="87"/>
                </a:cubicBezTo>
                <a:cubicBezTo>
                  <a:pt x="91" y="86"/>
                  <a:pt x="92" y="86"/>
                  <a:pt x="93" y="87"/>
                </a:cubicBezTo>
                <a:cubicBezTo>
                  <a:pt x="94" y="88"/>
                  <a:pt x="94" y="89"/>
                  <a:pt x="93" y="90"/>
                </a:cubicBezTo>
                <a:close/>
                <a:moveTo>
                  <a:pt x="89" y="86"/>
                </a:moveTo>
                <a:cubicBezTo>
                  <a:pt x="88" y="87"/>
                  <a:pt x="87" y="86"/>
                  <a:pt x="86" y="86"/>
                </a:cubicBezTo>
                <a:cubicBezTo>
                  <a:pt x="85" y="85"/>
                  <a:pt x="85" y="84"/>
                  <a:pt x="86" y="83"/>
                </a:cubicBezTo>
                <a:cubicBezTo>
                  <a:pt x="87" y="82"/>
                  <a:pt x="88" y="82"/>
                  <a:pt x="89" y="83"/>
                </a:cubicBezTo>
                <a:cubicBezTo>
                  <a:pt x="90" y="84"/>
                  <a:pt x="90" y="85"/>
                  <a:pt x="89" y="86"/>
                </a:cubicBezTo>
                <a:close/>
                <a:moveTo>
                  <a:pt x="85" y="81"/>
                </a:moveTo>
                <a:cubicBezTo>
                  <a:pt x="84" y="82"/>
                  <a:pt x="83" y="82"/>
                  <a:pt x="82" y="81"/>
                </a:cubicBezTo>
                <a:cubicBezTo>
                  <a:pt x="81" y="81"/>
                  <a:pt x="81" y="79"/>
                  <a:pt x="82" y="79"/>
                </a:cubicBezTo>
                <a:cubicBezTo>
                  <a:pt x="83" y="78"/>
                  <a:pt x="84" y="78"/>
                  <a:pt x="85" y="79"/>
                </a:cubicBezTo>
                <a:cubicBezTo>
                  <a:pt x="86" y="79"/>
                  <a:pt x="86" y="81"/>
                  <a:pt x="85" y="81"/>
                </a:cubicBezTo>
                <a:close/>
                <a:moveTo>
                  <a:pt x="100" y="88"/>
                </a:moveTo>
                <a:cubicBezTo>
                  <a:pt x="99" y="89"/>
                  <a:pt x="98" y="89"/>
                  <a:pt x="97" y="88"/>
                </a:cubicBezTo>
                <a:cubicBezTo>
                  <a:pt x="96" y="87"/>
                  <a:pt x="96" y="86"/>
                  <a:pt x="97" y="85"/>
                </a:cubicBezTo>
                <a:cubicBezTo>
                  <a:pt x="98" y="84"/>
                  <a:pt x="99" y="84"/>
                  <a:pt x="100" y="85"/>
                </a:cubicBezTo>
                <a:cubicBezTo>
                  <a:pt x="101" y="86"/>
                  <a:pt x="101" y="87"/>
                  <a:pt x="100" y="88"/>
                </a:cubicBezTo>
                <a:close/>
                <a:moveTo>
                  <a:pt x="96" y="84"/>
                </a:moveTo>
                <a:cubicBezTo>
                  <a:pt x="95" y="84"/>
                  <a:pt x="94" y="84"/>
                  <a:pt x="93" y="83"/>
                </a:cubicBezTo>
                <a:cubicBezTo>
                  <a:pt x="92" y="83"/>
                  <a:pt x="92" y="81"/>
                  <a:pt x="93" y="81"/>
                </a:cubicBezTo>
                <a:cubicBezTo>
                  <a:pt x="94" y="80"/>
                  <a:pt x="95" y="80"/>
                  <a:pt x="96" y="81"/>
                </a:cubicBezTo>
                <a:cubicBezTo>
                  <a:pt x="97" y="82"/>
                  <a:pt x="97" y="83"/>
                  <a:pt x="96" y="84"/>
                </a:cubicBezTo>
                <a:close/>
                <a:moveTo>
                  <a:pt x="92" y="79"/>
                </a:moveTo>
                <a:cubicBezTo>
                  <a:pt x="91" y="80"/>
                  <a:pt x="90" y="80"/>
                  <a:pt x="89" y="79"/>
                </a:cubicBezTo>
                <a:cubicBezTo>
                  <a:pt x="88" y="78"/>
                  <a:pt x="88" y="77"/>
                  <a:pt x="89" y="76"/>
                </a:cubicBezTo>
                <a:cubicBezTo>
                  <a:pt x="90" y="76"/>
                  <a:pt x="91" y="76"/>
                  <a:pt x="92" y="76"/>
                </a:cubicBezTo>
                <a:cubicBezTo>
                  <a:pt x="93" y="77"/>
                  <a:pt x="93" y="79"/>
                  <a:pt x="92" y="79"/>
                </a:cubicBezTo>
                <a:close/>
                <a:moveTo>
                  <a:pt x="84" y="68"/>
                </a:moveTo>
                <a:cubicBezTo>
                  <a:pt x="83" y="69"/>
                  <a:pt x="82" y="69"/>
                  <a:pt x="81" y="68"/>
                </a:cubicBezTo>
                <a:cubicBezTo>
                  <a:pt x="80" y="67"/>
                  <a:pt x="80" y="66"/>
                  <a:pt x="81" y="65"/>
                </a:cubicBezTo>
                <a:cubicBezTo>
                  <a:pt x="82" y="64"/>
                  <a:pt x="83" y="64"/>
                  <a:pt x="84" y="65"/>
                </a:cubicBezTo>
                <a:cubicBezTo>
                  <a:pt x="85" y="66"/>
                  <a:pt x="85" y="67"/>
                  <a:pt x="84" y="68"/>
                </a:cubicBezTo>
                <a:close/>
                <a:moveTo>
                  <a:pt x="102" y="81"/>
                </a:moveTo>
                <a:cubicBezTo>
                  <a:pt x="102" y="82"/>
                  <a:pt x="100" y="82"/>
                  <a:pt x="100" y="81"/>
                </a:cubicBezTo>
                <a:cubicBezTo>
                  <a:pt x="99" y="80"/>
                  <a:pt x="99" y="79"/>
                  <a:pt x="100" y="78"/>
                </a:cubicBezTo>
                <a:cubicBezTo>
                  <a:pt x="101" y="78"/>
                  <a:pt x="102" y="78"/>
                  <a:pt x="103" y="78"/>
                </a:cubicBezTo>
                <a:cubicBezTo>
                  <a:pt x="103" y="79"/>
                  <a:pt x="103" y="81"/>
                  <a:pt x="102" y="81"/>
                </a:cubicBezTo>
                <a:close/>
                <a:moveTo>
                  <a:pt x="98" y="77"/>
                </a:moveTo>
                <a:cubicBezTo>
                  <a:pt x="98" y="78"/>
                  <a:pt x="96" y="78"/>
                  <a:pt x="96" y="77"/>
                </a:cubicBezTo>
                <a:cubicBezTo>
                  <a:pt x="95" y="76"/>
                  <a:pt x="95" y="75"/>
                  <a:pt x="96" y="74"/>
                </a:cubicBezTo>
                <a:cubicBezTo>
                  <a:pt x="97" y="73"/>
                  <a:pt x="98" y="73"/>
                  <a:pt x="99" y="74"/>
                </a:cubicBezTo>
                <a:cubicBezTo>
                  <a:pt x="99" y="75"/>
                  <a:pt x="99" y="76"/>
                  <a:pt x="98" y="77"/>
                </a:cubicBezTo>
                <a:close/>
                <a:moveTo>
                  <a:pt x="91" y="66"/>
                </a:moveTo>
                <a:cubicBezTo>
                  <a:pt x="90" y="66"/>
                  <a:pt x="89" y="66"/>
                  <a:pt x="88" y="65"/>
                </a:cubicBezTo>
                <a:cubicBezTo>
                  <a:pt x="87" y="65"/>
                  <a:pt x="87" y="63"/>
                  <a:pt x="88" y="63"/>
                </a:cubicBezTo>
                <a:cubicBezTo>
                  <a:pt x="89" y="62"/>
                  <a:pt x="90" y="62"/>
                  <a:pt x="91" y="63"/>
                </a:cubicBezTo>
                <a:cubicBezTo>
                  <a:pt x="91" y="64"/>
                  <a:pt x="91" y="65"/>
                  <a:pt x="91" y="66"/>
                </a:cubicBezTo>
                <a:close/>
                <a:moveTo>
                  <a:pt x="87" y="61"/>
                </a:moveTo>
                <a:cubicBezTo>
                  <a:pt x="86" y="62"/>
                  <a:pt x="85" y="62"/>
                  <a:pt x="84" y="61"/>
                </a:cubicBezTo>
                <a:cubicBezTo>
                  <a:pt x="83" y="60"/>
                  <a:pt x="83" y="59"/>
                  <a:pt x="84" y="58"/>
                </a:cubicBezTo>
                <a:cubicBezTo>
                  <a:pt x="85" y="58"/>
                  <a:pt x="86" y="58"/>
                  <a:pt x="87" y="58"/>
                </a:cubicBezTo>
                <a:cubicBezTo>
                  <a:pt x="88" y="59"/>
                  <a:pt x="87" y="61"/>
                  <a:pt x="87" y="61"/>
                </a:cubicBezTo>
                <a:close/>
                <a:moveTo>
                  <a:pt x="105" y="75"/>
                </a:moveTo>
                <a:cubicBezTo>
                  <a:pt x="104" y="76"/>
                  <a:pt x="103" y="75"/>
                  <a:pt x="102" y="75"/>
                </a:cubicBezTo>
                <a:cubicBezTo>
                  <a:pt x="102" y="74"/>
                  <a:pt x="102" y="73"/>
                  <a:pt x="102" y="72"/>
                </a:cubicBezTo>
                <a:cubicBezTo>
                  <a:pt x="103" y="71"/>
                  <a:pt x="105" y="71"/>
                  <a:pt x="105" y="72"/>
                </a:cubicBezTo>
                <a:cubicBezTo>
                  <a:pt x="106" y="73"/>
                  <a:pt x="106" y="74"/>
                  <a:pt x="105" y="75"/>
                </a:cubicBezTo>
                <a:close/>
                <a:moveTo>
                  <a:pt x="97" y="63"/>
                </a:moveTo>
                <a:cubicBezTo>
                  <a:pt x="97" y="64"/>
                  <a:pt x="95" y="64"/>
                  <a:pt x="94" y="63"/>
                </a:cubicBezTo>
                <a:cubicBezTo>
                  <a:pt x="94" y="62"/>
                  <a:pt x="94" y="61"/>
                  <a:pt x="95" y="60"/>
                </a:cubicBezTo>
                <a:cubicBezTo>
                  <a:pt x="95" y="60"/>
                  <a:pt x="97" y="60"/>
                  <a:pt x="97" y="61"/>
                </a:cubicBezTo>
                <a:cubicBezTo>
                  <a:pt x="98" y="61"/>
                  <a:pt x="98" y="63"/>
                  <a:pt x="97" y="63"/>
                </a:cubicBezTo>
                <a:close/>
                <a:moveTo>
                  <a:pt x="93" y="59"/>
                </a:moveTo>
                <a:cubicBezTo>
                  <a:pt x="93" y="60"/>
                  <a:pt x="91" y="60"/>
                  <a:pt x="91" y="59"/>
                </a:cubicBezTo>
                <a:cubicBezTo>
                  <a:pt x="90" y="58"/>
                  <a:pt x="90" y="57"/>
                  <a:pt x="91" y="56"/>
                </a:cubicBezTo>
                <a:cubicBezTo>
                  <a:pt x="91" y="55"/>
                  <a:pt x="93" y="55"/>
                  <a:pt x="93" y="56"/>
                </a:cubicBezTo>
                <a:cubicBezTo>
                  <a:pt x="94" y="57"/>
                  <a:pt x="94" y="58"/>
                  <a:pt x="93" y="59"/>
                </a:cubicBezTo>
                <a:close/>
                <a:moveTo>
                  <a:pt x="89" y="55"/>
                </a:moveTo>
                <a:cubicBezTo>
                  <a:pt x="89" y="56"/>
                  <a:pt x="87" y="56"/>
                  <a:pt x="87" y="55"/>
                </a:cubicBezTo>
                <a:cubicBezTo>
                  <a:pt x="86" y="54"/>
                  <a:pt x="86" y="53"/>
                  <a:pt x="87" y="52"/>
                </a:cubicBezTo>
                <a:cubicBezTo>
                  <a:pt x="87" y="51"/>
                  <a:pt x="89" y="51"/>
                  <a:pt x="89" y="52"/>
                </a:cubicBezTo>
                <a:cubicBezTo>
                  <a:pt x="90" y="53"/>
                  <a:pt x="90" y="54"/>
                  <a:pt x="89" y="55"/>
                </a:cubicBezTo>
                <a:close/>
                <a:moveTo>
                  <a:pt x="104" y="61"/>
                </a:moveTo>
                <a:cubicBezTo>
                  <a:pt x="103" y="62"/>
                  <a:pt x="102" y="62"/>
                  <a:pt x="101" y="61"/>
                </a:cubicBezTo>
                <a:cubicBezTo>
                  <a:pt x="100" y="60"/>
                  <a:pt x="101" y="59"/>
                  <a:pt x="101" y="58"/>
                </a:cubicBezTo>
                <a:cubicBezTo>
                  <a:pt x="102" y="57"/>
                  <a:pt x="103" y="58"/>
                  <a:pt x="104" y="58"/>
                </a:cubicBezTo>
                <a:cubicBezTo>
                  <a:pt x="105" y="59"/>
                  <a:pt x="105" y="60"/>
                  <a:pt x="104" y="61"/>
                </a:cubicBezTo>
                <a:close/>
                <a:moveTo>
                  <a:pt x="100" y="57"/>
                </a:moveTo>
                <a:cubicBezTo>
                  <a:pt x="99" y="58"/>
                  <a:pt x="98" y="58"/>
                  <a:pt x="97" y="57"/>
                </a:cubicBezTo>
                <a:cubicBezTo>
                  <a:pt x="96" y="56"/>
                  <a:pt x="97" y="55"/>
                  <a:pt x="97" y="54"/>
                </a:cubicBezTo>
                <a:cubicBezTo>
                  <a:pt x="98" y="53"/>
                  <a:pt x="99" y="53"/>
                  <a:pt x="100" y="54"/>
                </a:cubicBezTo>
                <a:cubicBezTo>
                  <a:pt x="101" y="55"/>
                  <a:pt x="101" y="56"/>
                  <a:pt x="100" y="57"/>
                </a:cubicBezTo>
                <a:close/>
                <a:moveTo>
                  <a:pt x="96" y="53"/>
                </a:moveTo>
                <a:cubicBezTo>
                  <a:pt x="95" y="53"/>
                  <a:pt x="94" y="53"/>
                  <a:pt x="93" y="52"/>
                </a:cubicBezTo>
                <a:cubicBezTo>
                  <a:pt x="93" y="52"/>
                  <a:pt x="93" y="50"/>
                  <a:pt x="93" y="50"/>
                </a:cubicBezTo>
                <a:cubicBezTo>
                  <a:pt x="94" y="49"/>
                  <a:pt x="95" y="49"/>
                  <a:pt x="96" y="50"/>
                </a:cubicBezTo>
                <a:cubicBezTo>
                  <a:pt x="97" y="51"/>
                  <a:pt x="97" y="52"/>
                  <a:pt x="96" y="53"/>
                </a:cubicBezTo>
                <a:close/>
                <a:moveTo>
                  <a:pt x="92" y="48"/>
                </a:moveTo>
                <a:cubicBezTo>
                  <a:pt x="91" y="49"/>
                  <a:pt x="90" y="49"/>
                  <a:pt x="89" y="48"/>
                </a:cubicBezTo>
                <a:cubicBezTo>
                  <a:pt x="89" y="47"/>
                  <a:pt x="89" y="46"/>
                  <a:pt x="89" y="45"/>
                </a:cubicBezTo>
                <a:cubicBezTo>
                  <a:pt x="90" y="45"/>
                  <a:pt x="91" y="45"/>
                  <a:pt x="92" y="45"/>
                </a:cubicBezTo>
                <a:cubicBezTo>
                  <a:pt x="93" y="46"/>
                  <a:pt x="93" y="48"/>
                  <a:pt x="92" y="48"/>
                </a:cubicBezTo>
                <a:close/>
                <a:moveTo>
                  <a:pt x="116" y="65"/>
                </a:moveTo>
                <a:cubicBezTo>
                  <a:pt x="115" y="65"/>
                  <a:pt x="114" y="65"/>
                  <a:pt x="114" y="64"/>
                </a:cubicBezTo>
                <a:cubicBezTo>
                  <a:pt x="113" y="64"/>
                  <a:pt x="113" y="62"/>
                  <a:pt x="113" y="62"/>
                </a:cubicBezTo>
                <a:cubicBezTo>
                  <a:pt x="114" y="61"/>
                  <a:pt x="115" y="61"/>
                  <a:pt x="116" y="62"/>
                </a:cubicBezTo>
                <a:cubicBezTo>
                  <a:pt x="117" y="63"/>
                  <a:pt x="117" y="64"/>
                  <a:pt x="116" y="65"/>
                </a:cubicBezTo>
                <a:close/>
                <a:moveTo>
                  <a:pt x="107" y="55"/>
                </a:moveTo>
                <a:cubicBezTo>
                  <a:pt x="106" y="55"/>
                  <a:pt x="105" y="55"/>
                  <a:pt x="104" y="55"/>
                </a:cubicBezTo>
                <a:cubicBezTo>
                  <a:pt x="103" y="54"/>
                  <a:pt x="103" y="52"/>
                  <a:pt x="104" y="52"/>
                </a:cubicBezTo>
                <a:cubicBezTo>
                  <a:pt x="105" y="51"/>
                  <a:pt x="106" y="51"/>
                  <a:pt x="107" y="52"/>
                </a:cubicBezTo>
                <a:cubicBezTo>
                  <a:pt x="108" y="53"/>
                  <a:pt x="108" y="54"/>
                  <a:pt x="107" y="55"/>
                </a:cubicBezTo>
                <a:close/>
                <a:moveTo>
                  <a:pt x="103" y="50"/>
                </a:moveTo>
                <a:cubicBezTo>
                  <a:pt x="102" y="51"/>
                  <a:pt x="101" y="51"/>
                  <a:pt x="100" y="50"/>
                </a:cubicBezTo>
                <a:cubicBezTo>
                  <a:pt x="99" y="49"/>
                  <a:pt x="99" y="48"/>
                  <a:pt x="100" y="47"/>
                </a:cubicBezTo>
                <a:cubicBezTo>
                  <a:pt x="101" y="47"/>
                  <a:pt x="102" y="47"/>
                  <a:pt x="103" y="47"/>
                </a:cubicBezTo>
                <a:cubicBezTo>
                  <a:pt x="104" y="48"/>
                  <a:pt x="104" y="50"/>
                  <a:pt x="103" y="50"/>
                </a:cubicBezTo>
                <a:close/>
                <a:moveTo>
                  <a:pt x="99" y="46"/>
                </a:moveTo>
                <a:cubicBezTo>
                  <a:pt x="98" y="47"/>
                  <a:pt x="97" y="47"/>
                  <a:pt x="96" y="46"/>
                </a:cubicBezTo>
                <a:cubicBezTo>
                  <a:pt x="95" y="45"/>
                  <a:pt x="95" y="44"/>
                  <a:pt x="96" y="43"/>
                </a:cubicBezTo>
                <a:cubicBezTo>
                  <a:pt x="97" y="42"/>
                  <a:pt x="98" y="42"/>
                  <a:pt x="99" y="43"/>
                </a:cubicBezTo>
                <a:cubicBezTo>
                  <a:pt x="100" y="44"/>
                  <a:pt x="100" y="45"/>
                  <a:pt x="99" y="46"/>
                </a:cubicBezTo>
                <a:close/>
                <a:moveTo>
                  <a:pt x="122" y="63"/>
                </a:moveTo>
                <a:cubicBezTo>
                  <a:pt x="121" y="64"/>
                  <a:pt x="120" y="64"/>
                  <a:pt x="119" y="63"/>
                </a:cubicBezTo>
                <a:cubicBezTo>
                  <a:pt x="119" y="62"/>
                  <a:pt x="119" y="61"/>
                  <a:pt x="119" y="60"/>
                </a:cubicBezTo>
                <a:cubicBezTo>
                  <a:pt x="120" y="60"/>
                  <a:pt x="121" y="60"/>
                  <a:pt x="122" y="61"/>
                </a:cubicBezTo>
                <a:cubicBezTo>
                  <a:pt x="122" y="62"/>
                  <a:pt x="122" y="63"/>
                  <a:pt x="122" y="63"/>
                </a:cubicBezTo>
                <a:close/>
                <a:moveTo>
                  <a:pt x="118" y="59"/>
                </a:moveTo>
                <a:cubicBezTo>
                  <a:pt x="118" y="59"/>
                  <a:pt x="116" y="59"/>
                  <a:pt x="116" y="58"/>
                </a:cubicBezTo>
                <a:cubicBezTo>
                  <a:pt x="115" y="57"/>
                  <a:pt x="115" y="56"/>
                  <a:pt x="116" y="56"/>
                </a:cubicBezTo>
                <a:cubicBezTo>
                  <a:pt x="116" y="55"/>
                  <a:pt x="117" y="55"/>
                  <a:pt x="118" y="56"/>
                </a:cubicBezTo>
                <a:cubicBezTo>
                  <a:pt x="119" y="57"/>
                  <a:pt x="119" y="58"/>
                  <a:pt x="118" y="59"/>
                </a:cubicBezTo>
                <a:close/>
                <a:moveTo>
                  <a:pt x="110" y="48"/>
                </a:moveTo>
                <a:cubicBezTo>
                  <a:pt x="109" y="49"/>
                  <a:pt x="107" y="49"/>
                  <a:pt x="107" y="48"/>
                </a:cubicBezTo>
                <a:cubicBezTo>
                  <a:pt x="106" y="47"/>
                  <a:pt x="106" y="46"/>
                  <a:pt x="107" y="45"/>
                </a:cubicBezTo>
                <a:cubicBezTo>
                  <a:pt x="108" y="44"/>
                  <a:pt x="109" y="44"/>
                  <a:pt x="110" y="45"/>
                </a:cubicBezTo>
                <a:cubicBezTo>
                  <a:pt x="110" y="46"/>
                  <a:pt x="110" y="47"/>
                  <a:pt x="110" y="48"/>
                </a:cubicBezTo>
                <a:close/>
                <a:moveTo>
                  <a:pt x="106" y="44"/>
                </a:moveTo>
                <a:cubicBezTo>
                  <a:pt x="105" y="45"/>
                  <a:pt x="103" y="45"/>
                  <a:pt x="103" y="44"/>
                </a:cubicBezTo>
                <a:cubicBezTo>
                  <a:pt x="102" y="43"/>
                  <a:pt x="102" y="42"/>
                  <a:pt x="103" y="41"/>
                </a:cubicBezTo>
                <a:cubicBezTo>
                  <a:pt x="104" y="40"/>
                  <a:pt x="105" y="40"/>
                  <a:pt x="106" y="41"/>
                </a:cubicBezTo>
                <a:cubicBezTo>
                  <a:pt x="106" y="42"/>
                  <a:pt x="106" y="43"/>
                  <a:pt x="106" y="44"/>
                </a:cubicBezTo>
                <a:close/>
                <a:moveTo>
                  <a:pt x="123" y="55"/>
                </a:moveTo>
                <a:cubicBezTo>
                  <a:pt x="124" y="56"/>
                  <a:pt x="124" y="57"/>
                  <a:pt x="123" y="58"/>
                </a:cubicBezTo>
                <a:cubicBezTo>
                  <a:pt x="123" y="58"/>
                  <a:pt x="122" y="58"/>
                  <a:pt x="121" y="57"/>
                </a:cubicBezTo>
                <a:cubicBezTo>
                  <a:pt x="121" y="56"/>
                  <a:pt x="121" y="55"/>
                  <a:pt x="121" y="55"/>
                </a:cubicBezTo>
                <a:cubicBezTo>
                  <a:pt x="122" y="54"/>
                  <a:pt x="123" y="54"/>
                  <a:pt x="123" y="55"/>
                </a:cubicBezTo>
                <a:close/>
                <a:moveTo>
                  <a:pt x="120" y="53"/>
                </a:moveTo>
                <a:cubicBezTo>
                  <a:pt x="120" y="54"/>
                  <a:pt x="118" y="53"/>
                  <a:pt x="118" y="52"/>
                </a:cubicBezTo>
                <a:cubicBezTo>
                  <a:pt x="117" y="52"/>
                  <a:pt x="117" y="50"/>
                  <a:pt x="118" y="50"/>
                </a:cubicBezTo>
                <a:cubicBezTo>
                  <a:pt x="118" y="49"/>
                  <a:pt x="119" y="49"/>
                  <a:pt x="120" y="50"/>
                </a:cubicBezTo>
                <a:cubicBezTo>
                  <a:pt x="121" y="51"/>
                  <a:pt x="121" y="52"/>
                  <a:pt x="120" y="53"/>
                </a:cubicBezTo>
                <a:close/>
                <a:moveTo>
                  <a:pt x="112" y="42"/>
                </a:moveTo>
                <a:cubicBezTo>
                  <a:pt x="111" y="42"/>
                  <a:pt x="110" y="42"/>
                  <a:pt x="109" y="41"/>
                </a:cubicBezTo>
                <a:cubicBezTo>
                  <a:pt x="109" y="41"/>
                  <a:pt x="109" y="39"/>
                  <a:pt x="110" y="39"/>
                </a:cubicBezTo>
                <a:cubicBezTo>
                  <a:pt x="110" y="38"/>
                  <a:pt x="112" y="38"/>
                  <a:pt x="112" y="39"/>
                </a:cubicBezTo>
                <a:cubicBezTo>
                  <a:pt x="113" y="40"/>
                  <a:pt x="113" y="41"/>
                  <a:pt x="112" y="42"/>
                </a:cubicBezTo>
                <a:close/>
                <a:moveTo>
                  <a:pt x="122" y="48"/>
                </a:moveTo>
                <a:cubicBezTo>
                  <a:pt x="121" y="48"/>
                  <a:pt x="120" y="48"/>
                  <a:pt x="119" y="47"/>
                </a:cubicBezTo>
                <a:cubicBezTo>
                  <a:pt x="119" y="46"/>
                  <a:pt x="119" y="45"/>
                  <a:pt x="119" y="44"/>
                </a:cubicBezTo>
                <a:cubicBezTo>
                  <a:pt x="120" y="44"/>
                  <a:pt x="121" y="44"/>
                  <a:pt x="122" y="45"/>
                </a:cubicBezTo>
                <a:cubicBezTo>
                  <a:pt x="122" y="46"/>
                  <a:pt x="122" y="47"/>
                  <a:pt x="122" y="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5604" y="220142"/>
            <a:ext cx="4225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blipFill>
                  <a:blip r:embed="rId4"/>
                  <a:stretch>
                    <a:fillRect/>
                  </a:stretch>
                </a:blipFill>
                <a:cs typeface="+mn-ea"/>
              </a:rPr>
              <a:t>Hunan Cuisine</a:t>
            </a:r>
            <a:endParaRPr lang="zh-CN" altLang="en-US" sz="4800" dirty="0">
              <a:blipFill>
                <a:blip r:embed="rId4"/>
                <a:stretch>
                  <a:fillRect/>
                </a:stretch>
              </a:blipFill>
              <a:cs typeface="+mn-ea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4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 rot="6715756">
            <a:off x="2957254" y="4784893"/>
            <a:ext cx="545354" cy="777271"/>
            <a:chOff x="8118475" y="3544888"/>
            <a:chExt cx="615950" cy="877888"/>
          </a:xfrm>
          <a:solidFill>
            <a:schemeClr val="bg1"/>
          </a:solidFill>
        </p:grpSpPr>
        <p:sp>
          <p:nvSpPr>
            <p:cNvPr id="47" name="Freeform 89"/>
            <p:cNvSpPr>
              <a:spLocks noEditPoints="1"/>
            </p:cNvSpPr>
            <p:nvPr/>
          </p:nvSpPr>
          <p:spPr bwMode="auto">
            <a:xfrm>
              <a:off x="8118475" y="3705226"/>
              <a:ext cx="322262" cy="620713"/>
            </a:xfrm>
            <a:custGeom>
              <a:avLst/>
              <a:gdLst>
                <a:gd name="T0" fmla="*/ 84 w 86"/>
                <a:gd name="T1" fmla="*/ 162 h 165"/>
                <a:gd name="T2" fmla="*/ 66 w 86"/>
                <a:gd name="T3" fmla="*/ 120 h 165"/>
                <a:gd name="T4" fmla="*/ 33 w 86"/>
                <a:gd name="T5" fmla="*/ 45 h 165"/>
                <a:gd name="T6" fmla="*/ 14 w 86"/>
                <a:gd name="T7" fmla="*/ 3 h 165"/>
                <a:gd name="T8" fmla="*/ 9 w 86"/>
                <a:gd name="T9" fmla="*/ 14 h 165"/>
                <a:gd name="T10" fmla="*/ 18 w 86"/>
                <a:gd name="T11" fmla="*/ 61 h 165"/>
                <a:gd name="T12" fmla="*/ 20 w 86"/>
                <a:gd name="T13" fmla="*/ 66 h 165"/>
                <a:gd name="T14" fmla="*/ 18 w 86"/>
                <a:gd name="T15" fmla="*/ 71 h 165"/>
                <a:gd name="T16" fmla="*/ 19 w 86"/>
                <a:gd name="T17" fmla="*/ 76 h 165"/>
                <a:gd name="T18" fmla="*/ 13 w 86"/>
                <a:gd name="T19" fmla="*/ 79 h 165"/>
                <a:gd name="T20" fmla="*/ 4 w 86"/>
                <a:gd name="T21" fmla="*/ 102 h 165"/>
                <a:gd name="T22" fmla="*/ 28 w 86"/>
                <a:gd name="T23" fmla="*/ 111 h 165"/>
                <a:gd name="T24" fmla="*/ 34 w 86"/>
                <a:gd name="T25" fmla="*/ 108 h 165"/>
                <a:gd name="T26" fmla="*/ 37 w 86"/>
                <a:gd name="T27" fmla="*/ 112 h 165"/>
                <a:gd name="T28" fmla="*/ 42 w 86"/>
                <a:gd name="T29" fmla="*/ 115 h 165"/>
                <a:gd name="T30" fmla="*/ 44 w 86"/>
                <a:gd name="T31" fmla="*/ 120 h 165"/>
                <a:gd name="T32" fmla="*/ 73 w 86"/>
                <a:gd name="T33" fmla="*/ 158 h 165"/>
                <a:gd name="T34" fmla="*/ 84 w 86"/>
                <a:gd name="T35" fmla="*/ 162 h 165"/>
                <a:gd name="T36" fmla="*/ 25 w 86"/>
                <a:gd name="T37" fmla="*/ 106 h 165"/>
                <a:gd name="T38" fmla="*/ 9 w 86"/>
                <a:gd name="T39" fmla="*/ 100 h 165"/>
                <a:gd name="T40" fmla="*/ 16 w 86"/>
                <a:gd name="T41" fmla="*/ 84 h 165"/>
                <a:gd name="T42" fmla="*/ 21 w 86"/>
                <a:gd name="T43" fmla="*/ 81 h 165"/>
                <a:gd name="T44" fmla="*/ 22 w 86"/>
                <a:gd name="T45" fmla="*/ 84 h 165"/>
                <a:gd name="T46" fmla="*/ 30 w 86"/>
                <a:gd name="T47" fmla="*/ 101 h 165"/>
                <a:gd name="T48" fmla="*/ 31 w 86"/>
                <a:gd name="T49" fmla="*/ 103 h 165"/>
                <a:gd name="T50" fmla="*/ 25 w 86"/>
                <a:gd name="T51" fmla="*/ 106 h 165"/>
                <a:gd name="T52" fmla="*/ 72 w 86"/>
                <a:gd name="T53" fmla="*/ 149 h 165"/>
                <a:gd name="T54" fmla="*/ 58 w 86"/>
                <a:gd name="T55" fmla="*/ 136 h 165"/>
                <a:gd name="T56" fmla="*/ 46 w 86"/>
                <a:gd name="T57" fmla="*/ 115 h 165"/>
                <a:gd name="T58" fmla="*/ 47 w 86"/>
                <a:gd name="T59" fmla="*/ 113 h 165"/>
                <a:gd name="T60" fmla="*/ 57 w 86"/>
                <a:gd name="T61" fmla="*/ 126 h 165"/>
                <a:gd name="T62" fmla="*/ 64 w 86"/>
                <a:gd name="T63" fmla="*/ 130 h 165"/>
                <a:gd name="T64" fmla="*/ 73 w 86"/>
                <a:gd name="T65" fmla="*/ 141 h 165"/>
                <a:gd name="T66" fmla="*/ 72 w 86"/>
                <a:gd name="T67" fmla="*/ 14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6" h="165">
                  <a:moveTo>
                    <a:pt x="84" y="162"/>
                  </a:moveTo>
                  <a:cubicBezTo>
                    <a:pt x="83" y="159"/>
                    <a:pt x="75" y="140"/>
                    <a:pt x="66" y="120"/>
                  </a:cubicBezTo>
                  <a:cubicBezTo>
                    <a:pt x="57" y="99"/>
                    <a:pt x="42" y="66"/>
                    <a:pt x="33" y="45"/>
                  </a:cubicBezTo>
                  <a:cubicBezTo>
                    <a:pt x="24" y="25"/>
                    <a:pt x="15" y="6"/>
                    <a:pt x="14" y="3"/>
                  </a:cubicBezTo>
                  <a:cubicBezTo>
                    <a:pt x="13" y="0"/>
                    <a:pt x="11" y="5"/>
                    <a:pt x="9" y="14"/>
                  </a:cubicBezTo>
                  <a:cubicBezTo>
                    <a:pt x="8" y="23"/>
                    <a:pt x="12" y="44"/>
                    <a:pt x="18" y="61"/>
                  </a:cubicBezTo>
                  <a:cubicBezTo>
                    <a:pt x="19" y="62"/>
                    <a:pt x="19" y="64"/>
                    <a:pt x="20" y="66"/>
                  </a:cubicBezTo>
                  <a:cubicBezTo>
                    <a:pt x="19" y="67"/>
                    <a:pt x="18" y="69"/>
                    <a:pt x="18" y="71"/>
                  </a:cubicBezTo>
                  <a:cubicBezTo>
                    <a:pt x="18" y="72"/>
                    <a:pt x="19" y="74"/>
                    <a:pt x="19" y="76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4" y="83"/>
                    <a:pt x="0" y="93"/>
                    <a:pt x="4" y="102"/>
                  </a:cubicBezTo>
                  <a:cubicBezTo>
                    <a:pt x="8" y="111"/>
                    <a:pt x="19" y="115"/>
                    <a:pt x="28" y="111"/>
                  </a:cubicBezTo>
                  <a:cubicBezTo>
                    <a:pt x="34" y="108"/>
                    <a:pt x="34" y="108"/>
                    <a:pt x="34" y="108"/>
                  </a:cubicBezTo>
                  <a:cubicBezTo>
                    <a:pt x="35" y="110"/>
                    <a:pt x="36" y="112"/>
                    <a:pt x="37" y="112"/>
                  </a:cubicBezTo>
                  <a:cubicBezTo>
                    <a:pt x="38" y="114"/>
                    <a:pt x="40" y="115"/>
                    <a:pt x="42" y="115"/>
                  </a:cubicBezTo>
                  <a:cubicBezTo>
                    <a:pt x="42" y="116"/>
                    <a:pt x="43" y="118"/>
                    <a:pt x="44" y="120"/>
                  </a:cubicBezTo>
                  <a:cubicBezTo>
                    <a:pt x="53" y="135"/>
                    <a:pt x="66" y="152"/>
                    <a:pt x="73" y="158"/>
                  </a:cubicBezTo>
                  <a:cubicBezTo>
                    <a:pt x="80" y="163"/>
                    <a:pt x="86" y="165"/>
                    <a:pt x="84" y="162"/>
                  </a:cubicBezTo>
                  <a:close/>
                  <a:moveTo>
                    <a:pt x="25" y="106"/>
                  </a:moveTo>
                  <a:cubicBezTo>
                    <a:pt x="19" y="109"/>
                    <a:pt x="12" y="106"/>
                    <a:pt x="9" y="100"/>
                  </a:cubicBezTo>
                  <a:cubicBezTo>
                    <a:pt x="7" y="94"/>
                    <a:pt x="10" y="87"/>
                    <a:pt x="16" y="84"/>
                  </a:cubicBezTo>
                  <a:cubicBezTo>
                    <a:pt x="21" y="81"/>
                    <a:pt x="21" y="81"/>
                    <a:pt x="21" y="81"/>
                  </a:cubicBezTo>
                  <a:cubicBezTo>
                    <a:pt x="21" y="82"/>
                    <a:pt x="22" y="83"/>
                    <a:pt x="22" y="84"/>
                  </a:cubicBezTo>
                  <a:cubicBezTo>
                    <a:pt x="24" y="89"/>
                    <a:pt x="28" y="96"/>
                    <a:pt x="30" y="101"/>
                  </a:cubicBezTo>
                  <a:cubicBezTo>
                    <a:pt x="30" y="102"/>
                    <a:pt x="30" y="103"/>
                    <a:pt x="31" y="103"/>
                  </a:cubicBezTo>
                  <a:lnTo>
                    <a:pt x="25" y="106"/>
                  </a:lnTo>
                  <a:close/>
                  <a:moveTo>
                    <a:pt x="72" y="149"/>
                  </a:moveTo>
                  <a:cubicBezTo>
                    <a:pt x="68" y="147"/>
                    <a:pt x="62" y="141"/>
                    <a:pt x="58" y="136"/>
                  </a:cubicBezTo>
                  <a:cubicBezTo>
                    <a:pt x="55" y="131"/>
                    <a:pt x="49" y="122"/>
                    <a:pt x="46" y="115"/>
                  </a:cubicBezTo>
                  <a:cubicBezTo>
                    <a:pt x="43" y="109"/>
                    <a:pt x="44" y="108"/>
                    <a:pt x="47" y="113"/>
                  </a:cubicBezTo>
                  <a:cubicBezTo>
                    <a:pt x="50" y="119"/>
                    <a:pt x="55" y="125"/>
                    <a:pt x="57" y="126"/>
                  </a:cubicBezTo>
                  <a:cubicBezTo>
                    <a:pt x="60" y="128"/>
                    <a:pt x="63" y="130"/>
                    <a:pt x="64" y="130"/>
                  </a:cubicBezTo>
                  <a:cubicBezTo>
                    <a:pt x="66" y="130"/>
                    <a:pt x="70" y="135"/>
                    <a:pt x="73" y="141"/>
                  </a:cubicBezTo>
                  <a:cubicBezTo>
                    <a:pt x="76" y="148"/>
                    <a:pt x="75" y="151"/>
                    <a:pt x="72" y="1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Freeform 90"/>
            <p:cNvSpPr>
              <a:spLocks noEditPoints="1"/>
            </p:cNvSpPr>
            <p:nvPr/>
          </p:nvSpPr>
          <p:spPr bwMode="auto">
            <a:xfrm>
              <a:off x="8166100" y="3544888"/>
              <a:ext cx="568325" cy="877888"/>
            </a:xfrm>
            <a:custGeom>
              <a:avLst/>
              <a:gdLst>
                <a:gd name="T0" fmla="*/ 1 w 151"/>
                <a:gd name="T1" fmla="*/ 7 h 234"/>
                <a:gd name="T2" fmla="*/ 5 w 151"/>
                <a:gd name="T3" fmla="*/ 13 h 234"/>
                <a:gd name="T4" fmla="*/ 12 w 151"/>
                <a:gd name="T5" fmla="*/ 25 h 234"/>
                <a:gd name="T6" fmla="*/ 21 w 151"/>
                <a:gd name="T7" fmla="*/ 31 h 234"/>
                <a:gd name="T8" fmla="*/ 26 w 151"/>
                <a:gd name="T9" fmla="*/ 32 h 234"/>
                <a:gd name="T10" fmla="*/ 13 w 151"/>
                <a:gd name="T11" fmla="*/ 37 h 234"/>
                <a:gd name="T12" fmla="*/ 9 w 151"/>
                <a:gd name="T13" fmla="*/ 35 h 234"/>
                <a:gd name="T14" fmla="*/ 4 w 151"/>
                <a:gd name="T15" fmla="*/ 34 h 234"/>
                <a:gd name="T16" fmla="*/ 1 w 151"/>
                <a:gd name="T17" fmla="*/ 39 h 234"/>
                <a:gd name="T18" fmla="*/ 21 w 151"/>
                <a:gd name="T19" fmla="*/ 83 h 234"/>
                <a:gd name="T20" fmla="*/ 57 w 151"/>
                <a:gd name="T21" fmla="*/ 165 h 234"/>
                <a:gd name="T22" fmla="*/ 77 w 151"/>
                <a:gd name="T23" fmla="*/ 209 h 234"/>
                <a:gd name="T24" fmla="*/ 82 w 151"/>
                <a:gd name="T25" fmla="*/ 211 h 234"/>
                <a:gd name="T26" fmla="*/ 84 w 151"/>
                <a:gd name="T27" fmla="*/ 206 h 234"/>
                <a:gd name="T28" fmla="*/ 86 w 151"/>
                <a:gd name="T29" fmla="*/ 201 h 234"/>
                <a:gd name="T30" fmla="*/ 99 w 151"/>
                <a:gd name="T31" fmla="*/ 195 h 234"/>
                <a:gd name="T32" fmla="*/ 96 w 151"/>
                <a:gd name="T33" fmla="*/ 200 h 234"/>
                <a:gd name="T34" fmla="*/ 94 w 151"/>
                <a:gd name="T35" fmla="*/ 211 h 234"/>
                <a:gd name="T36" fmla="*/ 98 w 151"/>
                <a:gd name="T37" fmla="*/ 224 h 234"/>
                <a:gd name="T38" fmla="*/ 100 w 151"/>
                <a:gd name="T39" fmla="*/ 231 h 234"/>
                <a:gd name="T40" fmla="*/ 106 w 151"/>
                <a:gd name="T41" fmla="*/ 233 h 234"/>
                <a:gd name="T42" fmla="*/ 109 w 151"/>
                <a:gd name="T43" fmla="*/ 228 h 234"/>
                <a:gd name="T44" fmla="*/ 106 w 151"/>
                <a:gd name="T45" fmla="*/ 221 h 234"/>
                <a:gd name="T46" fmla="*/ 103 w 151"/>
                <a:gd name="T47" fmla="*/ 210 h 234"/>
                <a:gd name="T48" fmla="*/ 104 w 151"/>
                <a:gd name="T49" fmla="*/ 203 h 234"/>
                <a:gd name="T50" fmla="*/ 108 w 151"/>
                <a:gd name="T51" fmla="*/ 199 h 234"/>
                <a:gd name="T52" fmla="*/ 114 w 151"/>
                <a:gd name="T53" fmla="*/ 197 h 234"/>
                <a:gd name="T54" fmla="*/ 116 w 151"/>
                <a:gd name="T55" fmla="*/ 191 h 234"/>
                <a:gd name="T56" fmla="*/ 114 w 151"/>
                <a:gd name="T57" fmla="*/ 189 h 234"/>
                <a:gd name="T58" fmla="*/ 117 w 151"/>
                <a:gd name="T59" fmla="*/ 187 h 234"/>
                <a:gd name="T60" fmla="*/ 149 w 151"/>
                <a:gd name="T61" fmla="*/ 160 h 234"/>
                <a:gd name="T62" fmla="*/ 139 w 151"/>
                <a:gd name="T63" fmla="*/ 115 h 234"/>
                <a:gd name="T64" fmla="*/ 113 w 151"/>
                <a:gd name="T65" fmla="*/ 56 h 234"/>
                <a:gd name="T66" fmla="*/ 86 w 151"/>
                <a:gd name="T67" fmla="*/ 18 h 234"/>
                <a:gd name="T68" fmla="*/ 45 w 151"/>
                <a:gd name="T69" fmla="*/ 24 h 234"/>
                <a:gd name="T70" fmla="*/ 41 w 151"/>
                <a:gd name="T71" fmla="*/ 25 h 234"/>
                <a:gd name="T72" fmla="*/ 41 w 151"/>
                <a:gd name="T73" fmla="*/ 22 h 234"/>
                <a:gd name="T74" fmla="*/ 35 w 151"/>
                <a:gd name="T75" fmla="*/ 20 h 234"/>
                <a:gd name="T76" fmla="*/ 30 w 151"/>
                <a:gd name="T77" fmla="*/ 22 h 234"/>
                <a:gd name="T78" fmla="*/ 24 w 151"/>
                <a:gd name="T79" fmla="*/ 23 h 234"/>
                <a:gd name="T80" fmla="*/ 19 w 151"/>
                <a:gd name="T81" fmla="*/ 19 h 234"/>
                <a:gd name="T82" fmla="*/ 12 w 151"/>
                <a:gd name="T83" fmla="*/ 9 h 234"/>
                <a:gd name="T84" fmla="*/ 9 w 151"/>
                <a:gd name="T85" fmla="*/ 3 h 234"/>
                <a:gd name="T86" fmla="*/ 3 w 151"/>
                <a:gd name="T87" fmla="*/ 1 h 234"/>
                <a:gd name="T88" fmla="*/ 1 w 151"/>
                <a:gd name="T89" fmla="*/ 7 h 234"/>
                <a:gd name="T90" fmla="*/ 135 w 151"/>
                <a:gd name="T91" fmla="*/ 129 h 234"/>
                <a:gd name="T92" fmla="*/ 140 w 151"/>
                <a:gd name="T93" fmla="*/ 151 h 234"/>
                <a:gd name="T94" fmla="*/ 134 w 151"/>
                <a:gd name="T95" fmla="*/ 164 h 234"/>
                <a:gd name="T96" fmla="*/ 119 w 151"/>
                <a:gd name="T97" fmla="*/ 174 h 234"/>
                <a:gd name="T98" fmla="*/ 99 w 151"/>
                <a:gd name="T99" fmla="*/ 184 h 234"/>
                <a:gd name="T100" fmla="*/ 83 w 151"/>
                <a:gd name="T101" fmla="*/ 191 h 234"/>
                <a:gd name="T102" fmla="*/ 82 w 151"/>
                <a:gd name="T103" fmla="*/ 189 h 234"/>
                <a:gd name="T104" fmla="*/ 95 w 151"/>
                <a:gd name="T105" fmla="*/ 178 h 234"/>
                <a:gd name="T106" fmla="*/ 114 w 151"/>
                <a:gd name="T107" fmla="*/ 165 h 234"/>
                <a:gd name="T108" fmla="*/ 125 w 151"/>
                <a:gd name="T109" fmla="*/ 148 h 234"/>
                <a:gd name="T110" fmla="*/ 128 w 151"/>
                <a:gd name="T111" fmla="*/ 128 h 234"/>
                <a:gd name="T112" fmla="*/ 135 w 151"/>
                <a:gd name="T113" fmla="*/ 1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1" h="234">
                  <a:moveTo>
                    <a:pt x="1" y="7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7" y="17"/>
                    <a:pt x="10" y="22"/>
                    <a:pt x="12" y="25"/>
                  </a:cubicBezTo>
                  <a:cubicBezTo>
                    <a:pt x="15" y="27"/>
                    <a:pt x="18" y="30"/>
                    <a:pt x="21" y="31"/>
                  </a:cubicBezTo>
                  <a:cubicBezTo>
                    <a:pt x="23" y="32"/>
                    <a:pt x="24" y="32"/>
                    <a:pt x="26" y="32"/>
                  </a:cubicBezTo>
                  <a:cubicBezTo>
                    <a:pt x="19" y="35"/>
                    <a:pt x="14" y="37"/>
                    <a:pt x="13" y="37"/>
                  </a:cubicBezTo>
                  <a:cubicBezTo>
                    <a:pt x="12" y="38"/>
                    <a:pt x="10" y="37"/>
                    <a:pt x="9" y="35"/>
                  </a:cubicBezTo>
                  <a:cubicBezTo>
                    <a:pt x="8" y="33"/>
                    <a:pt x="6" y="33"/>
                    <a:pt x="4" y="34"/>
                  </a:cubicBezTo>
                  <a:cubicBezTo>
                    <a:pt x="2" y="35"/>
                    <a:pt x="1" y="37"/>
                    <a:pt x="1" y="39"/>
                  </a:cubicBezTo>
                  <a:cubicBezTo>
                    <a:pt x="2" y="41"/>
                    <a:pt x="11" y="61"/>
                    <a:pt x="21" y="83"/>
                  </a:cubicBezTo>
                  <a:cubicBezTo>
                    <a:pt x="31" y="106"/>
                    <a:pt x="47" y="142"/>
                    <a:pt x="57" y="165"/>
                  </a:cubicBezTo>
                  <a:cubicBezTo>
                    <a:pt x="67" y="187"/>
                    <a:pt x="76" y="207"/>
                    <a:pt x="77" y="209"/>
                  </a:cubicBezTo>
                  <a:cubicBezTo>
                    <a:pt x="78" y="211"/>
                    <a:pt x="80" y="212"/>
                    <a:pt x="82" y="211"/>
                  </a:cubicBezTo>
                  <a:cubicBezTo>
                    <a:pt x="84" y="210"/>
                    <a:pt x="85" y="208"/>
                    <a:pt x="84" y="206"/>
                  </a:cubicBezTo>
                  <a:cubicBezTo>
                    <a:pt x="84" y="204"/>
                    <a:pt x="84" y="202"/>
                    <a:pt x="86" y="201"/>
                  </a:cubicBezTo>
                  <a:cubicBezTo>
                    <a:pt x="87" y="201"/>
                    <a:pt x="92" y="198"/>
                    <a:pt x="99" y="195"/>
                  </a:cubicBezTo>
                  <a:cubicBezTo>
                    <a:pt x="97" y="197"/>
                    <a:pt x="96" y="198"/>
                    <a:pt x="96" y="200"/>
                  </a:cubicBezTo>
                  <a:cubicBezTo>
                    <a:pt x="95" y="202"/>
                    <a:pt x="94" y="207"/>
                    <a:pt x="94" y="211"/>
                  </a:cubicBezTo>
                  <a:cubicBezTo>
                    <a:pt x="95" y="214"/>
                    <a:pt x="96" y="220"/>
                    <a:pt x="98" y="224"/>
                  </a:cubicBezTo>
                  <a:cubicBezTo>
                    <a:pt x="100" y="231"/>
                    <a:pt x="100" y="231"/>
                    <a:pt x="100" y="231"/>
                  </a:cubicBezTo>
                  <a:cubicBezTo>
                    <a:pt x="101" y="233"/>
                    <a:pt x="104" y="234"/>
                    <a:pt x="106" y="233"/>
                  </a:cubicBezTo>
                  <a:cubicBezTo>
                    <a:pt x="108" y="233"/>
                    <a:pt x="109" y="230"/>
                    <a:pt x="109" y="228"/>
                  </a:cubicBezTo>
                  <a:cubicBezTo>
                    <a:pt x="106" y="221"/>
                    <a:pt x="106" y="221"/>
                    <a:pt x="106" y="221"/>
                  </a:cubicBezTo>
                  <a:cubicBezTo>
                    <a:pt x="105" y="217"/>
                    <a:pt x="103" y="212"/>
                    <a:pt x="103" y="210"/>
                  </a:cubicBezTo>
                  <a:cubicBezTo>
                    <a:pt x="103" y="207"/>
                    <a:pt x="103" y="204"/>
                    <a:pt x="104" y="203"/>
                  </a:cubicBezTo>
                  <a:cubicBezTo>
                    <a:pt x="104" y="202"/>
                    <a:pt x="106" y="200"/>
                    <a:pt x="108" y="199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6" y="196"/>
                    <a:pt x="117" y="193"/>
                    <a:pt x="116" y="191"/>
                  </a:cubicBezTo>
                  <a:cubicBezTo>
                    <a:pt x="115" y="190"/>
                    <a:pt x="115" y="189"/>
                    <a:pt x="114" y="189"/>
                  </a:cubicBezTo>
                  <a:cubicBezTo>
                    <a:pt x="115" y="188"/>
                    <a:pt x="116" y="188"/>
                    <a:pt x="117" y="187"/>
                  </a:cubicBezTo>
                  <a:cubicBezTo>
                    <a:pt x="132" y="181"/>
                    <a:pt x="147" y="168"/>
                    <a:pt x="149" y="160"/>
                  </a:cubicBezTo>
                  <a:cubicBezTo>
                    <a:pt x="151" y="152"/>
                    <a:pt x="147" y="131"/>
                    <a:pt x="139" y="115"/>
                  </a:cubicBezTo>
                  <a:cubicBezTo>
                    <a:pt x="132" y="99"/>
                    <a:pt x="120" y="72"/>
                    <a:pt x="113" y="56"/>
                  </a:cubicBezTo>
                  <a:cubicBezTo>
                    <a:pt x="106" y="39"/>
                    <a:pt x="94" y="22"/>
                    <a:pt x="86" y="18"/>
                  </a:cubicBezTo>
                  <a:cubicBezTo>
                    <a:pt x="79" y="14"/>
                    <a:pt x="60" y="17"/>
                    <a:pt x="45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2" y="24"/>
                    <a:pt x="42" y="23"/>
                    <a:pt x="41" y="22"/>
                  </a:cubicBezTo>
                  <a:cubicBezTo>
                    <a:pt x="40" y="20"/>
                    <a:pt x="38" y="19"/>
                    <a:pt x="35" y="20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28" y="23"/>
                    <a:pt x="25" y="23"/>
                    <a:pt x="24" y="23"/>
                  </a:cubicBezTo>
                  <a:cubicBezTo>
                    <a:pt x="23" y="22"/>
                    <a:pt x="20" y="20"/>
                    <a:pt x="19" y="19"/>
                  </a:cubicBezTo>
                  <a:cubicBezTo>
                    <a:pt x="17" y="17"/>
                    <a:pt x="14" y="12"/>
                    <a:pt x="12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0"/>
                    <a:pt x="5" y="0"/>
                    <a:pt x="3" y="1"/>
                  </a:cubicBezTo>
                  <a:cubicBezTo>
                    <a:pt x="1" y="2"/>
                    <a:pt x="0" y="4"/>
                    <a:pt x="1" y="7"/>
                  </a:cubicBezTo>
                  <a:close/>
                  <a:moveTo>
                    <a:pt x="135" y="129"/>
                  </a:moveTo>
                  <a:cubicBezTo>
                    <a:pt x="138" y="137"/>
                    <a:pt x="140" y="146"/>
                    <a:pt x="140" y="151"/>
                  </a:cubicBezTo>
                  <a:cubicBezTo>
                    <a:pt x="139" y="156"/>
                    <a:pt x="137" y="162"/>
                    <a:pt x="134" y="164"/>
                  </a:cubicBezTo>
                  <a:cubicBezTo>
                    <a:pt x="131" y="167"/>
                    <a:pt x="125" y="172"/>
                    <a:pt x="119" y="174"/>
                  </a:cubicBezTo>
                  <a:cubicBezTo>
                    <a:pt x="114" y="177"/>
                    <a:pt x="105" y="182"/>
                    <a:pt x="99" y="184"/>
                  </a:cubicBezTo>
                  <a:cubicBezTo>
                    <a:pt x="93" y="187"/>
                    <a:pt x="86" y="190"/>
                    <a:pt x="83" y="191"/>
                  </a:cubicBezTo>
                  <a:cubicBezTo>
                    <a:pt x="81" y="193"/>
                    <a:pt x="81" y="192"/>
                    <a:pt x="82" y="189"/>
                  </a:cubicBezTo>
                  <a:cubicBezTo>
                    <a:pt x="83" y="187"/>
                    <a:pt x="89" y="182"/>
                    <a:pt x="95" y="178"/>
                  </a:cubicBezTo>
                  <a:cubicBezTo>
                    <a:pt x="100" y="175"/>
                    <a:pt x="109" y="169"/>
                    <a:pt x="114" y="165"/>
                  </a:cubicBezTo>
                  <a:cubicBezTo>
                    <a:pt x="119" y="160"/>
                    <a:pt x="124" y="153"/>
                    <a:pt x="125" y="148"/>
                  </a:cubicBezTo>
                  <a:cubicBezTo>
                    <a:pt x="127" y="144"/>
                    <a:pt x="128" y="134"/>
                    <a:pt x="128" y="128"/>
                  </a:cubicBezTo>
                  <a:cubicBezTo>
                    <a:pt x="129" y="122"/>
                    <a:pt x="131" y="122"/>
                    <a:pt x="135" y="1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9" name="Freeform 88"/>
          <p:cNvSpPr>
            <a:spLocks noEditPoints="1"/>
          </p:cNvSpPr>
          <p:nvPr/>
        </p:nvSpPr>
        <p:spPr bwMode="auto">
          <a:xfrm rot="2480896">
            <a:off x="2967646" y="2435062"/>
            <a:ext cx="337415" cy="329722"/>
          </a:xfrm>
          <a:custGeom>
            <a:avLst/>
            <a:gdLst>
              <a:gd name="T0" fmla="*/ 119 w 130"/>
              <a:gd name="T1" fmla="*/ 14 h 127"/>
              <a:gd name="T2" fmla="*/ 113 w 130"/>
              <a:gd name="T3" fmla="*/ 11 h 127"/>
              <a:gd name="T4" fmla="*/ 104 w 130"/>
              <a:gd name="T5" fmla="*/ 4 h 127"/>
              <a:gd name="T6" fmla="*/ 14 w 130"/>
              <a:gd name="T7" fmla="*/ 99 h 127"/>
              <a:gd name="T8" fmla="*/ 2 w 130"/>
              <a:gd name="T9" fmla="*/ 115 h 127"/>
              <a:gd name="T10" fmla="*/ 26 w 130"/>
              <a:gd name="T11" fmla="*/ 114 h 127"/>
              <a:gd name="T12" fmla="*/ 48 w 130"/>
              <a:gd name="T13" fmla="*/ 117 h 127"/>
              <a:gd name="T14" fmla="*/ 62 w 130"/>
              <a:gd name="T15" fmla="*/ 120 h 127"/>
              <a:gd name="T16" fmla="*/ 85 w 130"/>
              <a:gd name="T17" fmla="*/ 123 h 127"/>
              <a:gd name="T18" fmla="*/ 115 w 130"/>
              <a:gd name="T19" fmla="*/ 86 h 127"/>
              <a:gd name="T20" fmla="*/ 125 w 130"/>
              <a:gd name="T21" fmla="*/ 52 h 127"/>
              <a:gd name="T22" fmla="*/ 62 w 130"/>
              <a:gd name="T23" fmla="*/ 79 h 127"/>
              <a:gd name="T24" fmla="*/ 58 w 130"/>
              <a:gd name="T25" fmla="*/ 81 h 127"/>
              <a:gd name="T26" fmla="*/ 62 w 130"/>
              <a:gd name="T27" fmla="*/ 88 h 127"/>
              <a:gd name="T28" fmla="*/ 46 w 130"/>
              <a:gd name="T29" fmla="*/ 92 h 127"/>
              <a:gd name="T30" fmla="*/ 50 w 130"/>
              <a:gd name="T31" fmla="*/ 94 h 127"/>
              <a:gd name="T32" fmla="*/ 47 w 130"/>
              <a:gd name="T33" fmla="*/ 114 h 127"/>
              <a:gd name="T34" fmla="*/ 52 w 130"/>
              <a:gd name="T35" fmla="*/ 118 h 127"/>
              <a:gd name="T36" fmla="*/ 40 w 130"/>
              <a:gd name="T37" fmla="*/ 103 h 127"/>
              <a:gd name="T38" fmla="*/ 55 w 130"/>
              <a:gd name="T39" fmla="*/ 113 h 127"/>
              <a:gd name="T40" fmla="*/ 60 w 130"/>
              <a:gd name="T41" fmla="*/ 117 h 127"/>
              <a:gd name="T42" fmla="*/ 59 w 130"/>
              <a:gd name="T43" fmla="*/ 111 h 127"/>
              <a:gd name="T44" fmla="*/ 63 w 130"/>
              <a:gd name="T45" fmla="*/ 115 h 127"/>
              <a:gd name="T46" fmla="*/ 57 w 130"/>
              <a:gd name="T47" fmla="*/ 98 h 127"/>
              <a:gd name="T48" fmla="*/ 67 w 130"/>
              <a:gd name="T49" fmla="*/ 107 h 127"/>
              <a:gd name="T50" fmla="*/ 63 w 130"/>
              <a:gd name="T51" fmla="*/ 99 h 127"/>
              <a:gd name="T52" fmla="*/ 55 w 130"/>
              <a:gd name="T53" fmla="*/ 90 h 127"/>
              <a:gd name="T54" fmla="*/ 49 w 130"/>
              <a:gd name="T55" fmla="*/ 86 h 127"/>
              <a:gd name="T56" fmla="*/ 66 w 130"/>
              <a:gd name="T57" fmla="*/ 90 h 127"/>
              <a:gd name="T58" fmla="*/ 77 w 130"/>
              <a:gd name="T59" fmla="*/ 98 h 127"/>
              <a:gd name="T60" fmla="*/ 66 w 130"/>
              <a:gd name="T61" fmla="*/ 86 h 127"/>
              <a:gd name="T62" fmla="*/ 80 w 130"/>
              <a:gd name="T63" fmla="*/ 95 h 127"/>
              <a:gd name="T64" fmla="*/ 69 w 130"/>
              <a:gd name="T65" fmla="*/ 76 h 127"/>
              <a:gd name="T66" fmla="*/ 88 w 130"/>
              <a:gd name="T67" fmla="*/ 94 h 127"/>
              <a:gd name="T68" fmla="*/ 86 w 130"/>
              <a:gd name="T69" fmla="*/ 89 h 127"/>
              <a:gd name="T70" fmla="*/ 82 w 130"/>
              <a:gd name="T71" fmla="*/ 88 h 127"/>
              <a:gd name="T72" fmla="*/ 93 w 130"/>
              <a:gd name="T73" fmla="*/ 90 h 127"/>
              <a:gd name="T74" fmla="*/ 86 w 130"/>
              <a:gd name="T75" fmla="*/ 86 h 127"/>
              <a:gd name="T76" fmla="*/ 82 w 130"/>
              <a:gd name="T77" fmla="*/ 79 h 127"/>
              <a:gd name="T78" fmla="*/ 100 w 130"/>
              <a:gd name="T79" fmla="*/ 85 h 127"/>
              <a:gd name="T80" fmla="*/ 96 w 130"/>
              <a:gd name="T81" fmla="*/ 84 h 127"/>
              <a:gd name="T82" fmla="*/ 84 w 130"/>
              <a:gd name="T83" fmla="*/ 68 h 127"/>
              <a:gd name="T84" fmla="*/ 100 w 130"/>
              <a:gd name="T85" fmla="*/ 81 h 127"/>
              <a:gd name="T86" fmla="*/ 96 w 130"/>
              <a:gd name="T87" fmla="*/ 74 h 127"/>
              <a:gd name="T88" fmla="*/ 91 w 130"/>
              <a:gd name="T89" fmla="*/ 63 h 127"/>
              <a:gd name="T90" fmla="*/ 87 w 130"/>
              <a:gd name="T91" fmla="*/ 61 h 127"/>
              <a:gd name="T92" fmla="*/ 97 w 130"/>
              <a:gd name="T93" fmla="*/ 63 h 127"/>
              <a:gd name="T94" fmla="*/ 91 w 130"/>
              <a:gd name="T95" fmla="*/ 59 h 127"/>
              <a:gd name="T96" fmla="*/ 87 w 130"/>
              <a:gd name="T97" fmla="*/ 52 h 127"/>
              <a:gd name="T98" fmla="*/ 104 w 130"/>
              <a:gd name="T99" fmla="*/ 58 h 127"/>
              <a:gd name="T100" fmla="*/ 100 w 130"/>
              <a:gd name="T101" fmla="*/ 57 h 127"/>
              <a:gd name="T102" fmla="*/ 92 w 130"/>
              <a:gd name="T103" fmla="*/ 48 h 127"/>
              <a:gd name="T104" fmla="*/ 114 w 130"/>
              <a:gd name="T105" fmla="*/ 64 h 127"/>
              <a:gd name="T106" fmla="*/ 104 w 130"/>
              <a:gd name="T107" fmla="*/ 52 h 127"/>
              <a:gd name="T108" fmla="*/ 103 w 130"/>
              <a:gd name="T109" fmla="*/ 47 h 127"/>
              <a:gd name="T110" fmla="*/ 99 w 130"/>
              <a:gd name="T111" fmla="*/ 46 h 127"/>
              <a:gd name="T112" fmla="*/ 118 w 130"/>
              <a:gd name="T113" fmla="*/ 59 h 127"/>
              <a:gd name="T114" fmla="*/ 107 w 130"/>
              <a:gd name="T115" fmla="*/ 48 h 127"/>
              <a:gd name="T116" fmla="*/ 103 w 130"/>
              <a:gd name="T117" fmla="*/ 41 h 127"/>
              <a:gd name="T118" fmla="*/ 121 w 130"/>
              <a:gd name="T119" fmla="*/ 55 h 127"/>
              <a:gd name="T120" fmla="*/ 120 w 130"/>
              <a:gd name="T121" fmla="*/ 53 h 127"/>
              <a:gd name="T122" fmla="*/ 122 w 130"/>
              <a:gd name="T123" fmla="*/ 48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0" h="127">
                <a:moveTo>
                  <a:pt x="122" y="30"/>
                </a:moveTo>
                <a:cubicBezTo>
                  <a:pt x="122" y="30"/>
                  <a:pt x="122" y="29"/>
                  <a:pt x="122" y="29"/>
                </a:cubicBezTo>
                <a:cubicBezTo>
                  <a:pt x="123" y="28"/>
                  <a:pt x="123" y="27"/>
                  <a:pt x="122" y="25"/>
                </a:cubicBezTo>
                <a:cubicBezTo>
                  <a:pt x="120" y="22"/>
                  <a:pt x="120" y="22"/>
                  <a:pt x="120" y="22"/>
                </a:cubicBezTo>
                <a:cubicBezTo>
                  <a:pt x="119" y="20"/>
                  <a:pt x="118" y="18"/>
                  <a:pt x="118" y="17"/>
                </a:cubicBezTo>
                <a:cubicBezTo>
                  <a:pt x="118" y="17"/>
                  <a:pt x="118" y="15"/>
                  <a:pt x="119" y="14"/>
                </a:cubicBezTo>
                <a:cubicBezTo>
                  <a:pt x="119" y="12"/>
                  <a:pt x="121" y="10"/>
                  <a:pt x="122" y="8"/>
                </a:cubicBezTo>
                <a:cubicBezTo>
                  <a:pt x="125" y="5"/>
                  <a:pt x="125" y="5"/>
                  <a:pt x="125" y="5"/>
                </a:cubicBezTo>
                <a:cubicBezTo>
                  <a:pt x="126" y="4"/>
                  <a:pt x="126" y="2"/>
                  <a:pt x="125" y="1"/>
                </a:cubicBezTo>
                <a:cubicBezTo>
                  <a:pt x="124" y="0"/>
                  <a:pt x="122" y="0"/>
                  <a:pt x="121" y="1"/>
                </a:cubicBezTo>
                <a:cubicBezTo>
                  <a:pt x="118" y="4"/>
                  <a:pt x="118" y="4"/>
                  <a:pt x="118" y="4"/>
                </a:cubicBezTo>
                <a:cubicBezTo>
                  <a:pt x="116" y="6"/>
                  <a:pt x="114" y="9"/>
                  <a:pt x="113" y="11"/>
                </a:cubicBezTo>
                <a:cubicBezTo>
                  <a:pt x="112" y="13"/>
                  <a:pt x="112" y="16"/>
                  <a:pt x="112" y="18"/>
                </a:cubicBezTo>
                <a:cubicBezTo>
                  <a:pt x="112" y="18"/>
                  <a:pt x="112" y="19"/>
                  <a:pt x="112" y="19"/>
                </a:cubicBezTo>
                <a:cubicBezTo>
                  <a:pt x="110" y="15"/>
                  <a:pt x="108" y="13"/>
                  <a:pt x="107" y="12"/>
                </a:cubicBezTo>
                <a:cubicBezTo>
                  <a:pt x="107" y="11"/>
                  <a:pt x="107" y="10"/>
                  <a:pt x="108" y="9"/>
                </a:cubicBezTo>
                <a:cubicBezTo>
                  <a:pt x="109" y="8"/>
                  <a:pt x="109" y="6"/>
                  <a:pt x="108" y="5"/>
                </a:cubicBezTo>
                <a:cubicBezTo>
                  <a:pt x="107" y="4"/>
                  <a:pt x="105" y="3"/>
                  <a:pt x="104" y="4"/>
                </a:cubicBezTo>
                <a:cubicBezTo>
                  <a:pt x="103" y="5"/>
                  <a:pt x="91" y="16"/>
                  <a:pt x="78" y="28"/>
                </a:cubicBezTo>
                <a:cubicBezTo>
                  <a:pt x="66" y="40"/>
                  <a:pt x="45" y="59"/>
                  <a:pt x="32" y="71"/>
                </a:cubicBezTo>
                <a:cubicBezTo>
                  <a:pt x="19" y="83"/>
                  <a:pt x="8" y="93"/>
                  <a:pt x="7" y="94"/>
                </a:cubicBezTo>
                <a:cubicBezTo>
                  <a:pt x="6" y="95"/>
                  <a:pt x="6" y="97"/>
                  <a:pt x="7" y="98"/>
                </a:cubicBezTo>
                <a:cubicBezTo>
                  <a:pt x="8" y="99"/>
                  <a:pt x="10" y="100"/>
                  <a:pt x="11" y="99"/>
                </a:cubicBezTo>
                <a:cubicBezTo>
                  <a:pt x="12" y="98"/>
                  <a:pt x="13" y="98"/>
                  <a:pt x="14" y="99"/>
                </a:cubicBezTo>
                <a:cubicBezTo>
                  <a:pt x="15" y="99"/>
                  <a:pt x="17" y="101"/>
                  <a:pt x="21" y="103"/>
                </a:cubicBezTo>
                <a:cubicBezTo>
                  <a:pt x="20" y="103"/>
                  <a:pt x="20" y="103"/>
                  <a:pt x="20" y="103"/>
                </a:cubicBezTo>
                <a:cubicBezTo>
                  <a:pt x="18" y="103"/>
                  <a:pt x="15" y="103"/>
                  <a:pt x="13" y="104"/>
                </a:cubicBezTo>
                <a:cubicBezTo>
                  <a:pt x="11" y="105"/>
                  <a:pt x="8" y="107"/>
                  <a:pt x="5" y="108"/>
                </a:cubicBezTo>
                <a:cubicBezTo>
                  <a:pt x="2" y="111"/>
                  <a:pt x="2" y="111"/>
                  <a:pt x="2" y="111"/>
                </a:cubicBezTo>
                <a:cubicBezTo>
                  <a:pt x="1" y="112"/>
                  <a:pt x="0" y="114"/>
                  <a:pt x="2" y="115"/>
                </a:cubicBezTo>
                <a:cubicBezTo>
                  <a:pt x="3" y="117"/>
                  <a:pt x="5" y="117"/>
                  <a:pt x="6" y="116"/>
                </a:cubicBezTo>
                <a:cubicBezTo>
                  <a:pt x="9" y="113"/>
                  <a:pt x="9" y="113"/>
                  <a:pt x="9" y="113"/>
                </a:cubicBezTo>
                <a:cubicBezTo>
                  <a:pt x="11" y="112"/>
                  <a:pt x="14" y="110"/>
                  <a:pt x="15" y="110"/>
                </a:cubicBezTo>
                <a:cubicBezTo>
                  <a:pt x="16" y="109"/>
                  <a:pt x="18" y="109"/>
                  <a:pt x="19" y="109"/>
                </a:cubicBezTo>
                <a:cubicBezTo>
                  <a:pt x="19" y="109"/>
                  <a:pt x="21" y="110"/>
                  <a:pt x="23" y="112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7" y="115"/>
                  <a:pt x="29" y="115"/>
                  <a:pt x="30" y="114"/>
                </a:cubicBezTo>
                <a:cubicBezTo>
                  <a:pt x="30" y="114"/>
                  <a:pt x="31" y="114"/>
                  <a:pt x="31" y="114"/>
                </a:cubicBezTo>
                <a:cubicBezTo>
                  <a:pt x="31" y="113"/>
                  <a:pt x="32" y="112"/>
                  <a:pt x="31" y="110"/>
                </a:cubicBezTo>
                <a:cubicBezTo>
                  <a:pt x="35" y="113"/>
                  <a:pt x="40" y="115"/>
                  <a:pt x="46" y="117"/>
                </a:cubicBezTo>
                <a:cubicBezTo>
                  <a:pt x="46" y="117"/>
                  <a:pt x="46" y="117"/>
                  <a:pt x="46" y="116"/>
                </a:cubicBezTo>
                <a:cubicBezTo>
                  <a:pt x="46" y="116"/>
                  <a:pt x="48" y="116"/>
                  <a:pt x="48" y="117"/>
                </a:cubicBezTo>
                <a:cubicBezTo>
                  <a:pt x="49" y="117"/>
                  <a:pt x="49" y="118"/>
                  <a:pt x="49" y="118"/>
                </a:cubicBezTo>
                <a:cubicBezTo>
                  <a:pt x="51" y="119"/>
                  <a:pt x="54" y="119"/>
                  <a:pt x="56" y="119"/>
                </a:cubicBezTo>
                <a:cubicBezTo>
                  <a:pt x="56" y="119"/>
                  <a:pt x="56" y="119"/>
                  <a:pt x="56" y="119"/>
                </a:cubicBezTo>
                <a:cubicBezTo>
                  <a:pt x="56" y="119"/>
                  <a:pt x="57" y="119"/>
                  <a:pt x="58" y="119"/>
                </a:cubicBezTo>
                <a:cubicBezTo>
                  <a:pt x="58" y="119"/>
                  <a:pt x="59" y="120"/>
                  <a:pt x="59" y="120"/>
                </a:cubicBezTo>
                <a:cubicBezTo>
                  <a:pt x="60" y="120"/>
                  <a:pt x="61" y="120"/>
                  <a:pt x="62" y="120"/>
                </a:cubicBezTo>
                <a:cubicBezTo>
                  <a:pt x="61" y="119"/>
                  <a:pt x="61" y="118"/>
                  <a:pt x="61" y="118"/>
                </a:cubicBezTo>
                <a:cubicBezTo>
                  <a:pt x="62" y="117"/>
                  <a:pt x="63" y="117"/>
                  <a:pt x="64" y="118"/>
                </a:cubicBezTo>
                <a:cubicBezTo>
                  <a:pt x="64" y="119"/>
                  <a:pt x="65" y="119"/>
                  <a:pt x="65" y="120"/>
                </a:cubicBezTo>
                <a:cubicBezTo>
                  <a:pt x="71" y="119"/>
                  <a:pt x="80" y="115"/>
                  <a:pt x="88" y="109"/>
                </a:cubicBezTo>
                <a:cubicBezTo>
                  <a:pt x="88" y="110"/>
                  <a:pt x="87" y="111"/>
                  <a:pt x="87" y="111"/>
                </a:cubicBezTo>
                <a:cubicBezTo>
                  <a:pt x="85" y="115"/>
                  <a:pt x="85" y="120"/>
                  <a:pt x="85" y="123"/>
                </a:cubicBezTo>
                <a:cubicBezTo>
                  <a:pt x="86" y="126"/>
                  <a:pt x="87" y="127"/>
                  <a:pt x="89" y="126"/>
                </a:cubicBezTo>
                <a:cubicBezTo>
                  <a:pt x="91" y="124"/>
                  <a:pt x="96" y="119"/>
                  <a:pt x="100" y="115"/>
                </a:cubicBezTo>
                <a:cubicBezTo>
                  <a:pt x="105" y="111"/>
                  <a:pt x="113" y="104"/>
                  <a:pt x="117" y="99"/>
                </a:cubicBezTo>
                <a:cubicBezTo>
                  <a:pt x="122" y="95"/>
                  <a:pt x="127" y="90"/>
                  <a:pt x="129" y="89"/>
                </a:cubicBezTo>
                <a:cubicBezTo>
                  <a:pt x="130" y="87"/>
                  <a:pt x="129" y="85"/>
                  <a:pt x="127" y="85"/>
                </a:cubicBezTo>
                <a:cubicBezTo>
                  <a:pt x="124" y="84"/>
                  <a:pt x="118" y="84"/>
                  <a:pt x="115" y="86"/>
                </a:cubicBezTo>
                <a:cubicBezTo>
                  <a:pt x="114" y="86"/>
                  <a:pt x="113" y="86"/>
                  <a:pt x="113" y="87"/>
                </a:cubicBezTo>
                <a:cubicBezTo>
                  <a:pt x="119" y="78"/>
                  <a:pt x="124" y="69"/>
                  <a:pt x="125" y="62"/>
                </a:cubicBezTo>
                <a:cubicBezTo>
                  <a:pt x="125" y="62"/>
                  <a:pt x="125" y="62"/>
                  <a:pt x="125" y="62"/>
                </a:cubicBezTo>
                <a:cubicBezTo>
                  <a:pt x="124" y="61"/>
                  <a:pt x="124" y="60"/>
                  <a:pt x="124" y="59"/>
                </a:cubicBezTo>
                <a:cubicBezTo>
                  <a:pt x="125" y="59"/>
                  <a:pt x="125" y="59"/>
                  <a:pt x="125" y="59"/>
                </a:cubicBezTo>
                <a:cubicBezTo>
                  <a:pt x="125" y="57"/>
                  <a:pt x="125" y="55"/>
                  <a:pt x="125" y="52"/>
                </a:cubicBezTo>
                <a:cubicBezTo>
                  <a:pt x="124" y="53"/>
                  <a:pt x="124" y="52"/>
                  <a:pt x="123" y="52"/>
                </a:cubicBezTo>
                <a:cubicBezTo>
                  <a:pt x="122" y="51"/>
                  <a:pt x="122" y="50"/>
                  <a:pt x="123" y="49"/>
                </a:cubicBezTo>
                <a:cubicBezTo>
                  <a:pt x="123" y="49"/>
                  <a:pt x="124" y="49"/>
                  <a:pt x="124" y="49"/>
                </a:cubicBezTo>
                <a:cubicBezTo>
                  <a:pt x="123" y="42"/>
                  <a:pt x="121" y="35"/>
                  <a:pt x="118" y="30"/>
                </a:cubicBezTo>
                <a:cubicBezTo>
                  <a:pt x="119" y="30"/>
                  <a:pt x="120" y="30"/>
                  <a:pt x="122" y="30"/>
                </a:cubicBezTo>
                <a:close/>
                <a:moveTo>
                  <a:pt x="62" y="79"/>
                </a:moveTo>
                <a:cubicBezTo>
                  <a:pt x="63" y="78"/>
                  <a:pt x="64" y="78"/>
                  <a:pt x="65" y="79"/>
                </a:cubicBezTo>
                <a:cubicBezTo>
                  <a:pt x="66" y="80"/>
                  <a:pt x="66" y="81"/>
                  <a:pt x="65" y="82"/>
                </a:cubicBezTo>
                <a:cubicBezTo>
                  <a:pt x="64" y="82"/>
                  <a:pt x="63" y="82"/>
                  <a:pt x="62" y="81"/>
                </a:cubicBezTo>
                <a:cubicBezTo>
                  <a:pt x="61" y="81"/>
                  <a:pt x="61" y="79"/>
                  <a:pt x="62" y="79"/>
                </a:cubicBezTo>
                <a:close/>
                <a:moveTo>
                  <a:pt x="55" y="81"/>
                </a:moveTo>
                <a:cubicBezTo>
                  <a:pt x="56" y="80"/>
                  <a:pt x="57" y="80"/>
                  <a:pt x="58" y="81"/>
                </a:cubicBezTo>
                <a:cubicBezTo>
                  <a:pt x="59" y="82"/>
                  <a:pt x="59" y="83"/>
                  <a:pt x="58" y="84"/>
                </a:cubicBezTo>
                <a:cubicBezTo>
                  <a:pt x="57" y="85"/>
                  <a:pt x="56" y="84"/>
                  <a:pt x="55" y="84"/>
                </a:cubicBezTo>
                <a:cubicBezTo>
                  <a:pt x="55" y="83"/>
                  <a:pt x="55" y="82"/>
                  <a:pt x="55" y="81"/>
                </a:cubicBezTo>
                <a:close/>
                <a:moveTo>
                  <a:pt x="59" y="85"/>
                </a:moveTo>
                <a:cubicBezTo>
                  <a:pt x="60" y="84"/>
                  <a:pt x="61" y="84"/>
                  <a:pt x="62" y="85"/>
                </a:cubicBezTo>
                <a:cubicBezTo>
                  <a:pt x="63" y="86"/>
                  <a:pt x="63" y="87"/>
                  <a:pt x="62" y="88"/>
                </a:cubicBezTo>
                <a:cubicBezTo>
                  <a:pt x="61" y="89"/>
                  <a:pt x="60" y="89"/>
                  <a:pt x="59" y="88"/>
                </a:cubicBezTo>
                <a:cubicBezTo>
                  <a:pt x="59" y="87"/>
                  <a:pt x="59" y="86"/>
                  <a:pt x="59" y="85"/>
                </a:cubicBezTo>
                <a:close/>
                <a:moveTo>
                  <a:pt x="46" y="90"/>
                </a:moveTo>
                <a:cubicBezTo>
                  <a:pt x="47" y="89"/>
                  <a:pt x="48" y="89"/>
                  <a:pt x="49" y="90"/>
                </a:cubicBezTo>
                <a:cubicBezTo>
                  <a:pt x="50" y="91"/>
                  <a:pt x="49" y="92"/>
                  <a:pt x="49" y="93"/>
                </a:cubicBezTo>
                <a:cubicBezTo>
                  <a:pt x="48" y="93"/>
                  <a:pt x="47" y="93"/>
                  <a:pt x="46" y="92"/>
                </a:cubicBezTo>
                <a:cubicBezTo>
                  <a:pt x="45" y="92"/>
                  <a:pt x="45" y="90"/>
                  <a:pt x="46" y="90"/>
                </a:cubicBezTo>
                <a:close/>
                <a:moveTo>
                  <a:pt x="50" y="94"/>
                </a:moveTo>
                <a:cubicBezTo>
                  <a:pt x="51" y="93"/>
                  <a:pt x="52" y="93"/>
                  <a:pt x="53" y="94"/>
                </a:cubicBezTo>
                <a:cubicBezTo>
                  <a:pt x="54" y="95"/>
                  <a:pt x="53" y="96"/>
                  <a:pt x="53" y="97"/>
                </a:cubicBezTo>
                <a:cubicBezTo>
                  <a:pt x="52" y="98"/>
                  <a:pt x="51" y="98"/>
                  <a:pt x="50" y="97"/>
                </a:cubicBezTo>
                <a:cubicBezTo>
                  <a:pt x="49" y="96"/>
                  <a:pt x="49" y="95"/>
                  <a:pt x="50" y="94"/>
                </a:cubicBezTo>
                <a:close/>
                <a:moveTo>
                  <a:pt x="43" y="96"/>
                </a:moveTo>
                <a:cubicBezTo>
                  <a:pt x="44" y="95"/>
                  <a:pt x="45" y="95"/>
                  <a:pt x="46" y="96"/>
                </a:cubicBezTo>
                <a:cubicBezTo>
                  <a:pt x="47" y="97"/>
                  <a:pt x="47" y="98"/>
                  <a:pt x="46" y="99"/>
                </a:cubicBezTo>
                <a:cubicBezTo>
                  <a:pt x="45" y="100"/>
                  <a:pt x="44" y="100"/>
                  <a:pt x="43" y="99"/>
                </a:cubicBezTo>
                <a:cubicBezTo>
                  <a:pt x="42" y="98"/>
                  <a:pt x="42" y="97"/>
                  <a:pt x="43" y="96"/>
                </a:cubicBezTo>
                <a:close/>
                <a:moveTo>
                  <a:pt x="47" y="114"/>
                </a:moveTo>
                <a:cubicBezTo>
                  <a:pt x="46" y="113"/>
                  <a:pt x="46" y="112"/>
                  <a:pt x="47" y="112"/>
                </a:cubicBezTo>
                <a:cubicBezTo>
                  <a:pt x="47" y="111"/>
                  <a:pt x="48" y="111"/>
                  <a:pt x="49" y="112"/>
                </a:cubicBezTo>
                <a:cubicBezTo>
                  <a:pt x="50" y="113"/>
                  <a:pt x="50" y="114"/>
                  <a:pt x="50" y="114"/>
                </a:cubicBezTo>
                <a:cubicBezTo>
                  <a:pt x="49" y="115"/>
                  <a:pt x="48" y="115"/>
                  <a:pt x="47" y="114"/>
                </a:cubicBezTo>
                <a:close/>
                <a:moveTo>
                  <a:pt x="54" y="118"/>
                </a:moveTo>
                <a:cubicBezTo>
                  <a:pt x="54" y="118"/>
                  <a:pt x="53" y="118"/>
                  <a:pt x="52" y="118"/>
                </a:cubicBezTo>
                <a:cubicBezTo>
                  <a:pt x="51" y="117"/>
                  <a:pt x="51" y="116"/>
                  <a:pt x="51" y="115"/>
                </a:cubicBezTo>
                <a:cubicBezTo>
                  <a:pt x="52" y="115"/>
                  <a:pt x="53" y="115"/>
                  <a:pt x="54" y="116"/>
                </a:cubicBezTo>
                <a:cubicBezTo>
                  <a:pt x="55" y="117"/>
                  <a:pt x="55" y="117"/>
                  <a:pt x="54" y="118"/>
                </a:cubicBezTo>
                <a:close/>
                <a:moveTo>
                  <a:pt x="43" y="106"/>
                </a:moveTo>
                <a:cubicBezTo>
                  <a:pt x="42" y="106"/>
                  <a:pt x="41" y="106"/>
                  <a:pt x="40" y="105"/>
                </a:cubicBezTo>
                <a:cubicBezTo>
                  <a:pt x="40" y="105"/>
                  <a:pt x="40" y="103"/>
                  <a:pt x="40" y="103"/>
                </a:cubicBezTo>
                <a:cubicBezTo>
                  <a:pt x="41" y="102"/>
                  <a:pt x="43" y="102"/>
                  <a:pt x="43" y="103"/>
                </a:cubicBezTo>
                <a:cubicBezTo>
                  <a:pt x="44" y="104"/>
                  <a:pt x="44" y="105"/>
                  <a:pt x="43" y="106"/>
                </a:cubicBezTo>
                <a:close/>
                <a:moveTo>
                  <a:pt x="53" y="113"/>
                </a:moveTo>
                <a:cubicBezTo>
                  <a:pt x="52" y="112"/>
                  <a:pt x="52" y="111"/>
                  <a:pt x="52" y="110"/>
                </a:cubicBezTo>
                <a:cubicBezTo>
                  <a:pt x="53" y="110"/>
                  <a:pt x="54" y="110"/>
                  <a:pt x="55" y="111"/>
                </a:cubicBezTo>
                <a:cubicBezTo>
                  <a:pt x="56" y="111"/>
                  <a:pt x="56" y="113"/>
                  <a:pt x="55" y="113"/>
                </a:cubicBezTo>
                <a:cubicBezTo>
                  <a:pt x="55" y="114"/>
                  <a:pt x="54" y="113"/>
                  <a:pt x="53" y="113"/>
                </a:cubicBezTo>
                <a:close/>
                <a:moveTo>
                  <a:pt x="60" y="117"/>
                </a:moveTo>
                <a:cubicBezTo>
                  <a:pt x="59" y="117"/>
                  <a:pt x="58" y="117"/>
                  <a:pt x="57" y="116"/>
                </a:cubicBezTo>
                <a:cubicBezTo>
                  <a:pt x="56" y="116"/>
                  <a:pt x="56" y="115"/>
                  <a:pt x="57" y="114"/>
                </a:cubicBezTo>
                <a:cubicBezTo>
                  <a:pt x="57" y="114"/>
                  <a:pt x="59" y="114"/>
                  <a:pt x="59" y="115"/>
                </a:cubicBezTo>
                <a:cubicBezTo>
                  <a:pt x="60" y="115"/>
                  <a:pt x="60" y="116"/>
                  <a:pt x="60" y="117"/>
                </a:cubicBezTo>
                <a:close/>
                <a:moveTo>
                  <a:pt x="50" y="103"/>
                </a:moveTo>
                <a:cubicBezTo>
                  <a:pt x="49" y="104"/>
                  <a:pt x="48" y="104"/>
                  <a:pt x="47" y="103"/>
                </a:cubicBezTo>
                <a:cubicBezTo>
                  <a:pt x="46" y="102"/>
                  <a:pt x="46" y="101"/>
                  <a:pt x="47" y="100"/>
                </a:cubicBezTo>
                <a:cubicBezTo>
                  <a:pt x="48" y="100"/>
                  <a:pt x="49" y="100"/>
                  <a:pt x="50" y="101"/>
                </a:cubicBezTo>
                <a:cubicBezTo>
                  <a:pt x="51" y="101"/>
                  <a:pt x="51" y="103"/>
                  <a:pt x="50" y="103"/>
                </a:cubicBezTo>
                <a:close/>
                <a:moveTo>
                  <a:pt x="59" y="111"/>
                </a:moveTo>
                <a:cubicBezTo>
                  <a:pt x="58" y="111"/>
                  <a:pt x="58" y="110"/>
                  <a:pt x="58" y="109"/>
                </a:cubicBezTo>
                <a:cubicBezTo>
                  <a:pt x="59" y="108"/>
                  <a:pt x="60" y="108"/>
                  <a:pt x="61" y="109"/>
                </a:cubicBezTo>
                <a:cubicBezTo>
                  <a:pt x="62" y="110"/>
                  <a:pt x="62" y="111"/>
                  <a:pt x="61" y="112"/>
                </a:cubicBezTo>
                <a:cubicBezTo>
                  <a:pt x="61" y="112"/>
                  <a:pt x="59" y="112"/>
                  <a:pt x="59" y="111"/>
                </a:cubicBezTo>
                <a:close/>
                <a:moveTo>
                  <a:pt x="66" y="115"/>
                </a:moveTo>
                <a:cubicBezTo>
                  <a:pt x="65" y="116"/>
                  <a:pt x="64" y="116"/>
                  <a:pt x="63" y="115"/>
                </a:cubicBezTo>
                <a:cubicBezTo>
                  <a:pt x="62" y="114"/>
                  <a:pt x="62" y="113"/>
                  <a:pt x="63" y="113"/>
                </a:cubicBezTo>
                <a:cubicBezTo>
                  <a:pt x="63" y="112"/>
                  <a:pt x="64" y="112"/>
                  <a:pt x="65" y="113"/>
                </a:cubicBezTo>
                <a:cubicBezTo>
                  <a:pt x="66" y="114"/>
                  <a:pt x="66" y="115"/>
                  <a:pt x="66" y="115"/>
                </a:cubicBezTo>
                <a:close/>
                <a:moveTo>
                  <a:pt x="54" y="101"/>
                </a:moveTo>
                <a:cubicBezTo>
                  <a:pt x="53" y="100"/>
                  <a:pt x="53" y="99"/>
                  <a:pt x="54" y="98"/>
                </a:cubicBezTo>
                <a:cubicBezTo>
                  <a:pt x="55" y="97"/>
                  <a:pt x="56" y="97"/>
                  <a:pt x="57" y="98"/>
                </a:cubicBezTo>
                <a:cubicBezTo>
                  <a:pt x="57" y="99"/>
                  <a:pt x="57" y="100"/>
                  <a:pt x="57" y="101"/>
                </a:cubicBezTo>
                <a:cubicBezTo>
                  <a:pt x="56" y="102"/>
                  <a:pt x="55" y="102"/>
                  <a:pt x="54" y="101"/>
                </a:cubicBezTo>
                <a:close/>
                <a:moveTo>
                  <a:pt x="67" y="110"/>
                </a:moveTo>
                <a:cubicBezTo>
                  <a:pt x="67" y="111"/>
                  <a:pt x="65" y="111"/>
                  <a:pt x="65" y="110"/>
                </a:cubicBezTo>
                <a:cubicBezTo>
                  <a:pt x="64" y="109"/>
                  <a:pt x="64" y="108"/>
                  <a:pt x="64" y="107"/>
                </a:cubicBezTo>
                <a:cubicBezTo>
                  <a:pt x="65" y="106"/>
                  <a:pt x="66" y="107"/>
                  <a:pt x="67" y="107"/>
                </a:cubicBezTo>
                <a:cubicBezTo>
                  <a:pt x="68" y="108"/>
                  <a:pt x="68" y="109"/>
                  <a:pt x="67" y="110"/>
                </a:cubicBezTo>
                <a:close/>
                <a:moveTo>
                  <a:pt x="63" y="99"/>
                </a:moveTo>
                <a:cubicBezTo>
                  <a:pt x="63" y="100"/>
                  <a:pt x="61" y="100"/>
                  <a:pt x="60" y="99"/>
                </a:cubicBezTo>
                <a:cubicBezTo>
                  <a:pt x="60" y="98"/>
                  <a:pt x="60" y="97"/>
                  <a:pt x="61" y="96"/>
                </a:cubicBezTo>
                <a:cubicBezTo>
                  <a:pt x="61" y="95"/>
                  <a:pt x="63" y="95"/>
                  <a:pt x="63" y="96"/>
                </a:cubicBezTo>
                <a:cubicBezTo>
                  <a:pt x="64" y="97"/>
                  <a:pt x="64" y="98"/>
                  <a:pt x="63" y="99"/>
                </a:cubicBezTo>
                <a:close/>
                <a:moveTo>
                  <a:pt x="59" y="95"/>
                </a:moveTo>
                <a:cubicBezTo>
                  <a:pt x="59" y="95"/>
                  <a:pt x="57" y="95"/>
                  <a:pt x="57" y="94"/>
                </a:cubicBezTo>
                <a:cubicBezTo>
                  <a:pt x="56" y="94"/>
                  <a:pt x="56" y="92"/>
                  <a:pt x="57" y="92"/>
                </a:cubicBezTo>
                <a:cubicBezTo>
                  <a:pt x="57" y="91"/>
                  <a:pt x="59" y="91"/>
                  <a:pt x="59" y="92"/>
                </a:cubicBezTo>
                <a:cubicBezTo>
                  <a:pt x="60" y="93"/>
                  <a:pt x="60" y="94"/>
                  <a:pt x="59" y="95"/>
                </a:cubicBezTo>
                <a:close/>
                <a:moveTo>
                  <a:pt x="55" y="90"/>
                </a:moveTo>
                <a:cubicBezTo>
                  <a:pt x="55" y="91"/>
                  <a:pt x="53" y="91"/>
                  <a:pt x="53" y="90"/>
                </a:cubicBezTo>
                <a:cubicBezTo>
                  <a:pt x="52" y="89"/>
                  <a:pt x="52" y="88"/>
                  <a:pt x="53" y="87"/>
                </a:cubicBezTo>
                <a:cubicBezTo>
                  <a:pt x="53" y="87"/>
                  <a:pt x="55" y="87"/>
                  <a:pt x="55" y="87"/>
                </a:cubicBezTo>
                <a:cubicBezTo>
                  <a:pt x="56" y="88"/>
                  <a:pt x="56" y="90"/>
                  <a:pt x="55" y="90"/>
                </a:cubicBezTo>
                <a:close/>
                <a:moveTo>
                  <a:pt x="51" y="86"/>
                </a:moveTo>
                <a:cubicBezTo>
                  <a:pt x="51" y="87"/>
                  <a:pt x="49" y="87"/>
                  <a:pt x="49" y="86"/>
                </a:cubicBezTo>
                <a:cubicBezTo>
                  <a:pt x="48" y="85"/>
                  <a:pt x="48" y="84"/>
                  <a:pt x="49" y="83"/>
                </a:cubicBezTo>
                <a:cubicBezTo>
                  <a:pt x="49" y="82"/>
                  <a:pt x="51" y="82"/>
                  <a:pt x="52" y="83"/>
                </a:cubicBezTo>
                <a:cubicBezTo>
                  <a:pt x="52" y="84"/>
                  <a:pt x="52" y="85"/>
                  <a:pt x="51" y="86"/>
                </a:cubicBezTo>
                <a:close/>
                <a:moveTo>
                  <a:pt x="63" y="92"/>
                </a:moveTo>
                <a:cubicBezTo>
                  <a:pt x="62" y="91"/>
                  <a:pt x="63" y="90"/>
                  <a:pt x="63" y="89"/>
                </a:cubicBezTo>
                <a:cubicBezTo>
                  <a:pt x="64" y="89"/>
                  <a:pt x="65" y="89"/>
                  <a:pt x="66" y="90"/>
                </a:cubicBezTo>
                <a:cubicBezTo>
                  <a:pt x="67" y="90"/>
                  <a:pt x="67" y="92"/>
                  <a:pt x="66" y="92"/>
                </a:cubicBezTo>
                <a:cubicBezTo>
                  <a:pt x="65" y="93"/>
                  <a:pt x="64" y="93"/>
                  <a:pt x="63" y="92"/>
                </a:cubicBezTo>
                <a:close/>
                <a:moveTo>
                  <a:pt x="77" y="101"/>
                </a:moveTo>
                <a:cubicBezTo>
                  <a:pt x="76" y="102"/>
                  <a:pt x="75" y="102"/>
                  <a:pt x="74" y="101"/>
                </a:cubicBezTo>
                <a:cubicBezTo>
                  <a:pt x="73" y="100"/>
                  <a:pt x="73" y="99"/>
                  <a:pt x="74" y="98"/>
                </a:cubicBezTo>
                <a:cubicBezTo>
                  <a:pt x="75" y="97"/>
                  <a:pt x="76" y="97"/>
                  <a:pt x="77" y="98"/>
                </a:cubicBezTo>
                <a:cubicBezTo>
                  <a:pt x="78" y="99"/>
                  <a:pt x="78" y="100"/>
                  <a:pt x="77" y="101"/>
                </a:cubicBezTo>
                <a:close/>
                <a:moveTo>
                  <a:pt x="66" y="86"/>
                </a:moveTo>
                <a:cubicBezTo>
                  <a:pt x="65" y="85"/>
                  <a:pt x="65" y="84"/>
                  <a:pt x="66" y="83"/>
                </a:cubicBezTo>
                <a:cubicBezTo>
                  <a:pt x="67" y="82"/>
                  <a:pt x="68" y="82"/>
                  <a:pt x="69" y="83"/>
                </a:cubicBezTo>
                <a:cubicBezTo>
                  <a:pt x="70" y="84"/>
                  <a:pt x="70" y="85"/>
                  <a:pt x="69" y="86"/>
                </a:cubicBezTo>
                <a:cubicBezTo>
                  <a:pt x="68" y="87"/>
                  <a:pt x="67" y="87"/>
                  <a:pt x="66" y="86"/>
                </a:cubicBezTo>
                <a:close/>
                <a:moveTo>
                  <a:pt x="84" y="99"/>
                </a:moveTo>
                <a:cubicBezTo>
                  <a:pt x="83" y="100"/>
                  <a:pt x="81" y="100"/>
                  <a:pt x="81" y="99"/>
                </a:cubicBezTo>
                <a:cubicBezTo>
                  <a:pt x="80" y="98"/>
                  <a:pt x="80" y="97"/>
                  <a:pt x="81" y="96"/>
                </a:cubicBezTo>
                <a:cubicBezTo>
                  <a:pt x="82" y="95"/>
                  <a:pt x="83" y="95"/>
                  <a:pt x="84" y="96"/>
                </a:cubicBezTo>
                <a:cubicBezTo>
                  <a:pt x="84" y="97"/>
                  <a:pt x="84" y="98"/>
                  <a:pt x="84" y="99"/>
                </a:cubicBezTo>
                <a:close/>
                <a:moveTo>
                  <a:pt x="80" y="95"/>
                </a:moveTo>
                <a:cubicBezTo>
                  <a:pt x="79" y="95"/>
                  <a:pt x="77" y="95"/>
                  <a:pt x="77" y="94"/>
                </a:cubicBezTo>
                <a:cubicBezTo>
                  <a:pt x="76" y="94"/>
                  <a:pt x="76" y="92"/>
                  <a:pt x="77" y="92"/>
                </a:cubicBezTo>
                <a:cubicBezTo>
                  <a:pt x="78" y="91"/>
                  <a:pt x="79" y="91"/>
                  <a:pt x="80" y="92"/>
                </a:cubicBezTo>
                <a:cubicBezTo>
                  <a:pt x="80" y="93"/>
                  <a:pt x="80" y="94"/>
                  <a:pt x="80" y="95"/>
                </a:cubicBezTo>
                <a:close/>
                <a:moveTo>
                  <a:pt x="69" y="79"/>
                </a:moveTo>
                <a:cubicBezTo>
                  <a:pt x="68" y="78"/>
                  <a:pt x="68" y="77"/>
                  <a:pt x="69" y="76"/>
                </a:cubicBezTo>
                <a:cubicBezTo>
                  <a:pt x="70" y="76"/>
                  <a:pt x="71" y="76"/>
                  <a:pt x="72" y="76"/>
                </a:cubicBezTo>
                <a:cubicBezTo>
                  <a:pt x="72" y="77"/>
                  <a:pt x="72" y="79"/>
                  <a:pt x="72" y="79"/>
                </a:cubicBezTo>
                <a:cubicBezTo>
                  <a:pt x="71" y="80"/>
                  <a:pt x="69" y="80"/>
                  <a:pt x="69" y="79"/>
                </a:cubicBezTo>
                <a:close/>
                <a:moveTo>
                  <a:pt x="90" y="97"/>
                </a:moveTo>
                <a:cubicBezTo>
                  <a:pt x="89" y="97"/>
                  <a:pt x="88" y="97"/>
                  <a:pt x="87" y="96"/>
                </a:cubicBezTo>
                <a:cubicBezTo>
                  <a:pt x="87" y="96"/>
                  <a:pt x="87" y="94"/>
                  <a:pt x="88" y="94"/>
                </a:cubicBezTo>
                <a:cubicBezTo>
                  <a:pt x="88" y="93"/>
                  <a:pt x="90" y="93"/>
                  <a:pt x="90" y="94"/>
                </a:cubicBezTo>
                <a:cubicBezTo>
                  <a:pt x="91" y="95"/>
                  <a:pt x="91" y="96"/>
                  <a:pt x="90" y="97"/>
                </a:cubicBezTo>
                <a:close/>
                <a:moveTo>
                  <a:pt x="86" y="92"/>
                </a:moveTo>
                <a:cubicBezTo>
                  <a:pt x="85" y="93"/>
                  <a:pt x="84" y="93"/>
                  <a:pt x="83" y="92"/>
                </a:cubicBezTo>
                <a:cubicBezTo>
                  <a:pt x="83" y="91"/>
                  <a:pt x="83" y="90"/>
                  <a:pt x="84" y="89"/>
                </a:cubicBezTo>
                <a:cubicBezTo>
                  <a:pt x="84" y="89"/>
                  <a:pt x="86" y="89"/>
                  <a:pt x="86" y="89"/>
                </a:cubicBezTo>
                <a:cubicBezTo>
                  <a:pt x="87" y="90"/>
                  <a:pt x="87" y="92"/>
                  <a:pt x="86" y="92"/>
                </a:cubicBezTo>
                <a:close/>
                <a:moveTo>
                  <a:pt x="82" y="88"/>
                </a:moveTo>
                <a:cubicBezTo>
                  <a:pt x="81" y="89"/>
                  <a:pt x="80" y="89"/>
                  <a:pt x="79" y="88"/>
                </a:cubicBezTo>
                <a:cubicBezTo>
                  <a:pt x="79" y="87"/>
                  <a:pt x="79" y="86"/>
                  <a:pt x="80" y="85"/>
                </a:cubicBezTo>
                <a:cubicBezTo>
                  <a:pt x="80" y="84"/>
                  <a:pt x="82" y="84"/>
                  <a:pt x="82" y="85"/>
                </a:cubicBezTo>
                <a:cubicBezTo>
                  <a:pt x="83" y="86"/>
                  <a:pt x="83" y="87"/>
                  <a:pt x="82" y="88"/>
                </a:cubicBezTo>
                <a:close/>
                <a:moveTo>
                  <a:pt x="97" y="94"/>
                </a:moveTo>
                <a:cubicBezTo>
                  <a:pt x="96" y="95"/>
                  <a:pt x="95" y="95"/>
                  <a:pt x="94" y="94"/>
                </a:cubicBezTo>
                <a:cubicBezTo>
                  <a:pt x="93" y="93"/>
                  <a:pt x="93" y="92"/>
                  <a:pt x="94" y="91"/>
                </a:cubicBezTo>
                <a:cubicBezTo>
                  <a:pt x="95" y="91"/>
                  <a:pt x="96" y="91"/>
                  <a:pt x="97" y="92"/>
                </a:cubicBezTo>
                <a:cubicBezTo>
                  <a:pt x="98" y="92"/>
                  <a:pt x="98" y="94"/>
                  <a:pt x="97" y="94"/>
                </a:cubicBezTo>
                <a:close/>
                <a:moveTo>
                  <a:pt x="93" y="90"/>
                </a:moveTo>
                <a:cubicBezTo>
                  <a:pt x="92" y="91"/>
                  <a:pt x="91" y="91"/>
                  <a:pt x="90" y="90"/>
                </a:cubicBezTo>
                <a:cubicBezTo>
                  <a:pt x="89" y="89"/>
                  <a:pt x="89" y="88"/>
                  <a:pt x="90" y="87"/>
                </a:cubicBezTo>
                <a:cubicBezTo>
                  <a:pt x="91" y="86"/>
                  <a:pt x="92" y="86"/>
                  <a:pt x="93" y="87"/>
                </a:cubicBezTo>
                <a:cubicBezTo>
                  <a:pt x="94" y="88"/>
                  <a:pt x="94" y="89"/>
                  <a:pt x="93" y="90"/>
                </a:cubicBezTo>
                <a:close/>
                <a:moveTo>
                  <a:pt x="89" y="86"/>
                </a:moveTo>
                <a:cubicBezTo>
                  <a:pt x="88" y="87"/>
                  <a:pt x="87" y="86"/>
                  <a:pt x="86" y="86"/>
                </a:cubicBezTo>
                <a:cubicBezTo>
                  <a:pt x="85" y="85"/>
                  <a:pt x="85" y="84"/>
                  <a:pt x="86" y="83"/>
                </a:cubicBezTo>
                <a:cubicBezTo>
                  <a:pt x="87" y="82"/>
                  <a:pt x="88" y="82"/>
                  <a:pt x="89" y="83"/>
                </a:cubicBezTo>
                <a:cubicBezTo>
                  <a:pt x="90" y="84"/>
                  <a:pt x="90" y="85"/>
                  <a:pt x="89" y="86"/>
                </a:cubicBezTo>
                <a:close/>
                <a:moveTo>
                  <a:pt x="85" y="81"/>
                </a:moveTo>
                <a:cubicBezTo>
                  <a:pt x="84" y="82"/>
                  <a:pt x="83" y="82"/>
                  <a:pt x="82" y="81"/>
                </a:cubicBezTo>
                <a:cubicBezTo>
                  <a:pt x="81" y="81"/>
                  <a:pt x="81" y="79"/>
                  <a:pt x="82" y="79"/>
                </a:cubicBezTo>
                <a:cubicBezTo>
                  <a:pt x="83" y="78"/>
                  <a:pt x="84" y="78"/>
                  <a:pt x="85" y="79"/>
                </a:cubicBezTo>
                <a:cubicBezTo>
                  <a:pt x="86" y="79"/>
                  <a:pt x="86" y="81"/>
                  <a:pt x="85" y="81"/>
                </a:cubicBezTo>
                <a:close/>
                <a:moveTo>
                  <a:pt x="100" y="88"/>
                </a:moveTo>
                <a:cubicBezTo>
                  <a:pt x="99" y="89"/>
                  <a:pt x="98" y="89"/>
                  <a:pt x="97" y="88"/>
                </a:cubicBezTo>
                <a:cubicBezTo>
                  <a:pt x="96" y="87"/>
                  <a:pt x="96" y="86"/>
                  <a:pt x="97" y="85"/>
                </a:cubicBezTo>
                <a:cubicBezTo>
                  <a:pt x="98" y="84"/>
                  <a:pt x="99" y="84"/>
                  <a:pt x="100" y="85"/>
                </a:cubicBezTo>
                <a:cubicBezTo>
                  <a:pt x="101" y="86"/>
                  <a:pt x="101" y="87"/>
                  <a:pt x="100" y="88"/>
                </a:cubicBezTo>
                <a:close/>
                <a:moveTo>
                  <a:pt x="96" y="84"/>
                </a:moveTo>
                <a:cubicBezTo>
                  <a:pt x="95" y="84"/>
                  <a:pt x="94" y="84"/>
                  <a:pt x="93" y="83"/>
                </a:cubicBezTo>
                <a:cubicBezTo>
                  <a:pt x="92" y="83"/>
                  <a:pt x="92" y="81"/>
                  <a:pt x="93" y="81"/>
                </a:cubicBezTo>
                <a:cubicBezTo>
                  <a:pt x="94" y="80"/>
                  <a:pt x="95" y="80"/>
                  <a:pt x="96" y="81"/>
                </a:cubicBezTo>
                <a:cubicBezTo>
                  <a:pt x="97" y="82"/>
                  <a:pt x="97" y="83"/>
                  <a:pt x="96" y="84"/>
                </a:cubicBezTo>
                <a:close/>
                <a:moveTo>
                  <a:pt x="92" y="79"/>
                </a:moveTo>
                <a:cubicBezTo>
                  <a:pt x="91" y="80"/>
                  <a:pt x="90" y="80"/>
                  <a:pt x="89" y="79"/>
                </a:cubicBezTo>
                <a:cubicBezTo>
                  <a:pt x="88" y="78"/>
                  <a:pt x="88" y="77"/>
                  <a:pt x="89" y="76"/>
                </a:cubicBezTo>
                <a:cubicBezTo>
                  <a:pt x="90" y="76"/>
                  <a:pt x="91" y="76"/>
                  <a:pt x="92" y="76"/>
                </a:cubicBezTo>
                <a:cubicBezTo>
                  <a:pt x="93" y="77"/>
                  <a:pt x="93" y="79"/>
                  <a:pt x="92" y="79"/>
                </a:cubicBezTo>
                <a:close/>
                <a:moveTo>
                  <a:pt x="84" y="68"/>
                </a:moveTo>
                <a:cubicBezTo>
                  <a:pt x="83" y="69"/>
                  <a:pt x="82" y="69"/>
                  <a:pt x="81" y="68"/>
                </a:cubicBezTo>
                <a:cubicBezTo>
                  <a:pt x="80" y="67"/>
                  <a:pt x="80" y="66"/>
                  <a:pt x="81" y="65"/>
                </a:cubicBezTo>
                <a:cubicBezTo>
                  <a:pt x="82" y="64"/>
                  <a:pt x="83" y="64"/>
                  <a:pt x="84" y="65"/>
                </a:cubicBezTo>
                <a:cubicBezTo>
                  <a:pt x="85" y="66"/>
                  <a:pt x="85" y="67"/>
                  <a:pt x="84" y="68"/>
                </a:cubicBezTo>
                <a:close/>
                <a:moveTo>
                  <a:pt x="102" y="81"/>
                </a:moveTo>
                <a:cubicBezTo>
                  <a:pt x="102" y="82"/>
                  <a:pt x="100" y="82"/>
                  <a:pt x="100" y="81"/>
                </a:cubicBezTo>
                <a:cubicBezTo>
                  <a:pt x="99" y="80"/>
                  <a:pt x="99" y="79"/>
                  <a:pt x="100" y="78"/>
                </a:cubicBezTo>
                <a:cubicBezTo>
                  <a:pt x="101" y="78"/>
                  <a:pt x="102" y="78"/>
                  <a:pt x="103" y="78"/>
                </a:cubicBezTo>
                <a:cubicBezTo>
                  <a:pt x="103" y="79"/>
                  <a:pt x="103" y="81"/>
                  <a:pt x="102" y="81"/>
                </a:cubicBezTo>
                <a:close/>
                <a:moveTo>
                  <a:pt x="98" y="77"/>
                </a:moveTo>
                <a:cubicBezTo>
                  <a:pt x="98" y="78"/>
                  <a:pt x="96" y="78"/>
                  <a:pt x="96" y="77"/>
                </a:cubicBezTo>
                <a:cubicBezTo>
                  <a:pt x="95" y="76"/>
                  <a:pt x="95" y="75"/>
                  <a:pt x="96" y="74"/>
                </a:cubicBezTo>
                <a:cubicBezTo>
                  <a:pt x="97" y="73"/>
                  <a:pt x="98" y="73"/>
                  <a:pt x="99" y="74"/>
                </a:cubicBezTo>
                <a:cubicBezTo>
                  <a:pt x="99" y="75"/>
                  <a:pt x="99" y="76"/>
                  <a:pt x="98" y="77"/>
                </a:cubicBezTo>
                <a:close/>
                <a:moveTo>
                  <a:pt x="91" y="66"/>
                </a:moveTo>
                <a:cubicBezTo>
                  <a:pt x="90" y="66"/>
                  <a:pt x="89" y="66"/>
                  <a:pt x="88" y="65"/>
                </a:cubicBezTo>
                <a:cubicBezTo>
                  <a:pt x="87" y="65"/>
                  <a:pt x="87" y="63"/>
                  <a:pt x="88" y="63"/>
                </a:cubicBezTo>
                <a:cubicBezTo>
                  <a:pt x="89" y="62"/>
                  <a:pt x="90" y="62"/>
                  <a:pt x="91" y="63"/>
                </a:cubicBezTo>
                <a:cubicBezTo>
                  <a:pt x="91" y="64"/>
                  <a:pt x="91" y="65"/>
                  <a:pt x="91" y="66"/>
                </a:cubicBezTo>
                <a:close/>
                <a:moveTo>
                  <a:pt x="87" y="61"/>
                </a:moveTo>
                <a:cubicBezTo>
                  <a:pt x="86" y="62"/>
                  <a:pt x="85" y="62"/>
                  <a:pt x="84" y="61"/>
                </a:cubicBezTo>
                <a:cubicBezTo>
                  <a:pt x="83" y="60"/>
                  <a:pt x="83" y="59"/>
                  <a:pt x="84" y="58"/>
                </a:cubicBezTo>
                <a:cubicBezTo>
                  <a:pt x="85" y="58"/>
                  <a:pt x="86" y="58"/>
                  <a:pt x="87" y="58"/>
                </a:cubicBezTo>
                <a:cubicBezTo>
                  <a:pt x="88" y="59"/>
                  <a:pt x="87" y="61"/>
                  <a:pt x="87" y="61"/>
                </a:cubicBezTo>
                <a:close/>
                <a:moveTo>
                  <a:pt x="105" y="75"/>
                </a:moveTo>
                <a:cubicBezTo>
                  <a:pt x="104" y="76"/>
                  <a:pt x="103" y="75"/>
                  <a:pt x="102" y="75"/>
                </a:cubicBezTo>
                <a:cubicBezTo>
                  <a:pt x="102" y="74"/>
                  <a:pt x="102" y="73"/>
                  <a:pt x="102" y="72"/>
                </a:cubicBezTo>
                <a:cubicBezTo>
                  <a:pt x="103" y="71"/>
                  <a:pt x="105" y="71"/>
                  <a:pt x="105" y="72"/>
                </a:cubicBezTo>
                <a:cubicBezTo>
                  <a:pt x="106" y="73"/>
                  <a:pt x="106" y="74"/>
                  <a:pt x="105" y="75"/>
                </a:cubicBezTo>
                <a:close/>
                <a:moveTo>
                  <a:pt x="97" y="63"/>
                </a:moveTo>
                <a:cubicBezTo>
                  <a:pt x="97" y="64"/>
                  <a:pt x="95" y="64"/>
                  <a:pt x="94" y="63"/>
                </a:cubicBezTo>
                <a:cubicBezTo>
                  <a:pt x="94" y="62"/>
                  <a:pt x="94" y="61"/>
                  <a:pt x="95" y="60"/>
                </a:cubicBezTo>
                <a:cubicBezTo>
                  <a:pt x="95" y="60"/>
                  <a:pt x="97" y="60"/>
                  <a:pt x="97" y="61"/>
                </a:cubicBezTo>
                <a:cubicBezTo>
                  <a:pt x="98" y="61"/>
                  <a:pt x="98" y="63"/>
                  <a:pt x="97" y="63"/>
                </a:cubicBezTo>
                <a:close/>
                <a:moveTo>
                  <a:pt x="93" y="59"/>
                </a:moveTo>
                <a:cubicBezTo>
                  <a:pt x="93" y="60"/>
                  <a:pt x="91" y="60"/>
                  <a:pt x="91" y="59"/>
                </a:cubicBezTo>
                <a:cubicBezTo>
                  <a:pt x="90" y="58"/>
                  <a:pt x="90" y="57"/>
                  <a:pt x="91" y="56"/>
                </a:cubicBezTo>
                <a:cubicBezTo>
                  <a:pt x="91" y="55"/>
                  <a:pt x="93" y="55"/>
                  <a:pt x="93" y="56"/>
                </a:cubicBezTo>
                <a:cubicBezTo>
                  <a:pt x="94" y="57"/>
                  <a:pt x="94" y="58"/>
                  <a:pt x="93" y="59"/>
                </a:cubicBezTo>
                <a:close/>
                <a:moveTo>
                  <a:pt x="89" y="55"/>
                </a:moveTo>
                <a:cubicBezTo>
                  <a:pt x="89" y="56"/>
                  <a:pt x="87" y="56"/>
                  <a:pt x="87" y="55"/>
                </a:cubicBezTo>
                <a:cubicBezTo>
                  <a:pt x="86" y="54"/>
                  <a:pt x="86" y="53"/>
                  <a:pt x="87" y="52"/>
                </a:cubicBezTo>
                <a:cubicBezTo>
                  <a:pt x="87" y="51"/>
                  <a:pt x="89" y="51"/>
                  <a:pt x="89" y="52"/>
                </a:cubicBezTo>
                <a:cubicBezTo>
                  <a:pt x="90" y="53"/>
                  <a:pt x="90" y="54"/>
                  <a:pt x="89" y="55"/>
                </a:cubicBezTo>
                <a:close/>
                <a:moveTo>
                  <a:pt x="104" y="61"/>
                </a:moveTo>
                <a:cubicBezTo>
                  <a:pt x="103" y="62"/>
                  <a:pt x="102" y="62"/>
                  <a:pt x="101" y="61"/>
                </a:cubicBezTo>
                <a:cubicBezTo>
                  <a:pt x="100" y="60"/>
                  <a:pt x="101" y="59"/>
                  <a:pt x="101" y="58"/>
                </a:cubicBezTo>
                <a:cubicBezTo>
                  <a:pt x="102" y="57"/>
                  <a:pt x="103" y="58"/>
                  <a:pt x="104" y="58"/>
                </a:cubicBezTo>
                <a:cubicBezTo>
                  <a:pt x="105" y="59"/>
                  <a:pt x="105" y="60"/>
                  <a:pt x="104" y="61"/>
                </a:cubicBezTo>
                <a:close/>
                <a:moveTo>
                  <a:pt x="100" y="57"/>
                </a:moveTo>
                <a:cubicBezTo>
                  <a:pt x="99" y="58"/>
                  <a:pt x="98" y="58"/>
                  <a:pt x="97" y="57"/>
                </a:cubicBezTo>
                <a:cubicBezTo>
                  <a:pt x="96" y="56"/>
                  <a:pt x="97" y="55"/>
                  <a:pt x="97" y="54"/>
                </a:cubicBezTo>
                <a:cubicBezTo>
                  <a:pt x="98" y="53"/>
                  <a:pt x="99" y="53"/>
                  <a:pt x="100" y="54"/>
                </a:cubicBezTo>
                <a:cubicBezTo>
                  <a:pt x="101" y="55"/>
                  <a:pt x="101" y="56"/>
                  <a:pt x="100" y="57"/>
                </a:cubicBezTo>
                <a:close/>
                <a:moveTo>
                  <a:pt x="96" y="53"/>
                </a:moveTo>
                <a:cubicBezTo>
                  <a:pt x="95" y="53"/>
                  <a:pt x="94" y="53"/>
                  <a:pt x="93" y="52"/>
                </a:cubicBezTo>
                <a:cubicBezTo>
                  <a:pt x="93" y="52"/>
                  <a:pt x="93" y="50"/>
                  <a:pt x="93" y="50"/>
                </a:cubicBezTo>
                <a:cubicBezTo>
                  <a:pt x="94" y="49"/>
                  <a:pt x="95" y="49"/>
                  <a:pt x="96" y="50"/>
                </a:cubicBezTo>
                <a:cubicBezTo>
                  <a:pt x="97" y="51"/>
                  <a:pt x="97" y="52"/>
                  <a:pt x="96" y="53"/>
                </a:cubicBezTo>
                <a:close/>
                <a:moveTo>
                  <a:pt x="92" y="48"/>
                </a:moveTo>
                <a:cubicBezTo>
                  <a:pt x="91" y="49"/>
                  <a:pt x="90" y="49"/>
                  <a:pt x="89" y="48"/>
                </a:cubicBezTo>
                <a:cubicBezTo>
                  <a:pt x="89" y="47"/>
                  <a:pt x="89" y="46"/>
                  <a:pt x="89" y="45"/>
                </a:cubicBezTo>
                <a:cubicBezTo>
                  <a:pt x="90" y="45"/>
                  <a:pt x="91" y="45"/>
                  <a:pt x="92" y="45"/>
                </a:cubicBezTo>
                <a:cubicBezTo>
                  <a:pt x="93" y="46"/>
                  <a:pt x="93" y="48"/>
                  <a:pt x="92" y="48"/>
                </a:cubicBezTo>
                <a:close/>
                <a:moveTo>
                  <a:pt x="116" y="65"/>
                </a:moveTo>
                <a:cubicBezTo>
                  <a:pt x="115" y="65"/>
                  <a:pt x="114" y="65"/>
                  <a:pt x="114" y="64"/>
                </a:cubicBezTo>
                <a:cubicBezTo>
                  <a:pt x="113" y="64"/>
                  <a:pt x="113" y="62"/>
                  <a:pt x="113" y="62"/>
                </a:cubicBezTo>
                <a:cubicBezTo>
                  <a:pt x="114" y="61"/>
                  <a:pt x="115" y="61"/>
                  <a:pt x="116" y="62"/>
                </a:cubicBezTo>
                <a:cubicBezTo>
                  <a:pt x="117" y="63"/>
                  <a:pt x="117" y="64"/>
                  <a:pt x="116" y="65"/>
                </a:cubicBezTo>
                <a:close/>
                <a:moveTo>
                  <a:pt x="107" y="55"/>
                </a:moveTo>
                <a:cubicBezTo>
                  <a:pt x="106" y="55"/>
                  <a:pt x="105" y="55"/>
                  <a:pt x="104" y="55"/>
                </a:cubicBezTo>
                <a:cubicBezTo>
                  <a:pt x="103" y="54"/>
                  <a:pt x="103" y="52"/>
                  <a:pt x="104" y="52"/>
                </a:cubicBezTo>
                <a:cubicBezTo>
                  <a:pt x="105" y="51"/>
                  <a:pt x="106" y="51"/>
                  <a:pt x="107" y="52"/>
                </a:cubicBezTo>
                <a:cubicBezTo>
                  <a:pt x="108" y="53"/>
                  <a:pt x="108" y="54"/>
                  <a:pt x="107" y="55"/>
                </a:cubicBezTo>
                <a:close/>
                <a:moveTo>
                  <a:pt x="103" y="50"/>
                </a:moveTo>
                <a:cubicBezTo>
                  <a:pt x="102" y="51"/>
                  <a:pt x="101" y="51"/>
                  <a:pt x="100" y="50"/>
                </a:cubicBezTo>
                <a:cubicBezTo>
                  <a:pt x="99" y="49"/>
                  <a:pt x="99" y="48"/>
                  <a:pt x="100" y="47"/>
                </a:cubicBezTo>
                <a:cubicBezTo>
                  <a:pt x="101" y="47"/>
                  <a:pt x="102" y="47"/>
                  <a:pt x="103" y="47"/>
                </a:cubicBezTo>
                <a:cubicBezTo>
                  <a:pt x="104" y="48"/>
                  <a:pt x="104" y="50"/>
                  <a:pt x="103" y="50"/>
                </a:cubicBezTo>
                <a:close/>
                <a:moveTo>
                  <a:pt x="99" y="46"/>
                </a:moveTo>
                <a:cubicBezTo>
                  <a:pt x="98" y="47"/>
                  <a:pt x="97" y="47"/>
                  <a:pt x="96" y="46"/>
                </a:cubicBezTo>
                <a:cubicBezTo>
                  <a:pt x="95" y="45"/>
                  <a:pt x="95" y="44"/>
                  <a:pt x="96" y="43"/>
                </a:cubicBezTo>
                <a:cubicBezTo>
                  <a:pt x="97" y="42"/>
                  <a:pt x="98" y="42"/>
                  <a:pt x="99" y="43"/>
                </a:cubicBezTo>
                <a:cubicBezTo>
                  <a:pt x="100" y="44"/>
                  <a:pt x="100" y="45"/>
                  <a:pt x="99" y="46"/>
                </a:cubicBezTo>
                <a:close/>
                <a:moveTo>
                  <a:pt x="122" y="63"/>
                </a:moveTo>
                <a:cubicBezTo>
                  <a:pt x="121" y="64"/>
                  <a:pt x="120" y="64"/>
                  <a:pt x="119" y="63"/>
                </a:cubicBezTo>
                <a:cubicBezTo>
                  <a:pt x="119" y="62"/>
                  <a:pt x="119" y="61"/>
                  <a:pt x="119" y="60"/>
                </a:cubicBezTo>
                <a:cubicBezTo>
                  <a:pt x="120" y="60"/>
                  <a:pt x="121" y="60"/>
                  <a:pt x="122" y="61"/>
                </a:cubicBezTo>
                <a:cubicBezTo>
                  <a:pt x="122" y="62"/>
                  <a:pt x="122" y="63"/>
                  <a:pt x="122" y="63"/>
                </a:cubicBezTo>
                <a:close/>
                <a:moveTo>
                  <a:pt x="118" y="59"/>
                </a:moveTo>
                <a:cubicBezTo>
                  <a:pt x="118" y="59"/>
                  <a:pt x="116" y="59"/>
                  <a:pt x="116" y="58"/>
                </a:cubicBezTo>
                <a:cubicBezTo>
                  <a:pt x="115" y="57"/>
                  <a:pt x="115" y="56"/>
                  <a:pt x="116" y="56"/>
                </a:cubicBezTo>
                <a:cubicBezTo>
                  <a:pt x="116" y="55"/>
                  <a:pt x="117" y="55"/>
                  <a:pt x="118" y="56"/>
                </a:cubicBezTo>
                <a:cubicBezTo>
                  <a:pt x="119" y="57"/>
                  <a:pt x="119" y="58"/>
                  <a:pt x="118" y="59"/>
                </a:cubicBezTo>
                <a:close/>
                <a:moveTo>
                  <a:pt x="110" y="48"/>
                </a:moveTo>
                <a:cubicBezTo>
                  <a:pt x="109" y="49"/>
                  <a:pt x="107" y="49"/>
                  <a:pt x="107" y="48"/>
                </a:cubicBezTo>
                <a:cubicBezTo>
                  <a:pt x="106" y="47"/>
                  <a:pt x="106" y="46"/>
                  <a:pt x="107" y="45"/>
                </a:cubicBezTo>
                <a:cubicBezTo>
                  <a:pt x="108" y="44"/>
                  <a:pt x="109" y="44"/>
                  <a:pt x="110" y="45"/>
                </a:cubicBezTo>
                <a:cubicBezTo>
                  <a:pt x="110" y="46"/>
                  <a:pt x="110" y="47"/>
                  <a:pt x="110" y="48"/>
                </a:cubicBezTo>
                <a:close/>
                <a:moveTo>
                  <a:pt x="106" y="44"/>
                </a:moveTo>
                <a:cubicBezTo>
                  <a:pt x="105" y="45"/>
                  <a:pt x="103" y="45"/>
                  <a:pt x="103" y="44"/>
                </a:cubicBezTo>
                <a:cubicBezTo>
                  <a:pt x="102" y="43"/>
                  <a:pt x="102" y="42"/>
                  <a:pt x="103" y="41"/>
                </a:cubicBezTo>
                <a:cubicBezTo>
                  <a:pt x="104" y="40"/>
                  <a:pt x="105" y="40"/>
                  <a:pt x="106" y="41"/>
                </a:cubicBezTo>
                <a:cubicBezTo>
                  <a:pt x="106" y="42"/>
                  <a:pt x="106" y="43"/>
                  <a:pt x="106" y="44"/>
                </a:cubicBezTo>
                <a:close/>
                <a:moveTo>
                  <a:pt x="123" y="55"/>
                </a:moveTo>
                <a:cubicBezTo>
                  <a:pt x="124" y="56"/>
                  <a:pt x="124" y="57"/>
                  <a:pt x="123" y="58"/>
                </a:cubicBezTo>
                <a:cubicBezTo>
                  <a:pt x="123" y="58"/>
                  <a:pt x="122" y="58"/>
                  <a:pt x="121" y="57"/>
                </a:cubicBezTo>
                <a:cubicBezTo>
                  <a:pt x="121" y="56"/>
                  <a:pt x="121" y="55"/>
                  <a:pt x="121" y="55"/>
                </a:cubicBezTo>
                <a:cubicBezTo>
                  <a:pt x="122" y="54"/>
                  <a:pt x="123" y="54"/>
                  <a:pt x="123" y="55"/>
                </a:cubicBezTo>
                <a:close/>
                <a:moveTo>
                  <a:pt x="120" y="53"/>
                </a:moveTo>
                <a:cubicBezTo>
                  <a:pt x="120" y="54"/>
                  <a:pt x="118" y="53"/>
                  <a:pt x="118" y="52"/>
                </a:cubicBezTo>
                <a:cubicBezTo>
                  <a:pt x="117" y="52"/>
                  <a:pt x="117" y="50"/>
                  <a:pt x="118" y="50"/>
                </a:cubicBezTo>
                <a:cubicBezTo>
                  <a:pt x="118" y="49"/>
                  <a:pt x="119" y="49"/>
                  <a:pt x="120" y="50"/>
                </a:cubicBezTo>
                <a:cubicBezTo>
                  <a:pt x="121" y="51"/>
                  <a:pt x="121" y="52"/>
                  <a:pt x="120" y="53"/>
                </a:cubicBezTo>
                <a:close/>
                <a:moveTo>
                  <a:pt x="112" y="42"/>
                </a:moveTo>
                <a:cubicBezTo>
                  <a:pt x="111" y="42"/>
                  <a:pt x="110" y="42"/>
                  <a:pt x="109" y="41"/>
                </a:cubicBezTo>
                <a:cubicBezTo>
                  <a:pt x="109" y="41"/>
                  <a:pt x="109" y="39"/>
                  <a:pt x="110" y="39"/>
                </a:cubicBezTo>
                <a:cubicBezTo>
                  <a:pt x="110" y="38"/>
                  <a:pt x="112" y="38"/>
                  <a:pt x="112" y="39"/>
                </a:cubicBezTo>
                <a:cubicBezTo>
                  <a:pt x="113" y="40"/>
                  <a:pt x="113" y="41"/>
                  <a:pt x="112" y="42"/>
                </a:cubicBezTo>
                <a:close/>
                <a:moveTo>
                  <a:pt x="122" y="48"/>
                </a:moveTo>
                <a:cubicBezTo>
                  <a:pt x="121" y="48"/>
                  <a:pt x="120" y="48"/>
                  <a:pt x="119" y="47"/>
                </a:cubicBezTo>
                <a:cubicBezTo>
                  <a:pt x="119" y="46"/>
                  <a:pt x="119" y="45"/>
                  <a:pt x="119" y="44"/>
                </a:cubicBezTo>
                <a:cubicBezTo>
                  <a:pt x="120" y="44"/>
                  <a:pt x="121" y="44"/>
                  <a:pt x="122" y="45"/>
                </a:cubicBezTo>
                <a:cubicBezTo>
                  <a:pt x="122" y="46"/>
                  <a:pt x="122" y="47"/>
                  <a:pt x="122" y="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5604" y="220142"/>
            <a:ext cx="4225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blipFill>
                  <a:blip r:embed="rId2"/>
                  <a:stretch>
                    <a:fillRect/>
                  </a:stretch>
                </a:blipFill>
                <a:cs typeface="+mn-ea"/>
              </a:rPr>
              <a:t>Hunan Cuisine</a:t>
            </a:r>
            <a:endParaRPr lang="zh-CN" altLang="en-US" sz="4800" dirty="0">
              <a:blipFill>
                <a:blip r:embed="rId2"/>
                <a:stretch>
                  <a:fillRect/>
                </a:stretch>
              </a:blipFill>
              <a:cs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290" y="1447827"/>
            <a:ext cx="6192000" cy="46421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67700" y="3187700"/>
            <a:ext cx="26821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 smtClean="0"/>
              <a:t>No Chili !</a:t>
            </a:r>
            <a:endParaRPr lang="zh-CN" altLang="en-US" sz="4800" dirty="0"/>
          </a:p>
        </p:txBody>
      </p:sp>
    </p:spTree>
    <p:extLst>
      <p:ext uri="{BB962C8B-B14F-4D97-AF65-F5344CB8AC3E}">
        <p14:creationId xmlns:p14="http://schemas.microsoft.com/office/powerpoint/2010/main" val="3470302212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84687" y="328240"/>
            <a:ext cx="4039617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5400" dirty="0" smtClean="0">
                <a:blipFill>
                  <a:blip r:embed="rId2"/>
                  <a:stretch>
                    <a:fillRect/>
                  </a:stretch>
                </a:blipFill>
                <a:cs typeface="+mn-ea"/>
                <a:sym typeface="+mn-lt"/>
              </a:rPr>
              <a:t>Introduction</a:t>
            </a:r>
            <a:endParaRPr lang="zh-CN" altLang="en-US" sz="5400" dirty="0">
              <a:blipFill>
                <a:blip r:embed="rId2"/>
                <a:stretch>
                  <a:fillRect/>
                </a:stretch>
              </a:blipFill>
              <a:cs typeface="+mn-ea"/>
              <a:sym typeface="+mn-lt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860339" y="1860605"/>
            <a:ext cx="4050536" cy="3763179"/>
            <a:chOff x="6672497" y="1943535"/>
            <a:chExt cx="4716694" cy="4485586"/>
          </a:xfrm>
        </p:grpSpPr>
        <p:sp>
          <p:nvSpPr>
            <p:cNvPr id="30" name="椭圆 29"/>
            <p:cNvSpPr/>
            <p:nvPr/>
          </p:nvSpPr>
          <p:spPr>
            <a:xfrm>
              <a:off x="7861724" y="3005112"/>
              <a:ext cx="2386038" cy="2386038"/>
            </a:xfrm>
            <a:prstGeom prst="ellipse">
              <a:avLst/>
            </a:prstGeom>
            <a:solidFill>
              <a:srgbClr val="ED7D31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8139492" y="3319292"/>
              <a:ext cx="1809501" cy="1809501"/>
            </a:xfrm>
            <a:prstGeom prst="ellipse">
              <a:avLst/>
            </a:prstGeom>
            <a:solidFill>
              <a:srgbClr val="ED7D31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6672497" y="1943535"/>
              <a:ext cx="4716694" cy="4485586"/>
              <a:chOff x="6996347" y="1491757"/>
              <a:chExt cx="4716694" cy="4485586"/>
            </a:xfrm>
          </p:grpSpPr>
          <p:sp>
            <p:nvSpPr>
              <p:cNvPr id="26" name="椭圆 25"/>
              <p:cNvSpPr/>
              <p:nvPr/>
            </p:nvSpPr>
            <p:spPr>
              <a:xfrm>
                <a:off x="7497434" y="1933575"/>
                <a:ext cx="3686175" cy="3618002"/>
              </a:xfrm>
              <a:prstGeom prst="ellipse">
                <a:avLst/>
              </a:prstGeom>
              <a:noFill/>
              <a:ln w="2540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41508" y="1963802"/>
                <a:ext cx="897632" cy="894451"/>
              </a:xfrm>
              <a:prstGeom prst="ellipse">
                <a:avLst/>
              </a:prstGeom>
              <a:ln w="50800">
                <a:solidFill>
                  <a:schemeClr val="accent2"/>
                </a:solidFill>
              </a:ln>
              <a:effectLst/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96347" y="3200615"/>
                <a:ext cx="896783" cy="871224"/>
              </a:xfrm>
              <a:prstGeom prst="ellipse">
                <a:avLst/>
              </a:prstGeom>
              <a:ln w="50800">
                <a:solidFill>
                  <a:schemeClr val="accent2"/>
                </a:solidFill>
              </a:ln>
              <a:effectLst/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23284" y="4553190"/>
                <a:ext cx="885388" cy="865378"/>
              </a:xfrm>
              <a:prstGeom prst="ellipse">
                <a:avLst/>
              </a:prstGeom>
              <a:ln w="50800">
                <a:solidFill>
                  <a:schemeClr val="accent2"/>
                </a:solidFill>
              </a:ln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66911" y="5125811"/>
                <a:ext cx="873071" cy="851532"/>
              </a:xfrm>
              <a:prstGeom prst="ellipse">
                <a:avLst/>
              </a:prstGeom>
              <a:ln w="50800">
                <a:solidFill>
                  <a:schemeClr val="accent2"/>
                </a:solidFill>
              </a:ln>
            </p:spPr>
          </p:pic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45521" y="1491757"/>
                <a:ext cx="915853" cy="883635"/>
              </a:xfrm>
              <a:prstGeom prst="ellipse">
                <a:avLst/>
              </a:prstGeom>
              <a:ln w="50800">
                <a:solidFill>
                  <a:schemeClr val="accent2"/>
                </a:solidFill>
              </a:ln>
            </p:spPr>
          </p:pic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268981" y="4510833"/>
                <a:ext cx="912013" cy="907735"/>
              </a:xfrm>
              <a:prstGeom prst="ellipse">
                <a:avLst/>
              </a:prstGeom>
              <a:ln w="50800">
                <a:solidFill>
                  <a:schemeClr val="accent2"/>
                </a:solidFill>
              </a:ln>
            </p:spPr>
          </p:pic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267755" y="1986591"/>
                <a:ext cx="908653" cy="886827"/>
              </a:xfrm>
              <a:prstGeom prst="ellipse">
                <a:avLst/>
              </a:prstGeom>
              <a:ln w="50800">
                <a:solidFill>
                  <a:schemeClr val="accent2"/>
                </a:solidFill>
              </a:ln>
            </p:spPr>
          </p:pic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98251" y="3299162"/>
                <a:ext cx="914790" cy="886827"/>
              </a:xfrm>
              <a:prstGeom prst="ellipse">
                <a:avLst/>
              </a:prstGeom>
              <a:ln w="50800">
                <a:solidFill>
                  <a:schemeClr val="accent2"/>
                </a:solidFill>
              </a:ln>
            </p:spPr>
          </p:pic>
        </p:grpSp>
        <p:sp>
          <p:nvSpPr>
            <p:cNvPr id="28" name="文本框 27"/>
            <p:cNvSpPr txBox="1"/>
            <p:nvPr/>
          </p:nvSpPr>
          <p:spPr>
            <a:xfrm>
              <a:off x="8465250" y="3586035"/>
              <a:ext cx="1329121" cy="128400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zh-CN" altLang="en-US" sz="3200" dirty="0">
                  <a:solidFill>
                    <a:schemeClr val="bg1"/>
                  </a:solidFill>
                  <a:cs typeface="+mn-ea"/>
                  <a:sym typeface="+mn-lt"/>
                </a:rPr>
                <a:t>八大</a:t>
              </a:r>
              <a:endParaRPr lang="en-US" altLang="zh-CN" sz="3200" dirty="0">
                <a:solidFill>
                  <a:schemeClr val="bg1"/>
                </a:solidFill>
                <a:cs typeface="+mn-ea"/>
                <a:sym typeface="+mn-lt"/>
              </a:endParaRPr>
            </a:p>
            <a:p>
              <a:pPr algn="l"/>
              <a:r>
                <a:rPr lang="zh-CN" altLang="en-US" sz="3200" dirty="0">
                  <a:solidFill>
                    <a:schemeClr val="bg1"/>
                  </a:solidFill>
                  <a:cs typeface="+mn-ea"/>
                  <a:sym typeface="+mn-lt"/>
                </a:rPr>
                <a:t>菜系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10591" y="1323483"/>
            <a:ext cx="769099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2400" dirty="0"/>
              <a:t>Chinese food culture dates back to the Shang and Zhou dynasties.</a:t>
            </a:r>
          </a:p>
          <a:p>
            <a:endParaRPr lang="en-US" altLang="zh-CN" sz="24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sz="2400" dirty="0"/>
              <a:t>Regional differences emerged during the Spring and Autumn and Warring States periods.</a:t>
            </a:r>
          </a:p>
          <a:p>
            <a:endParaRPr lang="en-US" altLang="zh-CN" sz="24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sz="2400" dirty="0"/>
              <a:t>The “Four Major Cuisines” (Shandong, Sichuan, Cantonese, </a:t>
            </a:r>
            <a:r>
              <a:rPr lang="en-US" altLang="zh-CN" sz="2400" dirty="0" smtClean="0"/>
              <a:t>Jiangsu</a:t>
            </a:r>
            <a:r>
              <a:rPr lang="en-US" altLang="zh-CN" sz="2400" dirty="0"/>
              <a:t>) formed in the early Qing Dynasty.</a:t>
            </a:r>
          </a:p>
          <a:p>
            <a:endParaRPr lang="en-US" altLang="zh-CN" sz="24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sz="2400" dirty="0"/>
              <a:t>By the late Qing Dynasty, the “Eight Major Cuisines” were established, including:</a:t>
            </a:r>
          </a:p>
          <a:p>
            <a:endParaRPr lang="en-US" altLang="zh-CN" sz="2400" dirty="0"/>
          </a:p>
          <a:p>
            <a:r>
              <a:rPr lang="en-US" altLang="zh-CN" sz="2400" dirty="0" smtClean="0"/>
              <a:t>    Zhejiang</a:t>
            </a:r>
            <a:r>
              <a:rPr lang="en-US" altLang="zh-CN" sz="2400" dirty="0"/>
              <a:t>, Fujian, Hunan, and Anhui cuisines.</a:t>
            </a:r>
            <a:endParaRPr lang="zh-CN" altLang="en-US" sz="2400" dirty="0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2459" y="1851578"/>
            <a:ext cx="2601422" cy="2521902"/>
          </a:xfrm>
          <a:prstGeom prst="ellipse">
            <a:avLst/>
          </a:prstGeom>
          <a:ln w="50800">
            <a:solidFill>
              <a:schemeClr val="accent2"/>
            </a:solidFill>
          </a:ln>
          <a:effectLst/>
        </p:spPr>
      </p:pic>
      <p:sp>
        <p:nvSpPr>
          <p:cNvPr id="5" name="文本框 4"/>
          <p:cNvSpPr txBox="1"/>
          <p:nvPr/>
        </p:nvSpPr>
        <p:spPr>
          <a:xfrm>
            <a:off x="4240659" y="2604697"/>
            <a:ext cx="6450330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6000" dirty="0" smtClean="0">
                <a:blipFill>
                  <a:blip r:embed="rId3"/>
                  <a:stretch>
                    <a:fillRect/>
                  </a:stretch>
                </a:blipFill>
                <a:cs typeface="+mn-ea"/>
                <a:sym typeface="+mn-lt"/>
              </a:rPr>
              <a:t>Anhui Cuisine</a:t>
            </a:r>
            <a:endParaRPr lang="zh-CN" altLang="en-US" sz="6000" dirty="0">
              <a:blipFill>
                <a:blip r:embed="rId3"/>
                <a:stretch>
                  <a:fillRect/>
                </a:stretch>
              </a:blipFill>
              <a:cs typeface="+mn-ea"/>
              <a:sym typeface="+mn-lt"/>
            </a:endParaRPr>
          </a:p>
        </p:txBody>
      </p:sp>
      <p:pic>
        <p:nvPicPr>
          <p:cNvPr id="7" name="图片 6" descr="9176b85f64fe124ffec744fd51627c0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76176" y="814641"/>
            <a:ext cx="1314813" cy="171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581914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\Users\ASUS\Desktop\图片5.png图片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2230" y="1327785"/>
            <a:ext cx="2904490" cy="2178685"/>
          </a:xfrm>
          <a:prstGeom prst="rect">
            <a:avLst/>
          </a:prstGeom>
        </p:spPr>
      </p:pic>
      <p:pic>
        <p:nvPicPr>
          <p:cNvPr id="9" name="图片 8" descr="C:\Users\ASUS\Desktop\图片6.png图片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713"/>
          <a:stretch>
            <a:fillRect/>
          </a:stretch>
        </p:blipFill>
        <p:spPr>
          <a:xfrm>
            <a:off x="1266825" y="4270375"/>
            <a:ext cx="2910840" cy="184531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169535" y="1191260"/>
            <a:ext cx="6149975" cy="69249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endParaRPr lang="zh-CN" altLang="en-US" sz="800" dirty="0">
              <a:cs typeface="+mn-ea"/>
              <a:sym typeface="+mn-lt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dirty="0" smtClean="0">
                <a:cs typeface="+mn-ea"/>
                <a:sym typeface="+mn-lt"/>
              </a:rPr>
              <a:t>  emphasis </a:t>
            </a:r>
            <a:r>
              <a:rPr lang="en-US" altLang="zh-CN" dirty="0">
                <a:cs typeface="+mn-ea"/>
                <a:sym typeface="+mn-lt"/>
              </a:rPr>
              <a:t>on cooking temperature; uses ham and sugar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554771" y="929429"/>
            <a:ext cx="1980565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Features</a:t>
            </a:r>
            <a:endParaRPr lang="zh-CN" altLang="en-US" sz="2800" dirty="0"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169535" y="3046730"/>
            <a:ext cx="6149975" cy="738664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endParaRPr lang="zh-CN" altLang="en-US" sz="800" dirty="0">
              <a:cs typeface="+mn-ea"/>
              <a:sym typeface="+mn-lt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000" dirty="0" smtClean="0">
                <a:cs typeface="+mn-ea"/>
                <a:sym typeface="+mn-lt"/>
              </a:rPr>
              <a:t>          wild </a:t>
            </a:r>
            <a:r>
              <a:rPr lang="en-US" altLang="zh-CN" sz="2000" dirty="0">
                <a:cs typeface="+mn-ea"/>
                <a:sym typeface="+mn-lt"/>
              </a:rPr>
              <a:t>herbs, mushrooms, bamboo shoots</a:t>
            </a:r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532762" y="2743067"/>
            <a:ext cx="20777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Ingredients</a:t>
            </a:r>
            <a:endParaRPr lang="zh-CN" altLang="en-US" sz="2800" dirty="0"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169535" y="4917440"/>
            <a:ext cx="6149975" cy="83099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endParaRPr lang="zh-CN" altLang="en-US" sz="800" dirty="0">
              <a:cs typeface="+mn-ea"/>
              <a:sym typeface="+mn-lt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dirty="0" smtClean="0">
                <a:cs typeface="+mn-ea"/>
                <a:sym typeface="+mn-lt"/>
              </a:rPr>
              <a:t>                   </a:t>
            </a:r>
            <a:r>
              <a:rPr lang="en-US" altLang="zh-CN" sz="2400" dirty="0" smtClean="0">
                <a:cs typeface="+mn-ea"/>
                <a:sym typeface="+mn-lt"/>
              </a:rPr>
              <a:t>Braised Turtle with Ham</a:t>
            </a:r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588002" y="4649683"/>
            <a:ext cx="25844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Example Dish</a:t>
            </a:r>
            <a:endParaRPr lang="zh-CN" altLang="en-US" sz="2800" dirty="0">
              <a:cs typeface="+mn-ea"/>
              <a:sym typeface="+mn-lt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1154554" y="1131059"/>
            <a:ext cx="3304540" cy="2630805"/>
            <a:chOff x="1686341" y="1193446"/>
            <a:chExt cx="3304540" cy="2630805"/>
          </a:xfrm>
        </p:grpSpPr>
        <p:sp>
          <p:nvSpPr>
            <p:cNvPr id="30" name="矩形 29"/>
            <p:cNvSpPr/>
            <p:nvPr/>
          </p:nvSpPr>
          <p:spPr>
            <a:xfrm>
              <a:off x="3402746" y="2387246"/>
              <a:ext cx="1588135" cy="1437005"/>
            </a:xfrm>
            <a:prstGeom prst="rect">
              <a:avLst/>
            </a:prstGeom>
            <a:noFill/>
            <a:ln w="254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686341" y="1193446"/>
              <a:ext cx="2279015" cy="1802765"/>
            </a:xfrm>
            <a:prstGeom prst="rect">
              <a:avLst/>
            </a:prstGeom>
            <a:noFill/>
            <a:ln w="254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3387282" y="2398468"/>
              <a:ext cx="578326" cy="59644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1125994" y="4159763"/>
            <a:ext cx="3258820" cy="2112010"/>
            <a:chOff x="1894879" y="4221858"/>
            <a:chExt cx="3258820" cy="2112010"/>
          </a:xfrm>
        </p:grpSpPr>
        <p:sp>
          <p:nvSpPr>
            <p:cNvPr id="42" name="矩形 41"/>
            <p:cNvSpPr/>
            <p:nvPr/>
          </p:nvSpPr>
          <p:spPr>
            <a:xfrm>
              <a:off x="3565564" y="4771768"/>
              <a:ext cx="1588135" cy="1562100"/>
            </a:xfrm>
            <a:prstGeom prst="rect">
              <a:avLst/>
            </a:prstGeom>
            <a:noFill/>
            <a:ln w="254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1894879" y="4221858"/>
              <a:ext cx="2566035" cy="1407160"/>
            </a:xfrm>
            <a:prstGeom prst="rect">
              <a:avLst/>
            </a:prstGeom>
            <a:noFill/>
            <a:ln w="254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3560436" y="4766092"/>
              <a:ext cx="900730" cy="863124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 rot="6715756">
            <a:off x="2957254" y="4784893"/>
            <a:ext cx="545354" cy="777271"/>
            <a:chOff x="8118475" y="3544888"/>
            <a:chExt cx="615950" cy="877888"/>
          </a:xfrm>
          <a:solidFill>
            <a:schemeClr val="bg1"/>
          </a:solidFill>
        </p:grpSpPr>
        <p:sp>
          <p:nvSpPr>
            <p:cNvPr id="47" name="Freeform 89"/>
            <p:cNvSpPr>
              <a:spLocks noEditPoints="1"/>
            </p:cNvSpPr>
            <p:nvPr/>
          </p:nvSpPr>
          <p:spPr bwMode="auto">
            <a:xfrm>
              <a:off x="8118475" y="3705226"/>
              <a:ext cx="322262" cy="620713"/>
            </a:xfrm>
            <a:custGeom>
              <a:avLst/>
              <a:gdLst>
                <a:gd name="T0" fmla="*/ 84 w 86"/>
                <a:gd name="T1" fmla="*/ 162 h 165"/>
                <a:gd name="T2" fmla="*/ 66 w 86"/>
                <a:gd name="T3" fmla="*/ 120 h 165"/>
                <a:gd name="T4" fmla="*/ 33 w 86"/>
                <a:gd name="T5" fmla="*/ 45 h 165"/>
                <a:gd name="T6" fmla="*/ 14 w 86"/>
                <a:gd name="T7" fmla="*/ 3 h 165"/>
                <a:gd name="T8" fmla="*/ 9 w 86"/>
                <a:gd name="T9" fmla="*/ 14 h 165"/>
                <a:gd name="T10" fmla="*/ 18 w 86"/>
                <a:gd name="T11" fmla="*/ 61 h 165"/>
                <a:gd name="T12" fmla="*/ 20 w 86"/>
                <a:gd name="T13" fmla="*/ 66 h 165"/>
                <a:gd name="T14" fmla="*/ 18 w 86"/>
                <a:gd name="T15" fmla="*/ 71 h 165"/>
                <a:gd name="T16" fmla="*/ 19 w 86"/>
                <a:gd name="T17" fmla="*/ 76 h 165"/>
                <a:gd name="T18" fmla="*/ 13 w 86"/>
                <a:gd name="T19" fmla="*/ 79 h 165"/>
                <a:gd name="T20" fmla="*/ 4 w 86"/>
                <a:gd name="T21" fmla="*/ 102 h 165"/>
                <a:gd name="T22" fmla="*/ 28 w 86"/>
                <a:gd name="T23" fmla="*/ 111 h 165"/>
                <a:gd name="T24" fmla="*/ 34 w 86"/>
                <a:gd name="T25" fmla="*/ 108 h 165"/>
                <a:gd name="T26" fmla="*/ 37 w 86"/>
                <a:gd name="T27" fmla="*/ 112 h 165"/>
                <a:gd name="T28" fmla="*/ 42 w 86"/>
                <a:gd name="T29" fmla="*/ 115 h 165"/>
                <a:gd name="T30" fmla="*/ 44 w 86"/>
                <a:gd name="T31" fmla="*/ 120 h 165"/>
                <a:gd name="T32" fmla="*/ 73 w 86"/>
                <a:gd name="T33" fmla="*/ 158 h 165"/>
                <a:gd name="T34" fmla="*/ 84 w 86"/>
                <a:gd name="T35" fmla="*/ 162 h 165"/>
                <a:gd name="T36" fmla="*/ 25 w 86"/>
                <a:gd name="T37" fmla="*/ 106 h 165"/>
                <a:gd name="T38" fmla="*/ 9 w 86"/>
                <a:gd name="T39" fmla="*/ 100 h 165"/>
                <a:gd name="T40" fmla="*/ 16 w 86"/>
                <a:gd name="T41" fmla="*/ 84 h 165"/>
                <a:gd name="T42" fmla="*/ 21 w 86"/>
                <a:gd name="T43" fmla="*/ 81 h 165"/>
                <a:gd name="T44" fmla="*/ 22 w 86"/>
                <a:gd name="T45" fmla="*/ 84 h 165"/>
                <a:gd name="T46" fmla="*/ 30 w 86"/>
                <a:gd name="T47" fmla="*/ 101 h 165"/>
                <a:gd name="T48" fmla="*/ 31 w 86"/>
                <a:gd name="T49" fmla="*/ 103 h 165"/>
                <a:gd name="T50" fmla="*/ 25 w 86"/>
                <a:gd name="T51" fmla="*/ 106 h 165"/>
                <a:gd name="T52" fmla="*/ 72 w 86"/>
                <a:gd name="T53" fmla="*/ 149 h 165"/>
                <a:gd name="T54" fmla="*/ 58 w 86"/>
                <a:gd name="T55" fmla="*/ 136 h 165"/>
                <a:gd name="T56" fmla="*/ 46 w 86"/>
                <a:gd name="T57" fmla="*/ 115 h 165"/>
                <a:gd name="T58" fmla="*/ 47 w 86"/>
                <a:gd name="T59" fmla="*/ 113 h 165"/>
                <a:gd name="T60" fmla="*/ 57 w 86"/>
                <a:gd name="T61" fmla="*/ 126 h 165"/>
                <a:gd name="T62" fmla="*/ 64 w 86"/>
                <a:gd name="T63" fmla="*/ 130 h 165"/>
                <a:gd name="T64" fmla="*/ 73 w 86"/>
                <a:gd name="T65" fmla="*/ 141 h 165"/>
                <a:gd name="T66" fmla="*/ 72 w 86"/>
                <a:gd name="T67" fmla="*/ 14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6" h="165">
                  <a:moveTo>
                    <a:pt x="84" y="162"/>
                  </a:moveTo>
                  <a:cubicBezTo>
                    <a:pt x="83" y="159"/>
                    <a:pt x="75" y="140"/>
                    <a:pt x="66" y="120"/>
                  </a:cubicBezTo>
                  <a:cubicBezTo>
                    <a:pt x="57" y="99"/>
                    <a:pt x="42" y="66"/>
                    <a:pt x="33" y="45"/>
                  </a:cubicBezTo>
                  <a:cubicBezTo>
                    <a:pt x="24" y="25"/>
                    <a:pt x="15" y="6"/>
                    <a:pt x="14" y="3"/>
                  </a:cubicBezTo>
                  <a:cubicBezTo>
                    <a:pt x="13" y="0"/>
                    <a:pt x="11" y="5"/>
                    <a:pt x="9" y="14"/>
                  </a:cubicBezTo>
                  <a:cubicBezTo>
                    <a:pt x="8" y="23"/>
                    <a:pt x="12" y="44"/>
                    <a:pt x="18" y="61"/>
                  </a:cubicBezTo>
                  <a:cubicBezTo>
                    <a:pt x="19" y="62"/>
                    <a:pt x="19" y="64"/>
                    <a:pt x="20" y="66"/>
                  </a:cubicBezTo>
                  <a:cubicBezTo>
                    <a:pt x="19" y="67"/>
                    <a:pt x="18" y="69"/>
                    <a:pt x="18" y="71"/>
                  </a:cubicBezTo>
                  <a:cubicBezTo>
                    <a:pt x="18" y="72"/>
                    <a:pt x="19" y="74"/>
                    <a:pt x="19" y="76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4" y="83"/>
                    <a:pt x="0" y="93"/>
                    <a:pt x="4" y="102"/>
                  </a:cubicBezTo>
                  <a:cubicBezTo>
                    <a:pt x="8" y="111"/>
                    <a:pt x="19" y="115"/>
                    <a:pt x="28" y="111"/>
                  </a:cubicBezTo>
                  <a:cubicBezTo>
                    <a:pt x="34" y="108"/>
                    <a:pt x="34" y="108"/>
                    <a:pt x="34" y="108"/>
                  </a:cubicBezTo>
                  <a:cubicBezTo>
                    <a:pt x="35" y="110"/>
                    <a:pt x="36" y="112"/>
                    <a:pt x="37" y="112"/>
                  </a:cubicBezTo>
                  <a:cubicBezTo>
                    <a:pt x="38" y="114"/>
                    <a:pt x="40" y="115"/>
                    <a:pt x="42" y="115"/>
                  </a:cubicBezTo>
                  <a:cubicBezTo>
                    <a:pt x="42" y="116"/>
                    <a:pt x="43" y="118"/>
                    <a:pt x="44" y="120"/>
                  </a:cubicBezTo>
                  <a:cubicBezTo>
                    <a:pt x="53" y="135"/>
                    <a:pt x="66" y="152"/>
                    <a:pt x="73" y="158"/>
                  </a:cubicBezTo>
                  <a:cubicBezTo>
                    <a:pt x="80" y="163"/>
                    <a:pt x="86" y="165"/>
                    <a:pt x="84" y="162"/>
                  </a:cubicBezTo>
                  <a:close/>
                  <a:moveTo>
                    <a:pt x="25" y="106"/>
                  </a:moveTo>
                  <a:cubicBezTo>
                    <a:pt x="19" y="109"/>
                    <a:pt x="12" y="106"/>
                    <a:pt x="9" y="100"/>
                  </a:cubicBezTo>
                  <a:cubicBezTo>
                    <a:pt x="7" y="94"/>
                    <a:pt x="10" y="87"/>
                    <a:pt x="16" y="84"/>
                  </a:cubicBezTo>
                  <a:cubicBezTo>
                    <a:pt x="21" y="81"/>
                    <a:pt x="21" y="81"/>
                    <a:pt x="21" y="81"/>
                  </a:cubicBezTo>
                  <a:cubicBezTo>
                    <a:pt x="21" y="82"/>
                    <a:pt x="22" y="83"/>
                    <a:pt x="22" y="84"/>
                  </a:cubicBezTo>
                  <a:cubicBezTo>
                    <a:pt x="24" y="89"/>
                    <a:pt x="28" y="96"/>
                    <a:pt x="30" y="101"/>
                  </a:cubicBezTo>
                  <a:cubicBezTo>
                    <a:pt x="30" y="102"/>
                    <a:pt x="30" y="103"/>
                    <a:pt x="31" y="103"/>
                  </a:cubicBezTo>
                  <a:lnTo>
                    <a:pt x="25" y="106"/>
                  </a:lnTo>
                  <a:close/>
                  <a:moveTo>
                    <a:pt x="72" y="149"/>
                  </a:moveTo>
                  <a:cubicBezTo>
                    <a:pt x="68" y="147"/>
                    <a:pt x="62" y="141"/>
                    <a:pt x="58" y="136"/>
                  </a:cubicBezTo>
                  <a:cubicBezTo>
                    <a:pt x="55" y="131"/>
                    <a:pt x="49" y="122"/>
                    <a:pt x="46" y="115"/>
                  </a:cubicBezTo>
                  <a:cubicBezTo>
                    <a:pt x="43" y="109"/>
                    <a:pt x="44" y="108"/>
                    <a:pt x="47" y="113"/>
                  </a:cubicBezTo>
                  <a:cubicBezTo>
                    <a:pt x="50" y="119"/>
                    <a:pt x="55" y="125"/>
                    <a:pt x="57" y="126"/>
                  </a:cubicBezTo>
                  <a:cubicBezTo>
                    <a:pt x="60" y="128"/>
                    <a:pt x="63" y="130"/>
                    <a:pt x="64" y="130"/>
                  </a:cubicBezTo>
                  <a:cubicBezTo>
                    <a:pt x="66" y="130"/>
                    <a:pt x="70" y="135"/>
                    <a:pt x="73" y="141"/>
                  </a:cubicBezTo>
                  <a:cubicBezTo>
                    <a:pt x="76" y="148"/>
                    <a:pt x="75" y="151"/>
                    <a:pt x="72" y="1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Freeform 90"/>
            <p:cNvSpPr>
              <a:spLocks noEditPoints="1"/>
            </p:cNvSpPr>
            <p:nvPr/>
          </p:nvSpPr>
          <p:spPr bwMode="auto">
            <a:xfrm>
              <a:off x="8166100" y="3544888"/>
              <a:ext cx="568325" cy="877888"/>
            </a:xfrm>
            <a:custGeom>
              <a:avLst/>
              <a:gdLst>
                <a:gd name="T0" fmla="*/ 1 w 151"/>
                <a:gd name="T1" fmla="*/ 7 h 234"/>
                <a:gd name="T2" fmla="*/ 5 w 151"/>
                <a:gd name="T3" fmla="*/ 13 h 234"/>
                <a:gd name="T4" fmla="*/ 12 w 151"/>
                <a:gd name="T5" fmla="*/ 25 h 234"/>
                <a:gd name="T6" fmla="*/ 21 w 151"/>
                <a:gd name="T7" fmla="*/ 31 h 234"/>
                <a:gd name="T8" fmla="*/ 26 w 151"/>
                <a:gd name="T9" fmla="*/ 32 h 234"/>
                <a:gd name="T10" fmla="*/ 13 w 151"/>
                <a:gd name="T11" fmla="*/ 37 h 234"/>
                <a:gd name="T12" fmla="*/ 9 w 151"/>
                <a:gd name="T13" fmla="*/ 35 h 234"/>
                <a:gd name="T14" fmla="*/ 4 w 151"/>
                <a:gd name="T15" fmla="*/ 34 h 234"/>
                <a:gd name="T16" fmla="*/ 1 w 151"/>
                <a:gd name="T17" fmla="*/ 39 h 234"/>
                <a:gd name="T18" fmla="*/ 21 w 151"/>
                <a:gd name="T19" fmla="*/ 83 h 234"/>
                <a:gd name="T20" fmla="*/ 57 w 151"/>
                <a:gd name="T21" fmla="*/ 165 h 234"/>
                <a:gd name="T22" fmla="*/ 77 w 151"/>
                <a:gd name="T23" fmla="*/ 209 h 234"/>
                <a:gd name="T24" fmla="*/ 82 w 151"/>
                <a:gd name="T25" fmla="*/ 211 h 234"/>
                <a:gd name="T26" fmla="*/ 84 w 151"/>
                <a:gd name="T27" fmla="*/ 206 h 234"/>
                <a:gd name="T28" fmla="*/ 86 w 151"/>
                <a:gd name="T29" fmla="*/ 201 h 234"/>
                <a:gd name="T30" fmla="*/ 99 w 151"/>
                <a:gd name="T31" fmla="*/ 195 h 234"/>
                <a:gd name="T32" fmla="*/ 96 w 151"/>
                <a:gd name="T33" fmla="*/ 200 h 234"/>
                <a:gd name="T34" fmla="*/ 94 w 151"/>
                <a:gd name="T35" fmla="*/ 211 h 234"/>
                <a:gd name="T36" fmla="*/ 98 w 151"/>
                <a:gd name="T37" fmla="*/ 224 h 234"/>
                <a:gd name="T38" fmla="*/ 100 w 151"/>
                <a:gd name="T39" fmla="*/ 231 h 234"/>
                <a:gd name="T40" fmla="*/ 106 w 151"/>
                <a:gd name="T41" fmla="*/ 233 h 234"/>
                <a:gd name="T42" fmla="*/ 109 w 151"/>
                <a:gd name="T43" fmla="*/ 228 h 234"/>
                <a:gd name="T44" fmla="*/ 106 w 151"/>
                <a:gd name="T45" fmla="*/ 221 h 234"/>
                <a:gd name="T46" fmla="*/ 103 w 151"/>
                <a:gd name="T47" fmla="*/ 210 h 234"/>
                <a:gd name="T48" fmla="*/ 104 w 151"/>
                <a:gd name="T49" fmla="*/ 203 h 234"/>
                <a:gd name="T50" fmla="*/ 108 w 151"/>
                <a:gd name="T51" fmla="*/ 199 h 234"/>
                <a:gd name="T52" fmla="*/ 114 w 151"/>
                <a:gd name="T53" fmla="*/ 197 h 234"/>
                <a:gd name="T54" fmla="*/ 116 w 151"/>
                <a:gd name="T55" fmla="*/ 191 h 234"/>
                <a:gd name="T56" fmla="*/ 114 w 151"/>
                <a:gd name="T57" fmla="*/ 189 h 234"/>
                <a:gd name="T58" fmla="*/ 117 w 151"/>
                <a:gd name="T59" fmla="*/ 187 h 234"/>
                <a:gd name="T60" fmla="*/ 149 w 151"/>
                <a:gd name="T61" fmla="*/ 160 h 234"/>
                <a:gd name="T62" fmla="*/ 139 w 151"/>
                <a:gd name="T63" fmla="*/ 115 h 234"/>
                <a:gd name="T64" fmla="*/ 113 w 151"/>
                <a:gd name="T65" fmla="*/ 56 h 234"/>
                <a:gd name="T66" fmla="*/ 86 w 151"/>
                <a:gd name="T67" fmla="*/ 18 h 234"/>
                <a:gd name="T68" fmla="*/ 45 w 151"/>
                <a:gd name="T69" fmla="*/ 24 h 234"/>
                <a:gd name="T70" fmla="*/ 41 w 151"/>
                <a:gd name="T71" fmla="*/ 25 h 234"/>
                <a:gd name="T72" fmla="*/ 41 w 151"/>
                <a:gd name="T73" fmla="*/ 22 h 234"/>
                <a:gd name="T74" fmla="*/ 35 w 151"/>
                <a:gd name="T75" fmla="*/ 20 h 234"/>
                <a:gd name="T76" fmla="*/ 30 w 151"/>
                <a:gd name="T77" fmla="*/ 22 h 234"/>
                <a:gd name="T78" fmla="*/ 24 w 151"/>
                <a:gd name="T79" fmla="*/ 23 h 234"/>
                <a:gd name="T80" fmla="*/ 19 w 151"/>
                <a:gd name="T81" fmla="*/ 19 h 234"/>
                <a:gd name="T82" fmla="*/ 12 w 151"/>
                <a:gd name="T83" fmla="*/ 9 h 234"/>
                <a:gd name="T84" fmla="*/ 9 w 151"/>
                <a:gd name="T85" fmla="*/ 3 h 234"/>
                <a:gd name="T86" fmla="*/ 3 w 151"/>
                <a:gd name="T87" fmla="*/ 1 h 234"/>
                <a:gd name="T88" fmla="*/ 1 w 151"/>
                <a:gd name="T89" fmla="*/ 7 h 234"/>
                <a:gd name="T90" fmla="*/ 135 w 151"/>
                <a:gd name="T91" fmla="*/ 129 h 234"/>
                <a:gd name="T92" fmla="*/ 140 w 151"/>
                <a:gd name="T93" fmla="*/ 151 h 234"/>
                <a:gd name="T94" fmla="*/ 134 w 151"/>
                <a:gd name="T95" fmla="*/ 164 h 234"/>
                <a:gd name="T96" fmla="*/ 119 w 151"/>
                <a:gd name="T97" fmla="*/ 174 h 234"/>
                <a:gd name="T98" fmla="*/ 99 w 151"/>
                <a:gd name="T99" fmla="*/ 184 h 234"/>
                <a:gd name="T100" fmla="*/ 83 w 151"/>
                <a:gd name="T101" fmla="*/ 191 h 234"/>
                <a:gd name="T102" fmla="*/ 82 w 151"/>
                <a:gd name="T103" fmla="*/ 189 h 234"/>
                <a:gd name="T104" fmla="*/ 95 w 151"/>
                <a:gd name="T105" fmla="*/ 178 h 234"/>
                <a:gd name="T106" fmla="*/ 114 w 151"/>
                <a:gd name="T107" fmla="*/ 165 h 234"/>
                <a:gd name="T108" fmla="*/ 125 w 151"/>
                <a:gd name="T109" fmla="*/ 148 h 234"/>
                <a:gd name="T110" fmla="*/ 128 w 151"/>
                <a:gd name="T111" fmla="*/ 128 h 234"/>
                <a:gd name="T112" fmla="*/ 135 w 151"/>
                <a:gd name="T113" fmla="*/ 1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1" h="234">
                  <a:moveTo>
                    <a:pt x="1" y="7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7" y="17"/>
                    <a:pt x="10" y="22"/>
                    <a:pt x="12" y="25"/>
                  </a:cubicBezTo>
                  <a:cubicBezTo>
                    <a:pt x="15" y="27"/>
                    <a:pt x="18" y="30"/>
                    <a:pt x="21" y="31"/>
                  </a:cubicBezTo>
                  <a:cubicBezTo>
                    <a:pt x="23" y="32"/>
                    <a:pt x="24" y="32"/>
                    <a:pt x="26" y="32"/>
                  </a:cubicBezTo>
                  <a:cubicBezTo>
                    <a:pt x="19" y="35"/>
                    <a:pt x="14" y="37"/>
                    <a:pt x="13" y="37"/>
                  </a:cubicBezTo>
                  <a:cubicBezTo>
                    <a:pt x="12" y="38"/>
                    <a:pt x="10" y="37"/>
                    <a:pt x="9" y="35"/>
                  </a:cubicBezTo>
                  <a:cubicBezTo>
                    <a:pt x="8" y="33"/>
                    <a:pt x="6" y="33"/>
                    <a:pt x="4" y="34"/>
                  </a:cubicBezTo>
                  <a:cubicBezTo>
                    <a:pt x="2" y="35"/>
                    <a:pt x="1" y="37"/>
                    <a:pt x="1" y="39"/>
                  </a:cubicBezTo>
                  <a:cubicBezTo>
                    <a:pt x="2" y="41"/>
                    <a:pt x="11" y="61"/>
                    <a:pt x="21" y="83"/>
                  </a:cubicBezTo>
                  <a:cubicBezTo>
                    <a:pt x="31" y="106"/>
                    <a:pt x="47" y="142"/>
                    <a:pt x="57" y="165"/>
                  </a:cubicBezTo>
                  <a:cubicBezTo>
                    <a:pt x="67" y="187"/>
                    <a:pt x="76" y="207"/>
                    <a:pt x="77" y="209"/>
                  </a:cubicBezTo>
                  <a:cubicBezTo>
                    <a:pt x="78" y="211"/>
                    <a:pt x="80" y="212"/>
                    <a:pt x="82" y="211"/>
                  </a:cubicBezTo>
                  <a:cubicBezTo>
                    <a:pt x="84" y="210"/>
                    <a:pt x="85" y="208"/>
                    <a:pt x="84" y="206"/>
                  </a:cubicBezTo>
                  <a:cubicBezTo>
                    <a:pt x="84" y="204"/>
                    <a:pt x="84" y="202"/>
                    <a:pt x="86" y="201"/>
                  </a:cubicBezTo>
                  <a:cubicBezTo>
                    <a:pt x="87" y="201"/>
                    <a:pt x="92" y="198"/>
                    <a:pt x="99" y="195"/>
                  </a:cubicBezTo>
                  <a:cubicBezTo>
                    <a:pt x="97" y="197"/>
                    <a:pt x="96" y="198"/>
                    <a:pt x="96" y="200"/>
                  </a:cubicBezTo>
                  <a:cubicBezTo>
                    <a:pt x="95" y="202"/>
                    <a:pt x="94" y="207"/>
                    <a:pt x="94" y="211"/>
                  </a:cubicBezTo>
                  <a:cubicBezTo>
                    <a:pt x="95" y="214"/>
                    <a:pt x="96" y="220"/>
                    <a:pt x="98" y="224"/>
                  </a:cubicBezTo>
                  <a:cubicBezTo>
                    <a:pt x="100" y="231"/>
                    <a:pt x="100" y="231"/>
                    <a:pt x="100" y="231"/>
                  </a:cubicBezTo>
                  <a:cubicBezTo>
                    <a:pt x="101" y="233"/>
                    <a:pt x="104" y="234"/>
                    <a:pt x="106" y="233"/>
                  </a:cubicBezTo>
                  <a:cubicBezTo>
                    <a:pt x="108" y="233"/>
                    <a:pt x="109" y="230"/>
                    <a:pt x="109" y="228"/>
                  </a:cubicBezTo>
                  <a:cubicBezTo>
                    <a:pt x="106" y="221"/>
                    <a:pt x="106" y="221"/>
                    <a:pt x="106" y="221"/>
                  </a:cubicBezTo>
                  <a:cubicBezTo>
                    <a:pt x="105" y="217"/>
                    <a:pt x="103" y="212"/>
                    <a:pt x="103" y="210"/>
                  </a:cubicBezTo>
                  <a:cubicBezTo>
                    <a:pt x="103" y="207"/>
                    <a:pt x="103" y="204"/>
                    <a:pt x="104" y="203"/>
                  </a:cubicBezTo>
                  <a:cubicBezTo>
                    <a:pt x="104" y="202"/>
                    <a:pt x="106" y="200"/>
                    <a:pt x="108" y="199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6" y="196"/>
                    <a:pt x="117" y="193"/>
                    <a:pt x="116" y="191"/>
                  </a:cubicBezTo>
                  <a:cubicBezTo>
                    <a:pt x="115" y="190"/>
                    <a:pt x="115" y="189"/>
                    <a:pt x="114" y="189"/>
                  </a:cubicBezTo>
                  <a:cubicBezTo>
                    <a:pt x="115" y="188"/>
                    <a:pt x="116" y="188"/>
                    <a:pt x="117" y="187"/>
                  </a:cubicBezTo>
                  <a:cubicBezTo>
                    <a:pt x="132" y="181"/>
                    <a:pt x="147" y="168"/>
                    <a:pt x="149" y="160"/>
                  </a:cubicBezTo>
                  <a:cubicBezTo>
                    <a:pt x="151" y="152"/>
                    <a:pt x="147" y="131"/>
                    <a:pt x="139" y="115"/>
                  </a:cubicBezTo>
                  <a:cubicBezTo>
                    <a:pt x="132" y="99"/>
                    <a:pt x="120" y="72"/>
                    <a:pt x="113" y="56"/>
                  </a:cubicBezTo>
                  <a:cubicBezTo>
                    <a:pt x="106" y="39"/>
                    <a:pt x="94" y="22"/>
                    <a:pt x="86" y="18"/>
                  </a:cubicBezTo>
                  <a:cubicBezTo>
                    <a:pt x="79" y="14"/>
                    <a:pt x="60" y="17"/>
                    <a:pt x="45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2" y="24"/>
                    <a:pt x="42" y="23"/>
                    <a:pt x="41" y="22"/>
                  </a:cubicBezTo>
                  <a:cubicBezTo>
                    <a:pt x="40" y="20"/>
                    <a:pt x="38" y="19"/>
                    <a:pt x="35" y="20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28" y="23"/>
                    <a:pt x="25" y="23"/>
                    <a:pt x="24" y="23"/>
                  </a:cubicBezTo>
                  <a:cubicBezTo>
                    <a:pt x="23" y="22"/>
                    <a:pt x="20" y="20"/>
                    <a:pt x="19" y="19"/>
                  </a:cubicBezTo>
                  <a:cubicBezTo>
                    <a:pt x="17" y="17"/>
                    <a:pt x="14" y="12"/>
                    <a:pt x="12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0"/>
                    <a:pt x="5" y="0"/>
                    <a:pt x="3" y="1"/>
                  </a:cubicBezTo>
                  <a:cubicBezTo>
                    <a:pt x="1" y="2"/>
                    <a:pt x="0" y="4"/>
                    <a:pt x="1" y="7"/>
                  </a:cubicBezTo>
                  <a:close/>
                  <a:moveTo>
                    <a:pt x="135" y="129"/>
                  </a:moveTo>
                  <a:cubicBezTo>
                    <a:pt x="138" y="137"/>
                    <a:pt x="140" y="146"/>
                    <a:pt x="140" y="151"/>
                  </a:cubicBezTo>
                  <a:cubicBezTo>
                    <a:pt x="139" y="156"/>
                    <a:pt x="137" y="162"/>
                    <a:pt x="134" y="164"/>
                  </a:cubicBezTo>
                  <a:cubicBezTo>
                    <a:pt x="131" y="167"/>
                    <a:pt x="125" y="172"/>
                    <a:pt x="119" y="174"/>
                  </a:cubicBezTo>
                  <a:cubicBezTo>
                    <a:pt x="114" y="177"/>
                    <a:pt x="105" y="182"/>
                    <a:pt x="99" y="184"/>
                  </a:cubicBezTo>
                  <a:cubicBezTo>
                    <a:pt x="93" y="187"/>
                    <a:pt x="86" y="190"/>
                    <a:pt x="83" y="191"/>
                  </a:cubicBezTo>
                  <a:cubicBezTo>
                    <a:pt x="81" y="193"/>
                    <a:pt x="81" y="192"/>
                    <a:pt x="82" y="189"/>
                  </a:cubicBezTo>
                  <a:cubicBezTo>
                    <a:pt x="83" y="187"/>
                    <a:pt x="89" y="182"/>
                    <a:pt x="95" y="178"/>
                  </a:cubicBezTo>
                  <a:cubicBezTo>
                    <a:pt x="100" y="175"/>
                    <a:pt x="109" y="169"/>
                    <a:pt x="114" y="165"/>
                  </a:cubicBezTo>
                  <a:cubicBezTo>
                    <a:pt x="119" y="160"/>
                    <a:pt x="124" y="153"/>
                    <a:pt x="125" y="148"/>
                  </a:cubicBezTo>
                  <a:cubicBezTo>
                    <a:pt x="127" y="144"/>
                    <a:pt x="128" y="134"/>
                    <a:pt x="128" y="128"/>
                  </a:cubicBezTo>
                  <a:cubicBezTo>
                    <a:pt x="129" y="122"/>
                    <a:pt x="131" y="122"/>
                    <a:pt x="135" y="1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9" name="Freeform 88"/>
          <p:cNvSpPr>
            <a:spLocks noEditPoints="1"/>
          </p:cNvSpPr>
          <p:nvPr/>
        </p:nvSpPr>
        <p:spPr bwMode="auto">
          <a:xfrm rot="2480896">
            <a:off x="2967646" y="2435062"/>
            <a:ext cx="337415" cy="329722"/>
          </a:xfrm>
          <a:custGeom>
            <a:avLst/>
            <a:gdLst>
              <a:gd name="T0" fmla="*/ 119 w 130"/>
              <a:gd name="T1" fmla="*/ 14 h 127"/>
              <a:gd name="T2" fmla="*/ 113 w 130"/>
              <a:gd name="T3" fmla="*/ 11 h 127"/>
              <a:gd name="T4" fmla="*/ 104 w 130"/>
              <a:gd name="T5" fmla="*/ 4 h 127"/>
              <a:gd name="T6" fmla="*/ 14 w 130"/>
              <a:gd name="T7" fmla="*/ 99 h 127"/>
              <a:gd name="T8" fmla="*/ 2 w 130"/>
              <a:gd name="T9" fmla="*/ 115 h 127"/>
              <a:gd name="T10" fmla="*/ 26 w 130"/>
              <a:gd name="T11" fmla="*/ 114 h 127"/>
              <a:gd name="T12" fmla="*/ 48 w 130"/>
              <a:gd name="T13" fmla="*/ 117 h 127"/>
              <a:gd name="T14" fmla="*/ 62 w 130"/>
              <a:gd name="T15" fmla="*/ 120 h 127"/>
              <a:gd name="T16" fmla="*/ 85 w 130"/>
              <a:gd name="T17" fmla="*/ 123 h 127"/>
              <a:gd name="T18" fmla="*/ 115 w 130"/>
              <a:gd name="T19" fmla="*/ 86 h 127"/>
              <a:gd name="T20" fmla="*/ 125 w 130"/>
              <a:gd name="T21" fmla="*/ 52 h 127"/>
              <a:gd name="T22" fmla="*/ 62 w 130"/>
              <a:gd name="T23" fmla="*/ 79 h 127"/>
              <a:gd name="T24" fmla="*/ 58 w 130"/>
              <a:gd name="T25" fmla="*/ 81 h 127"/>
              <a:gd name="T26" fmla="*/ 62 w 130"/>
              <a:gd name="T27" fmla="*/ 88 h 127"/>
              <a:gd name="T28" fmla="*/ 46 w 130"/>
              <a:gd name="T29" fmla="*/ 92 h 127"/>
              <a:gd name="T30" fmla="*/ 50 w 130"/>
              <a:gd name="T31" fmla="*/ 94 h 127"/>
              <a:gd name="T32" fmla="*/ 47 w 130"/>
              <a:gd name="T33" fmla="*/ 114 h 127"/>
              <a:gd name="T34" fmla="*/ 52 w 130"/>
              <a:gd name="T35" fmla="*/ 118 h 127"/>
              <a:gd name="T36" fmla="*/ 40 w 130"/>
              <a:gd name="T37" fmla="*/ 103 h 127"/>
              <a:gd name="T38" fmla="*/ 55 w 130"/>
              <a:gd name="T39" fmla="*/ 113 h 127"/>
              <a:gd name="T40" fmla="*/ 60 w 130"/>
              <a:gd name="T41" fmla="*/ 117 h 127"/>
              <a:gd name="T42" fmla="*/ 59 w 130"/>
              <a:gd name="T43" fmla="*/ 111 h 127"/>
              <a:gd name="T44" fmla="*/ 63 w 130"/>
              <a:gd name="T45" fmla="*/ 115 h 127"/>
              <a:gd name="T46" fmla="*/ 57 w 130"/>
              <a:gd name="T47" fmla="*/ 98 h 127"/>
              <a:gd name="T48" fmla="*/ 67 w 130"/>
              <a:gd name="T49" fmla="*/ 107 h 127"/>
              <a:gd name="T50" fmla="*/ 63 w 130"/>
              <a:gd name="T51" fmla="*/ 99 h 127"/>
              <a:gd name="T52" fmla="*/ 55 w 130"/>
              <a:gd name="T53" fmla="*/ 90 h 127"/>
              <a:gd name="T54" fmla="*/ 49 w 130"/>
              <a:gd name="T55" fmla="*/ 86 h 127"/>
              <a:gd name="T56" fmla="*/ 66 w 130"/>
              <a:gd name="T57" fmla="*/ 90 h 127"/>
              <a:gd name="T58" fmla="*/ 77 w 130"/>
              <a:gd name="T59" fmla="*/ 98 h 127"/>
              <a:gd name="T60" fmla="*/ 66 w 130"/>
              <a:gd name="T61" fmla="*/ 86 h 127"/>
              <a:gd name="T62" fmla="*/ 80 w 130"/>
              <a:gd name="T63" fmla="*/ 95 h 127"/>
              <a:gd name="T64" fmla="*/ 69 w 130"/>
              <a:gd name="T65" fmla="*/ 76 h 127"/>
              <a:gd name="T66" fmla="*/ 88 w 130"/>
              <a:gd name="T67" fmla="*/ 94 h 127"/>
              <a:gd name="T68" fmla="*/ 86 w 130"/>
              <a:gd name="T69" fmla="*/ 89 h 127"/>
              <a:gd name="T70" fmla="*/ 82 w 130"/>
              <a:gd name="T71" fmla="*/ 88 h 127"/>
              <a:gd name="T72" fmla="*/ 93 w 130"/>
              <a:gd name="T73" fmla="*/ 90 h 127"/>
              <a:gd name="T74" fmla="*/ 86 w 130"/>
              <a:gd name="T75" fmla="*/ 86 h 127"/>
              <a:gd name="T76" fmla="*/ 82 w 130"/>
              <a:gd name="T77" fmla="*/ 79 h 127"/>
              <a:gd name="T78" fmla="*/ 100 w 130"/>
              <a:gd name="T79" fmla="*/ 85 h 127"/>
              <a:gd name="T80" fmla="*/ 96 w 130"/>
              <a:gd name="T81" fmla="*/ 84 h 127"/>
              <a:gd name="T82" fmla="*/ 84 w 130"/>
              <a:gd name="T83" fmla="*/ 68 h 127"/>
              <a:gd name="T84" fmla="*/ 100 w 130"/>
              <a:gd name="T85" fmla="*/ 81 h 127"/>
              <a:gd name="T86" fmla="*/ 96 w 130"/>
              <a:gd name="T87" fmla="*/ 74 h 127"/>
              <a:gd name="T88" fmla="*/ 91 w 130"/>
              <a:gd name="T89" fmla="*/ 63 h 127"/>
              <a:gd name="T90" fmla="*/ 87 w 130"/>
              <a:gd name="T91" fmla="*/ 61 h 127"/>
              <a:gd name="T92" fmla="*/ 97 w 130"/>
              <a:gd name="T93" fmla="*/ 63 h 127"/>
              <a:gd name="T94" fmla="*/ 91 w 130"/>
              <a:gd name="T95" fmla="*/ 59 h 127"/>
              <a:gd name="T96" fmla="*/ 87 w 130"/>
              <a:gd name="T97" fmla="*/ 52 h 127"/>
              <a:gd name="T98" fmla="*/ 104 w 130"/>
              <a:gd name="T99" fmla="*/ 58 h 127"/>
              <a:gd name="T100" fmla="*/ 100 w 130"/>
              <a:gd name="T101" fmla="*/ 57 h 127"/>
              <a:gd name="T102" fmla="*/ 92 w 130"/>
              <a:gd name="T103" fmla="*/ 48 h 127"/>
              <a:gd name="T104" fmla="*/ 114 w 130"/>
              <a:gd name="T105" fmla="*/ 64 h 127"/>
              <a:gd name="T106" fmla="*/ 104 w 130"/>
              <a:gd name="T107" fmla="*/ 52 h 127"/>
              <a:gd name="T108" fmla="*/ 103 w 130"/>
              <a:gd name="T109" fmla="*/ 47 h 127"/>
              <a:gd name="T110" fmla="*/ 99 w 130"/>
              <a:gd name="T111" fmla="*/ 46 h 127"/>
              <a:gd name="T112" fmla="*/ 118 w 130"/>
              <a:gd name="T113" fmla="*/ 59 h 127"/>
              <a:gd name="T114" fmla="*/ 107 w 130"/>
              <a:gd name="T115" fmla="*/ 48 h 127"/>
              <a:gd name="T116" fmla="*/ 103 w 130"/>
              <a:gd name="T117" fmla="*/ 41 h 127"/>
              <a:gd name="T118" fmla="*/ 121 w 130"/>
              <a:gd name="T119" fmla="*/ 55 h 127"/>
              <a:gd name="T120" fmla="*/ 120 w 130"/>
              <a:gd name="T121" fmla="*/ 53 h 127"/>
              <a:gd name="T122" fmla="*/ 122 w 130"/>
              <a:gd name="T123" fmla="*/ 48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0" h="127">
                <a:moveTo>
                  <a:pt x="122" y="30"/>
                </a:moveTo>
                <a:cubicBezTo>
                  <a:pt x="122" y="30"/>
                  <a:pt x="122" y="29"/>
                  <a:pt x="122" y="29"/>
                </a:cubicBezTo>
                <a:cubicBezTo>
                  <a:pt x="123" y="28"/>
                  <a:pt x="123" y="27"/>
                  <a:pt x="122" y="25"/>
                </a:cubicBezTo>
                <a:cubicBezTo>
                  <a:pt x="120" y="22"/>
                  <a:pt x="120" y="22"/>
                  <a:pt x="120" y="22"/>
                </a:cubicBezTo>
                <a:cubicBezTo>
                  <a:pt x="119" y="20"/>
                  <a:pt x="118" y="18"/>
                  <a:pt x="118" y="17"/>
                </a:cubicBezTo>
                <a:cubicBezTo>
                  <a:pt x="118" y="17"/>
                  <a:pt x="118" y="15"/>
                  <a:pt x="119" y="14"/>
                </a:cubicBezTo>
                <a:cubicBezTo>
                  <a:pt x="119" y="12"/>
                  <a:pt x="121" y="10"/>
                  <a:pt x="122" y="8"/>
                </a:cubicBezTo>
                <a:cubicBezTo>
                  <a:pt x="125" y="5"/>
                  <a:pt x="125" y="5"/>
                  <a:pt x="125" y="5"/>
                </a:cubicBezTo>
                <a:cubicBezTo>
                  <a:pt x="126" y="4"/>
                  <a:pt x="126" y="2"/>
                  <a:pt x="125" y="1"/>
                </a:cubicBezTo>
                <a:cubicBezTo>
                  <a:pt x="124" y="0"/>
                  <a:pt x="122" y="0"/>
                  <a:pt x="121" y="1"/>
                </a:cubicBezTo>
                <a:cubicBezTo>
                  <a:pt x="118" y="4"/>
                  <a:pt x="118" y="4"/>
                  <a:pt x="118" y="4"/>
                </a:cubicBezTo>
                <a:cubicBezTo>
                  <a:pt x="116" y="6"/>
                  <a:pt x="114" y="9"/>
                  <a:pt x="113" y="11"/>
                </a:cubicBezTo>
                <a:cubicBezTo>
                  <a:pt x="112" y="13"/>
                  <a:pt x="112" y="16"/>
                  <a:pt x="112" y="18"/>
                </a:cubicBezTo>
                <a:cubicBezTo>
                  <a:pt x="112" y="18"/>
                  <a:pt x="112" y="19"/>
                  <a:pt x="112" y="19"/>
                </a:cubicBezTo>
                <a:cubicBezTo>
                  <a:pt x="110" y="15"/>
                  <a:pt x="108" y="13"/>
                  <a:pt x="107" y="12"/>
                </a:cubicBezTo>
                <a:cubicBezTo>
                  <a:pt x="107" y="11"/>
                  <a:pt x="107" y="10"/>
                  <a:pt x="108" y="9"/>
                </a:cubicBezTo>
                <a:cubicBezTo>
                  <a:pt x="109" y="8"/>
                  <a:pt x="109" y="6"/>
                  <a:pt x="108" y="5"/>
                </a:cubicBezTo>
                <a:cubicBezTo>
                  <a:pt x="107" y="4"/>
                  <a:pt x="105" y="3"/>
                  <a:pt x="104" y="4"/>
                </a:cubicBezTo>
                <a:cubicBezTo>
                  <a:pt x="103" y="5"/>
                  <a:pt x="91" y="16"/>
                  <a:pt x="78" y="28"/>
                </a:cubicBezTo>
                <a:cubicBezTo>
                  <a:pt x="66" y="40"/>
                  <a:pt x="45" y="59"/>
                  <a:pt x="32" y="71"/>
                </a:cubicBezTo>
                <a:cubicBezTo>
                  <a:pt x="19" y="83"/>
                  <a:pt x="8" y="93"/>
                  <a:pt x="7" y="94"/>
                </a:cubicBezTo>
                <a:cubicBezTo>
                  <a:pt x="6" y="95"/>
                  <a:pt x="6" y="97"/>
                  <a:pt x="7" y="98"/>
                </a:cubicBezTo>
                <a:cubicBezTo>
                  <a:pt x="8" y="99"/>
                  <a:pt x="10" y="100"/>
                  <a:pt x="11" y="99"/>
                </a:cubicBezTo>
                <a:cubicBezTo>
                  <a:pt x="12" y="98"/>
                  <a:pt x="13" y="98"/>
                  <a:pt x="14" y="99"/>
                </a:cubicBezTo>
                <a:cubicBezTo>
                  <a:pt x="15" y="99"/>
                  <a:pt x="17" y="101"/>
                  <a:pt x="21" y="103"/>
                </a:cubicBezTo>
                <a:cubicBezTo>
                  <a:pt x="20" y="103"/>
                  <a:pt x="20" y="103"/>
                  <a:pt x="20" y="103"/>
                </a:cubicBezTo>
                <a:cubicBezTo>
                  <a:pt x="18" y="103"/>
                  <a:pt x="15" y="103"/>
                  <a:pt x="13" y="104"/>
                </a:cubicBezTo>
                <a:cubicBezTo>
                  <a:pt x="11" y="105"/>
                  <a:pt x="8" y="107"/>
                  <a:pt x="5" y="108"/>
                </a:cubicBezTo>
                <a:cubicBezTo>
                  <a:pt x="2" y="111"/>
                  <a:pt x="2" y="111"/>
                  <a:pt x="2" y="111"/>
                </a:cubicBezTo>
                <a:cubicBezTo>
                  <a:pt x="1" y="112"/>
                  <a:pt x="0" y="114"/>
                  <a:pt x="2" y="115"/>
                </a:cubicBezTo>
                <a:cubicBezTo>
                  <a:pt x="3" y="117"/>
                  <a:pt x="5" y="117"/>
                  <a:pt x="6" y="116"/>
                </a:cubicBezTo>
                <a:cubicBezTo>
                  <a:pt x="9" y="113"/>
                  <a:pt x="9" y="113"/>
                  <a:pt x="9" y="113"/>
                </a:cubicBezTo>
                <a:cubicBezTo>
                  <a:pt x="11" y="112"/>
                  <a:pt x="14" y="110"/>
                  <a:pt x="15" y="110"/>
                </a:cubicBezTo>
                <a:cubicBezTo>
                  <a:pt x="16" y="109"/>
                  <a:pt x="18" y="109"/>
                  <a:pt x="19" y="109"/>
                </a:cubicBezTo>
                <a:cubicBezTo>
                  <a:pt x="19" y="109"/>
                  <a:pt x="21" y="110"/>
                  <a:pt x="23" y="112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7" y="115"/>
                  <a:pt x="29" y="115"/>
                  <a:pt x="30" y="114"/>
                </a:cubicBezTo>
                <a:cubicBezTo>
                  <a:pt x="30" y="114"/>
                  <a:pt x="31" y="114"/>
                  <a:pt x="31" y="114"/>
                </a:cubicBezTo>
                <a:cubicBezTo>
                  <a:pt x="31" y="113"/>
                  <a:pt x="32" y="112"/>
                  <a:pt x="31" y="110"/>
                </a:cubicBezTo>
                <a:cubicBezTo>
                  <a:pt x="35" y="113"/>
                  <a:pt x="40" y="115"/>
                  <a:pt x="46" y="117"/>
                </a:cubicBezTo>
                <a:cubicBezTo>
                  <a:pt x="46" y="117"/>
                  <a:pt x="46" y="117"/>
                  <a:pt x="46" y="116"/>
                </a:cubicBezTo>
                <a:cubicBezTo>
                  <a:pt x="46" y="116"/>
                  <a:pt x="48" y="116"/>
                  <a:pt x="48" y="117"/>
                </a:cubicBezTo>
                <a:cubicBezTo>
                  <a:pt x="49" y="117"/>
                  <a:pt x="49" y="118"/>
                  <a:pt x="49" y="118"/>
                </a:cubicBezTo>
                <a:cubicBezTo>
                  <a:pt x="51" y="119"/>
                  <a:pt x="54" y="119"/>
                  <a:pt x="56" y="119"/>
                </a:cubicBezTo>
                <a:cubicBezTo>
                  <a:pt x="56" y="119"/>
                  <a:pt x="56" y="119"/>
                  <a:pt x="56" y="119"/>
                </a:cubicBezTo>
                <a:cubicBezTo>
                  <a:pt x="56" y="119"/>
                  <a:pt x="57" y="119"/>
                  <a:pt x="58" y="119"/>
                </a:cubicBezTo>
                <a:cubicBezTo>
                  <a:pt x="58" y="119"/>
                  <a:pt x="59" y="120"/>
                  <a:pt x="59" y="120"/>
                </a:cubicBezTo>
                <a:cubicBezTo>
                  <a:pt x="60" y="120"/>
                  <a:pt x="61" y="120"/>
                  <a:pt x="62" y="120"/>
                </a:cubicBezTo>
                <a:cubicBezTo>
                  <a:pt x="61" y="119"/>
                  <a:pt x="61" y="118"/>
                  <a:pt x="61" y="118"/>
                </a:cubicBezTo>
                <a:cubicBezTo>
                  <a:pt x="62" y="117"/>
                  <a:pt x="63" y="117"/>
                  <a:pt x="64" y="118"/>
                </a:cubicBezTo>
                <a:cubicBezTo>
                  <a:pt x="64" y="119"/>
                  <a:pt x="65" y="119"/>
                  <a:pt x="65" y="120"/>
                </a:cubicBezTo>
                <a:cubicBezTo>
                  <a:pt x="71" y="119"/>
                  <a:pt x="80" y="115"/>
                  <a:pt x="88" y="109"/>
                </a:cubicBezTo>
                <a:cubicBezTo>
                  <a:pt x="88" y="110"/>
                  <a:pt x="87" y="111"/>
                  <a:pt x="87" y="111"/>
                </a:cubicBezTo>
                <a:cubicBezTo>
                  <a:pt x="85" y="115"/>
                  <a:pt x="85" y="120"/>
                  <a:pt x="85" y="123"/>
                </a:cubicBezTo>
                <a:cubicBezTo>
                  <a:pt x="86" y="126"/>
                  <a:pt x="87" y="127"/>
                  <a:pt x="89" y="126"/>
                </a:cubicBezTo>
                <a:cubicBezTo>
                  <a:pt x="91" y="124"/>
                  <a:pt x="96" y="119"/>
                  <a:pt x="100" y="115"/>
                </a:cubicBezTo>
                <a:cubicBezTo>
                  <a:pt x="105" y="111"/>
                  <a:pt x="113" y="104"/>
                  <a:pt x="117" y="99"/>
                </a:cubicBezTo>
                <a:cubicBezTo>
                  <a:pt x="122" y="95"/>
                  <a:pt x="127" y="90"/>
                  <a:pt x="129" y="89"/>
                </a:cubicBezTo>
                <a:cubicBezTo>
                  <a:pt x="130" y="87"/>
                  <a:pt x="129" y="85"/>
                  <a:pt x="127" y="85"/>
                </a:cubicBezTo>
                <a:cubicBezTo>
                  <a:pt x="124" y="84"/>
                  <a:pt x="118" y="84"/>
                  <a:pt x="115" y="86"/>
                </a:cubicBezTo>
                <a:cubicBezTo>
                  <a:pt x="114" y="86"/>
                  <a:pt x="113" y="86"/>
                  <a:pt x="113" y="87"/>
                </a:cubicBezTo>
                <a:cubicBezTo>
                  <a:pt x="119" y="78"/>
                  <a:pt x="124" y="69"/>
                  <a:pt x="125" y="62"/>
                </a:cubicBezTo>
                <a:cubicBezTo>
                  <a:pt x="125" y="62"/>
                  <a:pt x="125" y="62"/>
                  <a:pt x="125" y="62"/>
                </a:cubicBezTo>
                <a:cubicBezTo>
                  <a:pt x="124" y="61"/>
                  <a:pt x="124" y="60"/>
                  <a:pt x="124" y="59"/>
                </a:cubicBezTo>
                <a:cubicBezTo>
                  <a:pt x="125" y="59"/>
                  <a:pt x="125" y="59"/>
                  <a:pt x="125" y="59"/>
                </a:cubicBezTo>
                <a:cubicBezTo>
                  <a:pt x="125" y="57"/>
                  <a:pt x="125" y="55"/>
                  <a:pt x="125" y="52"/>
                </a:cubicBezTo>
                <a:cubicBezTo>
                  <a:pt x="124" y="53"/>
                  <a:pt x="124" y="52"/>
                  <a:pt x="123" y="52"/>
                </a:cubicBezTo>
                <a:cubicBezTo>
                  <a:pt x="122" y="51"/>
                  <a:pt x="122" y="50"/>
                  <a:pt x="123" y="49"/>
                </a:cubicBezTo>
                <a:cubicBezTo>
                  <a:pt x="123" y="49"/>
                  <a:pt x="124" y="49"/>
                  <a:pt x="124" y="49"/>
                </a:cubicBezTo>
                <a:cubicBezTo>
                  <a:pt x="123" y="42"/>
                  <a:pt x="121" y="35"/>
                  <a:pt x="118" y="30"/>
                </a:cubicBezTo>
                <a:cubicBezTo>
                  <a:pt x="119" y="30"/>
                  <a:pt x="120" y="30"/>
                  <a:pt x="122" y="30"/>
                </a:cubicBezTo>
                <a:close/>
                <a:moveTo>
                  <a:pt x="62" y="79"/>
                </a:moveTo>
                <a:cubicBezTo>
                  <a:pt x="63" y="78"/>
                  <a:pt x="64" y="78"/>
                  <a:pt x="65" y="79"/>
                </a:cubicBezTo>
                <a:cubicBezTo>
                  <a:pt x="66" y="80"/>
                  <a:pt x="66" y="81"/>
                  <a:pt x="65" y="82"/>
                </a:cubicBezTo>
                <a:cubicBezTo>
                  <a:pt x="64" y="82"/>
                  <a:pt x="63" y="82"/>
                  <a:pt x="62" y="81"/>
                </a:cubicBezTo>
                <a:cubicBezTo>
                  <a:pt x="61" y="81"/>
                  <a:pt x="61" y="79"/>
                  <a:pt x="62" y="79"/>
                </a:cubicBezTo>
                <a:close/>
                <a:moveTo>
                  <a:pt x="55" y="81"/>
                </a:moveTo>
                <a:cubicBezTo>
                  <a:pt x="56" y="80"/>
                  <a:pt x="57" y="80"/>
                  <a:pt x="58" y="81"/>
                </a:cubicBezTo>
                <a:cubicBezTo>
                  <a:pt x="59" y="82"/>
                  <a:pt x="59" y="83"/>
                  <a:pt x="58" y="84"/>
                </a:cubicBezTo>
                <a:cubicBezTo>
                  <a:pt x="57" y="85"/>
                  <a:pt x="56" y="84"/>
                  <a:pt x="55" y="84"/>
                </a:cubicBezTo>
                <a:cubicBezTo>
                  <a:pt x="55" y="83"/>
                  <a:pt x="55" y="82"/>
                  <a:pt x="55" y="81"/>
                </a:cubicBezTo>
                <a:close/>
                <a:moveTo>
                  <a:pt x="59" y="85"/>
                </a:moveTo>
                <a:cubicBezTo>
                  <a:pt x="60" y="84"/>
                  <a:pt x="61" y="84"/>
                  <a:pt x="62" y="85"/>
                </a:cubicBezTo>
                <a:cubicBezTo>
                  <a:pt x="63" y="86"/>
                  <a:pt x="63" y="87"/>
                  <a:pt x="62" y="88"/>
                </a:cubicBezTo>
                <a:cubicBezTo>
                  <a:pt x="61" y="89"/>
                  <a:pt x="60" y="89"/>
                  <a:pt x="59" y="88"/>
                </a:cubicBezTo>
                <a:cubicBezTo>
                  <a:pt x="59" y="87"/>
                  <a:pt x="59" y="86"/>
                  <a:pt x="59" y="85"/>
                </a:cubicBezTo>
                <a:close/>
                <a:moveTo>
                  <a:pt x="46" y="90"/>
                </a:moveTo>
                <a:cubicBezTo>
                  <a:pt x="47" y="89"/>
                  <a:pt x="48" y="89"/>
                  <a:pt x="49" y="90"/>
                </a:cubicBezTo>
                <a:cubicBezTo>
                  <a:pt x="50" y="91"/>
                  <a:pt x="49" y="92"/>
                  <a:pt x="49" y="93"/>
                </a:cubicBezTo>
                <a:cubicBezTo>
                  <a:pt x="48" y="93"/>
                  <a:pt x="47" y="93"/>
                  <a:pt x="46" y="92"/>
                </a:cubicBezTo>
                <a:cubicBezTo>
                  <a:pt x="45" y="92"/>
                  <a:pt x="45" y="90"/>
                  <a:pt x="46" y="90"/>
                </a:cubicBezTo>
                <a:close/>
                <a:moveTo>
                  <a:pt x="50" y="94"/>
                </a:moveTo>
                <a:cubicBezTo>
                  <a:pt x="51" y="93"/>
                  <a:pt x="52" y="93"/>
                  <a:pt x="53" y="94"/>
                </a:cubicBezTo>
                <a:cubicBezTo>
                  <a:pt x="54" y="95"/>
                  <a:pt x="53" y="96"/>
                  <a:pt x="53" y="97"/>
                </a:cubicBezTo>
                <a:cubicBezTo>
                  <a:pt x="52" y="98"/>
                  <a:pt x="51" y="98"/>
                  <a:pt x="50" y="97"/>
                </a:cubicBezTo>
                <a:cubicBezTo>
                  <a:pt x="49" y="96"/>
                  <a:pt x="49" y="95"/>
                  <a:pt x="50" y="94"/>
                </a:cubicBezTo>
                <a:close/>
                <a:moveTo>
                  <a:pt x="43" y="96"/>
                </a:moveTo>
                <a:cubicBezTo>
                  <a:pt x="44" y="95"/>
                  <a:pt x="45" y="95"/>
                  <a:pt x="46" y="96"/>
                </a:cubicBezTo>
                <a:cubicBezTo>
                  <a:pt x="47" y="97"/>
                  <a:pt x="47" y="98"/>
                  <a:pt x="46" y="99"/>
                </a:cubicBezTo>
                <a:cubicBezTo>
                  <a:pt x="45" y="100"/>
                  <a:pt x="44" y="100"/>
                  <a:pt x="43" y="99"/>
                </a:cubicBezTo>
                <a:cubicBezTo>
                  <a:pt x="42" y="98"/>
                  <a:pt x="42" y="97"/>
                  <a:pt x="43" y="96"/>
                </a:cubicBezTo>
                <a:close/>
                <a:moveTo>
                  <a:pt x="47" y="114"/>
                </a:moveTo>
                <a:cubicBezTo>
                  <a:pt x="46" y="113"/>
                  <a:pt x="46" y="112"/>
                  <a:pt x="47" y="112"/>
                </a:cubicBezTo>
                <a:cubicBezTo>
                  <a:pt x="47" y="111"/>
                  <a:pt x="48" y="111"/>
                  <a:pt x="49" y="112"/>
                </a:cubicBezTo>
                <a:cubicBezTo>
                  <a:pt x="50" y="113"/>
                  <a:pt x="50" y="114"/>
                  <a:pt x="50" y="114"/>
                </a:cubicBezTo>
                <a:cubicBezTo>
                  <a:pt x="49" y="115"/>
                  <a:pt x="48" y="115"/>
                  <a:pt x="47" y="114"/>
                </a:cubicBezTo>
                <a:close/>
                <a:moveTo>
                  <a:pt x="54" y="118"/>
                </a:moveTo>
                <a:cubicBezTo>
                  <a:pt x="54" y="118"/>
                  <a:pt x="53" y="118"/>
                  <a:pt x="52" y="118"/>
                </a:cubicBezTo>
                <a:cubicBezTo>
                  <a:pt x="51" y="117"/>
                  <a:pt x="51" y="116"/>
                  <a:pt x="51" y="115"/>
                </a:cubicBezTo>
                <a:cubicBezTo>
                  <a:pt x="52" y="115"/>
                  <a:pt x="53" y="115"/>
                  <a:pt x="54" y="116"/>
                </a:cubicBezTo>
                <a:cubicBezTo>
                  <a:pt x="55" y="117"/>
                  <a:pt x="55" y="117"/>
                  <a:pt x="54" y="118"/>
                </a:cubicBezTo>
                <a:close/>
                <a:moveTo>
                  <a:pt x="43" y="106"/>
                </a:moveTo>
                <a:cubicBezTo>
                  <a:pt x="42" y="106"/>
                  <a:pt x="41" y="106"/>
                  <a:pt x="40" y="105"/>
                </a:cubicBezTo>
                <a:cubicBezTo>
                  <a:pt x="40" y="105"/>
                  <a:pt x="40" y="103"/>
                  <a:pt x="40" y="103"/>
                </a:cubicBezTo>
                <a:cubicBezTo>
                  <a:pt x="41" y="102"/>
                  <a:pt x="43" y="102"/>
                  <a:pt x="43" y="103"/>
                </a:cubicBezTo>
                <a:cubicBezTo>
                  <a:pt x="44" y="104"/>
                  <a:pt x="44" y="105"/>
                  <a:pt x="43" y="106"/>
                </a:cubicBezTo>
                <a:close/>
                <a:moveTo>
                  <a:pt x="53" y="113"/>
                </a:moveTo>
                <a:cubicBezTo>
                  <a:pt x="52" y="112"/>
                  <a:pt x="52" y="111"/>
                  <a:pt x="52" y="110"/>
                </a:cubicBezTo>
                <a:cubicBezTo>
                  <a:pt x="53" y="110"/>
                  <a:pt x="54" y="110"/>
                  <a:pt x="55" y="111"/>
                </a:cubicBezTo>
                <a:cubicBezTo>
                  <a:pt x="56" y="111"/>
                  <a:pt x="56" y="113"/>
                  <a:pt x="55" y="113"/>
                </a:cubicBezTo>
                <a:cubicBezTo>
                  <a:pt x="55" y="114"/>
                  <a:pt x="54" y="113"/>
                  <a:pt x="53" y="113"/>
                </a:cubicBezTo>
                <a:close/>
                <a:moveTo>
                  <a:pt x="60" y="117"/>
                </a:moveTo>
                <a:cubicBezTo>
                  <a:pt x="59" y="117"/>
                  <a:pt x="58" y="117"/>
                  <a:pt x="57" y="116"/>
                </a:cubicBezTo>
                <a:cubicBezTo>
                  <a:pt x="56" y="116"/>
                  <a:pt x="56" y="115"/>
                  <a:pt x="57" y="114"/>
                </a:cubicBezTo>
                <a:cubicBezTo>
                  <a:pt x="57" y="114"/>
                  <a:pt x="59" y="114"/>
                  <a:pt x="59" y="115"/>
                </a:cubicBezTo>
                <a:cubicBezTo>
                  <a:pt x="60" y="115"/>
                  <a:pt x="60" y="116"/>
                  <a:pt x="60" y="117"/>
                </a:cubicBezTo>
                <a:close/>
                <a:moveTo>
                  <a:pt x="50" y="103"/>
                </a:moveTo>
                <a:cubicBezTo>
                  <a:pt x="49" y="104"/>
                  <a:pt x="48" y="104"/>
                  <a:pt x="47" y="103"/>
                </a:cubicBezTo>
                <a:cubicBezTo>
                  <a:pt x="46" y="102"/>
                  <a:pt x="46" y="101"/>
                  <a:pt x="47" y="100"/>
                </a:cubicBezTo>
                <a:cubicBezTo>
                  <a:pt x="48" y="100"/>
                  <a:pt x="49" y="100"/>
                  <a:pt x="50" y="101"/>
                </a:cubicBezTo>
                <a:cubicBezTo>
                  <a:pt x="51" y="101"/>
                  <a:pt x="51" y="103"/>
                  <a:pt x="50" y="103"/>
                </a:cubicBezTo>
                <a:close/>
                <a:moveTo>
                  <a:pt x="59" y="111"/>
                </a:moveTo>
                <a:cubicBezTo>
                  <a:pt x="58" y="111"/>
                  <a:pt x="58" y="110"/>
                  <a:pt x="58" y="109"/>
                </a:cubicBezTo>
                <a:cubicBezTo>
                  <a:pt x="59" y="108"/>
                  <a:pt x="60" y="108"/>
                  <a:pt x="61" y="109"/>
                </a:cubicBezTo>
                <a:cubicBezTo>
                  <a:pt x="62" y="110"/>
                  <a:pt x="62" y="111"/>
                  <a:pt x="61" y="112"/>
                </a:cubicBezTo>
                <a:cubicBezTo>
                  <a:pt x="61" y="112"/>
                  <a:pt x="59" y="112"/>
                  <a:pt x="59" y="111"/>
                </a:cubicBezTo>
                <a:close/>
                <a:moveTo>
                  <a:pt x="66" y="115"/>
                </a:moveTo>
                <a:cubicBezTo>
                  <a:pt x="65" y="116"/>
                  <a:pt x="64" y="116"/>
                  <a:pt x="63" y="115"/>
                </a:cubicBezTo>
                <a:cubicBezTo>
                  <a:pt x="62" y="114"/>
                  <a:pt x="62" y="113"/>
                  <a:pt x="63" y="113"/>
                </a:cubicBezTo>
                <a:cubicBezTo>
                  <a:pt x="63" y="112"/>
                  <a:pt x="64" y="112"/>
                  <a:pt x="65" y="113"/>
                </a:cubicBezTo>
                <a:cubicBezTo>
                  <a:pt x="66" y="114"/>
                  <a:pt x="66" y="115"/>
                  <a:pt x="66" y="115"/>
                </a:cubicBezTo>
                <a:close/>
                <a:moveTo>
                  <a:pt x="54" y="101"/>
                </a:moveTo>
                <a:cubicBezTo>
                  <a:pt x="53" y="100"/>
                  <a:pt x="53" y="99"/>
                  <a:pt x="54" y="98"/>
                </a:cubicBezTo>
                <a:cubicBezTo>
                  <a:pt x="55" y="97"/>
                  <a:pt x="56" y="97"/>
                  <a:pt x="57" y="98"/>
                </a:cubicBezTo>
                <a:cubicBezTo>
                  <a:pt x="57" y="99"/>
                  <a:pt x="57" y="100"/>
                  <a:pt x="57" y="101"/>
                </a:cubicBezTo>
                <a:cubicBezTo>
                  <a:pt x="56" y="102"/>
                  <a:pt x="55" y="102"/>
                  <a:pt x="54" y="101"/>
                </a:cubicBezTo>
                <a:close/>
                <a:moveTo>
                  <a:pt x="67" y="110"/>
                </a:moveTo>
                <a:cubicBezTo>
                  <a:pt x="67" y="111"/>
                  <a:pt x="65" y="111"/>
                  <a:pt x="65" y="110"/>
                </a:cubicBezTo>
                <a:cubicBezTo>
                  <a:pt x="64" y="109"/>
                  <a:pt x="64" y="108"/>
                  <a:pt x="64" y="107"/>
                </a:cubicBezTo>
                <a:cubicBezTo>
                  <a:pt x="65" y="106"/>
                  <a:pt x="66" y="107"/>
                  <a:pt x="67" y="107"/>
                </a:cubicBezTo>
                <a:cubicBezTo>
                  <a:pt x="68" y="108"/>
                  <a:pt x="68" y="109"/>
                  <a:pt x="67" y="110"/>
                </a:cubicBezTo>
                <a:close/>
                <a:moveTo>
                  <a:pt x="63" y="99"/>
                </a:moveTo>
                <a:cubicBezTo>
                  <a:pt x="63" y="100"/>
                  <a:pt x="61" y="100"/>
                  <a:pt x="60" y="99"/>
                </a:cubicBezTo>
                <a:cubicBezTo>
                  <a:pt x="60" y="98"/>
                  <a:pt x="60" y="97"/>
                  <a:pt x="61" y="96"/>
                </a:cubicBezTo>
                <a:cubicBezTo>
                  <a:pt x="61" y="95"/>
                  <a:pt x="63" y="95"/>
                  <a:pt x="63" y="96"/>
                </a:cubicBezTo>
                <a:cubicBezTo>
                  <a:pt x="64" y="97"/>
                  <a:pt x="64" y="98"/>
                  <a:pt x="63" y="99"/>
                </a:cubicBezTo>
                <a:close/>
                <a:moveTo>
                  <a:pt x="59" y="95"/>
                </a:moveTo>
                <a:cubicBezTo>
                  <a:pt x="59" y="95"/>
                  <a:pt x="57" y="95"/>
                  <a:pt x="57" y="94"/>
                </a:cubicBezTo>
                <a:cubicBezTo>
                  <a:pt x="56" y="94"/>
                  <a:pt x="56" y="92"/>
                  <a:pt x="57" y="92"/>
                </a:cubicBezTo>
                <a:cubicBezTo>
                  <a:pt x="57" y="91"/>
                  <a:pt x="59" y="91"/>
                  <a:pt x="59" y="92"/>
                </a:cubicBezTo>
                <a:cubicBezTo>
                  <a:pt x="60" y="93"/>
                  <a:pt x="60" y="94"/>
                  <a:pt x="59" y="95"/>
                </a:cubicBezTo>
                <a:close/>
                <a:moveTo>
                  <a:pt x="55" y="90"/>
                </a:moveTo>
                <a:cubicBezTo>
                  <a:pt x="55" y="91"/>
                  <a:pt x="53" y="91"/>
                  <a:pt x="53" y="90"/>
                </a:cubicBezTo>
                <a:cubicBezTo>
                  <a:pt x="52" y="89"/>
                  <a:pt x="52" y="88"/>
                  <a:pt x="53" y="87"/>
                </a:cubicBezTo>
                <a:cubicBezTo>
                  <a:pt x="53" y="87"/>
                  <a:pt x="55" y="87"/>
                  <a:pt x="55" y="87"/>
                </a:cubicBezTo>
                <a:cubicBezTo>
                  <a:pt x="56" y="88"/>
                  <a:pt x="56" y="90"/>
                  <a:pt x="55" y="90"/>
                </a:cubicBezTo>
                <a:close/>
                <a:moveTo>
                  <a:pt x="51" y="86"/>
                </a:moveTo>
                <a:cubicBezTo>
                  <a:pt x="51" y="87"/>
                  <a:pt x="49" y="87"/>
                  <a:pt x="49" y="86"/>
                </a:cubicBezTo>
                <a:cubicBezTo>
                  <a:pt x="48" y="85"/>
                  <a:pt x="48" y="84"/>
                  <a:pt x="49" y="83"/>
                </a:cubicBezTo>
                <a:cubicBezTo>
                  <a:pt x="49" y="82"/>
                  <a:pt x="51" y="82"/>
                  <a:pt x="52" y="83"/>
                </a:cubicBezTo>
                <a:cubicBezTo>
                  <a:pt x="52" y="84"/>
                  <a:pt x="52" y="85"/>
                  <a:pt x="51" y="86"/>
                </a:cubicBezTo>
                <a:close/>
                <a:moveTo>
                  <a:pt x="63" y="92"/>
                </a:moveTo>
                <a:cubicBezTo>
                  <a:pt x="62" y="91"/>
                  <a:pt x="63" y="90"/>
                  <a:pt x="63" y="89"/>
                </a:cubicBezTo>
                <a:cubicBezTo>
                  <a:pt x="64" y="89"/>
                  <a:pt x="65" y="89"/>
                  <a:pt x="66" y="90"/>
                </a:cubicBezTo>
                <a:cubicBezTo>
                  <a:pt x="67" y="90"/>
                  <a:pt x="67" y="92"/>
                  <a:pt x="66" y="92"/>
                </a:cubicBezTo>
                <a:cubicBezTo>
                  <a:pt x="65" y="93"/>
                  <a:pt x="64" y="93"/>
                  <a:pt x="63" y="92"/>
                </a:cubicBezTo>
                <a:close/>
                <a:moveTo>
                  <a:pt x="77" y="101"/>
                </a:moveTo>
                <a:cubicBezTo>
                  <a:pt x="76" y="102"/>
                  <a:pt x="75" y="102"/>
                  <a:pt x="74" y="101"/>
                </a:cubicBezTo>
                <a:cubicBezTo>
                  <a:pt x="73" y="100"/>
                  <a:pt x="73" y="99"/>
                  <a:pt x="74" y="98"/>
                </a:cubicBezTo>
                <a:cubicBezTo>
                  <a:pt x="75" y="97"/>
                  <a:pt x="76" y="97"/>
                  <a:pt x="77" y="98"/>
                </a:cubicBezTo>
                <a:cubicBezTo>
                  <a:pt x="78" y="99"/>
                  <a:pt x="78" y="100"/>
                  <a:pt x="77" y="101"/>
                </a:cubicBezTo>
                <a:close/>
                <a:moveTo>
                  <a:pt x="66" y="86"/>
                </a:moveTo>
                <a:cubicBezTo>
                  <a:pt x="65" y="85"/>
                  <a:pt x="65" y="84"/>
                  <a:pt x="66" y="83"/>
                </a:cubicBezTo>
                <a:cubicBezTo>
                  <a:pt x="67" y="82"/>
                  <a:pt x="68" y="82"/>
                  <a:pt x="69" y="83"/>
                </a:cubicBezTo>
                <a:cubicBezTo>
                  <a:pt x="70" y="84"/>
                  <a:pt x="70" y="85"/>
                  <a:pt x="69" y="86"/>
                </a:cubicBezTo>
                <a:cubicBezTo>
                  <a:pt x="68" y="87"/>
                  <a:pt x="67" y="87"/>
                  <a:pt x="66" y="86"/>
                </a:cubicBezTo>
                <a:close/>
                <a:moveTo>
                  <a:pt x="84" y="99"/>
                </a:moveTo>
                <a:cubicBezTo>
                  <a:pt x="83" y="100"/>
                  <a:pt x="81" y="100"/>
                  <a:pt x="81" y="99"/>
                </a:cubicBezTo>
                <a:cubicBezTo>
                  <a:pt x="80" y="98"/>
                  <a:pt x="80" y="97"/>
                  <a:pt x="81" y="96"/>
                </a:cubicBezTo>
                <a:cubicBezTo>
                  <a:pt x="82" y="95"/>
                  <a:pt x="83" y="95"/>
                  <a:pt x="84" y="96"/>
                </a:cubicBezTo>
                <a:cubicBezTo>
                  <a:pt x="84" y="97"/>
                  <a:pt x="84" y="98"/>
                  <a:pt x="84" y="99"/>
                </a:cubicBezTo>
                <a:close/>
                <a:moveTo>
                  <a:pt x="80" y="95"/>
                </a:moveTo>
                <a:cubicBezTo>
                  <a:pt x="79" y="95"/>
                  <a:pt x="77" y="95"/>
                  <a:pt x="77" y="94"/>
                </a:cubicBezTo>
                <a:cubicBezTo>
                  <a:pt x="76" y="94"/>
                  <a:pt x="76" y="92"/>
                  <a:pt x="77" y="92"/>
                </a:cubicBezTo>
                <a:cubicBezTo>
                  <a:pt x="78" y="91"/>
                  <a:pt x="79" y="91"/>
                  <a:pt x="80" y="92"/>
                </a:cubicBezTo>
                <a:cubicBezTo>
                  <a:pt x="80" y="93"/>
                  <a:pt x="80" y="94"/>
                  <a:pt x="80" y="95"/>
                </a:cubicBezTo>
                <a:close/>
                <a:moveTo>
                  <a:pt x="69" y="79"/>
                </a:moveTo>
                <a:cubicBezTo>
                  <a:pt x="68" y="78"/>
                  <a:pt x="68" y="77"/>
                  <a:pt x="69" y="76"/>
                </a:cubicBezTo>
                <a:cubicBezTo>
                  <a:pt x="70" y="76"/>
                  <a:pt x="71" y="76"/>
                  <a:pt x="72" y="76"/>
                </a:cubicBezTo>
                <a:cubicBezTo>
                  <a:pt x="72" y="77"/>
                  <a:pt x="72" y="79"/>
                  <a:pt x="72" y="79"/>
                </a:cubicBezTo>
                <a:cubicBezTo>
                  <a:pt x="71" y="80"/>
                  <a:pt x="69" y="80"/>
                  <a:pt x="69" y="79"/>
                </a:cubicBezTo>
                <a:close/>
                <a:moveTo>
                  <a:pt x="90" y="97"/>
                </a:moveTo>
                <a:cubicBezTo>
                  <a:pt x="89" y="97"/>
                  <a:pt x="88" y="97"/>
                  <a:pt x="87" y="96"/>
                </a:cubicBezTo>
                <a:cubicBezTo>
                  <a:pt x="87" y="96"/>
                  <a:pt x="87" y="94"/>
                  <a:pt x="88" y="94"/>
                </a:cubicBezTo>
                <a:cubicBezTo>
                  <a:pt x="88" y="93"/>
                  <a:pt x="90" y="93"/>
                  <a:pt x="90" y="94"/>
                </a:cubicBezTo>
                <a:cubicBezTo>
                  <a:pt x="91" y="95"/>
                  <a:pt x="91" y="96"/>
                  <a:pt x="90" y="97"/>
                </a:cubicBezTo>
                <a:close/>
                <a:moveTo>
                  <a:pt x="86" y="92"/>
                </a:moveTo>
                <a:cubicBezTo>
                  <a:pt x="85" y="93"/>
                  <a:pt x="84" y="93"/>
                  <a:pt x="83" y="92"/>
                </a:cubicBezTo>
                <a:cubicBezTo>
                  <a:pt x="83" y="91"/>
                  <a:pt x="83" y="90"/>
                  <a:pt x="84" y="89"/>
                </a:cubicBezTo>
                <a:cubicBezTo>
                  <a:pt x="84" y="89"/>
                  <a:pt x="86" y="89"/>
                  <a:pt x="86" y="89"/>
                </a:cubicBezTo>
                <a:cubicBezTo>
                  <a:pt x="87" y="90"/>
                  <a:pt x="87" y="92"/>
                  <a:pt x="86" y="92"/>
                </a:cubicBezTo>
                <a:close/>
                <a:moveTo>
                  <a:pt x="82" y="88"/>
                </a:moveTo>
                <a:cubicBezTo>
                  <a:pt x="81" y="89"/>
                  <a:pt x="80" y="89"/>
                  <a:pt x="79" y="88"/>
                </a:cubicBezTo>
                <a:cubicBezTo>
                  <a:pt x="79" y="87"/>
                  <a:pt x="79" y="86"/>
                  <a:pt x="80" y="85"/>
                </a:cubicBezTo>
                <a:cubicBezTo>
                  <a:pt x="80" y="84"/>
                  <a:pt x="82" y="84"/>
                  <a:pt x="82" y="85"/>
                </a:cubicBezTo>
                <a:cubicBezTo>
                  <a:pt x="83" y="86"/>
                  <a:pt x="83" y="87"/>
                  <a:pt x="82" y="88"/>
                </a:cubicBezTo>
                <a:close/>
                <a:moveTo>
                  <a:pt x="97" y="94"/>
                </a:moveTo>
                <a:cubicBezTo>
                  <a:pt x="96" y="95"/>
                  <a:pt x="95" y="95"/>
                  <a:pt x="94" y="94"/>
                </a:cubicBezTo>
                <a:cubicBezTo>
                  <a:pt x="93" y="93"/>
                  <a:pt x="93" y="92"/>
                  <a:pt x="94" y="91"/>
                </a:cubicBezTo>
                <a:cubicBezTo>
                  <a:pt x="95" y="91"/>
                  <a:pt x="96" y="91"/>
                  <a:pt x="97" y="92"/>
                </a:cubicBezTo>
                <a:cubicBezTo>
                  <a:pt x="98" y="92"/>
                  <a:pt x="98" y="94"/>
                  <a:pt x="97" y="94"/>
                </a:cubicBezTo>
                <a:close/>
                <a:moveTo>
                  <a:pt x="93" y="90"/>
                </a:moveTo>
                <a:cubicBezTo>
                  <a:pt x="92" y="91"/>
                  <a:pt x="91" y="91"/>
                  <a:pt x="90" y="90"/>
                </a:cubicBezTo>
                <a:cubicBezTo>
                  <a:pt x="89" y="89"/>
                  <a:pt x="89" y="88"/>
                  <a:pt x="90" y="87"/>
                </a:cubicBezTo>
                <a:cubicBezTo>
                  <a:pt x="91" y="86"/>
                  <a:pt x="92" y="86"/>
                  <a:pt x="93" y="87"/>
                </a:cubicBezTo>
                <a:cubicBezTo>
                  <a:pt x="94" y="88"/>
                  <a:pt x="94" y="89"/>
                  <a:pt x="93" y="90"/>
                </a:cubicBezTo>
                <a:close/>
                <a:moveTo>
                  <a:pt x="89" y="86"/>
                </a:moveTo>
                <a:cubicBezTo>
                  <a:pt x="88" y="87"/>
                  <a:pt x="87" y="86"/>
                  <a:pt x="86" y="86"/>
                </a:cubicBezTo>
                <a:cubicBezTo>
                  <a:pt x="85" y="85"/>
                  <a:pt x="85" y="84"/>
                  <a:pt x="86" y="83"/>
                </a:cubicBezTo>
                <a:cubicBezTo>
                  <a:pt x="87" y="82"/>
                  <a:pt x="88" y="82"/>
                  <a:pt x="89" y="83"/>
                </a:cubicBezTo>
                <a:cubicBezTo>
                  <a:pt x="90" y="84"/>
                  <a:pt x="90" y="85"/>
                  <a:pt x="89" y="86"/>
                </a:cubicBezTo>
                <a:close/>
                <a:moveTo>
                  <a:pt x="85" y="81"/>
                </a:moveTo>
                <a:cubicBezTo>
                  <a:pt x="84" y="82"/>
                  <a:pt x="83" y="82"/>
                  <a:pt x="82" y="81"/>
                </a:cubicBezTo>
                <a:cubicBezTo>
                  <a:pt x="81" y="81"/>
                  <a:pt x="81" y="79"/>
                  <a:pt x="82" y="79"/>
                </a:cubicBezTo>
                <a:cubicBezTo>
                  <a:pt x="83" y="78"/>
                  <a:pt x="84" y="78"/>
                  <a:pt x="85" y="79"/>
                </a:cubicBezTo>
                <a:cubicBezTo>
                  <a:pt x="86" y="79"/>
                  <a:pt x="86" y="81"/>
                  <a:pt x="85" y="81"/>
                </a:cubicBezTo>
                <a:close/>
                <a:moveTo>
                  <a:pt x="100" y="88"/>
                </a:moveTo>
                <a:cubicBezTo>
                  <a:pt x="99" y="89"/>
                  <a:pt x="98" y="89"/>
                  <a:pt x="97" y="88"/>
                </a:cubicBezTo>
                <a:cubicBezTo>
                  <a:pt x="96" y="87"/>
                  <a:pt x="96" y="86"/>
                  <a:pt x="97" y="85"/>
                </a:cubicBezTo>
                <a:cubicBezTo>
                  <a:pt x="98" y="84"/>
                  <a:pt x="99" y="84"/>
                  <a:pt x="100" y="85"/>
                </a:cubicBezTo>
                <a:cubicBezTo>
                  <a:pt x="101" y="86"/>
                  <a:pt x="101" y="87"/>
                  <a:pt x="100" y="88"/>
                </a:cubicBezTo>
                <a:close/>
                <a:moveTo>
                  <a:pt x="96" y="84"/>
                </a:moveTo>
                <a:cubicBezTo>
                  <a:pt x="95" y="84"/>
                  <a:pt x="94" y="84"/>
                  <a:pt x="93" y="83"/>
                </a:cubicBezTo>
                <a:cubicBezTo>
                  <a:pt x="92" y="83"/>
                  <a:pt x="92" y="81"/>
                  <a:pt x="93" y="81"/>
                </a:cubicBezTo>
                <a:cubicBezTo>
                  <a:pt x="94" y="80"/>
                  <a:pt x="95" y="80"/>
                  <a:pt x="96" y="81"/>
                </a:cubicBezTo>
                <a:cubicBezTo>
                  <a:pt x="97" y="82"/>
                  <a:pt x="97" y="83"/>
                  <a:pt x="96" y="84"/>
                </a:cubicBezTo>
                <a:close/>
                <a:moveTo>
                  <a:pt x="92" y="79"/>
                </a:moveTo>
                <a:cubicBezTo>
                  <a:pt x="91" y="80"/>
                  <a:pt x="90" y="80"/>
                  <a:pt x="89" y="79"/>
                </a:cubicBezTo>
                <a:cubicBezTo>
                  <a:pt x="88" y="78"/>
                  <a:pt x="88" y="77"/>
                  <a:pt x="89" y="76"/>
                </a:cubicBezTo>
                <a:cubicBezTo>
                  <a:pt x="90" y="76"/>
                  <a:pt x="91" y="76"/>
                  <a:pt x="92" y="76"/>
                </a:cubicBezTo>
                <a:cubicBezTo>
                  <a:pt x="93" y="77"/>
                  <a:pt x="93" y="79"/>
                  <a:pt x="92" y="79"/>
                </a:cubicBezTo>
                <a:close/>
                <a:moveTo>
                  <a:pt x="84" y="68"/>
                </a:moveTo>
                <a:cubicBezTo>
                  <a:pt x="83" y="69"/>
                  <a:pt x="82" y="69"/>
                  <a:pt x="81" y="68"/>
                </a:cubicBezTo>
                <a:cubicBezTo>
                  <a:pt x="80" y="67"/>
                  <a:pt x="80" y="66"/>
                  <a:pt x="81" y="65"/>
                </a:cubicBezTo>
                <a:cubicBezTo>
                  <a:pt x="82" y="64"/>
                  <a:pt x="83" y="64"/>
                  <a:pt x="84" y="65"/>
                </a:cubicBezTo>
                <a:cubicBezTo>
                  <a:pt x="85" y="66"/>
                  <a:pt x="85" y="67"/>
                  <a:pt x="84" y="68"/>
                </a:cubicBezTo>
                <a:close/>
                <a:moveTo>
                  <a:pt x="102" y="81"/>
                </a:moveTo>
                <a:cubicBezTo>
                  <a:pt x="102" y="82"/>
                  <a:pt x="100" y="82"/>
                  <a:pt x="100" y="81"/>
                </a:cubicBezTo>
                <a:cubicBezTo>
                  <a:pt x="99" y="80"/>
                  <a:pt x="99" y="79"/>
                  <a:pt x="100" y="78"/>
                </a:cubicBezTo>
                <a:cubicBezTo>
                  <a:pt x="101" y="78"/>
                  <a:pt x="102" y="78"/>
                  <a:pt x="103" y="78"/>
                </a:cubicBezTo>
                <a:cubicBezTo>
                  <a:pt x="103" y="79"/>
                  <a:pt x="103" y="81"/>
                  <a:pt x="102" y="81"/>
                </a:cubicBezTo>
                <a:close/>
                <a:moveTo>
                  <a:pt x="98" y="77"/>
                </a:moveTo>
                <a:cubicBezTo>
                  <a:pt x="98" y="78"/>
                  <a:pt x="96" y="78"/>
                  <a:pt x="96" y="77"/>
                </a:cubicBezTo>
                <a:cubicBezTo>
                  <a:pt x="95" y="76"/>
                  <a:pt x="95" y="75"/>
                  <a:pt x="96" y="74"/>
                </a:cubicBezTo>
                <a:cubicBezTo>
                  <a:pt x="97" y="73"/>
                  <a:pt x="98" y="73"/>
                  <a:pt x="99" y="74"/>
                </a:cubicBezTo>
                <a:cubicBezTo>
                  <a:pt x="99" y="75"/>
                  <a:pt x="99" y="76"/>
                  <a:pt x="98" y="77"/>
                </a:cubicBezTo>
                <a:close/>
                <a:moveTo>
                  <a:pt x="91" y="66"/>
                </a:moveTo>
                <a:cubicBezTo>
                  <a:pt x="90" y="66"/>
                  <a:pt x="89" y="66"/>
                  <a:pt x="88" y="65"/>
                </a:cubicBezTo>
                <a:cubicBezTo>
                  <a:pt x="87" y="65"/>
                  <a:pt x="87" y="63"/>
                  <a:pt x="88" y="63"/>
                </a:cubicBezTo>
                <a:cubicBezTo>
                  <a:pt x="89" y="62"/>
                  <a:pt x="90" y="62"/>
                  <a:pt x="91" y="63"/>
                </a:cubicBezTo>
                <a:cubicBezTo>
                  <a:pt x="91" y="64"/>
                  <a:pt x="91" y="65"/>
                  <a:pt x="91" y="66"/>
                </a:cubicBezTo>
                <a:close/>
                <a:moveTo>
                  <a:pt x="87" y="61"/>
                </a:moveTo>
                <a:cubicBezTo>
                  <a:pt x="86" y="62"/>
                  <a:pt x="85" y="62"/>
                  <a:pt x="84" y="61"/>
                </a:cubicBezTo>
                <a:cubicBezTo>
                  <a:pt x="83" y="60"/>
                  <a:pt x="83" y="59"/>
                  <a:pt x="84" y="58"/>
                </a:cubicBezTo>
                <a:cubicBezTo>
                  <a:pt x="85" y="58"/>
                  <a:pt x="86" y="58"/>
                  <a:pt x="87" y="58"/>
                </a:cubicBezTo>
                <a:cubicBezTo>
                  <a:pt x="88" y="59"/>
                  <a:pt x="87" y="61"/>
                  <a:pt x="87" y="61"/>
                </a:cubicBezTo>
                <a:close/>
                <a:moveTo>
                  <a:pt x="105" y="75"/>
                </a:moveTo>
                <a:cubicBezTo>
                  <a:pt x="104" y="76"/>
                  <a:pt x="103" y="75"/>
                  <a:pt x="102" y="75"/>
                </a:cubicBezTo>
                <a:cubicBezTo>
                  <a:pt x="102" y="74"/>
                  <a:pt x="102" y="73"/>
                  <a:pt x="102" y="72"/>
                </a:cubicBezTo>
                <a:cubicBezTo>
                  <a:pt x="103" y="71"/>
                  <a:pt x="105" y="71"/>
                  <a:pt x="105" y="72"/>
                </a:cubicBezTo>
                <a:cubicBezTo>
                  <a:pt x="106" y="73"/>
                  <a:pt x="106" y="74"/>
                  <a:pt x="105" y="75"/>
                </a:cubicBezTo>
                <a:close/>
                <a:moveTo>
                  <a:pt x="97" y="63"/>
                </a:moveTo>
                <a:cubicBezTo>
                  <a:pt x="97" y="64"/>
                  <a:pt x="95" y="64"/>
                  <a:pt x="94" y="63"/>
                </a:cubicBezTo>
                <a:cubicBezTo>
                  <a:pt x="94" y="62"/>
                  <a:pt x="94" y="61"/>
                  <a:pt x="95" y="60"/>
                </a:cubicBezTo>
                <a:cubicBezTo>
                  <a:pt x="95" y="60"/>
                  <a:pt x="97" y="60"/>
                  <a:pt x="97" y="61"/>
                </a:cubicBezTo>
                <a:cubicBezTo>
                  <a:pt x="98" y="61"/>
                  <a:pt x="98" y="63"/>
                  <a:pt x="97" y="63"/>
                </a:cubicBezTo>
                <a:close/>
                <a:moveTo>
                  <a:pt x="93" y="59"/>
                </a:moveTo>
                <a:cubicBezTo>
                  <a:pt x="93" y="60"/>
                  <a:pt x="91" y="60"/>
                  <a:pt x="91" y="59"/>
                </a:cubicBezTo>
                <a:cubicBezTo>
                  <a:pt x="90" y="58"/>
                  <a:pt x="90" y="57"/>
                  <a:pt x="91" y="56"/>
                </a:cubicBezTo>
                <a:cubicBezTo>
                  <a:pt x="91" y="55"/>
                  <a:pt x="93" y="55"/>
                  <a:pt x="93" y="56"/>
                </a:cubicBezTo>
                <a:cubicBezTo>
                  <a:pt x="94" y="57"/>
                  <a:pt x="94" y="58"/>
                  <a:pt x="93" y="59"/>
                </a:cubicBezTo>
                <a:close/>
                <a:moveTo>
                  <a:pt x="89" y="55"/>
                </a:moveTo>
                <a:cubicBezTo>
                  <a:pt x="89" y="56"/>
                  <a:pt x="87" y="56"/>
                  <a:pt x="87" y="55"/>
                </a:cubicBezTo>
                <a:cubicBezTo>
                  <a:pt x="86" y="54"/>
                  <a:pt x="86" y="53"/>
                  <a:pt x="87" y="52"/>
                </a:cubicBezTo>
                <a:cubicBezTo>
                  <a:pt x="87" y="51"/>
                  <a:pt x="89" y="51"/>
                  <a:pt x="89" y="52"/>
                </a:cubicBezTo>
                <a:cubicBezTo>
                  <a:pt x="90" y="53"/>
                  <a:pt x="90" y="54"/>
                  <a:pt x="89" y="55"/>
                </a:cubicBezTo>
                <a:close/>
                <a:moveTo>
                  <a:pt x="104" y="61"/>
                </a:moveTo>
                <a:cubicBezTo>
                  <a:pt x="103" y="62"/>
                  <a:pt x="102" y="62"/>
                  <a:pt x="101" y="61"/>
                </a:cubicBezTo>
                <a:cubicBezTo>
                  <a:pt x="100" y="60"/>
                  <a:pt x="101" y="59"/>
                  <a:pt x="101" y="58"/>
                </a:cubicBezTo>
                <a:cubicBezTo>
                  <a:pt x="102" y="57"/>
                  <a:pt x="103" y="58"/>
                  <a:pt x="104" y="58"/>
                </a:cubicBezTo>
                <a:cubicBezTo>
                  <a:pt x="105" y="59"/>
                  <a:pt x="105" y="60"/>
                  <a:pt x="104" y="61"/>
                </a:cubicBezTo>
                <a:close/>
                <a:moveTo>
                  <a:pt x="100" y="57"/>
                </a:moveTo>
                <a:cubicBezTo>
                  <a:pt x="99" y="58"/>
                  <a:pt x="98" y="58"/>
                  <a:pt x="97" y="57"/>
                </a:cubicBezTo>
                <a:cubicBezTo>
                  <a:pt x="96" y="56"/>
                  <a:pt x="97" y="55"/>
                  <a:pt x="97" y="54"/>
                </a:cubicBezTo>
                <a:cubicBezTo>
                  <a:pt x="98" y="53"/>
                  <a:pt x="99" y="53"/>
                  <a:pt x="100" y="54"/>
                </a:cubicBezTo>
                <a:cubicBezTo>
                  <a:pt x="101" y="55"/>
                  <a:pt x="101" y="56"/>
                  <a:pt x="100" y="57"/>
                </a:cubicBezTo>
                <a:close/>
                <a:moveTo>
                  <a:pt x="96" y="53"/>
                </a:moveTo>
                <a:cubicBezTo>
                  <a:pt x="95" y="53"/>
                  <a:pt x="94" y="53"/>
                  <a:pt x="93" y="52"/>
                </a:cubicBezTo>
                <a:cubicBezTo>
                  <a:pt x="93" y="52"/>
                  <a:pt x="93" y="50"/>
                  <a:pt x="93" y="50"/>
                </a:cubicBezTo>
                <a:cubicBezTo>
                  <a:pt x="94" y="49"/>
                  <a:pt x="95" y="49"/>
                  <a:pt x="96" y="50"/>
                </a:cubicBezTo>
                <a:cubicBezTo>
                  <a:pt x="97" y="51"/>
                  <a:pt x="97" y="52"/>
                  <a:pt x="96" y="53"/>
                </a:cubicBezTo>
                <a:close/>
                <a:moveTo>
                  <a:pt x="92" y="48"/>
                </a:moveTo>
                <a:cubicBezTo>
                  <a:pt x="91" y="49"/>
                  <a:pt x="90" y="49"/>
                  <a:pt x="89" y="48"/>
                </a:cubicBezTo>
                <a:cubicBezTo>
                  <a:pt x="89" y="47"/>
                  <a:pt x="89" y="46"/>
                  <a:pt x="89" y="45"/>
                </a:cubicBezTo>
                <a:cubicBezTo>
                  <a:pt x="90" y="45"/>
                  <a:pt x="91" y="45"/>
                  <a:pt x="92" y="45"/>
                </a:cubicBezTo>
                <a:cubicBezTo>
                  <a:pt x="93" y="46"/>
                  <a:pt x="93" y="48"/>
                  <a:pt x="92" y="48"/>
                </a:cubicBezTo>
                <a:close/>
                <a:moveTo>
                  <a:pt x="116" y="65"/>
                </a:moveTo>
                <a:cubicBezTo>
                  <a:pt x="115" y="65"/>
                  <a:pt x="114" y="65"/>
                  <a:pt x="114" y="64"/>
                </a:cubicBezTo>
                <a:cubicBezTo>
                  <a:pt x="113" y="64"/>
                  <a:pt x="113" y="62"/>
                  <a:pt x="113" y="62"/>
                </a:cubicBezTo>
                <a:cubicBezTo>
                  <a:pt x="114" y="61"/>
                  <a:pt x="115" y="61"/>
                  <a:pt x="116" y="62"/>
                </a:cubicBezTo>
                <a:cubicBezTo>
                  <a:pt x="117" y="63"/>
                  <a:pt x="117" y="64"/>
                  <a:pt x="116" y="65"/>
                </a:cubicBezTo>
                <a:close/>
                <a:moveTo>
                  <a:pt x="107" y="55"/>
                </a:moveTo>
                <a:cubicBezTo>
                  <a:pt x="106" y="55"/>
                  <a:pt x="105" y="55"/>
                  <a:pt x="104" y="55"/>
                </a:cubicBezTo>
                <a:cubicBezTo>
                  <a:pt x="103" y="54"/>
                  <a:pt x="103" y="52"/>
                  <a:pt x="104" y="52"/>
                </a:cubicBezTo>
                <a:cubicBezTo>
                  <a:pt x="105" y="51"/>
                  <a:pt x="106" y="51"/>
                  <a:pt x="107" y="52"/>
                </a:cubicBezTo>
                <a:cubicBezTo>
                  <a:pt x="108" y="53"/>
                  <a:pt x="108" y="54"/>
                  <a:pt x="107" y="55"/>
                </a:cubicBezTo>
                <a:close/>
                <a:moveTo>
                  <a:pt x="103" y="50"/>
                </a:moveTo>
                <a:cubicBezTo>
                  <a:pt x="102" y="51"/>
                  <a:pt x="101" y="51"/>
                  <a:pt x="100" y="50"/>
                </a:cubicBezTo>
                <a:cubicBezTo>
                  <a:pt x="99" y="49"/>
                  <a:pt x="99" y="48"/>
                  <a:pt x="100" y="47"/>
                </a:cubicBezTo>
                <a:cubicBezTo>
                  <a:pt x="101" y="47"/>
                  <a:pt x="102" y="47"/>
                  <a:pt x="103" y="47"/>
                </a:cubicBezTo>
                <a:cubicBezTo>
                  <a:pt x="104" y="48"/>
                  <a:pt x="104" y="50"/>
                  <a:pt x="103" y="50"/>
                </a:cubicBezTo>
                <a:close/>
                <a:moveTo>
                  <a:pt x="99" y="46"/>
                </a:moveTo>
                <a:cubicBezTo>
                  <a:pt x="98" y="47"/>
                  <a:pt x="97" y="47"/>
                  <a:pt x="96" y="46"/>
                </a:cubicBezTo>
                <a:cubicBezTo>
                  <a:pt x="95" y="45"/>
                  <a:pt x="95" y="44"/>
                  <a:pt x="96" y="43"/>
                </a:cubicBezTo>
                <a:cubicBezTo>
                  <a:pt x="97" y="42"/>
                  <a:pt x="98" y="42"/>
                  <a:pt x="99" y="43"/>
                </a:cubicBezTo>
                <a:cubicBezTo>
                  <a:pt x="100" y="44"/>
                  <a:pt x="100" y="45"/>
                  <a:pt x="99" y="46"/>
                </a:cubicBezTo>
                <a:close/>
                <a:moveTo>
                  <a:pt x="122" y="63"/>
                </a:moveTo>
                <a:cubicBezTo>
                  <a:pt x="121" y="64"/>
                  <a:pt x="120" y="64"/>
                  <a:pt x="119" y="63"/>
                </a:cubicBezTo>
                <a:cubicBezTo>
                  <a:pt x="119" y="62"/>
                  <a:pt x="119" y="61"/>
                  <a:pt x="119" y="60"/>
                </a:cubicBezTo>
                <a:cubicBezTo>
                  <a:pt x="120" y="60"/>
                  <a:pt x="121" y="60"/>
                  <a:pt x="122" y="61"/>
                </a:cubicBezTo>
                <a:cubicBezTo>
                  <a:pt x="122" y="62"/>
                  <a:pt x="122" y="63"/>
                  <a:pt x="122" y="63"/>
                </a:cubicBezTo>
                <a:close/>
                <a:moveTo>
                  <a:pt x="118" y="59"/>
                </a:moveTo>
                <a:cubicBezTo>
                  <a:pt x="118" y="59"/>
                  <a:pt x="116" y="59"/>
                  <a:pt x="116" y="58"/>
                </a:cubicBezTo>
                <a:cubicBezTo>
                  <a:pt x="115" y="57"/>
                  <a:pt x="115" y="56"/>
                  <a:pt x="116" y="56"/>
                </a:cubicBezTo>
                <a:cubicBezTo>
                  <a:pt x="116" y="55"/>
                  <a:pt x="117" y="55"/>
                  <a:pt x="118" y="56"/>
                </a:cubicBezTo>
                <a:cubicBezTo>
                  <a:pt x="119" y="57"/>
                  <a:pt x="119" y="58"/>
                  <a:pt x="118" y="59"/>
                </a:cubicBezTo>
                <a:close/>
                <a:moveTo>
                  <a:pt x="110" y="48"/>
                </a:moveTo>
                <a:cubicBezTo>
                  <a:pt x="109" y="49"/>
                  <a:pt x="107" y="49"/>
                  <a:pt x="107" y="48"/>
                </a:cubicBezTo>
                <a:cubicBezTo>
                  <a:pt x="106" y="47"/>
                  <a:pt x="106" y="46"/>
                  <a:pt x="107" y="45"/>
                </a:cubicBezTo>
                <a:cubicBezTo>
                  <a:pt x="108" y="44"/>
                  <a:pt x="109" y="44"/>
                  <a:pt x="110" y="45"/>
                </a:cubicBezTo>
                <a:cubicBezTo>
                  <a:pt x="110" y="46"/>
                  <a:pt x="110" y="47"/>
                  <a:pt x="110" y="48"/>
                </a:cubicBezTo>
                <a:close/>
                <a:moveTo>
                  <a:pt x="106" y="44"/>
                </a:moveTo>
                <a:cubicBezTo>
                  <a:pt x="105" y="45"/>
                  <a:pt x="103" y="45"/>
                  <a:pt x="103" y="44"/>
                </a:cubicBezTo>
                <a:cubicBezTo>
                  <a:pt x="102" y="43"/>
                  <a:pt x="102" y="42"/>
                  <a:pt x="103" y="41"/>
                </a:cubicBezTo>
                <a:cubicBezTo>
                  <a:pt x="104" y="40"/>
                  <a:pt x="105" y="40"/>
                  <a:pt x="106" y="41"/>
                </a:cubicBezTo>
                <a:cubicBezTo>
                  <a:pt x="106" y="42"/>
                  <a:pt x="106" y="43"/>
                  <a:pt x="106" y="44"/>
                </a:cubicBezTo>
                <a:close/>
                <a:moveTo>
                  <a:pt x="123" y="55"/>
                </a:moveTo>
                <a:cubicBezTo>
                  <a:pt x="124" y="56"/>
                  <a:pt x="124" y="57"/>
                  <a:pt x="123" y="58"/>
                </a:cubicBezTo>
                <a:cubicBezTo>
                  <a:pt x="123" y="58"/>
                  <a:pt x="122" y="58"/>
                  <a:pt x="121" y="57"/>
                </a:cubicBezTo>
                <a:cubicBezTo>
                  <a:pt x="121" y="56"/>
                  <a:pt x="121" y="55"/>
                  <a:pt x="121" y="55"/>
                </a:cubicBezTo>
                <a:cubicBezTo>
                  <a:pt x="122" y="54"/>
                  <a:pt x="123" y="54"/>
                  <a:pt x="123" y="55"/>
                </a:cubicBezTo>
                <a:close/>
                <a:moveTo>
                  <a:pt x="120" y="53"/>
                </a:moveTo>
                <a:cubicBezTo>
                  <a:pt x="120" y="54"/>
                  <a:pt x="118" y="53"/>
                  <a:pt x="118" y="52"/>
                </a:cubicBezTo>
                <a:cubicBezTo>
                  <a:pt x="117" y="52"/>
                  <a:pt x="117" y="50"/>
                  <a:pt x="118" y="50"/>
                </a:cubicBezTo>
                <a:cubicBezTo>
                  <a:pt x="118" y="49"/>
                  <a:pt x="119" y="49"/>
                  <a:pt x="120" y="50"/>
                </a:cubicBezTo>
                <a:cubicBezTo>
                  <a:pt x="121" y="51"/>
                  <a:pt x="121" y="52"/>
                  <a:pt x="120" y="53"/>
                </a:cubicBezTo>
                <a:close/>
                <a:moveTo>
                  <a:pt x="112" y="42"/>
                </a:moveTo>
                <a:cubicBezTo>
                  <a:pt x="111" y="42"/>
                  <a:pt x="110" y="42"/>
                  <a:pt x="109" y="41"/>
                </a:cubicBezTo>
                <a:cubicBezTo>
                  <a:pt x="109" y="41"/>
                  <a:pt x="109" y="39"/>
                  <a:pt x="110" y="39"/>
                </a:cubicBezTo>
                <a:cubicBezTo>
                  <a:pt x="110" y="38"/>
                  <a:pt x="112" y="38"/>
                  <a:pt x="112" y="39"/>
                </a:cubicBezTo>
                <a:cubicBezTo>
                  <a:pt x="113" y="40"/>
                  <a:pt x="113" y="41"/>
                  <a:pt x="112" y="42"/>
                </a:cubicBezTo>
                <a:close/>
                <a:moveTo>
                  <a:pt x="122" y="48"/>
                </a:moveTo>
                <a:cubicBezTo>
                  <a:pt x="121" y="48"/>
                  <a:pt x="120" y="48"/>
                  <a:pt x="119" y="47"/>
                </a:cubicBezTo>
                <a:cubicBezTo>
                  <a:pt x="119" y="46"/>
                  <a:pt x="119" y="45"/>
                  <a:pt x="119" y="44"/>
                </a:cubicBezTo>
                <a:cubicBezTo>
                  <a:pt x="120" y="44"/>
                  <a:pt x="121" y="44"/>
                  <a:pt x="122" y="45"/>
                </a:cubicBezTo>
                <a:cubicBezTo>
                  <a:pt x="122" y="46"/>
                  <a:pt x="122" y="47"/>
                  <a:pt x="122" y="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3963" y="186267"/>
            <a:ext cx="39853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blipFill>
                  <a:blip r:embed="rId4"/>
                  <a:stretch>
                    <a:fillRect/>
                  </a:stretch>
                </a:blipFill>
                <a:cs typeface="+mn-ea"/>
              </a:rPr>
              <a:t>Anhui Cuisine</a:t>
            </a:r>
            <a:endParaRPr lang="zh-CN" altLang="en-US" sz="4800" dirty="0">
              <a:blipFill>
                <a:blip r:embed="rId4"/>
                <a:stretch>
                  <a:fillRect/>
                </a:stretch>
              </a:blipFill>
              <a:cs typeface="+mn-ea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4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15a0920e5502105153c38c1098e8c9a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47230" y="1918880"/>
            <a:ext cx="3221838" cy="283427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5181309" y="1453950"/>
            <a:ext cx="7949800" cy="2461635"/>
            <a:chOff x="4180181" y="130306"/>
            <a:chExt cx="7949800" cy="2461635"/>
          </a:xfrm>
        </p:grpSpPr>
        <p:sp>
          <p:nvSpPr>
            <p:cNvPr id="3" name="文本框 2"/>
            <p:cNvSpPr txBox="1"/>
            <p:nvPr/>
          </p:nvSpPr>
          <p:spPr>
            <a:xfrm>
              <a:off x="4180181" y="1483945"/>
              <a:ext cx="7949800" cy="11079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6600" dirty="0" smtClean="0">
                  <a:blipFill>
                    <a:blip r:embed="rId3"/>
                    <a:stretch>
                      <a:fillRect/>
                    </a:stretch>
                  </a:blipFill>
                  <a:cs typeface="+mn-ea"/>
                  <a:sym typeface="+mn-lt"/>
                </a:rPr>
                <a:t>THANKS</a:t>
              </a:r>
              <a:endParaRPr lang="en-US" sz="6600" dirty="0">
                <a:blipFill>
                  <a:blip r:embed="rId3"/>
                  <a:stretch>
                    <a:fillRect/>
                  </a:stretch>
                </a:blipFill>
                <a:cs typeface="+mn-ea"/>
                <a:sym typeface="+mn-lt"/>
              </a:endParaRPr>
            </a:p>
          </p:txBody>
        </p:sp>
        <p:pic>
          <p:nvPicPr>
            <p:cNvPr id="5" name="图片 4" descr="9176b85f64fe124ffec744fd51627c0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133500" y="130306"/>
              <a:ext cx="1314813" cy="1717785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7124991" y="4285171"/>
            <a:ext cx="3315036" cy="58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 smtClean="0">
                <a:cs typeface="+mn-ea"/>
                <a:sym typeface="+mn-lt"/>
              </a:rPr>
              <a:t>汇报</a:t>
            </a:r>
            <a:r>
              <a:rPr lang="zh-CN" altLang="en-US" sz="2400" dirty="0">
                <a:cs typeface="+mn-ea"/>
                <a:sym typeface="+mn-lt"/>
              </a:rPr>
              <a:t>人</a:t>
            </a:r>
            <a:r>
              <a:rPr lang="zh-CN" altLang="en-US" sz="2400" dirty="0" smtClean="0">
                <a:cs typeface="+mn-ea"/>
                <a:sym typeface="+mn-lt"/>
              </a:rPr>
              <a:t>：</a:t>
            </a:r>
            <a:r>
              <a:rPr lang="zh-CN" altLang="en-US" sz="2400" dirty="0">
                <a:cs typeface="+mn-ea"/>
                <a:sym typeface="+mn-lt"/>
              </a:rPr>
              <a:t>张敏杰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51207" y="5054890"/>
            <a:ext cx="38779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600" dirty="0">
                <a:cs typeface="+mn-ea"/>
              </a:rPr>
              <a:t>内容来源：教材、豆包、百</a:t>
            </a:r>
            <a:r>
              <a:rPr lang="zh-CN" altLang="en-US" sz="1600" dirty="0" smtClean="0">
                <a:cs typeface="+mn-ea"/>
              </a:rPr>
              <a:t>度、日常生活</a:t>
            </a:r>
            <a:endParaRPr lang="en-US" altLang="zh-CN" sz="1600" dirty="0">
              <a:cs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600" dirty="0">
                <a:cs typeface="+mn-ea"/>
              </a:rPr>
              <a:t>模板来源：小红书</a:t>
            </a:r>
            <a:endParaRPr lang="en-US" altLang="zh-CN" sz="1600" dirty="0">
              <a:cs typeface="+mn-ea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组合 48"/>
          <p:cNvGrpSpPr/>
          <p:nvPr/>
        </p:nvGrpSpPr>
        <p:grpSpPr>
          <a:xfrm>
            <a:off x="3311983" y="16589"/>
            <a:ext cx="5744229" cy="2527655"/>
            <a:chOff x="4912805" y="-118528"/>
            <a:chExt cx="2667816" cy="2527655"/>
          </a:xfrm>
        </p:grpSpPr>
        <p:sp useBgFill="1">
          <p:nvSpPr>
            <p:cNvPr id="46" name="椭圆 45"/>
            <p:cNvSpPr/>
            <p:nvPr/>
          </p:nvSpPr>
          <p:spPr>
            <a:xfrm>
              <a:off x="5277288" y="-118528"/>
              <a:ext cx="1906828" cy="127635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4912805" y="100803"/>
              <a:ext cx="2667816" cy="230832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7200" dirty="0" smtClean="0">
                  <a:blipFill>
                    <a:blip r:embed="rId2"/>
                    <a:stretch>
                      <a:fillRect/>
                    </a:stretch>
                  </a:blipFill>
                  <a:cs typeface="+mn-ea"/>
                  <a:sym typeface="+mn-lt"/>
                </a:rPr>
                <a:t>Contents</a:t>
              </a:r>
              <a:endParaRPr lang="zh-CN" altLang="en-US" sz="7200" dirty="0">
                <a:blipFill>
                  <a:blip r:embed="rId2"/>
                  <a:stretch>
                    <a:fillRect/>
                  </a:stretch>
                </a:blipFill>
                <a:cs typeface="+mn-ea"/>
                <a:sym typeface="+mn-lt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2582379" y="2948908"/>
            <a:ext cx="543739" cy="954107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ED7D31"/>
                </a:solidFill>
                <a:cs typeface="+mn-ea"/>
                <a:sym typeface="+mn-lt"/>
              </a:rPr>
              <a:t>鲁</a:t>
            </a:r>
            <a:endParaRPr lang="en-US" altLang="zh-CN" sz="2800" dirty="0">
              <a:solidFill>
                <a:srgbClr val="ED7D3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2800" dirty="0">
                <a:solidFill>
                  <a:srgbClr val="ED7D31"/>
                </a:solidFill>
                <a:cs typeface="+mn-ea"/>
                <a:sym typeface="+mn-lt"/>
              </a:rPr>
              <a:t>菜</a:t>
            </a:r>
          </a:p>
        </p:txBody>
      </p:sp>
      <p:sp>
        <p:nvSpPr>
          <p:cNvPr id="13" name="矩形 12"/>
          <p:cNvSpPr/>
          <p:nvPr/>
        </p:nvSpPr>
        <p:spPr>
          <a:xfrm>
            <a:off x="4864876" y="2968108"/>
            <a:ext cx="543739" cy="954107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ED7D31"/>
                </a:solidFill>
                <a:cs typeface="+mn-ea"/>
                <a:sym typeface="+mn-lt"/>
              </a:rPr>
              <a:t>川</a:t>
            </a:r>
            <a:endParaRPr lang="en-US" altLang="zh-CN" sz="2800" dirty="0">
              <a:solidFill>
                <a:srgbClr val="ED7D3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2800" dirty="0">
                <a:solidFill>
                  <a:srgbClr val="ED7D31"/>
                </a:solidFill>
                <a:cs typeface="+mn-ea"/>
                <a:sym typeface="+mn-lt"/>
              </a:rPr>
              <a:t>菜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6969" y="1645919"/>
            <a:ext cx="1259556" cy="1223657"/>
          </a:xfrm>
          <a:prstGeom prst="ellipse">
            <a:avLst/>
          </a:prstGeom>
          <a:ln w="50800">
            <a:solidFill>
              <a:schemeClr val="accent2"/>
            </a:solidFill>
          </a:ln>
          <a:effectLst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7497" y="1617344"/>
            <a:ext cx="1260749" cy="1256281"/>
          </a:xfrm>
          <a:prstGeom prst="ellipse">
            <a:avLst/>
          </a:prstGeom>
          <a:ln w="50800">
            <a:solidFill>
              <a:schemeClr val="accent2"/>
            </a:solidFill>
          </a:ln>
          <a:effectLst/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9629" y="1686753"/>
            <a:ext cx="1243552" cy="1215447"/>
          </a:xfrm>
          <a:prstGeom prst="ellipse">
            <a:avLst/>
          </a:prstGeom>
          <a:ln w="50800">
            <a:solidFill>
              <a:schemeClr val="accent2"/>
            </a:solidFill>
          </a:ln>
        </p:spPr>
      </p:pic>
      <p:sp>
        <p:nvSpPr>
          <p:cNvPr id="18" name="矩形 17"/>
          <p:cNvSpPr/>
          <p:nvPr/>
        </p:nvSpPr>
        <p:spPr>
          <a:xfrm>
            <a:off x="7154222" y="2987158"/>
            <a:ext cx="543739" cy="954107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ED7D31"/>
                </a:solidFill>
                <a:cs typeface="+mn-ea"/>
                <a:sym typeface="+mn-lt"/>
              </a:rPr>
              <a:t>粤</a:t>
            </a:r>
            <a:endParaRPr lang="en-US" altLang="zh-CN" sz="2800" dirty="0">
              <a:solidFill>
                <a:srgbClr val="ED7D3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2800" dirty="0">
                <a:solidFill>
                  <a:srgbClr val="ED7D31"/>
                </a:solidFill>
                <a:cs typeface="+mn-ea"/>
                <a:sym typeface="+mn-lt"/>
              </a:rPr>
              <a:t>菜</a:t>
            </a:r>
            <a:endParaRPr lang="en-US" altLang="zh-CN" sz="2800" dirty="0">
              <a:solidFill>
                <a:srgbClr val="ED7D31"/>
              </a:solidFill>
              <a:cs typeface="+mn-ea"/>
              <a:sym typeface="+mn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9342073" y="3034782"/>
            <a:ext cx="707295" cy="95410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solidFill>
                  <a:srgbClr val="ED7D31"/>
                </a:solidFill>
                <a:cs typeface="+mn-ea"/>
                <a:sym typeface="+mn-lt"/>
              </a:rPr>
              <a:t>苏菜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4977" y="1721266"/>
            <a:ext cx="1226252" cy="1196000"/>
          </a:xfrm>
          <a:prstGeom prst="ellipse">
            <a:avLst/>
          </a:prstGeom>
          <a:ln w="50800">
            <a:solidFill>
              <a:schemeClr val="accent2"/>
            </a:solidFill>
          </a:ln>
        </p:spPr>
      </p:pic>
      <p:sp>
        <p:nvSpPr>
          <p:cNvPr id="24" name="矩形 23"/>
          <p:cNvSpPr/>
          <p:nvPr/>
        </p:nvSpPr>
        <p:spPr>
          <a:xfrm>
            <a:off x="2552380" y="5384545"/>
            <a:ext cx="543739" cy="954107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ED7D31"/>
                </a:solidFill>
                <a:cs typeface="+mn-ea"/>
                <a:sym typeface="+mn-lt"/>
              </a:rPr>
              <a:t>浙</a:t>
            </a:r>
            <a:endParaRPr lang="en-US" altLang="zh-CN" sz="2800" dirty="0">
              <a:solidFill>
                <a:srgbClr val="ED7D3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2800" dirty="0">
                <a:solidFill>
                  <a:srgbClr val="ED7D31"/>
                </a:solidFill>
                <a:cs typeface="+mn-ea"/>
                <a:sym typeface="+mn-lt"/>
              </a:rPr>
              <a:t>菜</a:t>
            </a:r>
          </a:p>
        </p:txBody>
      </p:sp>
      <p:sp>
        <p:nvSpPr>
          <p:cNvPr id="25" name="矩形 24"/>
          <p:cNvSpPr/>
          <p:nvPr/>
        </p:nvSpPr>
        <p:spPr>
          <a:xfrm>
            <a:off x="4792625" y="5438512"/>
            <a:ext cx="707295" cy="95410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solidFill>
                  <a:srgbClr val="ED7D31"/>
                </a:solidFill>
                <a:cs typeface="+mn-ea"/>
                <a:sym typeface="+mn-lt"/>
              </a:rPr>
              <a:t>闽菜</a:t>
            </a: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1827" y="4084511"/>
            <a:ext cx="1284848" cy="1245573"/>
          </a:xfrm>
          <a:prstGeom prst="ellipse">
            <a:avLst/>
          </a:prstGeom>
          <a:ln w="50800">
            <a:solidFill>
              <a:schemeClr val="accent2"/>
            </a:solidFill>
          </a:ln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8725" y="4113086"/>
            <a:ext cx="1276228" cy="1245573"/>
          </a:xfrm>
          <a:prstGeom prst="ellipse">
            <a:avLst/>
          </a:prstGeom>
          <a:ln w="50800">
            <a:solidFill>
              <a:schemeClr val="accent2"/>
            </a:solidFill>
          </a:ln>
        </p:spPr>
      </p:pic>
      <p:sp>
        <p:nvSpPr>
          <p:cNvPr id="35" name="矩形 34"/>
          <p:cNvSpPr/>
          <p:nvPr/>
        </p:nvSpPr>
        <p:spPr>
          <a:xfrm>
            <a:off x="7091958" y="5438512"/>
            <a:ext cx="707295" cy="95410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solidFill>
                  <a:srgbClr val="ED7D31"/>
                </a:solidFill>
                <a:cs typeface="+mn-ea"/>
                <a:sym typeface="+mn-lt"/>
              </a:rPr>
              <a:t>湘菜</a:t>
            </a: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8512" y="4113086"/>
            <a:ext cx="1280947" cy="1274939"/>
          </a:xfrm>
          <a:prstGeom prst="ellipse">
            <a:avLst/>
          </a:prstGeom>
          <a:ln w="50800">
            <a:solidFill>
              <a:schemeClr val="accent2"/>
            </a:solidFill>
          </a:ln>
        </p:spPr>
      </p:pic>
      <p:sp>
        <p:nvSpPr>
          <p:cNvPr id="40" name="矩形 39"/>
          <p:cNvSpPr/>
          <p:nvPr/>
        </p:nvSpPr>
        <p:spPr>
          <a:xfrm>
            <a:off x="9326852" y="5430977"/>
            <a:ext cx="707295" cy="95410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solidFill>
                  <a:srgbClr val="ED7D31"/>
                </a:solidFill>
                <a:cs typeface="+mn-ea"/>
                <a:sym typeface="+mn-lt"/>
              </a:rPr>
              <a:t>徽菜</a:t>
            </a: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7330" y="4115327"/>
            <a:ext cx="1286340" cy="1241089"/>
          </a:xfrm>
          <a:prstGeom prst="ellipse">
            <a:avLst/>
          </a:prstGeom>
          <a:ln w="50800">
            <a:solidFill>
              <a:schemeClr val="accent2"/>
            </a:solidFill>
          </a:ln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8" grpId="0" animBg="1"/>
      <p:bldP spid="20" grpId="0" animBg="1"/>
      <p:bldP spid="24" grpId="0" animBg="1"/>
      <p:bldP spid="25" grpId="0" animBg="1"/>
      <p:bldP spid="35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64076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blipFill>
                  <a:blip r:embed="rId2"/>
                  <a:stretch>
                    <a:fillRect/>
                  </a:stretch>
                </a:blipFill>
                <a:latin typeface="+mn-lt"/>
                <a:ea typeface="+mn-ea"/>
                <a:cs typeface="+mn-ea"/>
              </a:rPr>
              <a:t>Why Eight Cuisines?</a:t>
            </a:r>
            <a:endParaRPr lang="zh-CN" altLang="en-US" sz="5400" dirty="0">
              <a:blipFill>
                <a:blip r:embed="rId2"/>
                <a:stretch>
                  <a:fillRect/>
                </a:stretch>
              </a:blipFill>
              <a:latin typeface="+mn-lt"/>
              <a:ea typeface="+mn-ea"/>
              <a:cs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5754" y="1794938"/>
            <a:ext cx="1127757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3200" dirty="0"/>
              <a:t>China’s vast territory and diverse ethnic groups contribute to varied food cultures.</a:t>
            </a:r>
          </a:p>
          <a:p>
            <a:endParaRPr lang="en-US" altLang="zh-CN" sz="32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sz="3200" dirty="0"/>
              <a:t>Each region has its own unique ingredients, climate, and cooking styles.</a:t>
            </a:r>
          </a:p>
          <a:p>
            <a:endParaRPr lang="en-US" altLang="zh-CN" sz="32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sz="3200" dirty="0"/>
              <a:t>The eight cuisines represent the most influential and distinct culinary traditions.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995866072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2459" y="1817599"/>
            <a:ext cx="2601422" cy="2589860"/>
          </a:xfrm>
          <a:prstGeom prst="ellipse">
            <a:avLst/>
          </a:prstGeom>
          <a:ln w="50800">
            <a:solidFill>
              <a:schemeClr val="accent2"/>
            </a:solidFill>
          </a:ln>
          <a:effectLst/>
        </p:spPr>
      </p:pic>
      <p:sp>
        <p:nvSpPr>
          <p:cNvPr id="5" name="文本框 4"/>
          <p:cNvSpPr txBox="1"/>
          <p:nvPr/>
        </p:nvSpPr>
        <p:spPr>
          <a:xfrm>
            <a:off x="4240659" y="2604697"/>
            <a:ext cx="6450330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6000" dirty="0" smtClean="0">
                <a:blipFill>
                  <a:blip r:embed="rId3"/>
                  <a:stretch>
                    <a:fillRect/>
                  </a:stretch>
                </a:blipFill>
                <a:cs typeface="+mn-ea"/>
                <a:sym typeface="+mn-lt"/>
              </a:rPr>
              <a:t>Shandong Cuisine</a:t>
            </a:r>
            <a:endParaRPr lang="zh-CN" altLang="en-US" sz="6000" dirty="0">
              <a:blipFill>
                <a:blip r:embed="rId3"/>
                <a:stretch>
                  <a:fillRect/>
                </a:stretch>
              </a:blipFill>
              <a:cs typeface="+mn-ea"/>
              <a:sym typeface="+mn-lt"/>
            </a:endParaRPr>
          </a:p>
        </p:txBody>
      </p:sp>
      <p:pic>
        <p:nvPicPr>
          <p:cNvPr id="7" name="图片 6" descr="9176b85f64fe124ffec744fd51627c0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76176" y="814641"/>
            <a:ext cx="1314813" cy="171778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6097270" y="710426"/>
            <a:ext cx="4454580" cy="1632481"/>
            <a:chOff x="3871273" y="427325"/>
            <a:chExt cx="4454580" cy="1632481"/>
          </a:xfrm>
        </p:grpSpPr>
        <p:grpSp>
          <p:nvGrpSpPr>
            <p:cNvPr id="4" name="组合 3"/>
            <p:cNvGrpSpPr/>
            <p:nvPr/>
          </p:nvGrpSpPr>
          <p:grpSpPr>
            <a:xfrm>
              <a:off x="3871273" y="427325"/>
              <a:ext cx="4454580" cy="1632481"/>
              <a:chOff x="4490267" y="310155"/>
              <a:chExt cx="4454580" cy="1430351"/>
            </a:xfrm>
          </p:grpSpPr>
          <p:sp>
            <p:nvSpPr>
              <p:cNvPr id="16" name="矩形 15"/>
              <p:cNvSpPr/>
              <p:nvPr/>
            </p:nvSpPr>
            <p:spPr>
              <a:xfrm>
                <a:off x="4490267" y="629176"/>
                <a:ext cx="4454580" cy="1111330"/>
              </a:xfrm>
              <a:prstGeom prst="rect">
                <a:avLst/>
              </a:prstGeom>
              <a:noFill/>
              <a:ln w="28575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 useBgFill="1">
            <p:nvSpPr>
              <p:cNvPr id="18" name="文本框 17"/>
              <p:cNvSpPr txBox="1"/>
              <p:nvPr/>
            </p:nvSpPr>
            <p:spPr>
              <a:xfrm>
                <a:off x="4674727" y="310155"/>
                <a:ext cx="2320402" cy="512370"/>
              </a:xfrm>
              <a:prstGeom prst="rect">
                <a:avLst/>
              </a:prstGeom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en-US" altLang="zh-CN" sz="3200" dirty="0" smtClean="0">
                    <a:blipFill>
                      <a:blip r:embed="rId2"/>
                      <a:stretch>
                        <a:fillRect/>
                      </a:stretch>
                    </a:blipFill>
                    <a:cs typeface="+mn-ea"/>
                    <a:sym typeface="+mn-lt"/>
                  </a:rPr>
                  <a:t>Features</a:t>
                </a:r>
                <a:endParaRPr lang="zh-CN" altLang="en-US" sz="3200" dirty="0">
                  <a:blipFill>
                    <a:blip r:embed="rId2"/>
                    <a:stretch>
                      <a:fillRect/>
                    </a:stretch>
                  </a:blipFill>
                  <a:cs typeface="+mn-ea"/>
                  <a:sym typeface="+mn-lt"/>
                </a:endParaRPr>
              </a:p>
            </p:txBody>
          </p:sp>
        </p:grpSp>
        <p:sp>
          <p:nvSpPr>
            <p:cNvPr id="2" name="矩形 1"/>
            <p:cNvSpPr/>
            <p:nvPr/>
          </p:nvSpPr>
          <p:spPr>
            <a:xfrm>
              <a:off x="4036651" y="895796"/>
              <a:ext cx="4232998" cy="375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1400" dirty="0">
                <a:cs typeface="+mn-ea"/>
                <a:sym typeface="+mn-lt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087845" y="2469731"/>
            <a:ext cx="4454580" cy="1322507"/>
            <a:chOff x="4490267" y="293289"/>
            <a:chExt cx="4454580" cy="1158757"/>
          </a:xfrm>
        </p:grpSpPr>
        <p:sp>
          <p:nvSpPr>
            <p:cNvPr id="23" name="矩形 22"/>
            <p:cNvSpPr/>
            <p:nvPr/>
          </p:nvSpPr>
          <p:spPr>
            <a:xfrm>
              <a:off x="4490267" y="629176"/>
              <a:ext cx="4454580" cy="822870"/>
            </a:xfrm>
            <a:prstGeom prst="rect">
              <a:avLst/>
            </a:prstGeom>
            <a:noFill/>
            <a:ln w="254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 useBgFill="1">
          <p:nvSpPr>
            <p:cNvPr id="24" name="文本框 23"/>
            <p:cNvSpPr txBox="1"/>
            <p:nvPr/>
          </p:nvSpPr>
          <p:spPr>
            <a:xfrm>
              <a:off x="4696618" y="293289"/>
              <a:ext cx="3019135" cy="512369"/>
            </a:xfrm>
            <a:prstGeom prst="rect">
              <a:avLst/>
            </a:prstGeom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3200" dirty="0" smtClean="0">
                  <a:blipFill>
                    <a:blip r:embed="rId2"/>
                    <a:stretch>
                      <a:fillRect/>
                    </a:stretch>
                  </a:blipFill>
                  <a:cs typeface="+mn-ea"/>
                  <a:sym typeface="+mn-lt"/>
                </a:rPr>
                <a:t>Seasonings</a:t>
              </a:r>
              <a:endParaRPr lang="zh-CN" altLang="en-US" sz="3200" dirty="0">
                <a:blipFill>
                  <a:blip r:embed="rId2"/>
                  <a:stretch>
                    <a:fillRect/>
                  </a:stretch>
                </a:blipFill>
                <a:cs typeface="+mn-ea"/>
                <a:sym typeface="+mn-l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112752" y="3919437"/>
            <a:ext cx="4454580" cy="2097190"/>
            <a:chOff x="4490267" y="416277"/>
            <a:chExt cx="4454580" cy="1269324"/>
          </a:xfrm>
        </p:grpSpPr>
        <p:sp>
          <p:nvSpPr>
            <p:cNvPr id="28" name="矩形 27"/>
            <p:cNvSpPr/>
            <p:nvPr/>
          </p:nvSpPr>
          <p:spPr>
            <a:xfrm>
              <a:off x="4490267" y="629175"/>
              <a:ext cx="4454580" cy="1056426"/>
            </a:xfrm>
            <a:prstGeom prst="rect">
              <a:avLst/>
            </a:prstGeom>
            <a:noFill/>
            <a:ln w="254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 useBgFill="1">
          <p:nvSpPr>
            <p:cNvPr id="29" name="文本框 28"/>
            <p:cNvSpPr txBox="1"/>
            <p:nvPr/>
          </p:nvSpPr>
          <p:spPr>
            <a:xfrm>
              <a:off x="4761391" y="416277"/>
              <a:ext cx="2709335" cy="512369"/>
            </a:xfrm>
            <a:prstGeom prst="rect">
              <a:avLst/>
            </a:prstGeom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3200" dirty="0" smtClean="0">
                  <a:blipFill>
                    <a:blip r:embed="rId2"/>
                    <a:stretch>
                      <a:fillRect/>
                    </a:stretch>
                  </a:blipFill>
                  <a:cs typeface="+mn-ea"/>
                  <a:sym typeface="+mn-lt"/>
                </a:rPr>
                <a:t>Sub-styles</a:t>
              </a:r>
              <a:endParaRPr lang="zh-CN" altLang="en-US" sz="3200" dirty="0">
                <a:blipFill>
                  <a:blip r:embed="rId2"/>
                  <a:stretch>
                    <a:fillRect/>
                  </a:stretch>
                </a:blipFill>
                <a:cs typeface="+mn-ea"/>
                <a:sym typeface="+mn-lt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322829" y="1152014"/>
            <a:ext cx="3517170" cy="2552449"/>
            <a:chOff x="1473616" y="1415696"/>
            <a:chExt cx="3517170" cy="2552449"/>
          </a:xfrm>
        </p:grpSpPr>
        <p:pic>
          <p:nvPicPr>
            <p:cNvPr id="11" name="图片 10" descr="11545066zg6yje2enhyko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739608" y="1667065"/>
              <a:ext cx="3095625" cy="2095500"/>
            </a:xfrm>
            <a:prstGeom prst="rect">
              <a:avLst/>
            </a:prstGeom>
          </p:spPr>
        </p:pic>
        <p:sp>
          <p:nvSpPr>
            <p:cNvPr id="30" name="矩形 29"/>
            <p:cNvSpPr/>
            <p:nvPr/>
          </p:nvSpPr>
          <p:spPr>
            <a:xfrm>
              <a:off x="3402617" y="2387432"/>
              <a:ext cx="1588169" cy="1580713"/>
            </a:xfrm>
            <a:prstGeom prst="rect">
              <a:avLst/>
            </a:prstGeom>
            <a:noFill/>
            <a:ln w="254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473616" y="1415696"/>
              <a:ext cx="2491992" cy="1580713"/>
            </a:xfrm>
            <a:prstGeom prst="rect">
              <a:avLst/>
            </a:prstGeom>
            <a:noFill/>
            <a:ln w="254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3387282" y="2398468"/>
              <a:ext cx="578326" cy="59644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1563522" y="3895603"/>
            <a:ext cx="3399700" cy="2304134"/>
            <a:chOff x="1753922" y="4048503"/>
            <a:chExt cx="3399700" cy="2304134"/>
          </a:xfrm>
        </p:grpSpPr>
        <p:pic>
          <p:nvPicPr>
            <p:cNvPr id="41" name="图片 40" descr="t01632404826d94147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753922" y="4276264"/>
              <a:ext cx="3149500" cy="1880218"/>
            </a:xfrm>
            <a:prstGeom prst="rect">
              <a:avLst/>
            </a:prstGeom>
          </p:spPr>
        </p:pic>
        <p:sp>
          <p:nvSpPr>
            <p:cNvPr id="42" name="矩形 41"/>
            <p:cNvSpPr/>
            <p:nvPr/>
          </p:nvSpPr>
          <p:spPr>
            <a:xfrm>
              <a:off x="3565453" y="4771924"/>
              <a:ext cx="1588169" cy="1580713"/>
            </a:xfrm>
            <a:prstGeom prst="rect">
              <a:avLst/>
            </a:prstGeom>
            <a:noFill/>
            <a:ln w="254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1969174" y="4048503"/>
              <a:ext cx="2491992" cy="1580713"/>
            </a:xfrm>
            <a:prstGeom prst="rect">
              <a:avLst/>
            </a:prstGeom>
            <a:noFill/>
            <a:ln w="254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3560436" y="4766092"/>
              <a:ext cx="900730" cy="863124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 rot="6715756">
            <a:off x="3735764" y="4798863"/>
            <a:ext cx="545354" cy="777271"/>
            <a:chOff x="8118475" y="3544888"/>
            <a:chExt cx="615950" cy="877888"/>
          </a:xfrm>
          <a:solidFill>
            <a:schemeClr val="bg1"/>
          </a:solidFill>
        </p:grpSpPr>
        <p:sp>
          <p:nvSpPr>
            <p:cNvPr id="47" name="Freeform 89"/>
            <p:cNvSpPr>
              <a:spLocks noEditPoints="1"/>
            </p:cNvSpPr>
            <p:nvPr/>
          </p:nvSpPr>
          <p:spPr bwMode="auto">
            <a:xfrm>
              <a:off x="8118475" y="3705226"/>
              <a:ext cx="322262" cy="620713"/>
            </a:xfrm>
            <a:custGeom>
              <a:avLst/>
              <a:gdLst>
                <a:gd name="T0" fmla="*/ 84 w 86"/>
                <a:gd name="T1" fmla="*/ 162 h 165"/>
                <a:gd name="T2" fmla="*/ 66 w 86"/>
                <a:gd name="T3" fmla="*/ 120 h 165"/>
                <a:gd name="T4" fmla="*/ 33 w 86"/>
                <a:gd name="T5" fmla="*/ 45 h 165"/>
                <a:gd name="T6" fmla="*/ 14 w 86"/>
                <a:gd name="T7" fmla="*/ 3 h 165"/>
                <a:gd name="T8" fmla="*/ 9 w 86"/>
                <a:gd name="T9" fmla="*/ 14 h 165"/>
                <a:gd name="T10" fmla="*/ 18 w 86"/>
                <a:gd name="T11" fmla="*/ 61 h 165"/>
                <a:gd name="T12" fmla="*/ 20 w 86"/>
                <a:gd name="T13" fmla="*/ 66 h 165"/>
                <a:gd name="T14" fmla="*/ 18 w 86"/>
                <a:gd name="T15" fmla="*/ 71 h 165"/>
                <a:gd name="T16" fmla="*/ 19 w 86"/>
                <a:gd name="T17" fmla="*/ 76 h 165"/>
                <a:gd name="T18" fmla="*/ 13 w 86"/>
                <a:gd name="T19" fmla="*/ 79 h 165"/>
                <a:gd name="T20" fmla="*/ 4 w 86"/>
                <a:gd name="T21" fmla="*/ 102 h 165"/>
                <a:gd name="T22" fmla="*/ 28 w 86"/>
                <a:gd name="T23" fmla="*/ 111 h 165"/>
                <a:gd name="T24" fmla="*/ 34 w 86"/>
                <a:gd name="T25" fmla="*/ 108 h 165"/>
                <a:gd name="T26" fmla="*/ 37 w 86"/>
                <a:gd name="T27" fmla="*/ 112 h 165"/>
                <a:gd name="T28" fmla="*/ 42 w 86"/>
                <a:gd name="T29" fmla="*/ 115 h 165"/>
                <a:gd name="T30" fmla="*/ 44 w 86"/>
                <a:gd name="T31" fmla="*/ 120 h 165"/>
                <a:gd name="T32" fmla="*/ 73 w 86"/>
                <a:gd name="T33" fmla="*/ 158 h 165"/>
                <a:gd name="T34" fmla="*/ 84 w 86"/>
                <a:gd name="T35" fmla="*/ 162 h 165"/>
                <a:gd name="T36" fmla="*/ 25 w 86"/>
                <a:gd name="T37" fmla="*/ 106 h 165"/>
                <a:gd name="T38" fmla="*/ 9 w 86"/>
                <a:gd name="T39" fmla="*/ 100 h 165"/>
                <a:gd name="T40" fmla="*/ 16 w 86"/>
                <a:gd name="T41" fmla="*/ 84 h 165"/>
                <a:gd name="T42" fmla="*/ 21 w 86"/>
                <a:gd name="T43" fmla="*/ 81 h 165"/>
                <a:gd name="T44" fmla="*/ 22 w 86"/>
                <a:gd name="T45" fmla="*/ 84 h 165"/>
                <a:gd name="T46" fmla="*/ 30 w 86"/>
                <a:gd name="T47" fmla="*/ 101 h 165"/>
                <a:gd name="T48" fmla="*/ 31 w 86"/>
                <a:gd name="T49" fmla="*/ 103 h 165"/>
                <a:gd name="T50" fmla="*/ 25 w 86"/>
                <a:gd name="T51" fmla="*/ 106 h 165"/>
                <a:gd name="T52" fmla="*/ 72 w 86"/>
                <a:gd name="T53" fmla="*/ 149 h 165"/>
                <a:gd name="T54" fmla="*/ 58 w 86"/>
                <a:gd name="T55" fmla="*/ 136 h 165"/>
                <a:gd name="T56" fmla="*/ 46 w 86"/>
                <a:gd name="T57" fmla="*/ 115 h 165"/>
                <a:gd name="T58" fmla="*/ 47 w 86"/>
                <a:gd name="T59" fmla="*/ 113 h 165"/>
                <a:gd name="T60" fmla="*/ 57 w 86"/>
                <a:gd name="T61" fmla="*/ 126 h 165"/>
                <a:gd name="T62" fmla="*/ 64 w 86"/>
                <a:gd name="T63" fmla="*/ 130 h 165"/>
                <a:gd name="T64" fmla="*/ 73 w 86"/>
                <a:gd name="T65" fmla="*/ 141 h 165"/>
                <a:gd name="T66" fmla="*/ 72 w 86"/>
                <a:gd name="T67" fmla="*/ 14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6" h="165">
                  <a:moveTo>
                    <a:pt x="84" y="162"/>
                  </a:moveTo>
                  <a:cubicBezTo>
                    <a:pt x="83" y="159"/>
                    <a:pt x="75" y="140"/>
                    <a:pt x="66" y="120"/>
                  </a:cubicBezTo>
                  <a:cubicBezTo>
                    <a:pt x="57" y="99"/>
                    <a:pt x="42" y="66"/>
                    <a:pt x="33" y="45"/>
                  </a:cubicBezTo>
                  <a:cubicBezTo>
                    <a:pt x="24" y="25"/>
                    <a:pt x="15" y="6"/>
                    <a:pt x="14" y="3"/>
                  </a:cubicBezTo>
                  <a:cubicBezTo>
                    <a:pt x="13" y="0"/>
                    <a:pt x="11" y="5"/>
                    <a:pt x="9" y="14"/>
                  </a:cubicBezTo>
                  <a:cubicBezTo>
                    <a:pt x="8" y="23"/>
                    <a:pt x="12" y="44"/>
                    <a:pt x="18" y="61"/>
                  </a:cubicBezTo>
                  <a:cubicBezTo>
                    <a:pt x="19" y="62"/>
                    <a:pt x="19" y="64"/>
                    <a:pt x="20" y="66"/>
                  </a:cubicBezTo>
                  <a:cubicBezTo>
                    <a:pt x="19" y="67"/>
                    <a:pt x="18" y="69"/>
                    <a:pt x="18" y="71"/>
                  </a:cubicBezTo>
                  <a:cubicBezTo>
                    <a:pt x="18" y="72"/>
                    <a:pt x="19" y="74"/>
                    <a:pt x="19" y="76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4" y="83"/>
                    <a:pt x="0" y="93"/>
                    <a:pt x="4" y="102"/>
                  </a:cubicBezTo>
                  <a:cubicBezTo>
                    <a:pt x="8" y="111"/>
                    <a:pt x="19" y="115"/>
                    <a:pt x="28" y="111"/>
                  </a:cubicBezTo>
                  <a:cubicBezTo>
                    <a:pt x="34" y="108"/>
                    <a:pt x="34" y="108"/>
                    <a:pt x="34" y="108"/>
                  </a:cubicBezTo>
                  <a:cubicBezTo>
                    <a:pt x="35" y="110"/>
                    <a:pt x="36" y="112"/>
                    <a:pt x="37" y="112"/>
                  </a:cubicBezTo>
                  <a:cubicBezTo>
                    <a:pt x="38" y="114"/>
                    <a:pt x="40" y="115"/>
                    <a:pt x="42" y="115"/>
                  </a:cubicBezTo>
                  <a:cubicBezTo>
                    <a:pt x="42" y="116"/>
                    <a:pt x="43" y="118"/>
                    <a:pt x="44" y="120"/>
                  </a:cubicBezTo>
                  <a:cubicBezTo>
                    <a:pt x="53" y="135"/>
                    <a:pt x="66" y="152"/>
                    <a:pt x="73" y="158"/>
                  </a:cubicBezTo>
                  <a:cubicBezTo>
                    <a:pt x="80" y="163"/>
                    <a:pt x="86" y="165"/>
                    <a:pt x="84" y="162"/>
                  </a:cubicBezTo>
                  <a:close/>
                  <a:moveTo>
                    <a:pt x="25" y="106"/>
                  </a:moveTo>
                  <a:cubicBezTo>
                    <a:pt x="19" y="109"/>
                    <a:pt x="12" y="106"/>
                    <a:pt x="9" y="100"/>
                  </a:cubicBezTo>
                  <a:cubicBezTo>
                    <a:pt x="7" y="94"/>
                    <a:pt x="10" y="87"/>
                    <a:pt x="16" y="84"/>
                  </a:cubicBezTo>
                  <a:cubicBezTo>
                    <a:pt x="21" y="81"/>
                    <a:pt x="21" y="81"/>
                    <a:pt x="21" y="81"/>
                  </a:cubicBezTo>
                  <a:cubicBezTo>
                    <a:pt x="21" y="82"/>
                    <a:pt x="22" y="83"/>
                    <a:pt x="22" y="84"/>
                  </a:cubicBezTo>
                  <a:cubicBezTo>
                    <a:pt x="24" y="89"/>
                    <a:pt x="28" y="96"/>
                    <a:pt x="30" y="101"/>
                  </a:cubicBezTo>
                  <a:cubicBezTo>
                    <a:pt x="30" y="102"/>
                    <a:pt x="30" y="103"/>
                    <a:pt x="31" y="103"/>
                  </a:cubicBezTo>
                  <a:lnTo>
                    <a:pt x="25" y="106"/>
                  </a:lnTo>
                  <a:close/>
                  <a:moveTo>
                    <a:pt x="72" y="149"/>
                  </a:moveTo>
                  <a:cubicBezTo>
                    <a:pt x="68" y="147"/>
                    <a:pt x="62" y="141"/>
                    <a:pt x="58" y="136"/>
                  </a:cubicBezTo>
                  <a:cubicBezTo>
                    <a:pt x="55" y="131"/>
                    <a:pt x="49" y="122"/>
                    <a:pt x="46" y="115"/>
                  </a:cubicBezTo>
                  <a:cubicBezTo>
                    <a:pt x="43" y="109"/>
                    <a:pt x="44" y="108"/>
                    <a:pt x="47" y="113"/>
                  </a:cubicBezTo>
                  <a:cubicBezTo>
                    <a:pt x="50" y="119"/>
                    <a:pt x="55" y="125"/>
                    <a:pt x="57" y="126"/>
                  </a:cubicBezTo>
                  <a:cubicBezTo>
                    <a:pt x="60" y="128"/>
                    <a:pt x="63" y="130"/>
                    <a:pt x="64" y="130"/>
                  </a:cubicBezTo>
                  <a:cubicBezTo>
                    <a:pt x="66" y="130"/>
                    <a:pt x="70" y="135"/>
                    <a:pt x="73" y="141"/>
                  </a:cubicBezTo>
                  <a:cubicBezTo>
                    <a:pt x="76" y="148"/>
                    <a:pt x="75" y="151"/>
                    <a:pt x="72" y="1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Freeform 90"/>
            <p:cNvSpPr>
              <a:spLocks noEditPoints="1"/>
            </p:cNvSpPr>
            <p:nvPr/>
          </p:nvSpPr>
          <p:spPr bwMode="auto">
            <a:xfrm>
              <a:off x="8166100" y="3544888"/>
              <a:ext cx="568325" cy="877888"/>
            </a:xfrm>
            <a:custGeom>
              <a:avLst/>
              <a:gdLst>
                <a:gd name="T0" fmla="*/ 1 w 151"/>
                <a:gd name="T1" fmla="*/ 7 h 234"/>
                <a:gd name="T2" fmla="*/ 5 w 151"/>
                <a:gd name="T3" fmla="*/ 13 h 234"/>
                <a:gd name="T4" fmla="*/ 12 w 151"/>
                <a:gd name="T5" fmla="*/ 25 h 234"/>
                <a:gd name="T6" fmla="*/ 21 w 151"/>
                <a:gd name="T7" fmla="*/ 31 h 234"/>
                <a:gd name="T8" fmla="*/ 26 w 151"/>
                <a:gd name="T9" fmla="*/ 32 h 234"/>
                <a:gd name="T10" fmla="*/ 13 w 151"/>
                <a:gd name="T11" fmla="*/ 37 h 234"/>
                <a:gd name="T12" fmla="*/ 9 w 151"/>
                <a:gd name="T13" fmla="*/ 35 h 234"/>
                <a:gd name="T14" fmla="*/ 4 w 151"/>
                <a:gd name="T15" fmla="*/ 34 h 234"/>
                <a:gd name="T16" fmla="*/ 1 w 151"/>
                <a:gd name="T17" fmla="*/ 39 h 234"/>
                <a:gd name="T18" fmla="*/ 21 w 151"/>
                <a:gd name="T19" fmla="*/ 83 h 234"/>
                <a:gd name="T20" fmla="*/ 57 w 151"/>
                <a:gd name="T21" fmla="*/ 165 h 234"/>
                <a:gd name="T22" fmla="*/ 77 w 151"/>
                <a:gd name="T23" fmla="*/ 209 h 234"/>
                <a:gd name="T24" fmla="*/ 82 w 151"/>
                <a:gd name="T25" fmla="*/ 211 h 234"/>
                <a:gd name="T26" fmla="*/ 84 w 151"/>
                <a:gd name="T27" fmla="*/ 206 h 234"/>
                <a:gd name="T28" fmla="*/ 86 w 151"/>
                <a:gd name="T29" fmla="*/ 201 h 234"/>
                <a:gd name="T30" fmla="*/ 99 w 151"/>
                <a:gd name="T31" fmla="*/ 195 h 234"/>
                <a:gd name="T32" fmla="*/ 96 w 151"/>
                <a:gd name="T33" fmla="*/ 200 h 234"/>
                <a:gd name="T34" fmla="*/ 94 w 151"/>
                <a:gd name="T35" fmla="*/ 211 h 234"/>
                <a:gd name="T36" fmla="*/ 98 w 151"/>
                <a:gd name="T37" fmla="*/ 224 h 234"/>
                <a:gd name="T38" fmla="*/ 100 w 151"/>
                <a:gd name="T39" fmla="*/ 231 h 234"/>
                <a:gd name="T40" fmla="*/ 106 w 151"/>
                <a:gd name="T41" fmla="*/ 233 h 234"/>
                <a:gd name="T42" fmla="*/ 109 w 151"/>
                <a:gd name="T43" fmla="*/ 228 h 234"/>
                <a:gd name="T44" fmla="*/ 106 w 151"/>
                <a:gd name="T45" fmla="*/ 221 h 234"/>
                <a:gd name="T46" fmla="*/ 103 w 151"/>
                <a:gd name="T47" fmla="*/ 210 h 234"/>
                <a:gd name="T48" fmla="*/ 104 w 151"/>
                <a:gd name="T49" fmla="*/ 203 h 234"/>
                <a:gd name="T50" fmla="*/ 108 w 151"/>
                <a:gd name="T51" fmla="*/ 199 h 234"/>
                <a:gd name="T52" fmla="*/ 114 w 151"/>
                <a:gd name="T53" fmla="*/ 197 h 234"/>
                <a:gd name="T54" fmla="*/ 116 w 151"/>
                <a:gd name="T55" fmla="*/ 191 h 234"/>
                <a:gd name="T56" fmla="*/ 114 w 151"/>
                <a:gd name="T57" fmla="*/ 189 h 234"/>
                <a:gd name="T58" fmla="*/ 117 w 151"/>
                <a:gd name="T59" fmla="*/ 187 h 234"/>
                <a:gd name="T60" fmla="*/ 149 w 151"/>
                <a:gd name="T61" fmla="*/ 160 h 234"/>
                <a:gd name="T62" fmla="*/ 139 w 151"/>
                <a:gd name="T63" fmla="*/ 115 h 234"/>
                <a:gd name="T64" fmla="*/ 113 w 151"/>
                <a:gd name="T65" fmla="*/ 56 h 234"/>
                <a:gd name="T66" fmla="*/ 86 w 151"/>
                <a:gd name="T67" fmla="*/ 18 h 234"/>
                <a:gd name="T68" fmla="*/ 45 w 151"/>
                <a:gd name="T69" fmla="*/ 24 h 234"/>
                <a:gd name="T70" fmla="*/ 41 w 151"/>
                <a:gd name="T71" fmla="*/ 25 h 234"/>
                <a:gd name="T72" fmla="*/ 41 w 151"/>
                <a:gd name="T73" fmla="*/ 22 h 234"/>
                <a:gd name="T74" fmla="*/ 35 w 151"/>
                <a:gd name="T75" fmla="*/ 20 h 234"/>
                <a:gd name="T76" fmla="*/ 30 w 151"/>
                <a:gd name="T77" fmla="*/ 22 h 234"/>
                <a:gd name="T78" fmla="*/ 24 w 151"/>
                <a:gd name="T79" fmla="*/ 23 h 234"/>
                <a:gd name="T80" fmla="*/ 19 w 151"/>
                <a:gd name="T81" fmla="*/ 19 h 234"/>
                <a:gd name="T82" fmla="*/ 12 w 151"/>
                <a:gd name="T83" fmla="*/ 9 h 234"/>
                <a:gd name="T84" fmla="*/ 9 w 151"/>
                <a:gd name="T85" fmla="*/ 3 h 234"/>
                <a:gd name="T86" fmla="*/ 3 w 151"/>
                <a:gd name="T87" fmla="*/ 1 h 234"/>
                <a:gd name="T88" fmla="*/ 1 w 151"/>
                <a:gd name="T89" fmla="*/ 7 h 234"/>
                <a:gd name="T90" fmla="*/ 135 w 151"/>
                <a:gd name="T91" fmla="*/ 129 h 234"/>
                <a:gd name="T92" fmla="*/ 140 w 151"/>
                <a:gd name="T93" fmla="*/ 151 h 234"/>
                <a:gd name="T94" fmla="*/ 134 w 151"/>
                <a:gd name="T95" fmla="*/ 164 h 234"/>
                <a:gd name="T96" fmla="*/ 119 w 151"/>
                <a:gd name="T97" fmla="*/ 174 h 234"/>
                <a:gd name="T98" fmla="*/ 99 w 151"/>
                <a:gd name="T99" fmla="*/ 184 h 234"/>
                <a:gd name="T100" fmla="*/ 83 w 151"/>
                <a:gd name="T101" fmla="*/ 191 h 234"/>
                <a:gd name="T102" fmla="*/ 82 w 151"/>
                <a:gd name="T103" fmla="*/ 189 h 234"/>
                <a:gd name="T104" fmla="*/ 95 w 151"/>
                <a:gd name="T105" fmla="*/ 178 h 234"/>
                <a:gd name="T106" fmla="*/ 114 w 151"/>
                <a:gd name="T107" fmla="*/ 165 h 234"/>
                <a:gd name="T108" fmla="*/ 125 w 151"/>
                <a:gd name="T109" fmla="*/ 148 h 234"/>
                <a:gd name="T110" fmla="*/ 128 w 151"/>
                <a:gd name="T111" fmla="*/ 128 h 234"/>
                <a:gd name="T112" fmla="*/ 135 w 151"/>
                <a:gd name="T113" fmla="*/ 1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1" h="234">
                  <a:moveTo>
                    <a:pt x="1" y="7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7" y="17"/>
                    <a:pt x="10" y="22"/>
                    <a:pt x="12" y="25"/>
                  </a:cubicBezTo>
                  <a:cubicBezTo>
                    <a:pt x="15" y="27"/>
                    <a:pt x="18" y="30"/>
                    <a:pt x="21" y="31"/>
                  </a:cubicBezTo>
                  <a:cubicBezTo>
                    <a:pt x="23" y="32"/>
                    <a:pt x="24" y="32"/>
                    <a:pt x="26" y="32"/>
                  </a:cubicBezTo>
                  <a:cubicBezTo>
                    <a:pt x="19" y="35"/>
                    <a:pt x="14" y="37"/>
                    <a:pt x="13" y="37"/>
                  </a:cubicBezTo>
                  <a:cubicBezTo>
                    <a:pt x="12" y="38"/>
                    <a:pt x="10" y="37"/>
                    <a:pt x="9" y="35"/>
                  </a:cubicBezTo>
                  <a:cubicBezTo>
                    <a:pt x="8" y="33"/>
                    <a:pt x="6" y="33"/>
                    <a:pt x="4" y="34"/>
                  </a:cubicBezTo>
                  <a:cubicBezTo>
                    <a:pt x="2" y="35"/>
                    <a:pt x="1" y="37"/>
                    <a:pt x="1" y="39"/>
                  </a:cubicBezTo>
                  <a:cubicBezTo>
                    <a:pt x="2" y="41"/>
                    <a:pt x="11" y="61"/>
                    <a:pt x="21" y="83"/>
                  </a:cubicBezTo>
                  <a:cubicBezTo>
                    <a:pt x="31" y="106"/>
                    <a:pt x="47" y="142"/>
                    <a:pt x="57" y="165"/>
                  </a:cubicBezTo>
                  <a:cubicBezTo>
                    <a:pt x="67" y="187"/>
                    <a:pt x="76" y="207"/>
                    <a:pt x="77" y="209"/>
                  </a:cubicBezTo>
                  <a:cubicBezTo>
                    <a:pt x="78" y="211"/>
                    <a:pt x="80" y="212"/>
                    <a:pt x="82" y="211"/>
                  </a:cubicBezTo>
                  <a:cubicBezTo>
                    <a:pt x="84" y="210"/>
                    <a:pt x="85" y="208"/>
                    <a:pt x="84" y="206"/>
                  </a:cubicBezTo>
                  <a:cubicBezTo>
                    <a:pt x="84" y="204"/>
                    <a:pt x="84" y="202"/>
                    <a:pt x="86" y="201"/>
                  </a:cubicBezTo>
                  <a:cubicBezTo>
                    <a:pt x="87" y="201"/>
                    <a:pt x="92" y="198"/>
                    <a:pt x="99" y="195"/>
                  </a:cubicBezTo>
                  <a:cubicBezTo>
                    <a:pt x="97" y="197"/>
                    <a:pt x="96" y="198"/>
                    <a:pt x="96" y="200"/>
                  </a:cubicBezTo>
                  <a:cubicBezTo>
                    <a:pt x="95" y="202"/>
                    <a:pt x="94" y="207"/>
                    <a:pt x="94" y="211"/>
                  </a:cubicBezTo>
                  <a:cubicBezTo>
                    <a:pt x="95" y="214"/>
                    <a:pt x="96" y="220"/>
                    <a:pt x="98" y="224"/>
                  </a:cubicBezTo>
                  <a:cubicBezTo>
                    <a:pt x="100" y="231"/>
                    <a:pt x="100" y="231"/>
                    <a:pt x="100" y="231"/>
                  </a:cubicBezTo>
                  <a:cubicBezTo>
                    <a:pt x="101" y="233"/>
                    <a:pt x="104" y="234"/>
                    <a:pt x="106" y="233"/>
                  </a:cubicBezTo>
                  <a:cubicBezTo>
                    <a:pt x="108" y="233"/>
                    <a:pt x="109" y="230"/>
                    <a:pt x="109" y="228"/>
                  </a:cubicBezTo>
                  <a:cubicBezTo>
                    <a:pt x="106" y="221"/>
                    <a:pt x="106" y="221"/>
                    <a:pt x="106" y="221"/>
                  </a:cubicBezTo>
                  <a:cubicBezTo>
                    <a:pt x="105" y="217"/>
                    <a:pt x="103" y="212"/>
                    <a:pt x="103" y="210"/>
                  </a:cubicBezTo>
                  <a:cubicBezTo>
                    <a:pt x="103" y="207"/>
                    <a:pt x="103" y="204"/>
                    <a:pt x="104" y="203"/>
                  </a:cubicBezTo>
                  <a:cubicBezTo>
                    <a:pt x="104" y="202"/>
                    <a:pt x="106" y="200"/>
                    <a:pt x="108" y="199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6" y="196"/>
                    <a:pt x="117" y="193"/>
                    <a:pt x="116" y="191"/>
                  </a:cubicBezTo>
                  <a:cubicBezTo>
                    <a:pt x="115" y="190"/>
                    <a:pt x="115" y="189"/>
                    <a:pt x="114" y="189"/>
                  </a:cubicBezTo>
                  <a:cubicBezTo>
                    <a:pt x="115" y="188"/>
                    <a:pt x="116" y="188"/>
                    <a:pt x="117" y="187"/>
                  </a:cubicBezTo>
                  <a:cubicBezTo>
                    <a:pt x="132" y="181"/>
                    <a:pt x="147" y="168"/>
                    <a:pt x="149" y="160"/>
                  </a:cubicBezTo>
                  <a:cubicBezTo>
                    <a:pt x="151" y="152"/>
                    <a:pt x="147" y="131"/>
                    <a:pt x="139" y="115"/>
                  </a:cubicBezTo>
                  <a:cubicBezTo>
                    <a:pt x="132" y="99"/>
                    <a:pt x="120" y="72"/>
                    <a:pt x="113" y="56"/>
                  </a:cubicBezTo>
                  <a:cubicBezTo>
                    <a:pt x="106" y="39"/>
                    <a:pt x="94" y="22"/>
                    <a:pt x="86" y="18"/>
                  </a:cubicBezTo>
                  <a:cubicBezTo>
                    <a:pt x="79" y="14"/>
                    <a:pt x="60" y="17"/>
                    <a:pt x="45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2" y="24"/>
                    <a:pt x="42" y="23"/>
                    <a:pt x="41" y="22"/>
                  </a:cubicBezTo>
                  <a:cubicBezTo>
                    <a:pt x="40" y="20"/>
                    <a:pt x="38" y="19"/>
                    <a:pt x="35" y="20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28" y="23"/>
                    <a:pt x="25" y="23"/>
                    <a:pt x="24" y="23"/>
                  </a:cubicBezTo>
                  <a:cubicBezTo>
                    <a:pt x="23" y="22"/>
                    <a:pt x="20" y="20"/>
                    <a:pt x="19" y="19"/>
                  </a:cubicBezTo>
                  <a:cubicBezTo>
                    <a:pt x="17" y="17"/>
                    <a:pt x="14" y="12"/>
                    <a:pt x="12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0"/>
                    <a:pt x="5" y="0"/>
                    <a:pt x="3" y="1"/>
                  </a:cubicBezTo>
                  <a:cubicBezTo>
                    <a:pt x="1" y="2"/>
                    <a:pt x="0" y="4"/>
                    <a:pt x="1" y="7"/>
                  </a:cubicBezTo>
                  <a:close/>
                  <a:moveTo>
                    <a:pt x="135" y="129"/>
                  </a:moveTo>
                  <a:cubicBezTo>
                    <a:pt x="138" y="137"/>
                    <a:pt x="140" y="146"/>
                    <a:pt x="140" y="151"/>
                  </a:cubicBezTo>
                  <a:cubicBezTo>
                    <a:pt x="139" y="156"/>
                    <a:pt x="137" y="162"/>
                    <a:pt x="134" y="164"/>
                  </a:cubicBezTo>
                  <a:cubicBezTo>
                    <a:pt x="131" y="167"/>
                    <a:pt x="125" y="172"/>
                    <a:pt x="119" y="174"/>
                  </a:cubicBezTo>
                  <a:cubicBezTo>
                    <a:pt x="114" y="177"/>
                    <a:pt x="105" y="182"/>
                    <a:pt x="99" y="184"/>
                  </a:cubicBezTo>
                  <a:cubicBezTo>
                    <a:pt x="93" y="187"/>
                    <a:pt x="86" y="190"/>
                    <a:pt x="83" y="191"/>
                  </a:cubicBezTo>
                  <a:cubicBezTo>
                    <a:pt x="81" y="193"/>
                    <a:pt x="81" y="192"/>
                    <a:pt x="82" y="189"/>
                  </a:cubicBezTo>
                  <a:cubicBezTo>
                    <a:pt x="83" y="187"/>
                    <a:pt x="89" y="182"/>
                    <a:pt x="95" y="178"/>
                  </a:cubicBezTo>
                  <a:cubicBezTo>
                    <a:pt x="100" y="175"/>
                    <a:pt x="109" y="169"/>
                    <a:pt x="114" y="165"/>
                  </a:cubicBezTo>
                  <a:cubicBezTo>
                    <a:pt x="119" y="160"/>
                    <a:pt x="124" y="153"/>
                    <a:pt x="125" y="148"/>
                  </a:cubicBezTo>
                  <a:cubicBezTo>
                    <a:pt x="127" y="144"/>
                    <a:pt x="128" y="134"/>
                    <a:pt x="128" y="128"/>
                  </a:cubicBezTo>
                  <a:cubicBezTo>
                    <a:pt x="129" y="122"/>
                    <a:pt x="131" y="122"/>
                    <a:pt x="135" y="1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9" name="Freeform 88"/>
          <p:cNvSpPr>
            <a:spLocks noEditPoints="1"/>
          </p:cNvSpPr>
          <p:nvPr/>
        </p:nvSpPr>
        <p:spPr bwMode="auto">
          <a:xfrm rot="2480896">
            <a:off x="3596296" y="2325207"/>
            <a:ext cx="337415" cy="329722"/>
          </a:xfrm>
          <a:custGeom>
            <a:avLst/>
            <a:gdLst>
              <a:gd name="T0" fmla="*/ 119 w 130"/>
              <a:gd name="T1" fmla="*/ 14 h 127"/>
              <a:gd name="T2" fmla="*/ 113 w 130"/>
              <a:gd name="T3" fmla="*/ 11 h 127"/>
              <a:gd name="T4" fmla="*/ 104 w 130"/>
              <a:gd name="T5" fmla="*/ 4 h 127"/>
              <a:gd name="T6" fmla="*/ 14 w 130"/>
              <a:gd name="T7" fmla="*/ 99 h 127"/>
              <a:gd name="T8" fmla="*/ 2 w 130"/>
              <a:gd name="T9" fmla="*/ 115 h 127"/>
              <a:gd name="T10" fmla="*/ 26 w 130"/>
              <a:gd name="T11" fmla="*/ 114 h 127"/>
              <a:gd name="T12" fmla="*/ 48 w 130"/>
              <a:gd name="T13" fmla="*/ 117 h 127"/>
              <a:gd name="T14" fmla="*/ 62 w 130"/>
              <a:gd name="T15" fmla="*/ 120 h 127"/>
              <a:gd name="T16" fmla="*/ 85 w 130"/>
              <a:gd name="T17" fmla="*/ 123 h 127"/>
              <a:gd name="T18" fmla="*/ 115 w 130"/>
              <a:gd name="T19" fmla="*/ 86 h 127"/>
              <a:gd name="T20" fmla="*/ 125 w 130"/>
              <a:gd name="T21" fmla="*/ 52 h 127"/>
              <a:gd name="T22" fmla="*/ 62 w 130"/>
              <a:gd name="T23" fmla="*/ 79 h 127"/>
              <a:gd name="T24" fmla="*/ 58 w 130"/>
              <a:gd name="T25" fmla="*/ 81 h 127"/>
              <a:gd name="T26" fmla="*/ 62 w 130"/>
              <a:gd name="T27" fmla="*/ 88 h 127"/>
              <a:gd name="T28" fmla="*/ 46 w 130"/>
              <a:gd name="T29" fmla="*/ 92 h 127"/>
              <a:gd name="T30" fmla="*/ 50 w 130"/>
              <a:gd name="T31" fmla="*/ 94 h 127"/>
              <a:gd name="T32" fmla="*/ 47 w 130"/>
              <a:gd name="T33" fmla="*/ 114 h 127"/>
              <a:gd name="T34" fmla="*/ 52 w 130"/>
              <a:gd name="T35" fmla="*/ 118 h 127"/>
              <a:gd name="T36" fmla="*/ 40 w 130"/>
              <a:gd name="T37" fmla="*/ 103 h 127"/>
              <a:gd name="T38" fmla="*/ 55 w 130"/>
              <a:gd name="T39" fmla="*/ 113 h 127"/>
              <a:gd name="T40" fmla="*/ 60 w 130"/>
              <a:gd name="T41" fmla="*/ 117 h 127"/>
              <a:gd name="T42" fmla="*/ 59 w 130"/>
              <a:gd name="T43" fmla="*/ 111 h 127"/>
              <a:gd name="T44" fmla="*/ 63 w 130"/>
              <a:gd name="T45" fmla="*/ 115 h 127"/>
              <a:gd name="T46" fmla="*/ 57 w 130"/>
              <a:gd name="T47" fmla="*/ 98 h 127"/>
              <a:gd name="T48" fmla="*/ 67 w 130"/>
              <a:gd name="T49" fmla="*/ 107 h 127"/>
              <a:gd name="T50" fmla="*/ 63 w 130"/>
              <a:gd name="T51" fmla="*/ 99 h 127"/>
              <a:gd name="T52" fmla="*/ 55 w 130"/>
              <a:gd name="T53" fmla="*/ 90 h 127"/>
              <a:gd name="T54" fmla="*/ 49 w 130"/>
              <a:gd name="T55" fmla="*/ 86 h 127"/>
              <a:gd name="T56" fmla="*/ 66 w 130"/>
              <a:gd name="T57" fmla="*/ 90 h 127"/>
              <a:gd name="T58" fmla="*/ 77 w 130"/>
              <a:gd name="T59" fmla="*/ 98 h 127"/>
              <a:gd name="T60" fmla="*/ 66 w 130"/>
              <a:gd name="T61" fmla="*/ 86 h 127"/>
              <a:gd name="T62" fmla="*/ 80 w 130"/>
              <a:gd name="T63" fmla="*/ 95 h 127"/>
              <a:gd name="T64" fmla="*/ 69 w 130"/>
              <a:gd name="T65" fmla="*/ 76 h 127"/>
              <a:gd name="T66" fmla="*/ 88 w 130"/>
              <a:gd name="T67" fmla="*/ 94 h 127"/>
              <a:gd name="T68" fmla="*/ 86 w 130"/>
              <a:gd name="T69" fmla="*/ 89 h 127"/>
              <a:gd name="T70" fmla="*/ 82 w 130"/>
              <a:gd name="T71" fmla="*/ 88 h 127"/>
              <a:gd name="T72" fmla="*/ 93 w 130"/>
              <a:gd name="T73" fmla="*/ 90 h 127"/>
              <a:gd name="T74" fmla="*/ 86 w 130"/>
              <a:gd name="T75" fmla="*/ 86 h 127"/>
              <a:gd name="T76" fmla="*/ 82 w 130"/>
              <a:gd name="T77" fmla="*/ 79 h 127"/>
              <a:gd name="T78" fmla="*/ 100 w 130"/>
              <a:gd name="T79" fmla="*/ 85 h 127"/>
              <a:gd name="T80" fmla="*/ 96 w 130"/>
              <a:gd name="T81" fmla="*/ 84 h 127"/>
              <a:gd name="T82" fmla="*/ 84 w 130"/>
              <a:gd name="T83" fmla="*/ 68 h 127"/>
              <a:gd name="T84" fmla="*/ 100 w 130"/>
              <a:gd name="T85" fmla="*/ 81 h 127"/>
              <a:gd name="T86" fmla="*/ 96 w 130"/>
              <a:gd name="T87" fmla="*/ 74 h 127"/>
              <a:gd name="T88" fmla="*/ 91 w 130"/>
              <a:gd name="T89" fmla="*/ 63 h 127"/>
              <a:gd name="T90" fmla="*/ 87 w 130"/>
              <a:gd name="T91" fmla="*/ 61 h 127"/>
              <a:gd name="T92" fmla="*/ 97 w 130"/>
              <a:gd name="T93" fmla="*/ 63 h 127"/>
              <a:gd name="T94" fmla="*/ 91 w 130"/>
              <a:gd name="T95" fmla="*/ 59 h 127"/>
              <a:gd name="T96" fmla="*/ 87 w 130"/>
              <a:gd name="T97" fmla="*/ 52 h 127"/>
              <a:gd name="T98" fmla="*/ 104 w 130"/>
              <a:gd name="T99" fmla="*/ 58 h 127"/>
              <a:gd name="T100" fmla="*/ 100 w 130"/>
              <a:gd name="T101" fmla="*/ 57 h 127"/>
              <a:gd name="T102" fmla="*/ 92 w 130"/>
              <a:gd name="T103" fmla="*/ 48 h 127"/>
              <a:gd name="T104" fmla="*/ 114 w 130"/>
              <a:gd name="T105" fmla="*/ 64 h 127"/>
              <a:gd name="T106" fmla="*/ 104 w 130"/>
              <a:gd name="T107" fmla="*/ 52 h 127"/>
              <a:gd name="T108" fmla="*/ 103 w 130"/>
              <a:gd name="T109" fmla="*/ 47 h 127"/>
              <a:gd name="T110" fmla="*/ 99 w 130"/>
              <a:gd name="T111" fmla="*/ 46 h 127"/>
              <a:gd name="T112" fmla="*/ 118 w 130"/>
              <a:gd name="T113" fmla="*/ 59 h 127"/>
              <a:gd name="T114" fmla="*/ 107 w 130"/>
              <a:gd name="T115" fmla="*/ 48 h 127"/>
              <a:gd name="T116" fmla="*/ 103 w 130"/>
              <a:gd name="T117" fmla="*/ 41 h 127"/>
              <a:gd name="T118" fmla="*/ 121 w 130"/>
              <a:gd name="T119" fmla="*/ 55 h 127"/>
              <a:gd name="T120" fmla="*/ 120 w 130"/>
              <a:gd name="T121" fmla="*/ 53 h 127"/>
              <a:gd name="T122" fmla="*/ 122 w 130"/>
              <a:gd name="T123" fmla="*/ 48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0" h="127">
                <a:moveTo>
                  <a:pt x="122" y="30"/>
                </a:moveTo>
                <a:cubicBezTo>
                  <a:pt x="122" y="30"/>
                  <a:pt x="122" y="29"/>
                  <a:pt x="122" y="29"/>
                </a:cubicBezTo>
                <a:cubicBezTo>
                  <a:pt x="123" y="28"/>
                  <a:pt x="123" y="27"/>
                  <a:pt x="122" y="25"/>
                </a:cubicBezTo>
                <a:cubicBezTo>
                  <a:pt x="120" y="22"/>
                  <a:pt x="120" y="22"/>
                  <a:pt x="120" y="22"/>
                </a:cubicBezTo>
                <a:cubicBezTo>
                  <a:pt x="119" y="20"/>
                  <a:pt x="118" y="18"/>
                  <a:pt x="118" y="17"/>
                </a:cubicBezTo>
                <a:cubicBezTo>
                  <a:pt x="118" y="17"/>
                  <a:pt x="118" y="15"/>
                  <a:pt x="119" y="14"/>
                </a:cubicBezTo>
                <a:cubicBezTo>
                  <a:pt x="119" y="12"/>
                  <a:pt x="121" y="10"/>
                  <a:pt x="122" y="8"/>
                </a:cubicBezTo>
                <a:cubicBezTo>
                  <a:pt x="125" y="5"/>
                  <a:pt x="125" y="5"/>
                  <a:pt x="125" y="5"/>
                </a:cubicBezTo>
                <a:cubicBezTo>
                  <a:pt x="126" y="4"/>
                  <a:pt x="126" y="2"/>
                  <a:pt x="125" y="1"/>
                </a:cubicBezTo>
                <a:cubicBezTo>
                  <a:pt x="124" y="0"/>
                  <a:pt x="122" y="0"/>
                  <a:pt x="121" y="1"/>
                </a:cubicBezTo>
                <a:cubicBezTo>
                  <a:pt x="118" y="4"/>
                  <a:pt x="118" y="4"/>
                  <a:pt x="118" y="4"/>
                </a:cubicBezTo>
                <a:cubicBezTo>
                  <a:pt x="116" y="6"/>
                  <a:pt x="114" y="9"/>
                  <a:pt x="113" y="11"/>
                </a:cubicBezTo>
                <a:cubicBezTo>
                  <a:pt x="112" y="13"/>
                  <a:pt x="112" y="16"/>
                  <a:pt x="112" y="18"/>
                </a:cubicBezTo>
                <a:cubicBezTo>
                  <a:pt x="112" y="18"/>
                  <a:pt x="112" y="19"/>
                  <a:pt x="112" y="19"/>
                </a:cubicBezTo>
                <a:cubicBezTo>
                  <a:pt x="110" y="15"/>
                  <a:pt x="108" y="13"/>
                  <a:pt x="107" y="12"/>
                </a:cubicBezTo>
                <a:cubicBezTo>
                  <a:pt x="107" y="11"/>
                  <a:pt x="107" y="10"/>
                  <a:pt x="108" y="9"/>
                </a:cubicBezTo>
                <a:cubicBezTo>
                  <a:pt x="109" y="8"/>
                  <a:pt x="109" y="6"/>
                  <a:pt x="108" y="5"/>
                </a:cubicBezTo>
                <a:cubicBezTo>
                  <a:pt x="107" y="4"/>
                  <a:pt x="105" y="3"/>
                  <a:pt x="104" y="4"/>
                </a:cubicBezTo>
                <a:cubicBezTo>
                  <a:pt x="103" y="5"/>
                  <a:pt x="91" y="16"/>
                  <a:pt x="78" y="28"/>
                </a:cubicBezTo>
                <a:cubicBezTo>
                  <a:pt x="66" y="40"/>
                  <a:pt x="45" y="59"/>
                  <a:pt x="32" y="71"/>
                </a:cubicBezTo>
                <a:cubicBezTo>
                  <a:pt x="19" y="83"/>
                  <a:pt x="8" y="93"/>
                  <a:pt x="7" y="94"/>
                </a:cubicBezTo>
                <a:cubicBezTo>
                  <a:pt x="6" y="95"/>
                  <a:pt x="6" y="97"/>
                  <a:pt x="7" y="98"/>
                </a:cubicBezTo>
                <a:cubicBezTo>
                  <a:pt x="8" y="99"/>
                  <a:pt x="10" y="100"/>
                  <a:pt x="11" y="99"/>
                </a:cubicBezTo>
                <a:cubicBezTo>
                  <a:pt x="12" y="98"/>
                  <a:pt x="13" y="98"/>
                  <a:pt x="14" y="99"/>
                </a:cubicBezTo>
                <a:cubicBezTo>
                  <a:pt x="15" y="99"/>
                  <a:pt x="17" y="101"/>
                  <a:pt x="21" y="103"/>
                </a:cubicBezTo>
                <a:cubicBezTo>
                  <a:pt x="20" y="103"/>
                  <a:pt x="20" y="103"/>
                  <a:pt x="20" y="103"/>
                </a:cubicBezTo>
                <a:cubicBezTo>
                  <a:pt x="18" y="103"/>
                  <a:pt x="15" y="103"/>
                  <a:pt x="13" y="104"/>
                </a:cubicBezTo>
                <a:cubicBezTo>
                  <a:pt x="11" y="105"/>
                  <a:pt x="8" y="107"/>
                  <a:pt x="5" y="108"/>
                </a:cubicBezTo>
                <a:cubicBezTo>
                  <a:pt x="2" y="111"/>
                  <a:pt x="2" y="111"/>
                  <a:pt x="2" y="111"/>
                </a:cubicBezTo>
                <a:cubicBezTo>
                  <a:pt x="1" y="112"/>
                  <a:pt x="0" y="114"/>
                  <a:pt x="2" y="115"/>
                </a:cubicBezTo>
                <a:cubicBezTo>
                  <a:pt x="3" y="117"/>
                  <a:pt x="5" y="117"/>
                  <a:pt x="6" y="116"/>
                </a:cubicBezTo>
                <a:cubicBezTo>
                  <a:pt x="9" y="113"/>
                  <a:pt x="9" y="113"/>
                  <a:pt x="9" y="113"/>
                </a:cubicBezTo>
                <a:cubicBezTo>
                  <a:pt x="11" y="112"/>
                  <a:pt x="14" y="110"/>
                  <a:pt x="15" y="110"/>
                </a:cubicBezTo>
                <a:cubicBezTo>
                  <a:pt x="16" y="109"/>
                  <a:pt x="18" y="109"/>
                  <a:pt x="19" y="109"/>
                </a:cubicBezTo>
                <a:cubicBezTo>
                  <a:pt x="19" y="109"/>
                  <a:pt x="21" y="110"/>
                  <a:pt x="23" y="112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7" y="115"/>
                  <a:pt x="29" y="115"/>
                  <a:pt x="30" y="114"/>
                </a:cubicBezTo>
                <a:cubicBezTo>
                  <a:pt x="30" y="114"/>
                  <a:pt x="31" y="114"/>
                  <a:pt x="31" y="114"/>
                </a:cubicBezTo>
                <a:cubicBezTo>
                  <a:pt x="31" y="113"/>
                  <a:pt x="32" y="112"/>
                  <a:pt x="31" y="110"/>
                </a:cubicBezTo>
                <a:cubicBezTo>
                  <a:pt x="35" y="113"/>
                  <a:pt x="40" y="115"/>
                  <a:pt x="46" y="117"/>
                </a:cubicBezTo>
                <a:cubicBezTo>
                  <a:pt x="46" y="117"/>
                  <a:pt x="46" y="117"/>
                  <a:pt x="46" y="116"/>
                </a:cubicBezTo>
                <a:cubicBezTo>
                  <a:pt x="46" y="116"/>
                  <a:pt x="48" y="116"/>
                  <a:pt x="48" y="117"/>
                </a:cubicBezTo>
                <a:cubicBezTo>
                  <a:pt x="49" y="117"/>
                  <a:pt x="49" y="118"/>
                  <a:pt x="49" y="118"/>
                </a:cubicBezTo>
                <a:cubicBezTo>
                  <a:pt x="51" y="119"/>
                  <a:pt x="54" y="119"/>
                  <a:pt x="56" y="119"/>
                </a:cubicBezTo>
                <a:cubicBezTo>
                  <a:pt x="56" y="119"/>
                  <a:pt x="56" y="119"/>
                  <a:pt x="56" y="119"/>
                </a:cubicBezTo>
                <a:cubicBezTo>
                  <a:pt x="56" y="119"/>
                  <a:pt x="57" y="119"/>
                  <a:pt x="58" y="119"/>
                </a:cubicBezTo>
                <a:cubicBezTo>
                  <a:pt x="58" y="119"/>
                  <a:pt x="59" y="120"/>
                  <a:pt x="59" y="120"/>
                </a:cubicBezTo>
                <a:cubicBezTo>
                  <a:pt x="60" y="120"/>
                  <a:pt x="61" y="120"/>
                  <a:pt x="62" y="120"/>
                </a:cubicBezTo>
                <a:cubicBezTo>
                  <a:pt x="61" y="119"/>
                  <a:pt x="61" y="118"/>
                  <a:pt x="61" y="118"/>
                </a:cubicBezTo>
                <a:cubicBezTo>
                  <a:pt x="62" y="117"/>
                  <a:pt x="63" y="117"/>
                  <a:pt x="64" y="118"/>
                </a:cubicBezTo>
                <a:cubicBezTo>
                  <a:pt x="64" y="119"/>
                  <a:pt x="65" y="119"/>
                  <a:pt x="65" y="120"/>
                </a:cubicBezTo>
                <a:cubicBezTo>
                  <a:pt x="71" y="119"/>
                  <a:pt x="80" y="115"/>
                  <a:pt x="88" y="109"/>
                </a:cubicBezTo>
                <a:cubicBezTo>
                  <a:pt x="88" y="110"/>
                  <a:pt x="87" y="111"/>
                  <a:pt x="87" y="111"/>
                </a:cubicBezTo>
                <a:cubicBezTo>
                  <a:pt x="85" y="115"/>
                  <a:pt x="85" y="120"/>
                  <a:pt x="85" y="123"/>
                </a:cubicBezTo>
                <a:cubicBezTo>
                  <a:pt x="86" y="126"/>
                  <a:pt x="87" y="127"/>
                  <a:pt x="89" y="126"/>
                </a:cubicBezTo>
                <a:cubicBezTo>
                  <a:pt x="91" y="124"/>
                  <a:pt x="96" y="119"/>
                  <a:pt x="100" y="115"/>
                </a:cubicBezTo>
                <a:cubicBezTo>
                  <a:pt x="105" y="111"/>
                  <a:pt x="113" y="104"/>
                  <a:pt x="117" y="99"/>
                </a:cubicBezTo>
                <a:cubicBezTo>
                  <a:pt x="122" y="95"/>
                  <a:pt x="127" y="90"/>
                  <a:pt x="129" y="89"/>
                </a:cubicBezTo>
                <a:cubicBezTo>
                  <a:pt x="130" y="87"/>
                  <a:pt x="129" y="85"/>
                  <a:pt x="127" y="85"/>
                </a:cubicBezTo>
                <a:cubicBezTo>
                  <a:pt x="124" y="84"/>
                  <a:pt x="118" y="84"/>
                  <a:pt x="115" y="86"/>
                </a:cubicBezTo>
                <a:cubicBezTo>
                  <a:pt x="114" y="86"/>
                  <a:pt x="113" y="86"/>
                  <a:pt x="113" y="87"/>
                </a:cubicBezTo>
                <a:cubicBezTo>
                  <a:pt x="119" y="78"/>
                  <a:pt x="124" y="69"/>
                  <a:pt x="125" y="62"/>
                </a:cubicBezTo>
                <a:cubicBezTo>
                  <a:pt x="125" y="62"/>
                  <a:pt x="125" y="62"/>
                  <a:pt x="125" y="62"/>
                </a:cubicBezTo>
                <a:cubicBezTo>
                  <a:pt x="124" y="61"/>
                  <a:pt x="124" y="60"/>
                  <a:pt x="124" y="59"/>
                </a:cubicBezTo>
                <a:cubicBezTo>
                  <a:pt x="125" y="59"/>
                  <a:pt x="125" y="59"/>
                  <a:pt x="125" y="59"/>
                </a:cubicBezTo>
                <a:cubicBezTo>
                  <a:pt x="125" y="57"/>
                  <a:pt x="125" y="55"/>
                  <a:pt x="125" y="52"/>
                </a:cubicBezTo>
                <a:cubicBezTo>
                  <a:pt x="124" y="53"/>
                  <a:pt x="124" y="52"/>
                  <a:pt x="123" y="52"/>
                </a:cubicBezTo>
                <a:cubicBezTo>
                  <a:pt x="122" y="51"/>
                  <a:pt x="122" y="50"/>
                  <a:pt x="123" y="49"/>
                </a:cubicBezTo>
                <a:cubicBezTo>
                  <a:pt x="123" y="49"/>
                  <a:pt x="124" y="49"/>
                  <a:pt x="124" y="49"/>
                </a:cubicBezTo>
                <a:cubicBezTo>
                  <a:pt x="123" y="42"/>
                  <a:pt x="121" y="35"/>
                  <a:pt x="118" y="30"/>
                </a:cubicBezTo>
                <a:cubicBezTo>
                  <a:pt x="119" y="30"/>
                  <a:pt x="120" y="30"/>
                  <a:pt x="122" y="30"/>
                </a:cubicBezTo>
                <a:close/>
                <a:moveTo>
                  <a:pt x="62" y="79"/>
                </a:moveTo>
                <a:cubicBezTo>
                  <a:pt x="63" y="78"/>
                  <a:pt x="64" y="78"/>
                  <a:pt x="65" y="79"/>
                </a:cubicBezTo>
                <a:cubicBezTo>
                  <a:pt x="66" y="80"/>
                  <a:pt x="66" y="81"/>
                  <a:pt x="65" y="82"/>
                </a:cubicBezTo>
                <a:cubicBezTo>
                  <a:pt x="64" y="82"/>
                  <a:pt x="63" y="82"/>
                  <a:pt x="62" y="81"/>
                </a:cubicBezTo>
                <a:cubicBezTo>
                  <a:pt x="61" y="81"/>
                  <a:pt x="61" y="79"/>
                  <a:pt x="62" y="79"/>
                </a:cubicBezTo>
                <a:close/>
                <a:moveTo>
                  <a:pt x="55" y="81"/>
                </a:moveTo>
                <a:cubicBezTo>
                  <a:pt x="56" y="80"/>
                  <a:pt x="57" y="80"/>
                  <a:pt x="58" y="81"/>
                </a:cubicBezTo>
                <a:cubicBezTo>
                  <a:pt x="59" y="82"/>
                  <a:pt x="59" y="83"/>
                  <a:pt x="58" y="84"/>
                </a:cubicBezTo>
                <a:cubicBezTo>
                  <a:pt x="57" y="85"/>
                  <a:pt x="56" y="84"/>
                  <a:pt x="55" y="84"/>
                </a:cubicBezTo>
                <a:cubicBezTo>
                  <a:pt x="55" y="83"/>
                  <a:pt x="55" y="82"/>
                  <a:pt x="55" y="81"/>
                </a:cubicBezTo>
                <a:close/>
                <a:moveTo>
                  <a:pt x="59" y="85"/>
                </a:moveTo>
                <a:cubicBezTo>
                  <a:pt x="60" y="84"/>
                  <a:pt x="61" y="84"/>
                  <a:pt x="62" y="85"/>
                </a:cubicBezTo>
                <a:cubicBezTo>
                  <a:pt x="63" y="86"/>
                  <a:pt x="63" y="87"/>
                  <a:pt x="62" y="88"/>
                </a:cubicBezTo>
                <a:cubicBezTo>
                  <a:pt x="61" y="89"/>
                  <a:pt x="60" y="89"/>
                  <a:pt x="59" y="88"/>
                </a:cubicBezTo>
                <a:cubicBezTo>
                  <a:pt x="59" y="87"/>
                  <a:pt x="59" y="86"/>
                  <a:pt x="59" y="85"/>
                </a:cubicBezTo>
                <a:close/>
                <a:moveTo>
                  <a:pt x="46" y="90"/>
                </a:moveTo>
                <a:cubicBezTo>
                  <a:pt x="47" y="89"/>
                  <a:pt x="48" y="89"/>
                  <a:pt x="49" y="90"/>
                </a:cubicBezTo>
                <a:cubicBezTo>
                  <a:pt x="50" y="91"/>
                  <a:pt x="49" y="92"/>
                  <a:pt x="49" y="93"/>
                </a:cubicBezTo>
                <a:cubicBezTo>
                  <a:pt x="48" y="93"/>
                  <a:pt x="47" y="93"/>
                  <a:pt x="46" y="92"/>
                </a:cubicBezTo>
                <a:cubicBezTo>
                  <a:pt x="45" y="92"/>
                  <a:pt x="45" y="90"/>
                  <a:pt x="46" y="90"/>
                </a:cubicBezTo>
                <a:close/>
                <a:moveTo>
                  <a:pt x="50" y="94"/>
                </a:moveTo>
                <a:cubicBezTo>
                  <a:pt x="51" y="93"/>
                  <a:pt x="52" y="93"/>
                  <a:pt x="53" y="94"/>
                </a:cubicBezTo>
                <a:cubicBezTo>
                  <a:pt x="54" y="95"/>
                  <a:pt x="53" y="96"/>
                  <a:pt x="53" y="97"/>
                </a:cubicBezTo>
                <a:cubicBezTo>
                  <a:pt x="52" y="98"/>
                  <a:pt x="51" y="98"/>
                  <a:pt x="50" y="97"/>
                </a:cubicBezTo>
                <a:cubicBezTo>
                  <a:pt x="49" y="96"/>
                  <a:pt x="49" y="95"/>
                  <a:pt x="50" y="94"/>
                </a:cubicBezTo>
                <a:close/>
                <a:moveTo>
                  <a:pt x="43" y="96"/>
                </a:moveTo>
                <a:cubicBezTo>
                  <a:pt x="44" y="95"/>
                  <a:pt x="45" y="95"/>
                  <a:pt x="46" y="96"/>
                </a:cubicBezTo>
                <a:cubicBezTo>
                  <a:pt x="47" y="97"/>
                  <a:pt x="47" y="98"/>
                  <a:pt x="46" y="99"/>
                </a:cubicBezTo>
                <a:cubicBezTo>
                  <a:pt x="45" y="100"/>
                  <a:pt x="44" y="100"/>
                  <a:pt x="43" y="99"/>
                </a:cubicBezTo>
                <a:cubicBezTo>
                  <a:pt x="42" y="98"/>
                  <a:pt x="42" y="97"/>
                  <a:pt x="43" y="96"/>
                </a:cubicBezTo>
                <a:close/>
                <a:moveTo>
                  <a:pt x="47" y="114"/>
                </a:moveTo>
                <a:cubicBezTo>
                  <a:pt x="46" y="113"/>
                  <a:pt x="46" y="112"/>
                  <a:pt x="47" y="112"/>
                </a:cubicBezTo>
                <a:cubicBezTo>
                  <a:pt x="47" y="111"/>
                  <a:pt x="48" y="111"/>
                  <a:pt x="49" y="112"/>
                </a:cubicBezTo>
                <a:cubicBezTo>
                  <a:pt x="50" y="113"/>
                  <a:pt x="50" y="114"/>
                  <a:pt x="50" y="114"/>
                </a:cubicBezTo>
                <a:cubicBezTo>
                  <a:pt x="49" y="115"/>
                  <a:pt x="48" y="115"/>
                  <a:pt x="47" y="114"/>
                </a:cubicBezTo>
                <a:close/>
                <a:moveTo>
                  <a:pt x="54" y="118"/>
                </a:moveTo>
                <a:cubicBezTo>
                  <a:pt x="54" y="118"/>
                  <a:pt x="53" y="118"/>
                  <a:pt x="52" y="118"/>
                </a:cubicBezTo>
                <a:cubicBezTo>
                  <a:pt x="51" y="117"/>
                  <a:pt x="51" y="116"/>
                  <a:pt x="51" y="115"/>
                </a:cubicBezTo>
                <a:cubicBezTo>
                  <a:pt x="52" y="115"/>
                  <a:pt x="53" y="115"/>
                  <a:pt x="54" y="116"/>
                </a:cubicBezTo>
                <a:cubicBezTo>
                  <a:pt x="55" y="117"/>
                  <a:pt x="55" y="117"/>
                  <a:pt x="54" y="118"/>
                </a:cubicBezTo>
                <a:close/>
                <a:moveTo>
                  <a:pt x="43" y="106"/>
                </a:moveTo>
                <a:cubicBezTo>
                  <a:pt x="42" y="106"/>
                  <a:pt x="41" y="106"/>
                  <a:pt x="40" y="105"/>
                </a:cubicBezTo>
                <a:cubicBezTo>
                  <a:pt x="40" y="105"/>
                  <a:pt x="40" y="103"/>
                  <a:pt x="40" y="103"/>
                </a:cubicBezTo>
                <a:cubicBezTo>
                  <a:pt x="41" y="102"/>
                  <a:pt x="43" y="102"/>
                  <a:pt x="43" y="103"/>
                </a:cubicBezTo>
                <a:cubicBezTo>
                  <a:pt x="44" y="104"/>
                  <a:pt x="44" y="105"/>
                  <a:pt x="43" y="106"/>
                </a:cubicBezTo>
                <a:close/>
                <a:moveTo>
                  <a:pt x="53" y="113"/>
                </a:moveTo>
                <a:cubicBezTo>
                  <a:pt x="52" y="112"/>
                  <a:pt x="52" y="111"/>
                  <a:pt x="52" y="110"/>
                </a:cubicBezTo>
                <a:cubicBezTo>
                  <a:pt x="53" y="110"/>
                  <a:pt x="54" y="110"/>
                  <a:pt x="55" y="111"/>
                </a:cubicBezTo>
                <a:cubicBezTo>
                  <a:pt x="56" y="111"/>
                  <a:pt x="56" y="113"/>
                  <a:pt x="55" y="113"/>
                </a:cubicBezTo>
                <a:cubicBezTo>
                  <a:pt x="55" y="114"/>
                  <a:pt x="54" y="113"/>
                  <a:pt x="53" y="113"/>
                </a:cubicBezTo>
                <a:close/>
                <a:moveTo>
                  <a:pt x="60" y="117"/>
                </a:moveTo>
                <a:cubicBezTo>
                  <a:pt x="59" y="117"/>
                  <a:pt x="58" y="117"/>
                  <a:pt x="57" y="116"/>
                </a:cubicBezTo>
                <a:cubicBezTo>
                  <a:pt x="56" y="116"/>
                  <a:pt x="56" y="115"/>
                  <a:pt x="57" y="114"/>
                </a:cubicBezTo>
                <a:cubicBezTo>
                  <a:pt x="57" y="114"/>
                  <a:pt x="59" y="114"/>
                  <a:pt x="59" y="115"/>
                </a:cubicBezTo>
                <a:cubicBezTo>
                  <a:pt x="60" y="115"/>
                  <a:pt x="60" y="116"/>
                  <a:pt x="60" y="117"/>
                </a:cubicBezTo>
                <a:close/>
                <a:moveTo>
                  <a:pt x="50" y="103"/>
                </a:moveTo>
                <a:cubicBezTo>
                  <a:pt x="49" y="104"/>
                  <a:pt x="48" y="104"/>
                  <a:pt x="47" y="103"/>
                </a:cubicBezTo>
                <a:cubicBezTo>
                  <a:pt x="46" y="102"/>
                  <a:pt x="46" y="101"/>
                  <a:pt x="47" y="100"/>
                </a:cubicBezTo>
                <a:cubicBezTo>
                  <a:pt x="48" y="100"/>
                  <a:pt x="49" y="100"/>
                  <a:pt x="50" y="101"/>
                </a:cubicBezTo>
                <a:cubicBezTo>
                  <a:pt x="51" y="101"/>
                  <a:pt x="51" y="103"/>
                  <a:pt x="50" y="103"/>
                </a:cubicBezTo>
                <a:close/>
                <a:moveTo>
                  <a:pt x="59" y="111"/>
                </a:moveTo>
                <a:cubicBezTo>
                  <a:pt x="58" y="111"/>
                  <a:pt x="58" y="110"/>
                  <a:pt x="58" y="109"/>
                </a:cubicBezTo>
                <a:cubicBezTo>
                  <a:pt x="59" y="108"/>
                  <a:pt x="60" y="108"/>
                  <a:pt x="61" y="109"/>
                </a:cubicBezTo>
                <a:cubicBezTo>
                  <a:pt x="62" y="110"/>
                  <a:pt x="62" y="111"/>
                  <a:pt x="61" y="112"/>
                </a:cubicBezTo>
                <a:cubicBezTo>
                  <a:pt x="61" y="112"/>
                  <a:pt x="59" y="112"/>
                  <a:pt x="59" y="111"/>
                </a:cubicBezTo>
                <a:close/>
                <a:moveTo>
                  <a:pt x="66" y="115"/>
                </a:moveTo>
                <a:cubicBezTo>
                  <a:pt x="65" y="116"/>
                  <a:pt x="64" y="116"/>
                  <a:pt x="63" y="115"/>
                </a:cubicBezTo>
                <a:cubicBezTo>
                  <a:pt x="62" y="114"/>
                  <a:pt x="62" y="113"/>
                  <a:pt x="63" y="113"/>
                </a:cubicBezTo>
                <a:cubicBezTo>
                  <a:pt x="63" y="112"/>
                  <a:pt x="64" y="112"/>
                  <a:pt x="65" y="113"/>
                </a:cubicBezTo>
                <a:cubicBezTo>
                  <a:pt x="66" y="114"/>
                  <a:pt x="66" y="115"/>
                  <a:pt x="66" y="115"/>
                </a:cubicBezTo>
                <a:close/>
                <a:moveTo>
                  <a:pt x="54" y="101"/>
                </a:moveTo>
                <a:cubicBezTo>
                  <a:pt x="53" y="100"/>
                  <a:pt x="53" y="99"/>
                  <a:pt x="54" y="98"/>
                </a:cubicBezTo>
                <a:cubicBezTo>
                  <a:pt x="55" y="97"/>
                  <a:pt x="56" y="97"/>
                  <a:pt x="57" y="98"/>
                </a:cubicBezTo>
                <a:cubicBezTo>
                  <a:pt x="57" y="99"/>
                  <a:pt x="57" y="100"/>
                  <a:pt x="57" y="101"/>
                </a:cubicBezTo>
                <a:cubicBezTo>
                  <a:pt x="56" y="102"/>
                  <a:pt x="55" y="102"/>
                  <a:pt x="54" y="101"/>
                </a:cubicBezTo>
                <a:close/>
                <a:moveTo>
                  <a:pt x="67" y="110"/>
                </a:moveTo>
                <a:cubicBezTo>
                  <a:pt x="67" y="111"/>
                  <a:pt x="65" y="111"/>
                  <a:pt x="65" y="110"/>
                </a:cubicBezTo>
                <a:cubicBezTo>
                  <a:pt x="64" y="109"/>
                  <a:pt x="64" y="108"/>
                  <a:pt x="64" y="107"/>
                </a:cubicBezTo>
                <a:cubicBezTo>
                  <a:pt x="65" y="106"/>
                  <a:pt x="66" y="107"/>
                  <a:pt x="67" y="107"/>
                </a:cubicBezTo>
                <a:cubicBezTo>
                  <a:pt x="68" y="108"/>
                  <a:pt x="68" y="109"/>
                  <a:pt x="67" y="110"/>
                </a:cubicBezTo>
                <a:close/>
                <a:moveTo>
                  <a:pt x="63" y="99"/>
                </a:moveTo>
                <a:cubicBezTo>
                  <a:pt x="63" y="100"/>
                  <a:pt x="61" y="100"/>
                  <a:pt x="60" y="99"/>
                </a:cubicBezTo>
                <a:cubicBezTo>
                  <a:pt x="60" y="98"/>
                  <a:pt x="60" y="97"/>
                  <a:pt x="61" y="96"/>
                </a:cubicBezTo>
                <a:cubicBezTo>
                  <a:pt x="61" y="95"/>
                  <a:pt x="63" y="95"/>
                  <a:pt x="63" y="96"/>
                </a:cubicBezTo>
                <a:cubicBezTo>
                  <a:pt x="64" y="97"/>
                  <a:pt x="64" y="98"/>
                  <a:pt x="63" y="99"/>
                </a:cubicBezTo>
                <a:close/>
                <a:moveTo>
                  <a:pt x="59" y="95"/>
                </a:moveTo>
                <a:cubicBezTo>
                  <a:pt x="59" y="95"/>
                  <a:pt x="57" y="95"/>
                  <a:pt x="57" y="94"/>
                </a:cubicBezTo>
                <a:cubicBezTo>
                  <a:pt x="56" y="94"/>
                  <a:pt x="56" y="92"/>
                  <a:pt x="57" y="92"/>
                </a:cubicBezTo>
                <a:cubicBezTo>
                  <a:pt x="57" y="91"/>
                  <a:pt x="59" y="91"/>
                  <a:pt x="59" y="92"/>
                </a:cubicBezTo>
                <a:cubicBezTo>
                  <a:pt x="60" y="93"/>
                  <a:pt x="60" y="94"/>
                  <a:pt x="59" y="95"/>
                </a:cubicBezTo>
                <a:close/>
                <a:moveTo>
                  <a:pt x="55" y="90"/>
                </a:moveTo>
                <a:cubicBezTo>
                  <a:pt x="55" y="91"/>
                  <a:pt x="53" y="91"/>
                  <a:pt x="53" y="90"/>
                </a:cubicBezTo>
                <a:cubicBezTo>
                  <a:pt x="52" y="89"/>
                  <a:pt x="52" y="88"/>
                  <a:pt x="53" y="87"/>
                </a:cubicBezTo>
                <a:cubicBezTo>
                  <a:pt x="53" y="87"/>
                  <a:pt x="55" y="87"/>
                  <a:pt x="55" y="87"/>
                </a:cubicBezTo>
                <a:cubicBezTo>
                  <a:pt x="56" y="88"/>
                  <a:pt x="56" y="90"/>
                  <a:pt x="55" y="90"/>
                </a:cubicBezTo>
                <a:close/>
                <a:moveTo>
                  <a:pt x="51" y="86"/>
                </a:moveTo>
                <a:cubicBezTo>
                  <a:pt x="51" y="87"/>
                  <a:pt x="49" y="87"/>
                  <a:pt x="49" y="86"/>
                </a:cubicBezTo>
                <a:cubicBezTo>
                  <a:pt x="48" y="85"/>
                  <a:pt x="48" y="84"/>
                  <a:pt x="49" y="83"/>
                </a:cubicBezTo>
                <a:cubicBezTo>
                  <a:pt x="49" y="82"/>
                  <a:pt x="51" y="82"/>
                  <a:pt x="52" y="83"/>
                </a:cubicBezTo>
                <a:cubicBezTo>
                  <a:pt x="52" y="84"/>
                  <a:pt x="52" y="85"/>
                  <a:pt x="51" y="86"/>
                </a:cubicBezTo>
                <a:close/>
                <a:moveTo>
                  <a:pt x="63" y="92"/>
                </a:moveTo>
                <a:cubicBezTo>
                  <a:pt x="62" y="91"/>
                  <a:pt x="63" y="90"/>
                  <a:pt x="63" y="89"/>
                </a:cubicBezTo>
                <a:cubicBezTo>
                  <a:pt x="64" y="89"/>
                  <a:pt x="65" y="89"/>
                  <a:pt x="66" y="90"/>
                </a:cubicBezTo>
                <a:cubicBezTo>
                  <a:pt x="67" y="90"/>
                  <a:pt x="67" y="92"/>
                  <a:pt x="66" y="92"/>
                </a:cubicBezTo>
                <a:cubicBezTo>
                  <a:pt x="65" y="93"/>
                  <a:pt x="64" y="93"/>
                  <a:pt x="63" y="92"/>
                </a:cubicBezTo>
                <a:close/>
                <a:moveTo>
                  <a:pt x="77" y="101"/>
                </a:moveTo>
                <a:cubicBezTo>
                  <a:pt x="76" y="102"/>
                  <a:pt x="75" y="102"/>
                  <a:pt x="74" y="101"/>
                </a:cubicBezTo>
                <a:cubicBezTo>
                  <a:pt x="73" y="100"/>
                  <a:pt x="73" y="99"/>
                  <a:pt x="74" y="98"/>
                </a:cubicBezTo>
                <a:cubicBezTo>
                  <a:pt x="75" y="97"/>
                  <a:pt x="76" y="97"/>
                  <a:pt x="77" y="98"/>
                </a:cubicBezTo>
                <a:cubicBezTo>
                  <a:pt x="78" y="99"/>
                  <a:pt x="78" y="100"/>
                  <a:pt x="77" y="101"/>
                </a:cubicBezTo>
                <a:close/>
                <a:moveTo>
                  <a:pt x="66" y="86"/>
                </a:moveTo>
                <a:cubicBezTo>
                  <a:pt x="65" y="85"/>
                  <a:pt x="65" y="84"/>
                  <a:pt x="66" y="83"/>
                </a:cubicBezTo>
                <a:cubicBezTo>
                  <a:pt x="67" y="82"/>
                  <a:pt x="68" y="82"/>
                  <a:pt x="69" y="83"/>
                </a:cubicBezTo>
                <a:cubicBezTo>
                  <a:pt x="70" y="84"/>
                  <a:pt x="70" y="85"/>
                  <a:pt x="69" y="86"/>
                </a:cubicBezTo>
                <a:cubicBezTo>
                  <a:pt x="68" y="87"/>
                  <a:pt x="67" y="87"/>
                  <a:pt x="66" y="86"/>
                </a:cubicBezTo>
                <a:close/>
                <a:moveTo>
                  <a:pt x="84" y="99"/>
                </a:moveTo>
                <a:cubicBezTo>
                  <a:pt x="83" y="100"/>
                  <a:pt x="81" y="100"/>
                  <a:pt x="81" y="99"/>
                </a:cubicBezTo>
                <a:cubicBezTo>
                  <a:pt x="80" y="98"/>
                  <a:pt x="80" y="97"/>
                  <a:pt x="81" y="96"/>
                </a:cubicBezTo>
                <a:cubicBezTo>
                  <a:pt x="82" y="95"/>
                  <a:pt x="83" y="95"/>
                  <a:pt x="84" y="96"/>
                </a:cubicBezTo>
                <a:cubicBezTo>
                  <a:pt x="84" y="97"/>
                  <a:pt x="84" y="98"/>
                  <a:pt x="84" y="99"/>
                </a:cubicBezTo>
                <a:close/>
                <a:moveTo>
                  <a:pt x="80" y="95"/>
                </a:moveTo>
                <a:cubicBezTo>
                  <a:pt x="79" y="95"/>
                  <a:pt x="77" y="95"/>
                  <a:pt x="77" y="94"/>
                </a:cubicBezTo>
                <a:cubicBezTo>
                  <a:pt x="76" y="94"/>
                  <a:pt x="76" y="92"/>
                  <a:pt x="77" y="92"/>
                </a:cubicBezTo>
                <a:cubicBezTo>
                  <a:pt x="78" y="91"/>
                  <a:pt x="79" y="91"/>
                  <a:pt x="80" y="92"/>
                </a:cubicBezTo>
                <a:cubicBezTo>
                  <a:pt x="80" y="93"/>
                  <a:pt x="80" y="94"/>
                  <a:pt x="80" y="95"/>
                </a:cubicBezTo>
                <a:close/>
                <a:moveTo>
                  <a:pt x="69" y="79"/>
                </a:moveTo>
                <a:cubicBezTo>
                  <a:pt x="68" y="78"/>
                  <a:pt x="68" y="77"/>
                  <a:pt x="69" y="76"/>
                </a:cubicBezTo>
                <a:cubicBezTo>
                  <a:pt x="70" y="76"/>
                  <a:pt x="71" y="76"/>
                  <a:pt x="72" y="76"/>
                </a:cubicBezTo>
                <a:cubicBezTo>
                  <a:pt x="72" y="77"/>
                  <a:pt x="72" y="79"/>
                  <a:pt x="72" y="79"/>
                </a:cubicBezTo>
                <a:cubicBezTo>
                  <a:pt x="71" y="80"/>
                  <a:pt x="69" y="80"/>
                  <a:pt x="69" y="79"/>
                </a:cubicBezTo>
                <a:close/>
                <a:moveTo>
                  <a:pt x="90" y="97"/>
                </a:moveTo>
                <a:cubicBezTo>
                  <a:pt x="89" y="97"/>
                  <a:pt x="88" y="97"/>
                  <a:pt x="87" y="96"/>
                </a:cubicBezTo>
                <a:cubicBezTo>
                  <a:pt x="87" y="96"/>
                  <a:pt x="87" y="94"/>
                  <a:pt x="88" y="94"/>
                </a:cubicBezTo>
                <a:cubicBezTo>
                  <a:pt x="88" y="93"/>
                  <a:pt x="90" y="93"/>
                  <a:pt x="90" y="94"/>
                </a:cubicBezTo>
                <a:cubicBezTo>
                  <a:pt x="91" y="95"/>
                  <a:pt x="91" y="96"/>
                  <a:pt x="90" y="97"/>
                </a:cubicBezTo>
                <a:close/>
                <a:moveTo>
                  <a:pt x="86" y="92"/>
                </a:moveTo>
                <a:cubicBezTo>
                  <a:pt x="85" y="93"/>
                  <a:pt x="84" y="93"/>
                  <a:pt x="83" y="92"/>
                </a:cubicBezTo>
                <a:cubicBezTo>
                  <a:pt x="83" y="91"/>
                  <a:pt x="83" y="90"/>
                  <a:pt x="84" y="89"/>
                </a:cubicBezTo>
                <a:cubicBezTo>
                  <a:pt x="84" y="89"/>
                  <a:pt x="86" y="89"/>
                  <a:pt x="86" y="89"/>
                </a:cubicBezTo>
                <a:cubicBezTo>
                  <a:pt x="87" y="90"/>
                  <a:pt x="87" y="92"/>
                  <a:pt x="86" y="92"/>
                </a:cubicBezTo>
                <a:close/>
                <a:moveTo>
                  <a:pt x="82" y="88"/>
                </a:moveTo>
                <a:cubicBezTo>
                  <a:pt x="81" y="89"/>
                  <a:pt x="80" y="89"/>
                  <a:pt x="79" y="88"/>
                </a:cubicBezTo>
                <a:cubicBezTo>
                  <a:pt x="79" y="87"/>
                  <a:pt x="79" y="86"/>
                  <a:pt x="80" y="85"/>
                </a:cubicBezTo>
                <a:cubicBezTo>
                  <a:pt x="80" y="84"/>
                  <a:pt x="82" y="84"/>
                  <a:pt x="82" y="85"/>
                </a:cubicBezTo>
                <a:cubicBezTo>
                  <a:pt x="83" y="86"/>
                  <a:pt x="83" y="87"/>
                  <a:pt x="82" y="88"/>
                </a:cubicBezTo>
                <a:close/>
                <a:moveTo>
                  <a:pt x="97" y="94"/>
                </a:moveTo>
                <a:cubicBezTo>
                  <a:pt x="96" y="95"/>
                  <a:pt x="95" y="95"/>
                  <a:pt x="94" y="94"/>
                </a:cubicBezTo>
                <a:cubicBezTo>
                  <a:pt x="93" y="93"/>
                  <a:pt x="93" y="92"/>
                  <a:pt x="94" y="91"/>
                </a:cubicBezTo>
                <a:cubicBezTo>
                  <a:pt x="95" y="91"/>
                  <a:pt x="96" y="91"/>
                  <a:pt x="97" y="92"/>
                </a:cubicBezTo>
                <a:cubicBezTo>
                  <a:pt x="98" y="92"/>
                  <a:pt x="98" y="94"/>
                  <a:pt x="97" y="94"/>
                </a:cubicBezTo>
                <a:close/>
                <a:moveTo>
                  <a:pt x="93" y="90"/>
                </a:moveTo>
                <a:cubicBezTo>
                  <a:pt x="92" y="91"/>
                  <a:pt x="91" y="91"/>
                  <a:pt x="90" y="90"/>
                </a:cubicBezTo>
                <a:cubicBezTo>
                  <a:pt x="89" y="89"/>
                  <a:pt x="89" y="88"/>
                  <a:pt x="90" y="87"/>
                </a:cubicBezTo>
                <a:cubicBezTo>
                  <a:pt x="91" y="86"/>
                  <a:pt x="92" y="86"/>
                  <a:pt x="93" y="87"/>
                </a:cubicBezTo>
                <a:cubicBezTo>
                  <a:pt x="94" y="88"/>
                  <a:pt x="94" y="89"/>
                  <a:pt x="93" y="90"/>
                </a:cubicBezTo>
                <a:close/>
                <a:moveTo>
                  <a:pt x="89" y="86"/>
                </a:moveTo>
                <a:cubicBezTo>
                  <a:pt x="88" y="87"/>
                  <a:pt x="87" y="86"/>
                  <a:pt x="86" y="86"/>
                </a:cubicBezTo>
                <a:cubicBezTo>
                  <a:pt x="85" y="85"/>
                  <a:pt x="85" y="84"/>
                  <a:pt x="86" y="83"/>
                </a:cubicBezTo>
                <a:cubicBezTo>
                  <a:pt x="87" y="82"/>
                  <a:pt x="88" y="82"/>
                  <a:pt x="89" y="83"/>
                </a:cubicBezTo>
                <a:cubicBezTo>
                  <a:pt x="90" y="84"/>
                  <a:pt x="90" y="85"/>
                  <a:pt x="89" y="86"/>
                </a:cubicBezTo>
                <a:close/>
                <a:moveTo>
                  <a:pt x="85" y="81"/>
                </a:moveTo>
                <a:cubicBezTo>
                  <a:pt x="84" y="82"/>
                  <a:pt x="83" y="82"/>
                  <a:pt x="82" y="81"/>
                </a:cubicBezTo>
                <a:cubicBezTo>
                  <a:pt x="81" y="81"/>
                  <a:pt x="81" y="79"/>
                  <a:pt x="82" y="79"/>
                </a:cubicBezTo>
                <a:cubicBezTo>
                  <a:pt x="83" y="78"/>
                  <a:pt x="84" y="78"/>
                  <a:pt x="85" y="79"/>
                </a:cubicBezTo>
                <a:cubicBezTo>
                  <a:pt x="86" y="79"/>
                  <a:pt x="86" y="81"/>
                  <a:pt x="85" y="81"/>
                </a:cubicBezTo>
                <a:close/>
                <a:moveTo>
                  <a:pt x="100" y="88"/>
                </a:moveTo>
                <a:cubicBezTo>
                  <a:pt x="99" y="89"/>
                  <a:pt x="98" y="89"/>
                  <a:pt x="97" y="88"/>
                </a:cubicBezTo>
                <a:cubicBezTo>
                  <a:pt x="96" y="87"/>
                  <a:pt x="96" y="86"/>
                  <a:pt x="97" y="85"/>
                </a:cubicBezTo>
                <a:cubicBezTo>
                  <a:pt x="98" y="84"/>
                  <a:pt x="99" y="84"/>
                  <a:pt x="100" y="85"/>
                </a:cubicBezTo>
                <a:cubicBezTo>
                  <a:pt x="101" y="86"/>
                  <a:pt x="101" y="87"/>
                  <a:pt x="100" y="88"/>
                </a:cubicBezTo>
                <a:close/>
                <a:moveTo>
                  <a:pt x="96" y="84"/>
                </a:moveTo>
                <a:cubicBezTo>
                  <a:pt x="95" y="84"/>
                  <a:pt x="94" y="84"/>
                  <a:pt x="93" y="83"/>
                </a:cubicBezTo>
                <a:cubicBezTo>
                  <a:pt x="92" y="83"/>
                  <a:pt x="92" y="81"/>
                  <a:pt x="93" y="81"/>
                </a:cubicBezTo>
                <a:cubicBezTo>
                  <a:pt x="94" y="80"/>
                  <a:pt x="95" y="80"/>
                  <a:pt x="96" y="81"/>
                </a:cubicBezTo>
                <a:cubicBezTo>
                  <a:pt x="97" y="82"/>
                  <a:pt x="97" y="83"/>
                  <a:pt x="96" y="84"/>
                </a:cubicBezTo>
                <a:close/>
                <a:moveTo>
                  <a:pt x="92" y="79"/>
                </a:moveTo>
                <a:cubicBezTo>
                  <a:pt x="91" y="80"/>
                  <a:pt x="90" y="80"/>
                  <a:pt x="89" y="79"/>
                </a:cubicBezTo>
                <a:cubicBezTo>
                  <a:pt x="88" y="78"/>
                  <a:pt x="88" y="77"/>
                  <a:pt x="89" y="76"/>
                </a:cubicBezTo>
                <a:cubicBezTo>
                  <a:pt x="90" y="76"/>
                  <a:pt x="91" y="76"/>
                  <a:pt x="92" y="76"/>
                </a:cubicBezTo>
                <a:cubicBezTo>
                  <a:pt x="93" y="77"/>
                  <a:pt x="93" y="79"/>
                  <a:pt x="92" y="79"/>
                </a:cubicBezTo>
                <a:close/>
                <a:moveTo>
                  <a:pt x="84" y="68"/>
                </a:moveTo>
                <a:cubicBezTo>
                  <a:pt x="83" y="69"/>
                  <a:pt x="82" y="69"/>
                  <a:pt x="81" y="68"/>
                </a:cubicBezTo>
                <a:cubicBezTo>
                  <a:pt x="80" y="67"/>
                  <a:pt x="80" y="66"/>
                  <a:pt x="81" y="65"/>
                </a:cubicBezTo>
                <a:cubicBezTo>
                  <a:pt x="82" y="64"/>
                  <a:pt x="83" y="64"/>
                  <a:pt x="84" y="65"/>
                </a:cubicBezTo>
                <a:cubicBezTo>
                  <a:pt x="85" y="66"/>
                  <a:pt x="85" y="67"/>
                  <a:pt x="84" y="68"/>
                </a:cubicBezTo>
                <a:close/>
                <a:moveTo>
                  <a:pt x="102" y="81"/>
                </a:moveTo>
                <a:cubicBezTo>
                  <a:pt x="102" y="82"/>
                  <a:pt x="100" y="82"/>
                  <a:pt x="100" y="81"/>
                </a:cubicBezTo>
                <a:cubicBezTo>
                  <a:pt x="99" y="80"/>
                  <a:pt x="99" y="79"/>
                  <a:pt x="100" y="78"/>
                </a:cubicBezTo>
                <a:cubicBezTo>
                  <a:pt x="101" y="78"/>
                  <a:pt x="102" y="78"/>
                  <a:pt x="103" y="78"/>
                </a:cubicBezTo>
                <a:cubicBezTo>
                  <a:pt x="103" y="79"/>
                  <a:pt x="103" y="81"/>
                  <a:pt x="102" y="81"/>
                </a:cubicBezTo>
                <a:close/>
                <a:moveTo>
                  <a:pt x="98" y="77"/>
                </a:moveTo>
                <a:cubicBezTo>
                  <a:pt x="98" y="78"/>
                  <a:pt x="96" y="78"/>
                  <a:pt x="96" y="77"/>
                </a:cubicBezTo>
                <a:cubicBezTo>
                  <a:pt x="95" y="76"/>
                  <a:pt x="95" y="75"/>
                  <a:pt x="96" y="74"/>
                </a:cubicBezTo>
                <a:cubicBezTo>
                  <a:pt x="97" y="73"/>
                  <a:pt x="98" y="73"/>
                  <a:pt x="99" y="74"/>
                </a:cubicBezTo>
                <a:cubicBezTo>
                  <a:pt x="99" y="75"/>
                  <a:pt x="99" y="76"/>
                  <a:pt x="98" y="77"/>
                </a:cubicBezTo>
                <a:close/>
                <a:moveTo>
                  <a:pt x="91" y="66"/>
                </a:moveTo>
                <a:cubicBezTo>
                  <a:pt x="90" y="66"/>
                  <a:pt x="89" y="66"/>
                  <a:pt x="88" y="65"/>
                </a:cubicBezTo>
                <a:cubicBezTo>
                  <a:pt x="87" y="65"/>
                  <a:pt x="87" y="63"/>
                  <a:pt x="88" y="63"/>
                </a:cubicBezTo>
                <a:cubicBezTo>
                  <a:pt x="89" y="62"/>
                  <a:pt x="90" y="62"/>
                  <a:pt x="91" y="63"/>
                </a:cubicBezTo>
                <a:cubicBezTo>
                  <a:pt x="91" y="64"/>
                  <a:pt x="91" y="65"/>
                  <a:pt x="91" y="66"/>
                </a:cubicBezTo>
                <a:close/>
                <a:moveTo>
                  <a:pt x="87" y="61"/>
                </a:moveTo>
                <a:cubicBezTo>
                  <a:pt x="86" y="62"/>
                  <a:pt x="85" y="62"/>
                  <a:pt x="84" y="61"/>
                </a:cubicBezTo>
                <a:cubicBezTo>
                  <a:pt x="83" y="60"/>
                  <a:pt x="83" y="59"/>
                  <a:pt x="84" y="58"/>
                </a:cubicBezTo>
                <a:cubicBezTo>
                  <a:pt x="85" y="58"/>
                  <a:pt x="86" y="58"/>
                  <a:pt x="87" y="58"/>
                </a:cubicBezTo>
                <a:cubicBezTo>
                  <a:pt x="88" y="59"/>
                  <a:pt x="87" y="61"/>
                  <a:pt x="87" y="61"/>
                </a:cubicBezTo>
                <a:close/>
                <a:moveTo>
                  <a:pt x="105" y="75"/>
                </a:moveTo>
                <a:cubicBezTo>
                  <a:pt x="104" y="76"/>
                  <a:pt x="103" y="75"/>
                  <a:pt x="102" y="75"/>
                </a:cubicBezTo>
                <a:cubicBezTo>
                  <a:pt x="102" y="74"/>
                  <a:pt x="102" y="73"/>
                  <a:pt x="102" y="72"/>
                </a:cubicBezTo>
                <a:cubicBezTo>
                  <a:pt x="103" y="71"/>
                  <a:pt x="105" y="71"/>
                  <a:pt x="105" y="72"/>
                </a:cubicBezTo>
                <a:cubicBezTo>
                  <a:pt x="106" y="73"/>
                  <a:pt x="106" y="74"/>
                  <a:pt x="105" y="75"/>
                </a:cubicBezTo>
                <a:close/>
                <a:moveTo>
                  <a:pt x="97" y="63"/>
                </a:moveTo>
                <a:cubicBezTo>
                  <a:pt x="97" y="64"/>
                  <a:pt x="95" y="64"/>
                  <a:pt x="94" y="63"/>
                </a:cubicBezTo>
                <a:cubicBezTo>
                  <a:pt x="94" y="62"/>
                  <a:pt x="94" y="61"/>
                  <a:pt x="95" y="60"/>
                </a:cubicBezTo>
                <a:cubicBezTo>
                  <a:pt x="95" y="60"/>
                  <a:pt x="97" y="60"/>
                  <a:pt x="97" y="61"/>
                </a:cubicBezTo>
                <a:cubicBezTo>
                  <a:pt x="98" y="61"/>
                  <a:pt x="98" y="63"/>
                  <a:pt x="97" y="63"/>
                </a:cubicBezTo>
                <a:close/>
                <a:moveTo>
                  <a:pt x="93" y="59"/>
                </a:moveTo>
                <a:cubicBezTo>
                  <a:pt x="93" y="60"/>
                  <a:pt x="91" y="60"/>
                  <a:pt x="91" y="59"/>
                </a:cubicBezTo>
                <a:cubicBezTo>
                  <a:pt x="90" y="58"/>
                  <a:pt x="90" y="57"/>
                  <a:pt x="91" y="56"/>
                </a:cubicBezTo>
                <a:cubicBezTo>
                  <a:pt x="91" y="55"/>
                  <a:pt x="93" y="55"/>
                  <a:pt x="93" y="56"/>
                </a:cubicBezTo>
                <a:cubicBezTo>
                  <a:pt x="94" y="57"/>
                  <a:pt x="94" y="58"/>
                  <a:pt x="93" y="59"/>
                </a:cubicBezTo>
                <a:close/>
                <a:moveTo>
                  <a:pt x="89" y="55"/>
                </a:moveTo>
                <a:cubicBezTo>
                  <a:pt x="89" y="56"/>
                  <a:pt x="87" y="56"/>
                  <a:pt x="87" y="55"/>
                </a:cubicBezTo>
                <a:cubicBezTo>
                  <a:pt x="86" y="54"/>
                  <a:pt x="86" y="53"/>
                  <a:pt x="87" y="52"/>
                </a:cubicBezTo>
                <a:cubicBezTo>
                  <a:pt x="87" y="51"/>
                  <a:pt x="89" y="51"/>
                  <a:pt x="89" y="52"/>
                </a:cubicBezTo>
                <a:cubicBezTo>
                  <a:pt x="90" y="53"/>
                  <a:pt x="90" y="54"/>
                  <a:pt x="89" y="55"/>
                </a:cubicBezTo>
                <a:close/>
                <a:moveTo>
                  <a:pt x="104" y="61"/>
                </a:moveTo>
                <a:cubicBezTo>
                  <a:pt x="103" y="62"/>
                  <a:pt x="102" y="62"/>
                  <a:pt x="101" y="61"/>
                </a:cubicBezTo>
                <a:cubicBezTo>
                  <a:pt x="100" y="60"/>
                  <a:pt x="101" y="59"/>
                  <a:pt x="101" y="58"/>
                </a:cubicBezTo>
                <a:cubicBezTo>
                  <a:pt x="102" y="57"/>
                  <a:pt x="103" y="58"/>
                  <a:pt x="104" y="58"/>
                </a:cubicBezTo>
                <a:cubicBezTo>
                  <a:pt x="105" y="59"/>
                  <a:pt x="105" y="60"/>
                  <a:pt x="104" y="61"/>
                </a:cubicBezTo>
                <a:close/>
                <a:moveTo>
                  <a:pt x="100" y="57"/>
                </a:moveTo>
                <a:cubicBezTo>
                  <a:pt x="99" y="58"/>
                  <a:pt x="98" y="58"/>
                  <a:pt x="97" y="57"/>
                </a:cubicBezTo>
                <a:cubicBezTo>
                  <a:pt x="96" y="56"/>
                  <a:pt x="97" y="55"/>
                  <a:pt x="97" y="54"/>
                </a:cubicBezTo>
                <a:cubicBezTo>
                  <a:pt x="98" y="53"/>
                  <a:pt x="99" y="53"/>
                  <a:pt x="100" y="54"/>
                </a:cubicBezTo>
                <a:cubicBezTo>
                  <a:pt x="101" y="55"/>
                  <a:pt x="101" y="56"/>
                  <a:pt x="100" y="57"/>
                </a:cubicBezTo>
                <a:close/>
                <a:moveTo>
                  <a:pt x="96" y="53"/>
                </a:moveTo>
                <a:cubicBezTo>
                  <a:pt x="95" y="53"/>
                  <a:pt x="94" y="53"/>
                  <a:pt x="93" y="52"/>
                </a:cubicBezTo>
                <a:cubicBezTo>
                  <a:pt x="93" y="52"/>
                  <a:pt x="93" y="50"/>
                  <a:pt x="93" y="50"/>
                </a:cubicBezTo>
                <a:cubicBezTo>
                  <a:pt x="94" y="49"/>
                  <a:pt x="95" y="49"/>
                  <a:pt x="96" y="50"/>
                </a:cubicBezTo>
                <a:cubicBezTo>
                  <a:pt x="97" y="51"/>
                  <a:pt x="97" y="52"/>
                  <a:pt x="96" y="53"/>
                </a:cubicBezTo>
                <a:close/>
                <a:moveTo>
                  <a:pt x="92" y="48"/>
                </a:moveTo>
                <a:cubicBezTo>
                  <a:pt x="91" y="49"/>
                  <a:pt x="90" y="49"/>
                  <a:pt x="89" y="48"/>
                </a:cubicBezTo>
                <a:cubicBezTo>
                  <a:pt x="89" y="47"/>
                  <a:pt x="89" y="46"/>
                  <a:pt x="89" y="45"/>
                </a:cubicBezTo>
                <a:cubicBezTo>
                  <a:pt x="90" y="45"/>
                  <a:pt x="91" y="45"/>
                  <a:pt x="92" y="45"/>
                </a:cubicBezTo>
                <a:cubicBezTo>
                  <a:pt x="93" y="46"/>
                  <a:pt x="93" y="48"/>
                  <a:pt x="92" y="48"/>
                </a:cubicBezTo>
                <a:close/>
                <a:moveTo>
                  <a:pt x="116" y="65"/>
                </a:moveTo>
                <a:cubicBezTo>
                  <a:pt x="115" y="65"/>
                  <a:pt x="114" y="65"/>
                  <a:pt x="114" y="64"/>
                </a:cubicBezTo>
                <a:cubicBezTo>
                  <a:pt x="113" y="64"/>
                  <a:pt x="113" y="62"/>
                  <a:pt x="113" y="62"/>
                </a:cubicBezTo>
                <a:cubicBezTo>
                  <a:pt x="114" y="61"/>
                  <a:pt x="115" y="61"/>
                  <a:pt x="116" y="62"/>
                </a:cubicBezTo>
                <a:cubicBezTo>
                  <a:pt x="117" y="63"/>
                  <a:pt x="117" y="64"/>
                  <a:pt x="116" y="65"/>
                </a:cubicBezTo>
                <a:close/>
                <a:moveTo>
                  <a:pt x="107" y="55"/>
                </a:moveTo>
                <a:cubicBezTo>
                  <a:pt x="106" y="55"/>
                  <a:pt x="105" y="55"/>
                  <a:pt x="104" y="55"/>
                </a:cubicBezTo>
                <a:cubicBezTo>
                  <a:pt x="103" y="54"/>
                  <a:pt x="103" y="52"/>
                  <a:pt x="104" y="52"/>
                </a:cubicBezTo>
                <a:cubicBezTo>
                  <a:pt x="105" y="51"/>
                  <a:pt x="106" y="51"/>
                  <a:pt x="107" y="52"/>
                </a:cubicBezTo>
                <a:cubicBezTo>
                  <a:pt x="108" y="53"/>
                  <a:pt x="108" y="54"/>
                  <a:pt x="107" y="55"/>
                </a:cubicBezTo>
                <a:close/>
                <a:moveTo>
                  <a:pt x="103" y="50"/>
                </a:moveTo>
                <a:cubicBezTo>
                  <a:pt x="102" y="51"/>
                  <a:pt x="101" y="51"/>
                  <a:pt x="100" y="50"/>
                </a:cubicBezTo>
                <a:cubicBezTo>
                  <a:pt x="99" y="49"/>
                  <a:pt x="99" y="48"/>
                  <a:pt x="100" y="47"/>
                </a:cubicBezTo>
                <a:cubicBezTo>
                  <a:pt x="101" y="47"/>
                  <a:pt x="102" y="47"/>
                  <a:pt x="103" y="47"/>
                </a:cubicBezTo>
                <a:cubicBezTo>
                  <a:pt x="104" y="48"/>
                  <a:pt x="104" y="50"/>
                  <a:pt x="103" y="50"/>
                </a:cubicBezTo>
                <a:close/>
                <a:moveTo>
                  <a:pt x="99" y="46"/>
                </a:moveTo>
                <a:cubicBezTo>
                  <a:pt x="98" y="47"/>
                  <a:pt x="97" y="47"/>
                  <a:pt x="96" y="46"/>
                </a:cubicBezTo>
                <a:cubicBezTo>
                  <a:pt x="95" y="45"/>
                  <a:pt x="95" y="44"/>
                  <a:pt x="96" y="43"/>
                </a:cubicBezTo>
                <a:cubicBezTo>
                  <a:pt x="97" y="42"/>
                  <a:pt x="98" y="42"/>
                  <a:pt x="99" y="43"/>
                </a:cubicBezTo>
                <a:cubicBezTo>
                  <a:pt x="100" y="44"/>
                  <a:pt x="100" y="45"/>
                  <a:pt x="99" y="46"/>
                </a:cubicBezTo>
                <a:close/>
                <a:moveTo>
                  <a:pt x="122" y="63"/>
                </a:moveTo>
                <a:cubicBezTo>
                  <a:pt x="121" y="64"/>
                  <a:pt x="120" y="64"/>
                  <a:pt x="119" y="63"/>
                </a:cubicBezTo>
                <a:cubicBezTo>
                  <a:pt x="119" y="62"/>
                  <a:pt x="119" y="61"/>
                  <a:pt x="119" y="60"/>
                </a:cubicBezTo>
                <a:cubicBezTo>
                  <a:pt x="120" y="60"/>
                  <a:pt x="121" y="60"/>
                  <a:pt x="122" y="61"/>
                </a:cubicBezTo>
                <a:cubicBezTo>
                  <a:pt x="122" y="62"/>
                  <a:pt x="122" y="63"/>
                  <a:pt x="122" y="63"/>
                </a:cubicBezTo>
                <a:close/>
                <a:moveTo>
                  <a:pt x="118" y="59"/>
                </a:moveTo>
                <a:cubicBezTo>
                  <a:pt x="118" y="59"/>
                  <a:pt x="116" y="59"/>
                  <a:pt x="116" y="58"/>
                </a:cubicBezTo>
                <a:cubicBezTo>
                  <a:pt x="115" y="57"/>
                  <a:pt x="115" y="56"/>
                  <a:pt x="116" y="56"/>
                </a:cubicBezTo>
                <a:cubicBezTo>
                  <a:pt x="116" y="55"/>
                  <a:pt x="117" y="55"/>
                  <a:pt x="118" y="56"/>
                </a:cubicBezTo>
                <a:cubicBezTo>
                  <a:pt x="119" y="57"/>
                  <a:pt x="119" y="58"/>
                  <a:pt x="118" y="59"/>
                </a:cubicBezTo>
                <a:close/>
                <a:moveTo>
                  <a:pt x="110" y="48"/>
                </a:moveTo>
                <a:cubicBezTo>
                  <a:pt x="109" y="49"/>
                  <a:pt x="107" y="49"/>
                  <a:pt x="107" y="48"/>
                </a:cubicBezTo>
                <a:cubicBezTo>
                  <a:pt x="106" y="47"/>
                  <a:pt x="106" y="46"/>
                  <a:pt x="107" y="45"/>
                </a:cubicBezTo>
                <a:cubicBezTo>
                  <a:pt x="108" y="44"/>
                  <a:pt x="109" y="44"/>
                  <a:pt x="110" y="45"/>
                </a:cubicBezTo>
                <a:cubicBezTo>
                  <a:pt x="110" y="46"/>
                  <a:pt x="110" y="47"/>
                  <a:pt x="110" y="48"/>
                </a:cubicBezTo>
                <a:close/>
                <a:moveTo>
                  <a:pt x="106" y="44"/>
                </a:moveTo>
                <a:cubicBezTo>
                  <a:pt x="105" y="45"/>
                  <a:pt x="103" y="45"/>
                  <a:pt x="103" y="44"/>
                </a:cubicBezTo>
                <a:cubicBezTo>
                  <a:pt x="102" y="43"/>
                  <a:pt x="102" y="42"/>
                  <a:pt x="103" y="41"/>
                </a:cubicBezTo>
                <a:cubicBezTo>
                  <a:pt x="104" y="40"/>
                  <a:pt x="105" y="40"/>
                  <a:pt x="106" y="41"/>
                </a:cubicBezTo>
                <a:cubicBezTo>
                  <a:pt x="106" y="42"/>
                  <a:pt x="106" y="43"/>
                  <a:pt x="106" y="44"/>
                </a:cubicBezTo>
                <a:close/>
                <a:moveTo>
                  <a:pt x="123" y="55"/>
                </a:moveTo>
                <a:cubicBezTo>
                  <a:pt x="124" y="56"/>
                  <a:pt x="124" y="57"/>
                  <a:pt x="123" y="58"/>
                </a:cubicBezTo>
                <a:cubicBezTo>
                  <a:pt x="123" y="58"/>
                  <a:pt x="122" y="58"/>
                  <a:pt x="121" y="57"/>
                </a:cubicBezTo>
                <a:cubicBezTo>
                  <a:pt x="121" y="56"/>
                  <a:pt x="121" y="55"/>
                  <a:pt x="121" y="55"/>
                </a:cubicBezTo>
                <a:cubicBezTo>
                  <a:pt x="122" y="54"/>
                  <a:pt x="123" y="54"/>
                  <a:pt x="123" y="55"/>
                </a:cubicBezTo>
                <a:close/>
                <a:moveTo>
                  <a:pt x="120" y="53"/>
                </a:moveTo>
                <a:cubicBezTo>
                  <a:pt x="120" y="54"/>
                  <a:pt x="118" y="53"/>
                  <a:pt x="118" y="52"/>
                </a:cubicBezTo>
                <a:cubicBezTo>
                  <a:pt x="117" y="52"/>
                  <a:pt x="117" y="50"/>
                  <a:pt x="118" y="50"/>
                </a:cubicBezTo>
                <a:cubicBezTo>
                  <a:pt x="118" y="49"/>
                  <a:pt x="119" y="49"/>
                  <a:pt x="120" y="50"/>
                </a:cubicBezTo>
                <a:cubicBezTo>
                  <a:pt x="121" y="51"/>
                  <a:pt x="121" y="52"/>
                  <a:pt x="120" y="53"/>
                </a:cubicBezTo>
                <a:close/>
                <a:moveTo>
                  <a:pt x="112" y="42"/>
                </a:moveTo>
                <a:cubicBezTo>
                  <a:pt x="111" y="42"/>
                  <a:pt x="110" y="42"/>
                  <a:pt x="109" y="41"/>
                </a:cubicBezTo>
                <a:cubicBezTo>
                  <a:pt x="109" y="41"/>
                  <a:pt x="109" y="39"/>
                  <a:pt x="110" y="39"/>
                </a:cubicBezTo>
                <a:cubicBezTo>
                  <a:pt x="110" y="38"/>
                  <a:pt x="112" y="38"/>
                  <a:pt x="112" y="39"/>
                </a:cubicBezTo>
                <a:cubicBezTo>
                  <a:pt x="113" y="40"/>
                  <a:pt x="113" y="41"/>
                  <a:pt x="112" y="42"/>
                </a:cubicBezTo>
                <a:close/>
                <a:moveTo>
                  <a:pt x="122" y="48"/>
                </a:moveTo>
                <a:cubicBezTo>
                  <a:pt x="121" y="48"/>
                  <a:pt x="120" y="48"/>
                  <a:pt x="119" y="47"/>
                </a:cubicBezTo>
                <a:cubicBezTo>
                  <a:pt x="119" y="46"/>
                  <a:pt x="119" y="45"/>
                  <a:pt x="119" y="44"/>
                </a:cubicBezTo>
                <a:cubicBezTo>
                  <a:pt x="120" y="44"/>
                  <a:pt x="121" y="44"/>
                  <a:pt x="122" y="45"/>
                </a:cubicBezTo>
                <a:cubicBezTo>
                  <a:pt x="122" y="46"/>
                  <a:pt x="122" y="47"/>
                  <a:pt x="122" y="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350000" y="1292683"/>
            <a:ext cx="44026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/>
              <a:t>aroma</a:t>
            </a:r>
            <a:r>
              <a:rPr lang="en-US" altLang="zh-CN" sz="2400" dirty="0"/>
              <a:t>, freshness, crispness, tenderness; not </a:t>
            </a:r>
            <a:r>
              <a:rPr lang="en-US" altLang="zh-CN" sz="2400" dirty="0" smtClean="0"/>
              <a:t>greasy</a:t>
            </a:r>
            <a:endParaRPr lang="en-US" altLang="zh-CN" sz="2400" dirty="0"/>
          </a:p>
          <a:p>
            <a:r>
              <a:rPr lang="en-US" altLang="zh-CN" dirty="0"/>
              <a:t/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6021961" y="3061284"/>
            <a:ext cx="4747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 </a:t>
            </a:r>
            <a:r>
              <a:rPr lang="en-US" altLang="zh-CN" sz="2400" dirty="0" smtClean="0"/>
              <a:t>shallot</a:t>
            </a:r>
            <a:r>
              <a:rPr lang="en-US" altLang="zh-CN" sz="2400" dirty="0"/>
              <a:t>, garlic </a:t>
            </a:r>
            <a:r>
              <a:rPr lang="en-US" altLang="zh-CN" sz="2400" dirty="0" smtClean="0"/>
              <a:t>→ </a:t>
            </a:r>
            <a:r>
              <a:rPr lang="en-US" altLang="zh-CN" sz="2400" dirty="0"/>
              <a:t>pungent </a:t>
            </a:r>
            <a:r>
              <a:rPr lang="en-US" altLang="zh-CN" sz="2400" dirty="0" smtClean="0"/>
              <a:t>flavor</a:t>
            </a:r>
            <a:endParaRPr lang="en-US" altLang="zh-CN" sz="2400" dirty="0"/>
          </a:p>
          <a:p>
            <a:r>
              <a:rPr lang="en-US" altLang="zh-CN" dirty="0"/>
              <a:t/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6214349" y="4453828"/>
            <a:ext cx="44376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u"/>
            </a:pPr>
            <a:r>
              <a:rPr lang="en-US" altLang="zh-CN" sz="2400" dirty="0"/>
              <a:t>Jinan: deep-frying, </a:t>
            </a:r>
            <a:endParaRPr lang="en-US" altLang="zh-CN" sz="2400" dirty="0" smtClean="0"/>
          </a:p>
          <a:p>
            <a:r>
              <a:rPr lang="en-US" altLang="zh-CN" sz="2400" dirty="0"/>
              <a:t> </a:t>
            </a:r>
            <a:r>
              <a:rPr lang="en-US" altLang="zh-CN" sz="2400" dirty="0" smtClean="0"/>
              <a:t>             grilling</a:t>
            </a:r>
            <a:r>
              <a:rPr lang="en-US" altLang="zh-CN" sz="2400" dirty="0"/>
              <a:t>, stir-frying</a:t>
            </a:r>
          </a:p>
          <a:p>
            <a:pPr marL="285750" indent="-285750">
              <a:buFont typeface="Wingdings" pitchFamily="2" charset="2"/>
              <a:buChar char="u"/>
            </a:pPr>
            <a:r>
              <a:rPr lang="en-US" altLang="zh-CN" sz="2400" dirty="0" err="1"/>
              <a:t>Jiaodong</a:t>
            </a:r>
            <a:r>
              <a:rPr lang="en-US" altLang="zh-CN" sz="2400" dirty="0"/>
              <a:t>: </a:t>
            </a:r>
            <a:endParaRPr lang="en-US" altLang="zh-CN" sz="2400" dirty="0" smtClean="0"/>
          </a:p>
          <a:p>
            <a:r>
              <a:rPr lang="en-US" altLang="zh-CN" sz="2400" dirty="0"/>
              <a:t> </a:t>
            </a:r>
            <a:r>
              <a:rPr lang="en-US" altLang="zh-CN" sz="2400" dirty="0" smtClean="0"/>
              <a:t>              seafood</a:t>
            </a:r>
            <a:r>
              <a:rPr lang="en-US" altLang="zh-CN" sz="2400" dirty="0"/>
              <a:t>, light taste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5808" y="150726"/>
            <a:ext cx="8446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blipFill>
                  <a:blip r:embed="rId2"/>
                  <a:stretch>
                    <a:fillRect/>
                  </a:stretch>
                </a:blipFill>
                <a:cs typeface="+mn-ea"/>
              </a:rPr>
              <a:t>Shandong Cuisine</a:t>
            </a:r>
            <a:endParaRPr lang="zh-CN" altLang="en-US" sz="4800" dirty="0">
              <a:blipFill>
                <a:blip r:embed="rId2"/>
                <a:stretch>
                  <a:fillRect/>
                </a:stretch>
              </a:blipFill>
              <a:cs typeface="+mn-ea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240659" y="2604697"/>
            <a:ext cx="6450330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6000" dirty="0" smtClean="0">
                <a:blipFill>
                  <a:blip r:embed="rId2"/>
                  <a:stretch>
                    <a:fillRect/>
                  </a:stretch>
                </a:blipFill>
                <a:cs typeface="+mn-ea"/>
                <a:sym typeface="+mn-lt"/>
              </a:rPr>
              <a:t>Sichuan Cuisine</a:t>
            </a:r>
            <a:endParaRPr lang="zh-CN" altLang="en-US" sz="6000" dirty="0">
              <a:blipFill>
                <a:blip r:embed="rId2"/>
                <a:stretch>
                  <a:fillRect/>
                </a:stretch>
              </a:blipFill>
              <a:cs typeface="+mn-ea"/>
              <a:sym typeface="+mn-lt"/>
            </a:endParaRPr>
          </a:p>
        </p:txBody>
      </p:sp>
      <p:pic>
        <p:nvPicPr>
          <p:cNvPr id="7" name="图片 6" descr="9176b85f64fe124ffec744fd51627c0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76176" y="814641"/>
            <a:ext cx="1314813" cy="171778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727" y="1779920"/>
            <a:ext cx="2717998" cy="2645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3044719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6118225" y="1176020"/>
            <a:ext cx="4711700" cy="1461939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zh-CN" altLang="en-US" sz="800" dirty="0">
              <a:cs typeface="+mn-ea"/>
              <a:sym typeface="+mn-lt"/>
            </a:endParaRPr>
          </a:p>
          <a:p>
            <a:pPr algn="just" fontAlgn="auto">
              <a:lnSpc>
                <a:spcPct val="150000"/>
              </a:lnSpc>
            </a:pPr>
            <a:r>
              <a:rPr lang="en-US" altLang="zh-CN" dirty="0" smtClean="0">
                <a:cs typeface="+mn-ea"/>
                <a:sym typeface="+mn-lt"/>
              </a:rPr>
              <a:t>spicy, pungent, bold flavors;</a:t>
            </a:r>
          </a:p>
          <a:p>
            <a:pPr algn="just" fontAlgn="auto">
              <a:lnSpc>
                <a:spcPct val="150000"/>
              </a:lnSpc>
            </a:pPr>
            <a:r>
              <a:rPr lang="en-US" altLang="zh-CN" dirty="0" smtClean="0">
                <a:cs typeface="+mn-ea"/>
                <a:sym typeface="+mn-lt"/>
              </a:rPr>
              <a:t>knowing for its “numbing spice” (</a:t>
            </a:r>
            <a:r>
              <a:rPr lang="zh-CN" altLang="en-US" dirty="0" smtClean="0">
                <a:cs typeface="+mn-ea"/>
                <a:sym typeface="+mn-lt"/>
              </a:rPr>
              <a:t>麻</a:t>
            </a:r>
            <a:r>
              <a:rPr lang="en-US" altLang="zh-CN" dirty="0" smtClean="0">
                <a:cs typeface="+mn-ea"/>
                <a:sym typeface="+mn-lt"/>
              </a:rPr>
              <a:t>) from Sichuan peppercorns</a:t>
            </a:r>
            <a:endParaRPr lang="zh-CN" altLang="en-US" sz="2400" dirty="0">
              <a:cs typeface="+mn-ea"/>
              <a:sym typeface="+mn-lt"/>
            </a:endParaRPr>
          </a:p>
        </p:txBody>
      </p:sp>
      <p:sp useBgFill="1">
        <p:nvSpPr>
          <p:cNvPr id="13" name="文本框 12"/>
          <p:cNvSpPr txBox="1"/>
          <p:nvPr/>
        </p:nvSpPr>
        <p:spPr>
          <a:xfrm>
            <a:off x="6367991" y="888578"/>
            <a:ext cx="1756834" cy="523220"/>
          </a:xfrm>
          <a:prstGeom prst="rect">
            <a:avLst/>
          </a:prstGeom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blipFill>
                  <a:blip r:embed="rId2"/>
                  <a:stretch>
                    <a:fillRect/>
                  </a:stretch>
                </a:blipFill>
                <a:cs typeface="+mn-ea"/>
                <a:sym typeface="+mn-lt"/>
              </a:rPr>
              <a:t>Features</a:t>
            </a:r>
            <a:endParaRPr lang="zh-CN" altLang="en-US" sz="2800" b="1" dirty="0"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141085" y="3301365"/>
            <a:ext cx="4665980" cy="1107996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endParaRPr lang="en-US" altLang="zh-CN" sz="800" dirty="0">
              <a:cs typeface="+mn-ea"/>
              <a:sym typeface="+mn-lt"/>
            </a:endParaRPr>
          </a:p>
          <a:p>
            <a:pPr algn="just" fontAlgn="auto">
              <a:lnSpc>
                <a:spcPct val="150000"/>
              </a:lnSpc>
            </a:pPr>
            <a:r>
              <a:rPr lang="en-US" altLang="zh-CN" dirty="0" smtClean="0"/>
              <a:t>chili, pepper</a:t>
            </a:r>
            <a:r>
              <a:rPr lang="en-US" altLang="zh-CN" dirty="0"/>
              <a:t>, prickly ash, garlic, ginger, fermented </a:t>
            </a:r>
            <a:r>
              <a:rPr lang="en-US" altLang="zh-CN" dirty="0" smtClean="0"/>
              <a:t>soybean</a:t>
            </a:r>
            <a:endParaRPr lang="zh-CN" altLang="en-US" dirty="0">
              <a:cs typeface="+mn-ea"/>
              <a:sym typeface="+mn-lt"/>
            </a:endParaRPr>
          </a:p>
        </p:txBody>
      </p:sp>
      <p:sp useBgFill="1">
        <p:nvSpPr>
          <p:cNvPr id="15" name="文本框 14"/>
          <p:cNvSpPr txBox="1"/>
          <p:nvPr/>
        </p:nvSpPr>
        <p:spPr>
          <a:xfrm>
            <a:off x="6380055" y="3007149"/>
            <a:ext cx="2849670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blipFill>
                  <a:blip r:embed="rId2"/>
                  <a:stretch>
                    <a:fillRect/>
                  </a:stretch>
                </a:blipFill>
                <a:cs typeface="+mn-ea"/>
                <a:sym typeface="+mn-lt"/>
              </a:rPr>
              <a:t>Key Ingredients</a:t>
            </a:r>
            <a:endParaRPr lang="zh-CN" altLang="en-US" sz="2800" b="1" dirty="0"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177915" y="5262880"/>
            <a:ext cx="4619625" cy="69249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endParaRPr lang="zh-CN" altLang="en-US" sz="800" dirty="0">
              <a:cs typeface="+mn-ea"/>
              <a:sym typeface="+mn-lt"/>
            </a:endParaRPr>
          </a:p>
          <a:p>
            <a:pPr algn="just" fontAlgn="auto">
              <a:lnSpc>
                <a:spcPct val="150000"/>
              </a:lnSpc>
            </a:pPr>
            <a:r>
              <a:rPr lang="de-DE" altLang="zh-CN" sz="1400" dirty="0"/>
              <a:t> </a:t>
            </a:r>
            <a:r>
              <a:rPr lang="de-DE" altLang="zh-CN" sz="1400" dirty="0" smtClean="0"/>
              <a:t>   </a:t>
            </a:r>
            <a:r>
              <a:rPr lang="de-DE" altLang="zh-CN" dirty="0" smtClean="0"/>
              <a:t>Kung </a:t>
            </a:r>
            <a:r>
              <a:rPr lang="de-DE" altLang="zh-CN" dirty="0"/>
              <a:t>Pao Chicken, Mapo Tofu</a:t>
            </a:r>
            <a:endParaRPr lang="zh-CN" altLang="en-US" dirty="0">
              <a:cs typeface="+mn-ea"/>
              <a:sym typeface="+mn-lt"/>
            </a:endParaRPr>
          </a:p>
        </p:txBody>
      </p:sp>
      <p:sp useBgFill="1">
        <p:nvSpPr>
          <p:cNvPr id="18" name="文本框 17"/>
          <p:cNvSpPr txBox="1"/>
          <p:nvPr/>
        </p:nvSpPr>
        <p:spPr>
          <a:xfrm>
            <a:off x="6464724" y="5001896"/>
            <a:ext cx="2765001" cy="52322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blipFill>
                  <a:blip r:embed="rId2"/>
                  <a:stretch>
                    <a:fillRect/>
                  </a:stretch>
                </a:blipFill>
                <a:cs typeface="+mn-ea"/>
                <a:sym typeface="+mn-lt"/>
              </a:rPr>
              <a:t>Famous Dishes</a:t>
            </a:r>
            <a:endParaRPr lang="zh-CN" altLang="en-US" sz="2800" dirty="0"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9595" y="1594485"/>
            <a:ext cx="3073400" cy="19862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0" y="4214495"/>
            <a:ext cx="2908935" cy="1965960"/>
          </a:xfrm>
          <a:prstGeom prst="rect">
            <a:avLst/>
          </a:prstGeom>
        </p:spPr>
      </p:pic>
      <p:grpSp>
        <p:nvGrpSpPr>
          <p:cNvPr id="39" name="组合 38"/>
          <p:cNvGrpSpPr/>
          <p:nvPr/>
        </p:nvGrpSpPr>
        <p:grpSpPr>
          <a:xfrm>
            <a:off x="1551429" y="1247264"/>
            <a:ext cx="3517170" cy="2552449"/>
            <a:chOff x="1473616" y="1415696"/>
            <a:chExt cx="3517170" cy="2552449"/>
          </a:xfrm>
        </p:grpSpPr>
        <p:sp>
          <p:nvSpPr>
            <p:cNvPr id="30" name="矩形 29"/>
            <p:cNvSpPr/>
            <p:nvPr/>
          </p:nvSpPr>
          <p:spPr>
            <a:xfrm>
              <a:off x="3402617" y="2387432"/>
              <a:ext cx="1588169" cy="1580713"/>
            </a:xfrm>
            <a:prstGeom prst="rect">
              <a:avLst/>
            </a:prstGeom>
            <a:noFill/>
            <a:ln w="254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473616" y="1415696"/>
              <a:ext cx="2491992" cy="1580713"/>
            </a:xfrm>
            <a:prstGeom prst="rect">
              <a:avLst/>
            </a:prstGeom>
            <a:noFill/>
            <a:ln w="254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3387282" y="2398468"/>
              <a:ext cx="578326" cy="59644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1857514" y="4009903"/>
            <a:ext cx="3184448" cy="2304134"/>
            <a:chOff x="1969174" y="4048503"/>
            <a:chExt cx="3184448" cy="2304134"/>
          </a:xfrm>
        </p:grpSpPr>
        <p:sp>
          <p:nvSpPr>
            <p:cNvPr id="42" name="矩形 41"/>
            <p:cNvSpPr/>
            <p:nvPr/>
          </p:nvSpPr>
          <p:spPr>
            <a:xfrm>
              <a:off x="3565453" y="4771924"/>
              <a:ext cx="1588169" cy="1580713"/>
            </a:xfrm>
            <a:prstGeom prst="rect">
              <a:avLst/>
            </a:prstGeom>
            <a:noFill/>
            <a:ln w="254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1969174" y="4048503"/>
              <a:ext cx="2491992" cy="1580713"/>
            </a:xfrm>
            <a:prstGeom prst="rect">
              <a:avLst/>
            </a:prstGeom>
            <a:noFill/>
            <a:ln w="254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3560436" y="4766092"/>
              <a:ext cx="900730" cy="863124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 rot="6715756">
            <a:off x="3614479" y="4808388"/>
            <a:ext cx="545354" cy="777271"/>
            <a:chOff x="8118475" y="3544888"/>
            <a:chExt cx="615950" cy="877888"/>
          </a:xfrm>
          <a:solidFill>
            <a:schemeClr val="bg1"/>
          </a:solidFill>
        </p:grpSpPr>
        <p:sp>
          <p:nvSpPr>
            <p:cNvPr id="47" name="Freeform 89"/>
            <p:cNvSpPr>
              <a:spLocks noEditPoints="1"/>
            </p:cNvSpPr>
            <p:nvPr/>
          </p:nvSpPr>
          <p:spPr bwMode="auto">
            <a:xfrm>
              <a:off x="8118475" y="3705226"/>
              <a:ext cx="322262" cy="620713"/>
            </a:xfrm>
            <a:custGeom>
              <a:avLst/>
              <a:gdLst>
                <a:gd name="T0" fmla="*/ 84 w 86"/>
                <a:gd name="T1" fmla="*/ 162 h 165"/>
                <a:gd name="T2" fmla="*/ 66 w 86"/>
                <a:gd name="T3" fmla="*/ 120 h 165"/>
                <a:gd name="T4" fmla="*/ 33 w 86"/>
                <a:gd name="T5" fmla="*/ 45 h 165"/>
                <a:gd name="T6" fmla="*/ 14 w 86"/>
                <a:gd name="T7" fmla="*/ 3 h 165"/>
                <a:gd name="T8" fmla="*/ 9 w 86"/>
                <a:gd name="T9" fmla="*/ 14 h 165"/>
                <a:gd name="T10" fmla="*/ 18 w 86"/>
                <a:gd name="T11" fmla="*/ 61 h 165"/>
                <a:gd name="T12" fmla="*/ 20 w 86"/>
                <a:gd name="T13" fmla="*/ 66 h 165"/>
                <a:gd name="T14" fmla="*/ 18 w 86"/>
                <a:gd name="T15" fmla="*/ 71 h 165"/>
                <a:gd name="T16" fmla="*/ 19 w 86"/>
                <a:gd name="T17" fmla="*/ 76 h 165"/>
                <a:gd name="T18" fmla="*/ 13 w 86"/>
                <a:gd name="T19" fmla="*/ 79 h 165"/>
                <a:gd name="T20" fmla="*/ 4 w 86"/>
                <a:gd name="T21" fmla="*/ 102 h 165"/>
                <a:gd name="T22" fmla="*/ 28 w 86"/>
                <a:gd name="T23" fmla="*/ 111 h 165"/>
                <a:gd name="T24" fmla="*/ 34 w 86"/>
                <a:gd name="T25" fmla="*/ 108 h 165"/>
                <a:gd name="T26" fmla="*/ 37 w 86"/>
                <a:gd name="T27" fmla="*/ 112 h 165"/>
                <a:gd name="T28" fmla="*/ 42 w 86"/>
                <a:gd name="T29" fmla="*/ 115 h 165"/>
                <a:gd name="T30" fmla="*/ 44 w 86"/>
                <a:gd name="T31" fmla="*/ 120 h 165"/>
                <a:gd name="T32" fmla="*/ 73 w 86"/>
                <a:gd name="T33" fmla="*/ 158 h 165"/>
                <a:gd name="T34" fmla="*/ 84 w 86"/>
                <a:gd name="T35" fmla="*/ 162 h 165"/>
                <a:gd name="T36" fmla="*/ 25 w 86"/>
                <a:gd name="T37" fmla="*/ 106 h 165"/>
                <a:gd name="T38" fmla="*/ 9 w 86"/>
                <a:gd name="T39" fmla="*/ 100 h 165"/>
                <a:gd name="T40" fmla="*/ 16 w 86"/>
                <a:gd name="T41" fmla="*/ 84 h 165"/>
                <a:gd name="T42" fmla="*/ 21 w 86"/>
                <a:gd name="T43" fmla="*/ 81 h 165"/>
                <a:gd name="T44" fmla="*/ 22 w 86"/>
                <a:gd name="T45" fmla="*/ 84 h 165"/>
                <a:gd name="T46" fmla="*/ 30 w 86"/>
                <a:gd name="T47" fmla="*/ 101 h 165"/>
                <a:gd name="T48" fmla="*/ 31 w 86"/>
                <a:gd name="T49" fmla="*/ 103 h 165"/>
                <a:gd name="T50" fmla="*/ 25 w 86"/>
                <a:gd name="T51" fmla="*/ 106 h 165"/>
                <a:gd name="T52" fmla="*/ 72 w 86"/>
                <a:gd name="T53" fmla="*/ 149 h 165"/>
                <a:gd name="T54" fmla="*/ 58 w 86"/>
                <a:gd name="T55" fmla="*/ 136 h 165"/>
                <a:gd name="T56" fmla="*/ 46 w 86"/>
                <a:gd name="T57" fmla="*/ 115 h 165"/>
                <a:gd name="T58" fmla="*/ 47 w 86"/>
                <a:gd name="T59" fmla="*/ 113 h 165"/>
                <a:gd name="T60" fmla="*/ 57 w 86"/>
                <a:gd name="T61" fmla="*/ 126 h 165"/>
                <a:gd name="T62" fmla="*/ 64 w 86"/>
                <a:gd name="T63" fmla="*/ 130 h 165"/>
                <a:gd name="T64" fmla="*/ 73 w 86"/>
                <a:gd name="T65" fmla="*/ 141 h 165"/>
                <a:gd name="T66" fmla="*/ 72 w 86"/>
                <a:gd name="T67" fmla="*/ 14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6" h="165">
                  <a:moveTo>
                    <a:pt x="84" y="162"/>
                  </a:moveTo>
                  <a:cubicBezTo>
                    <a:pt x="83" y="159"/>
                    <a:pt x="75" y="140"/>
                    <a:pt x="66" y="120"/>
                  </a:cubicBezTo>
                  <a:cubicBezTo>
                    <a:pt x="57" y="99"/>
                    <a:pt x="42" y="66"/>
                    <a:pt x="33" y="45"/>
                  </a:cubicBezTo>
                  <a:cubicBezTo>
                    <a:pt x="24" y="25"/>
                    <a:pt x="15" y="6"/>
                    <a:pt x="14" y="3"/>
                  </a:cubicBezTo>
                  <a:cubicBezTo>
                    <a:pt x="13" y="0"/>
                    <a:pt x="11" y="5"/>
                    <a:pt x="9" y="14"/>
                  </a:cubicBezTo>
                  <a:cubicBezTo>
                    <a:pt x="8" y="23"/>
                    <a:pt x="12" y="44"/>
                    <a:pt x="18" y="61"/>
                  </a:cubicBezTo>
                  <a:cubicBezTo>
                    <a:pt x="19" y="62"/>
                    <a:pt x="19" y="64"/>
                    <a:pt x="20" y="66"/>
                  </a:cubicBezTo>
                  <a:cubicBezTo>
                    <a:pt x="19" y="67"/>
                    <a:pt x="18" y="69"/>
                    <a:pt x="18" y="71"/>
                  </a:cubicBezTo>
                  <a:cubicBezTo>
                    <a:pt x="18" y="72"/>
                    <a:pt x="19" y="74"/>
                    <a:pt x="19" y="76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4" y="83"/>
                    <a:pt x="0" y="93"/>
                    <a:pt x="4" y="102"/>
                  </a:cubicBezTo>
                  <a:cubicBezTo>
                    <a:pt x="8" y="111"/>
                    <a:pt x="19" y="115"/>
                    <a:pt x="28" y="111"/>
                  </a:cubicBezTo>
                  <a:cubicBezTo>
                    <a:pt x="34" y="108"/>
                    <a:pt x="34" y="108"/>
                    <a:pt x="34" y="108"/>
                  </a:cubicBezTo>
                  <a:cubicBezTo>
                    <a:pt x="35" y="110"/>
                    <a:pt x="36" y="112"/>
                    <a:pt x="37" y="112"/>
                  </a:cubicBezTo>
                  <a:cubicBezTo>
                    <a:pt x="38" y="114"/>
                    <a:pt x="40" y="115"/>
                    <a:pt x="42" y="115"/>
                  </a:cubicBezTo>
                  <a:cubicBezTo>
                    <a:pt x="42" y="116"/>
                    <a:pt x="43" y="118"/>
                    <a:pt x="44" y="120"/>
                  </a:cubicBezTo>
                  <a:cubicBezTo>
                    <a:pt x="53" y="135"/>
                    <a:pt x="66" y="152"/>
                    <a:pt x="73" y="158"/>
                  </a:cubicBezTo>
                  <a:cubicBezTo>
                    <a:pt x="80" y="163"/>
                    <a:pt x="86" y="165"/>
                    <a:pt x="84" y="162"/>
                  </a:cubicBezTo>
                  <a:close/>
                  <a:moveTo>
                    <a:pt x="25" y="106"/>
                  </a:moveTo>
                  <a:cubicBezTo>
                    <a:pt x="19" y="109"/>
                    <a:pt x="12" y="106"/>
                    <a:pt x="9" y="100"/>
                  </a:cubicBezTo>
                  <a:cubicBezTo>
                    <a:pt x="7" y="94"/>
                    <a:pt x="10" y="87"/>
                    <a:pt x="16" y="84"/>
                  </a:cubicBezTo>
                  <a:cubicBezTo>
                    <a:pt x="21" y="81"/>
                    <a:pt x="21" y="81"/>
                    <a:pt x="21" y="81"/>
                  </a:cubicBezTo>
                  <a:cubicBezTo>
                    <a:pt x="21" y="82"/>
                    <a:pt x="22" y="83"/>
                    <a:pt x="22" y="84"/>
                  </a:cubicBezTo>
                  <a:cubicBezTo>
                    <a:pt x="24" y="89"/>
                    <a:pt x="28" y="96"/>
                    <a:pt x="30" y="101"/>
                  </a:cubicBezTo>
                  <a:cubicBezTo>
                    <a:pt x="30" y="102"/>
                    <a:pt x="30" y="103"/>
                    <a:pt x="31" y="103"/>
                  </a:cubicBezTo>
                  <a:lnTo>
                    <a:pt x="25" y="106"/>
                  </a:lnTo>
                  <a:close/>
                  <a:moveTo>
                    <a:pt x="72" y="149"/>
                  </a:moveTo>
                  <a:cubicBezTo>
                    <a:pt x="68" y="147"/>
                    <a:pt x="62" y="141"/>
                    <a:pt x="58" y="136"/>
                  </a:cubicBezTo>
                  <a:cubicBezTo>
                    <a:pt x="55" y="131"/>
                    <a:pt x="49" y="122"/>
                    <a:pt x="46" y="115"/>
                  </a:cubicBezTo>
                  <a:cubicBezTo>
                    <a:pt x="43" y="109"/>
                    <a:pt x="44" y="108"/>
                    <a:pt x="47" y="113"/>
                  </a:cubicBezTo>
                  <a:cubicBezTo>
                    <a:pt x="50" y="119"/>
                    <a:pt x="55" y="125"/>
                    <a:pt x="57" y="126"/>
                  </a:cubicBezTo>
                  <a:cubicBezTo>
                    <a:pt x="60" y="128"/>
                    <a:pt x="63" y="130"/>
                    <a:pt x="64" y="130"/>
                  </a:cubicBezTo>
                  <a:cubicBezTo>
                    <a:pt x="66" y="130"/>
                    <a:pt x="70" y="135"/>
                    <a:pt x="73" y="141"/>
                  </a:cubicBezTo>
                  <a:cubicBezTo>
                    <a:pt x="76" y="148"/>
                    <a:pt x="75" y="151"/>
                    <a:pt x="72" y="1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Freeform 90"/>
            <p:cNvSpPr>
              <a:spLocks noEditPoints="1"/>
            </p:cNvSpPr>
            <p:nvPr/>
          </p:nvSpPr>
          <p:spPr bwMode="auto">
            <a:xfrm>
              <a:off x="8166100" y="3544888"/>
              <a:ext cx="568325" cy="877888"/>
            </a:xfrm>
            <a:custGeom>
              <a:avLst/>
              <a:gdLst>
                <a:gd name="T0" fmla="*/ 1 w 151"/>
                <a:gd name="T1" fmla="*/ 7 h 234"/>
                <a:gd name="T2" fmla="*/ 5 w 151"/>
                <a:gd name="T3" fmla="*/ 13 h 234"/>
                <a:gd name="T4" fmla="*/ 12 w 151"/>
                <a:gd name="T5" fmla="*/ 25 h 234"/>
                <a:gd name="T6" fmla="*/ 21 w 151"/>
                <a:gd name="T7" fmla="*/ 31 h 234"/>
                <a:gd name="T8" fmla="*/ 26 w 151"/>
                <a:gd name="T9" fmla="*/ 32 h 234"/>
                <a:gd name="T10" fmla="*/ 13 w 151"/>
                <a:gd name="T11" fmla="*/ 37 h 234"/>
                <a:gd name="T12" fmla="*/ 9 w 151"/>
                <a:gd name="T13" fmla="*/ 35 h 234"/>
                <a:gd name="T14" fmla="*/ 4 w 151"/>
                <a:gd name="T15" fmla="*/ 34 h 234"/>
                <a:gd name="T16" fmla="*/ 1 w 151"/>
                <a:gd name="T17" fmla="*/ 39 h 234"/>
                <a:gd name="T18" fmla="*/ 21 w 151"/>
                <a:gd name="T19" fmla="*/ 83 h 234"/>
                <a:gd name="T20" fmla="*/ 57 w 151"/>
                <a:gd name="T21" fmla="*/ 165 h 234"/>
                <a:gd name="T22" fmla="*/ 77 w 151"/>
                <a:gd name="T23" fmla="*/ 209 h 234"/>
                <a:gd name="T24" fmla="*/ 82 w 151"/>
                <a:gd name="T25" fmla="*/ 211 h 234"/>
                <a:gd name="T26" fmla="*/ 84 w 151"/>
                <a:gd name="T27" fmla="*/ 206 h 234"/>
                <a:gd name="T28" fmla="*/ 86 w 151"/>
                <a:gd name="T29" fmla="*/ 201 h 234"/>
                <a:gd name="T30" fmla="*/ 99 w 151"/>
                <a:gd name="T31" fmla="*/ 195 h 234"/>
                <a:gd name="T32" fmla="*/ 96 w 151"/>
                <a:gd name="T33" fmla="*/ 200 h 234"/>
                <a:gd name="T34" fmla="*/ 94 w 151"/>
                <a:gd name="T35" fmla="*/ 211 h 234"/>
                <a:gd name="T36" fmla="*/ 98 w 151"/>
                <a:gd name="T37" fmla="*/ 224 h 234"/>
                <a:gd name="T38" fmla="*/ 100 w 151"/>
                <a:gd name="T39" fmla="*/ 231 h 234"/>
                <a:gd name="T40" fmla="*/ 106 w 151"/>
                <a:gd name="T41" fmla="*/ 233 h 234"/>
                <a:gd name="T42" fmla="*/ 109 w 151"/>
                <a:gd name="T43" fmla="*/ 228 h 234"/>
                <a:gd name="T44" fmla="*/ 106 w 151"/>
                <a:gd name="T45" fmla="*/ 221 h 234"/>
                <a:gd name="T46" fmla="*/ 103 w 151"/>
                <a:gd name="T47" fmla="*/ 210 h 234"/>
                <a:gd name="T48" fmla="*/ 104 w 151"/>
                <a:gd name="T49" fmla="*/ 203 h 234"/>
                <a:gd name="T50" fmla="*/ 108 w 151"/>
                <a:gd name="T51" fmla="*/ 199 h 234"/>
                <a:gd name="T52" fmla="*/ 114 w 151"/>
                <a:gd name="T53" fmla="*/ 197 h 234"/>
                <a:gd name="T54" fmla="*/ 116 w 151"/>
                <a:gd name="T55" fmla="*/ 191 h 234"/>
                <a:gd name="T56" fmla="*/ 114 w 151"/>
                <a:gd name="T57" fmla="*/ 189 h 234"/>
                <a:gd name="T58" fmla="*/ 117 w 151"/>
                <a:gd name="T59" fmla="*/ 187 h 234"/>
                <a:gd name="T60" fmla="*/ 149 w 151"/>
                <a:gd name="T61" fmla="*/ 160 h 234"/>
                <a:gd name="T62" fmla="*/ 139 w 151"/>
                <a:gd name="T63" fmla="*/ 115 h 234"/>
                <a:gd name="T64" fmla="*/ 113 w 151"/>
                <a:gd name="T65" fmla="*/ 56 h 234"/>
                <a:gd name="T66" fmla="*/ 86 w 151"/>
                <a:gd name="T67" fmla="*/ 18 h 234"/>
                <a:gd name="T68" fmla="*/ 45 w 151"/>
                <a:gd name="T69" fmla="*/ 24 h 234"/>
                <a:gd name="T70" fmla="*/ 41 w 151"/>
                <a:gd name="T71" fmla="*/ 25 h 234"/>
                <a:gd name="T72" fmla="*/ 41 w 151"/>
                <a:gd name="T73" fmla="*/ 22 h 234"/>
                <a:gd name="T74" fmla="*/ 35 w 151"/>
                <a:gd name="T75" fmla="*/ 20 h 234"/>
                <a:gd name="T76" fmla="*/ 30 w 151"/>
                <a:gd name="T77" fmla="*/ 22 h 234"/>
                <a:gd name="T78" fmla="*/ 24 w 151"/>
                <a:gd name="T79" fmla="*/ 23 h 234"/>
                <a:gd name="T80" fmla="*/ 19 w 151"/>
                <a:gd name="T81" fmla="*/ 19 h 234"/>
                <a:gd name="T82" fmla="*/ 12 w 151"/>
                <a:gd name="T83" fmla="*/ 9 h 234"/>
                <a:gd name="T84" fmla="*/ 9 w 151"/>
                <a:gd name="T85" fmla="*/ 3 h 234"/>
                <a:gd name="T86" fmla="*/ 3 w 151"/>
                <a:gd name="T87" fmla="*/ 1 h 234"/>
                <a:gd name="T88" fmla="*/ 1 w 151"/>
                <a:gd name="T89" fmla="*/ 7 h 234"/>
                <a:gd name="T90" fmla="*/ 135 w 151"/>
                <a:gd name="T91" fmla="*/ 129 h 234"/>
                <a:gd name="T92" fmla="*/ 140 w 151"/>
                <a:gd name="T93" fmla="*/ 151 h 234"/>
                <a:gd name="T94" fmla="*/ 134 w 151"/>
                <a:gd name="T95" fmla="*/ 164 h 234"/>
                <a:gd name="T96" fmla="*/ 119 w 151"/>
                <a:gd name="T97" fmla="*/ 174 h 234"/>
                <a:gd name="T98" fmla="*/ 99 w 151"/>
                <a:gd name="T99" fmla="*/ 184 h 234"/>
                <a:gd name="T100" fmla="*/ 83 w 151"/>
                <a:gd name="T101" fmla="*/ 191 h 234"/>
                <a:gd name="T102" fmla="*/ 82 w 151"/>
                <a:gd name="T103" fmla="*/ 189 h 234"/>
                <a:gd name="T104" fmla="*/ 95 w 151"/>
                <a:gd name="T105" fmla="*/ 178 h 234"/>
                <a:gd name="T106" fmla="*/ 114 w 151"/>
                <a:gd name="T107" fmla="*/ 165 h 234"/>
                <a:gd name="T108" fmla="*/ 125 w 151"/>
                <a:gd name="T109" fmla="*/ 148 h 234"/>
                <a:gd name="T110" fmla="*/ 128 w 151"/>
                <a:gd name="T111" fmla="*/ 128 h 234"/>
                <a:gd name="T112" fmla="*/ 135 w 151"/>
                <a:gd name="T113" fmla="*/ 1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1" h="234">
                  <a:moveTo>
                    <a:pt x="1" y="7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7" y="17"/>
                    <a:pt x="10" y="22"/>
                    <a:pt x="12" y="25"/>
                  </a:cubicBezTo>
                  <a:cubicBezTo>
                    <a:pt x="15" y="27"/>
                    <a:pt x="18" y="30"/>
                    <a:pt x="21" y="31"/>
                  </a:cubicBezTo>
                  <a:cubicBezTo>
                    <a:pt x="23" y="32"/>
                    <a:pt x="24" y="32"/>
                    <a:pt x="26" y="32"/>
                  </a:cubicBezTo>
                  <a:cubicBezTo>
                    <a:pt x="19" y="35"/>
                    <a:pt x="14" y="37"/>
                    <a:pt x="13" y="37"/>
                  </a:cubicBezTo>
                  <a:cubicBezTo>
                    <a:pt x="12" y="38"/>
                    <a:pt x="10" y="37"/>
                    <a:pt x="9" y="35"/>
                  </a:cubicBezTo>
                  <a:cubicBezTo>
                    <a:pt x="8" y="33"/>
                    <a:pt x="6" y="33"/>
                    <a:pt x="4" y="34"/>
                  </a:cubicBezTo>
                  <a:cubicBezTo>
                    <a:pt x="2" y="35"/>
                    <a:pt x="1" y="37"/>
                    <a:pt x="1" y="39"/>
                  </a:cubicBezTo>
                  <a:cubicBezTo>
                    <a:pt x="2" y="41"/>
                    <a:pt x="11" y="61"/>
                    <a:pt x="21" y="83"/>
                  </a:cubicBezTo>
                  <a:cubicBezTo>
                    <a:pt x="31" y="106"/>
                    <a:pt x="47" y="142"/>
                    <a:pt x="57" y="165"/>
                  </a:cubicBezTo>
                  <a:cubicBezTo>
                    <a:pt x="67" y="187"/>
                    <a:pt x="76" y="207"/>
                    <a:pt x="77" y="209"/>
                  </a:cubicBezTo>
                  <a:cubicBezTo>
                    <a:pt x="78" y="211"/>
                    <a:pt x="80" y="212"/>
                    <a:pt x="82" y="211"/>
                  </a:cubicBezTo>
                  <a:cubicBezTo>
                    <a:pt x="84" y="210"/>
                    <a:pt x="85" y="208"/>
                    <a:pt x="84" y="206"/>
                  </a:cubicBezTo>
                  <a:cubicBezTo>
                    <a:pt x="84" y="204"/>
                    <a:pt x="84" y="202"/>
                    <a:pt x="86" y="201"/>
                  </a:cubicBezTo>
                  <a:cubicBezTo>
                    <a:pt x="87" y="201"/>
                    <a:pt x="92" y="198"/>
                    <a:pt x="99" y="195"/>
                  </a:cubicBezTo>
                  <a:cubicBezTo>
                    <a:pt x="97" y="197"/>
                    <a:pt x="96" y="198"/>
                    <a:pt x="96" y="200"/>
                  </a:cubicBezTo>
                  <a:cubicBezTo>
                    <a:pt x="95" y="202"/>
                    <a:pt x="94" y="207"/>
                    <a:pt x="94" y="211"/>
                  </a:cubicBezTo>
                  <a:cubicBezTo>
                    <a:pt x="95" y="214"/>
                    <a:pt x="96" y="220"/>
                    <a:pt x="98" y="224"/>
                  </a:cubicBezTo>
                  <a:cubicBezTo>
                    <a:pt x="100" y="231"/>
                    <a:pt x="100" y="231"/>
                    <a:pt x="100" y="231"/>
                  </a:cubicBezTo>
                  <a:cubicBezTo>
                    <a:pt x="101" y="233"/>
                    <a:pt x="104" y="234"/>
                    <a:pt x="106" y="233"/>
                  </a:cubicBezTo>
                  <a:cubicBezTo>
                    <a:pt x="108" y="233"/>
                    <a:pt x="109" y="230"/>
                    <a:pt x="109" y="228"/>
                  </a:cubicBezTo>
                  <a:cubicBezTo>
                    <a:pt x="106" y="221"/>
                    <a:pt x="106" y="221"/>
                    <a:pt x="106" y="221"/>
                  </a:cubicBezTo>
                  <a:cubicBezTo>
                    <a:pt x="105" y="217"/>
                    <a:pt x="103" y="212"/>
                    <a:pt x="103" y="210"/>
                  </a:cubicBezTo>
                  <a:cubicBezTo>
                    <a:pt x="103" y="207"/>
                    <a:pt x="103" y="204"/>
                    <a:pt x="104" y="203"/>
                  </a:cubicBezTo>
                  <a:cubicBezTo>
                    <a:pt x="104" y="202"/>
                    <a:pt x="106" y="200"/>
                    <a:pt x="108" y="199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6" y="196"/>
                    <a:pt x="117" y="193"/>
                    <a:pt x="116" y="191"/>
                  </a:cubicBezTo>
                  <a:cubicBezTo>
                    <a:pt x="115" y="190"/>
                    <a:pt x="115" y="189"/>
                    <a:pt x="114" y="189"/>
                  </a:cubicBezTo>
                  <a:cubicBezTo>
                    <a:pt x="115" y="188"/>
                    <a:pt x="116" y="188"/>
                    <a:pt x="117" y="187"/>
                  </a:cubicBezTo>
                  <a:cubicBezTo>
                    <a:pt x="132" y="181"/>
                    <a:pt x="147" y="168"/>
                    <a:pt x="149" y="160"/>
                  </a:cubicBezTo>
                  <a:cubicBezTo>
                    <a:pt x="151" y="152"/>
                    <a:pt x="147" y="131"/>
                    <a:pt x="139" y="115"/>
                  </a:cubicBezTo>
                  <a:cubicBezTo>
                    <a:pt x="132" y="99"/>
                    <a:pt x="120" y="72"/>
                    <a:pt x="113" y="56"/>
                  </a:cubicBezTo>
                  <a:cubicBezTo>
                    <a:pt x="106" y="39"/>
                    <a:pt x="94" y="22"/>
                    <a:pt x="86" y="18"/>
                  </a:cubicBezTo>
                  <a:cubicBezTo>
                    <a:pt x="79" y="14"/>
                    <a:pt x="60" y="17"/>
                    <a:pt x="45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2" y="24"/>
                    <a:pt x="42" y="23"/>
                    <a:pt x="41" y="22"/>
                  </a:cubicBezTo>
                  <a:cubicBezTo>
                    <a:pt x="40" y="20"/>
                    <a:pt x="38" y="19"/>
                    <a:pt x="35" y="20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28" y="23"/>
                    <a:pt x="25" y="23"/>
                    <a:pt x="24" y="23"/>
                  </a:cubicBezTo>
                  <a:cubicBezTo>
                    <a:pt x="23" y="22"/>
                    <a:pt x="20" y="20"/>
                    <a:pt x="19" y="19"/>
                  </a:cubicBezTo>
                  <a:cubicBezTo>
                    <a:pt x="17" y="17"/>
                    <a:pt x="14" y="12"/>
                    <a:pt x="12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0"/>
                    <a:pt x="5" y="0"/>
                    <a:pt x="3" y="1"/>
                  </a:cubicBezTo>
                  <a:cubicBezTo>
                    <a:pt x="1" y="2"/>
                    <a:pt x="0" y="4"/>
                    <a:pt x="1" y="7"/>
                  </a:cubicBezTo>
                  <a:close/>
                  <a:moveTo>
                    <a:pt x="135" y="129"/>
                  </a:moveTo>
                  <a:cubicBezTo>
                    <a:pt x="138" y="137"/>
                    <a:pt x="140" y="146"/>
                    <a:pt x="140" y="151"/>
                  </a:cubicBezTo>
                  <a:cubicBezTo>
                    <a:pt x="139" y="156"/>
                    <a:pt x="137" y="162"/>
                    <a:pt x="134" y="164"/>
                  </a:cubicBezTo>
                  <a:cubicBezTo>
                    <a:pt x="131" y="167"/>
                    <a:pt x="125" y="172"/>
                    <a:pt x="119" y="174"/>
                  </a:cubicBezTo>
                  <a:cubicBezTo>
                    <a:pt x="114" y="177"/>
                    <a:pt x="105" y="182"/>
                    <a:pt x="99" y="184"/>
                  </a:cubicBezTo>
                  <a:cubicBezTo>
                    <a:pt x="93" y="187"/>
                    <a:pt x="86" y="190"/>
                    <a:pt x="83" y="191"/>
                  </a:cubicBezTo>
                  <a:cubicBezTo>
                    <a:pt x="81" y="193"/>
                    <a:pt x="81" y="192"/>
                    <a:pt x="82" y="189"/>
                  </a:cubicBezTo>
                  <a:cubicBezTo>
                    <a:pt x="83" y="187"/>
                    <a:pt x="89" y="182"/>
                    <a:pt x="95" y="178"/>
                  </a:cubicBezTo>
                  <a:cubicBezTo>
                    <a:pt x="100" y="175"/>
                    <a:pt x="109" y="169"/>
                    <a:pt x="114" y="165"/>
                  </a:cubicBezTo>
                  <a:cubicBezTo>
                    <a:pt x="119" y="160"/>
                    <a:pt x="124" y="153"/>
                    <a:pt x="125" y="148"/>
                  </a:cubicBezTo>
                  <a:cubicBezTo>
                    <a:pt x="127" y="144"/>
                    <a:pt x="128" y="134"/>
                    <a:pt x="128" y="128"/>
                  </a:cubicBezTo>
                  <a:cubicBezTo>
                    <a:pt x="129" y="122"/>
                    <a:pt x="131" y="122"/>
                    <a:pt x="135" y="1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9" name="Freeform 88"/>
          <p:cNvSpPr>
            <a:spLocks noEditPoints="1"/>
          </p:cNvSpPr>
          <p:nvPr/>
        </p:nvSpPr>
        <p:spPr bwMode="auto">
          <a:xfrm rot="2480896">
            <a:off x="3596296" y="2325207"/>
            <a:ext cx="337415" cy="329722"/>
          </a:xfrm>
          <a:custGeom>
            <a:avLst/>
            <a:gdLst>
              <a:gd name="T0" fmla="*/ 119 w 130"/>
              <a:gd name="T1" fmla="*/ 14 h 127"/>
              <a:gd name="T2" fmla="*/ 113 w 130"/>
              <a:gd name="T3" fmla="*/ 11 h 127"/>
              <a:gd name="T4" fmla="*/ 104 w 130"/>
              <a:gd name="T5" fmla="*/ 4 h 127"/>
              <a:gd name="T6" fmla="*/ 14 w 130"/>
              <a:gd name="T7" fmla="*/ 99 h 127"/>
              <a:gd name="T8" fmla="*/ 2 w 130"/>
              <a:gd name="T9" fmla="*/ 115 h 127"/>
              <a:gd name="T10" fmla="*/ 26 w 130"/>
              <a:gd name="T11" fmla="*/ 114 h 127"/>
              <a:gd name="T12" fmla="*/ 48 w 130"/>
              <a:gd name="T13" fmla="*/ 117 h 127"/>
              <a:gd name="T14" fmla="*/ 62 w 130"/>
              <a:gd name="T15" fmla="*/ 120 h 127"/>
              <a:gd name="T16" fmla="*/ 85 w 130"/>
              <a:gd name="T17" fmla="*/ 123 h 127"/>
              <a:gd name="T18" fmla="*/ 115 w 130"/>
              <a:gd name="T19" fmla="*/ 86 h 127"/>
              <a:gd name="T20" fmla="*/ 125 w 130"/>
              <a:gd name="T21" fmla="*/ 52 h 127"/>
              <a:gd name="T22" fmla="*/ 62 w 130"/>
              <a:gd name="T23" fmla="*/ 79 h 127"/>
              <a:gd name="T24" fmla="*/ 58 w 130"/>
              <a:gd name="T25" fmla="*/ 81 h 127"/>
              <a:gd name="T26" fmla="*/ 62 w 130"/>
              <a:gd name="T27" fmla="*/ 88 h 127"/>
              <a:gd name="T28" fmla="*/ 46 w 130"/>
              <a:gd name="T29" fmla="*/ 92 h 127"/>
              <a:gd name="T30" fmla="*/ 50 w 130"/>
              <a:gd name="T31" fmla="*/ 94 h 127"/>
              <a:gd name="T32" fmla="*/ 47 w 130"/>
              <a:gd name="T33" fmla="*/ 114 h 127"/>
              <a:gd name="T34" fmla="*/ 52 w 130"/>
              <a:gd name="T35" fmla="*/ 118 h 127"/>
              <a:gd name="T36" fmla="*/ 40 w 130"/>
              <a:gd name="T37" fmla="*/ 103 h 127"/>
              <a:gd name="T38" fmla="*/ 55 w 130"/>
              <a:gd name="T39" fmla="*/ 113 h 127"/>
              <a:gd name="T40" fmla="*/ 60 w 130"/>
              <a:gd name="T41" fmla="*/ 117 h 127"/>
              <a:gd name="T42" fmla="*/ 59 w 130"/>
              <a:gd name="T43" fmla="*/ 111 h 127"/>
              <a:gd name="T44" fmla="*/ 63 w 130"/>
              <a:gd name="T45" fmla="*/ 115 h 127"/>
              <a:gd name="T46" fmla="*/ 57 w 130"/>
              <a:gd name="T47" fmla="*/ 98 h 127"/>
              <a:gd name="T48" fmla="*/ 67 w 130"/>
              <a:gd name="T49" fmla="*/ 107 h 127"/>
              <a:gd name="T50" fmla="*/ 63 w 130"/>
              <a:gd name="T51" fmla="*/ 99 h 127"/>
              <a:gd name="T52" fmla="*/ 55 w 130"/>
              <a:gd name="T53" fmla="*/ 90 h 127"/>
              <a:gd name="T54" fmla="*/ 49 w 130"/>
              <a:gd name="T55" fmla="*/ 86 h 127"/>
              <a:gd name="T56" fmla="*/ 66 w 130"/>
              <a:gd name="T57" fmla="*/ 90 h 127"/>
              <a:gd name="T58" fmla="*/ 77 w 130"/>
              <a:gd name="T59" fmla="*/ 98 h 127"/>
              <a:gd name="T60" fmla="*/ 66 w 130"/>
              <a:gd name="T61" fmla="*/ 86 h 127"/>
              <a:gd name="T62" fmla="*/ 80 w 130"/>
              <a:gd name="T63" fmla="*/ 95 h 127"/>
              <a:gd name="T64" fmla="*/ 69 w 130"/>
              <a:gd name="T65" fmla="*/ 76 h 127"/>
              <a:gd name="T66" fmla="*/ 88 w 130"/>
              <a:gd name="T67" fmla="*/ 94 h 127"/>
              <a:gd name="T68" fmla="*/ 86 w 130"/>
              <a:gd name="T69" fmla="*/ 89 h 127"/>
              <a:gd name="T70" fmla="*/ 82 w 130"/>
              <a:gd name="T71" fmla="*/ 88 h 127"/>
              <a:gd name="T72" fmla="*/ 93 w 130"/>
              <a:gd name="T73" fmla="*/ 90 h 127"/>
              <a:gd name="T74" fmla="*/ 86 w 130"/>
              <a:gd name="T75" fmla="*/ 86 h 127"/>
              <a:gd name="T76" fmla="*/ 82 w 130"/>
              <a:gd name="T77" fmla="*/ 79 h 127"/>
              <a:gd name="T78" fmla="*/ 100 w 130"/>
              <a:gd name="T79" fmla="*/ 85 h 127"/>
              <a:gd name="T80" fmla="*/ 96 w 130"/>
              <a:gd name="T81" fmla="*/ 84 h 127"/>
              <a:gd name="T82" fmla="*/ 84 w 130"/>
              <a:gd name="T83" fmla="*/ 68 h 127"/>
              <a:gd name="T84" fmla="*/ 100 w 130"/>
              <a:gd name="T85" fmla="*/ 81 h 127"/>
              <a:gd name="T86" fmla="*/ 96 w 130"/>
              <a:gd name="T87" fmla="*/ 74 h 127"/>
              <a:gd name="T88" fmla="*/ 91 w 130"/>
              <a:gd name="T89" fmla="*/ 63 h 127"/>
              <a:gd name="T90" fmla="*/ 87 w 130"/>
              <a:gd name="T91" fmla="*/ 61 h 127"/>
              <a:gd name="T92" fmla="*/ 97 w 130"/>
              <a:gd name="T93" fmla="*/ 63 h 127"/>
              <a:gd name="T94" fmla="*/ 91 w 130"/>
              <a:gd name="T95" fmla="*/ 59 h 127"/>
              <a:gd name="T96" fmla="*/ 87 w 130"/>
              <a:gd name="T97" fmla="*/ 52 h 127"/>
              <a:gd name="T98" fmla="*/ 104 w 130"/>
              <a:gd name="T99" fmla="*/ 58 h 127"/>
              <a:gd name="T100" fmla="*/ 100 w 130"/>
              <a:gd name="T101" fmla="*/ 57 h 127"/>
              <a:gd name="T102" fmla="*/ 92 w 130"/>
              <a:gd name="T103" fmla="*/ 48 h 127"/>
              <a:gd name="T104" fmla="*/ 114 w 130"/>
              <a:gd name="T105" fmla="*/ 64 h 127"/>
              <a:gd name="T106" fmla="*/ 104 w 130"/>
              <a:gd name="T107" fmla="*/ 52 h 127"/>
              <a:gd name="T108" fmla="*/ 103 w 130"/>
              <a:gd name="T109" fmla="*/ 47 h 127"/>
              <a:gd name="T110" fmla="*/ 99 w 130"/>
              <a:gd name="T111" fmla="*/ 46 h 127"/>
              <a:gd name="T112" fmla="*/ 118 w 130"/>
              <a:gd name="T113" fmla="*/ 59 h 127"/>
              <a:gd name="T114" fmla="*/ 107 w 130"/>
              <a:gd name="T115" fmla="*/ 48 h 127"/>
              <a:gd name="T116" fmla="*/ 103 w 130"/>
              <a:gd name="T117" fmla="*/ 41 h 127"/>
              <a:gd name="T118" fmla="*/ 121 w 130"/>
              <a:gd name="T119" fmla="*/ 55 h 127"/>
              <a:gd name="T120" fmla="*/ 120 w 130"/>
              <a:gd name="T121" fmla="*/ 53 h 127"/>
              <a:gd name="T122" fmla="*/ 122 w 130"/>
              <a:gd name="T123" fmla="*/ 48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0" h="127">
                <a:moveTo>
                  <a:pt x="122" y="30"/>
                </a:moveTo>
                <a:cubicBezTo>
                  <a:pt x="122" y="30"/>
                  <a:pt x="122" y="29"/>
                  <a:pt x="122" y="29"/>
                </a:cubicBezTo>
                <a:cubicBezTo>
                  <a:pt x="123" y="28"/>
                  <a:pt x="123" y="27"/>
                  <a:pt x="122" y="25"/>
                </a:cubicBezTo>
                <a:cubicBezTo>
                  <a:pt x="120" y="22"/>
                  <a:pt x="120" y="22"/>
                  <a:pt x="120" y="22"/>
                </a:cubicBezTo>
                <a:cubicBezTo>
                  <a:pt x="119" y="20"/>
                  <a:pt x="118" y="18"/>
                  <a:pt x="118" y="17"/>
                </a:cubicBezTo>
                <a:cubicBezTo>
                  <a:pt x="118" y="17"/>
                  <a:pt x="118" y="15"/>
                  <a:pt x="119" y="14"/>
                </a:cubicBezTo>
                <a:cubicBezTo>
                  <a:pt x="119" y="12"/>
                  <a:pt x="121" y="10"/>
                  <a:pt x="122" y="8"/>
                </a:cubicBezTo>
                <a:cubicBezTo>
                  <a:pt x="125" y="5"/>
                  <a:pt x="125" y="5"/>
                  <a:pt x="125" y="5"/>
                </a:cubicBezTo>
                <a:cubicBezTo>
                  <a:pt x="126" y="4"/>
                  <a:pt x="126" y="2"/>
                  <a:pt x="125" y="1"/>
                </a:cubicBezTo>
                <a:cubicBezTo>
                  <a:pt x="124" y="0"/>
                  <a:pt x="122" y="0"/>
                  <a:pt x="121" y="1"/>
                </a:cubicBezTo>
                <a:cubicBezTo>
                  <a:pt x="118" y="4"/>
                  <a:pt x="118" y="4"/>
                  <a:pt x="118" y="4"/>
                </a:cubicBezTo>
                <a:cubicBezTo>
                  <a:pt x="116" y="6"/>
                  <a:pt x="114" y="9"/>
                  <a:pt x="113" y="11"/>
                </a:cubicBezTo>
                <a:cubicBezTo>
                  <a:pt x="112" y="13"/>
                  <a:pt x="112" y="16"/>
                  <a:pt x="112" y="18"/>
                </a:cubicBezTo>
                <a:cubicBezTo>
                  <a:pt x="112" y="18"/>
                  <a:pt x="112" y="19"/>
                  <a:pt x="112" y="19"/>
                </a:cubicBezTo>
                <a:cubicBezTo>
                  <a:pt x="110" y="15"/>
                  <a:pt x="108" y="13"/>
                  <a:pt x="107" y="12"/>
                </a:cubicBezTo>
                <a:cubicBezTo>
                  <a:pt x="107" y="11"/>
                  <a:pt x="107" y="10"/>
                  <a:pt x="108" y="9"/>
                </a:cubicBezTo>
                <a:cubicBezTo>
                  <a:pt x="109" y="8"/>
                  <a:pt x="109" y="6"/>
                  <a:pt x="108" y="5"/>
                </a:cubicBezTo>
                <a:cubicBezTo>
                  <a:pt x="107" y="4"/>
                  <a:pt x="105" y="3"/>
                  <a:pt x="104" y="4"/>
                </a:cubicBezTo>
                <a:cubicBezTo>
                  <a:pt x="103" y="5"/>
                  <a:pt x="91" y="16"/>
                  <a:pt x="78" y="28"/>
                </a:cubicBezTo>
                <a:cubicBezTo>
                  <a:pt x="66" y="40"/>
                  <a:pt x="45" y="59"/>
                  <a:pt x="32" y="71"/>
                </a:cubicBezTo>
                <a:cubicBezTo>
                  <a:pt x="19" y="83"/>
                  <a:pt x="8" y="93"/>
                  <a:pt x="7" y="94"/>
                </a:cubicBezTo>
                <a:cubicBezTo>
                  <a:pt x="6" y="95"/>
                  <a:pt x="6" y="97"/>
                  <a:pt x="7" y="98"/>
                </a:cubicBezTo>
                <a:cubicBezTo>
                  <a:pt x="8" y="99"/>
                  <a:pt x="10" y="100"/>
                  <a:pt x="11" y="99"/>
                </a:cubicBezTo>
                <a:cubicBezTo>
                  <a:pt x="12" y="98"/>
                  <a:pt x="13" y="98"/>
                  <a:pt x="14" y="99"/>
                </a:cubicBezTo>
                <a:cubicBezTo>
                  <a:pt x="15" y="99"/>
                  <a:pt x="17" y="101"/>
                  <a:pt x="21" y="103"/>
                </a:cubicBezTo>
                <a:cubicBezTo>
                  <a:pt x="20" y="103"/>
                  <a:pt x="20" y="103"/>
                  <a:pt x="20" y="103"/>
                </a:cubicBezTo>
                <a:cubicBezTo>
                  <a:pt x="18" y="103"/>
                  <a:pt x="15" y="103"/>
                  <a:pt x="13" y="104"/>
                </a:cubicBezTo>
                <a:cubicBezTo>
                  <a:pt x="11" y="105"/>
                  <a:pt x="8" y="107"/>
                  <a:pt x="5" y="108"/>
                </a:cubicBezTo>
                <a:cubicBezTo>
                  <a:pt x="2" y="111"/>
                  <a:pt x="2" y="111"/>
                  <a:pt x="2" y="111"/>
                </a:cubicBezTo>
                <a:cubicBezTo>
                  <a:pt x="1" y="112"/>
                  <a:pt x="0" y="114"/>
                  <a:pt x="2" y="115"/>
                </a:cubicBezTo>
                <a:cubicBezTo>
                  <a:pt x="3" y="117"/>
                  <a:pt x="5" y="117"/>
                  <a:pt x="6" y="116"/>
                </a:cubicBezTo>
                <a:cubicBezTo>
                  <a:pt x="9" y="113"/>
                  <a:pt x="9" y="113"/>
                  <a:pt x="9" y="113"/>
                </a:cubicBezTo>
                <a:cubicBezTo>
                  <a:pt x="11" y="112"/>
                  <a:pt x="14" y="110"/>
                  <a:pt x="15" y="110"/>
                </a:cubicBezTo>
                <a:cubicBezTo>
                  <a:pt x="16" y="109"/>
                  <a:pt x="18" y="109"/>
                  <a:pt x="19" y="109"/>
                </a:cubicBezTo>
                <a:cubicBezTo>
                  <a:pt x="19" y="109"/>
                  <a:pt x="21" y="110"/>
                  <a:pt x="23" y="112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7" y="115"/>
                  <a:pt x="29" y="115"/>
                  <a:pt x="30" y="114"/>
                </a:cubicBezTo>
                <a:cubicBezTo>
                  <a:pt x="30" y="114"/>
                  <a:pt x="31" y="114"/>
                  <a:pt x="31" y="114"/>
                </a:cubicBezTo>
                <a:cubicBezTo>
                  <a:pt x="31" y="113"/>
                  <a:pt x="32" y="112"/>
                  <a:pt x="31" y="110"/>
                </a:cubicBezTo>
                <a:cubicBezTo>
                  <a:pt x="35" y="113"/>
                  <a:pt x="40" y="115"/>
                  <a:pt x="46" y="117"/>
                </a:cubicBezTo>
                <a:cubicBezTo>
                  <a:pt x="46" y="117"/>
                  <a:pt x="46" y="117"/>
                  <a:pt x="46" y="116"/>
                </a:cubicBezTo>
                <a:cubicBezTo>
                  <a:pt x="46" y="116"/>
                  <a:pt x="48" y="116"/>
                  <a:pt x="48" y="117"/>
                </a:cubicBezTo>
                <a:cubicBezTo>
                  <a:pt x="49" y="117"/>
                  <a:pt x="49" y="118"/>
                  <a:pt x="49" y="118"/>
                </a:cubicBezTo>
                <a:cubicBezTo>
                  <a:pt x="51" y="119"/>
                  <a:pt x="54" y="119"/>
                  <a:pt x="56" y="119"/>
                </a:cubicBezTo>
                <a:cubicBezTo>
                  <a:pt x="56" y="119"/>
                  <a:pt x="56" y="119"/>
                  <a:pt x="56" y="119"/>
                </a:cubicBezTo>
                <a:cubicBezTo>
                  <a:pt x="56" y="119"/>
                  <a:pt x="57" y="119"/>
                  <a:pt x="58" y="119"/>
                </a:cubicBezTo>
                <a:cubicBezTo>
                  <a:pt x="58" y="119"/>
                  <a:pt x="59" y="120"/>
                  <a:pt x="59" y="120"/>
                </a:cubicBezTo>
                <a:cubicBezTo>
                  <a:pt x="60" y="120"/>
                  <a:pt x="61" y="120"/>
                  <a:pt x="62" y="120"/>
                </a:cubicBezTo>
                <a:cubicBezTo>
                  <a:pt x="61" y="119"/>
                  <a:pt x="61" y="118"/>
                  <a:pt x="61" y="118"/>
                </a:cubicBezTo>
                <a:cubicBezTo>
                  <a:pt x="62" y="117"/>
                  <a:pt x="63" y="117"/>
                  <a:pt x="64" y="118"/>
                </a:cubicBezTo>
                <a:cubicBezTo>
                  <a:pt x="64" y="119"/>
                  <a:pt x="65" y="119"/>
                  <a:pt x="65" y="120"/>
                </a:cubicBezTo>
                <a:cubicBezTo>
                  <a:pt x="71" y="119"/>
                  <a:pt x="80" y="115"/>
                  <a:pt x="88" y="109"/>
                </a:cubicBezTo>
                <a:cubicBezTo>
                  <a:pt x="88" y="110"/>
                  <a:pt x="87" y="111"/>
                  <a:pt x="87" y="111"/>
                </a:cubicBezTo>
                <a:cubicBezTo>
                  <a:pt x="85" y="115"/>
                  <a:pt x="85" y="120"/>
                  <a:pt x="85" y="123"/>
                </a:cubicBezTo>
                <a:cubicBezTo>
                  <a:pt x="86" y="126"/>
                  <a:pt x="87" y="127"/>
                  <a:pt x="89" y="126"/>
                </a:cubicBezTo>
                <a:cubicBezTo>
                  <a:pt x="91" y="124"/>
                  <a:pt x="96" y="119"/>
                  <a:pt x="100" y="115"/>
                </a:cubicBezTo>
                <a:cubicBezTo>
                  <a:pt x="105" y="111"/>
                  <a:pt x="113" y="104"/>
                  <a:pt x="117" y="99"/>
                </a:cubicBezTo>
                <a:cubicBezTo>
                  <a:pt x="122" y="95"/>
                  <a:pt x="127" y="90"/>
                  <a:pt x="129" y="89"/>
                </a:cubicBezTo>
                <a:cubicBezTo>
                  <a:pt x="130" y="87"/>
                  <a:pt x="129" y="85"/>
                  <a:pt x="127" y="85"/>
                </a:cubicBezTo>
                <a:cubicBezTo>
                  <a:pt x="124" y="84"/>
                  <a:pt x="118" y="84"/>
                  <a:pt x="115" y="86"/>
                </a:cubicBezTo>
                <a:cubicBezTo>
                  <a:pt x="114" y="86"/>
                  <a:pt x="113" y="86"/>
                  <a:pt x="113" y="87"/>
                </a:cubicBezTo>
                <a:cubicBezTo>
                  <a:pt x="119" y="78"/>
                  <a:pt x="124" y="69"/>
                  <a:pt x="125" y="62"/>
                </a:cubicBezTo>
                <a:cubicBezTo>
                  <a:pt x="125" y="62"/>
                  <a:pt x="125" y="62"/>
                  <a:pt x="125" y="62"/>
                </a:cubicBezTo>
                <a:cubicBezTo>
                  <a:pt x="124" y="61"/>
                  <a:pt x="124" y="60"/>
                  <a:pt x="124" y="59"/>
                </a:cubicBezTo>
                <a:cubicBezTo>
                  <a:pt x="125" y="59"/>
                  <a:pt x="125" y="59"/>
                  <a:pt x="125" y="59"/>
                </a:cubicBezTo>
                <a:cubicBezTo>
                  <a:pt x="125" y="57"/>
                  <a:pt x="125" y="55"/>
                  <a:pt x="125" y="52"/>
                </a:cubicBezTo>
                <a:cubicBezTo>
                  <a:pt x="124" y="53"/>
                  <a:pt x="124" y="52"/>
                  <a:pt x="123" y="52"/>
                </a:cubicBezTo>
                <a:cubicBezTo>
                  <a:pt x="122" y="51"/>
                  <a:pt x="122" y="50"/>
                  <a:pt x="123" y="49"/>
                </a:cubicBezTo>
                <a:cubicBezTo>
                  <a:pt x="123" y="49"/>
                  <a:pt x="124" y="49"/>
                  <a:pt x="124" y="49"/>
                </a:cubicBezTo>
                <a:cubicBezTo>
                  <a:pt x="123" y="42"/>
                  <a:pt x="121" y="35"/>
                  <a:pt x="118" y="30"/>
                </a:cubicBezTo>
                <a:cubicBezTo>
                  <a:pt x="119" y="30"/>
                  <a:pt x="120" y="30"/>
                  <a:pt x="122" y="30"/>
                </a:cubicBezTo>
                <a:close/>
                <a:moveTo>
                  <a:pt x="62" y="79"/>
                </a:moveTo>
                <a:cubicBezTo>
                  <a:pt x="63" y="78"/>
                  <a:pt x="64" y="78"/>
                  <a:pt x="65" y="79"/>
                </a:cubicBezTo>
                <a:cubicBezTo>
                  <a:pt x="66" y="80"/>
                  <a:pt x="66" y="81"/>
                  <a:pt x="65" y="82"/>
                </a:cubicBezTo>
                <a:cubicBezTo>
                  <a:pt x="64" y="82"/>
                  <a:pt x="63" y="82"/>
                  <a:pt x="62" y="81"/>
                </a:cubicBezTo>
                <a:cubicBezTo>
                  <a:pt x="61" y="81"/>
                  <a:pt x="61" y="79"/>
                  <a:pt x="62" y="79"/>
                </a:cubicBezTo>
                <a:close/>
                <a:moveTo>
                  <a:pt x="55" y="81"/>
                </a:moveTo>
                <a:cubicBezTo>
                  <a:pt x="56" y="80"/>
                  <a:pt x="57" y="80"/>
                  <a:pt x="58" y="81"/>
                </a:cubicBezTo>
                <a:cubicBezTo>
                  <a:pt x="59" y="82"/>
                  <a:pt x="59" y="83"/>
                  <a:pt x="58" y="84"/>
                </a:cubicBezTo>
                <a:cubicBezTo>
                  <a:pt x="57" y="85"/>
                  <a:pt x="56" y="84"/>
                  <a:pt x="55" y="84"/>
                </a:cubicBezTo>
                <a:cubicBezTo>
                  <a:pt x="55" y="83"/>
                  <a:pt x="55" y="82"/>
                  <a:pt x="55" y="81"/>
                </a:cubicBezTo>
                <a:close/>
                <a:moveTo>
                  <a:pt x="59" y="85"/>
                </a:moveTo>
                <a:cubicBezTo>
                  <a:pt x="60" y="84"/>
                  <a:pt x="61" y="84"/>
                  <a:pt x="62" y="85"/>
                </a:cubicBezTo>
                <a:cubicBezTo>
                  <a:pt x="63" y="86"/>
                  <a:pt x="63" y="87"/>
                  <a:pt x="62" y="88"/>
                </a:cubicBezTo>
                <a:cubicBezTo>
                  <a:pt x="61" y="89"/>
                  <a:pt x="60" y="89"/>
                  <a:pt x="59" y="88"/>
                </a:cubicBezTo>
                <a:cubicBezTo>
                  <a:pt x="59" y="87"/>
                  <a:pt x="59" y="86"/>
                  <a:pt x="59" y="85"/>
                </a:cubicBezTo>
                <a:close/>
                <a:moveTo>
                  <a:pt x="46" y="90"/>
                </a:moveTo>
                <a:cubicBezTo>
                  <a:pt x="47" y="89"/>
                  <a:pt x="48" y="89"/>
                  <a:pt x="49" y="90"/>
                </a:cubicBezTo>
                <a:cubicBezTo>
                  <a:pt x="50" y="91"/>
                  <a:pt x="49" y="92"/>
                  <a:pt x="49" y="93"/>
                </a:cubicBezTo>
                <a:cubicBezTo>
                  <a:pt x="48" y="93"/>
                  <a:pt x="47" y="93"/>
                  <a:pt x="46" y="92"/>
                </a:cubicBezTo>
                <a:cubicBezTo>
                  <a:pt x="45" y="92"/>
                  <a:pt x="45" y="90"/>
                  <a:pt x="46" y="90"/>
                </a:cubicBezTo>
                <a:close/>
                <a:moveTo>
                  <a:pt x="50" y="94"/>
                </a:moveTo>
                <a:cubicBezTo>
                  <a:pt x="51" y="93"/>
                  <a:pt x="52" y="93"/>
                  <a:pt x="53" y="94"/>
                </a:cubicBezTo>
                <a:cubicBezTo>
                  <a:pt x="54" y="95"/>
                  <a:pt x="53" y="96"/>
                  <a:pt x="53" y="97"/>
                </a:cubicBezTo>
                <a:cubicBezTo>
                  <a:pt x="52" y="98"/>
                  <a:pt x="51" y="98"/>
                  <a:pt x="50" y="97"/>
                </a:cubicBezTo>
                <a:cubicBezTo>
                  <a:pt x="49" y="96"/>
                  <a:pt x="49" y="95"/>
                  <a:pt x="50" y="94"/>
                </a:cubicBezTo>
                <a:close/>
                <a:moveTo>
                  <a:pt x="43" y="96"/>
                </a:moveTo>
                <a:cubicBezTo>
                  <a:pt x="44" y="95"/>
                  <a:pt x="45" y="95"/>
                  <a:pt x="46" y="96"/>
                </a:cubicBezTo>
                <a:cubicBezTo>
                  <a:pt x="47" y="97"/>
                  <a:pt x="47" y="98"/>
                  <a:pt x="46" y="99"/>
                </a:cubicBezTo>
                <a:cubicBezTo>
                  <a:pt x="45" y="100"/>
                  <a:pt x="44" y="100"/>
                  <a:pt x="43" y="99"/>
                </a:cubicBezTo>
                <a:cubicBezTo>
                  <a:pt x="42" y="98"/>
                  <a:pt x="42" y="97"/>
                  <a:pt x="43" y="96"/>
                </a:cubicBezTo>
                <a:close/>
                <a:moveTo>
                  <a:pt x="47" y="114"/>
                </a:moveTo>
                <a:cubicBezTo>
                  <a:pt x="46" y="113"/>
                  <a:pt x="46" y="112"/>
                  <a:pt x="47" y="112"/>
                </a:cubicBezTo>
                <a:cubicBezTo>
                  <a:pt x="47" y="111"/>
                  <a:pt x="48" y="111"/>
                  <a:pt x="49" y="112"/>
                </a:cubicBezTo>
                <a:cubicBezTo>
                  <a:pt x="50" y="113"/>
                  <a:pt x="50" y="114"/>
                  <a:pt x="50" y="114"/>
                </a:cubicBezTo>
                <a:cubicBezTo>
                  <a:pt x="49" y="115"/>
                  <a:pt x="48" y="115"/>
                  <a:pt x="47" y="114"/>
                </a:cubicBezTo>
                <a:close/>
                <a:moveTo>
                  <a:pt x="54" y="118"/>
                </a:moveTo>
                <a:cubicBezTo>
                  <a:pt x="54" y="118"/>
                  <a:pt x="53" y="118"/>
                  <a:pt x="52" y="118"/>
                </a:cubicBezTo>
                <a:cubicBezTo>
                  <a:pt x="51" y="117"/>
                  <a:pt x="51" y="116"/>
                  <a:pt x="51" y="115"/>
                </a:cubicBezTo>
                <a:cubicBezTo>
                  <a:pt x="52" y="115"/>
                  <a:pt x="53" y="115"/>
                  <a:pt x="54" y="116"/>
                </a:cubicBezTo>
                <a:cubicBezTo>
                  <a:pt x="55" y="117"/>
                  <a:pt x="55" y="117"/>
                  <a:pt x="54" y="118"/>
                </a:cubicBezTo>
                <a:close/>
                <a:moveTo>
                  <a:pt x="43" y="106"/>
                </a:moveTo>
                <a:cubicBezTo>
                  <a:pt x="42" y="106"/>
                  <a:pt x="41" y="106"/>
                  <a:pt x="40" y="105"/>
                </a:cubicBezTo>
                <a:cubicBezTo>
                  <a:pt x="40" y="105"/>
                  <a:pt x="40" y="103"/>
                  <a:pt x="40" y="103"/>
                </a:cubicBezTo>
                <a:cubicBezTo>
                  <a:pt x="41" y="102"/>
                  <a:pt x="43" y="102"/>
                  <a:pt x="43" y="103"/>
                </a:cubicBezTo>
                <a:cubicBezTo>
                  <a:pt x="44" y="104"/>
                  <a:pt x="44" y="105"/>
                  <a:pt x="43" y="106"/>
                </a:cubicBezTo>
                <a:close/>
                <a:moveTo>
                  <a:pt x="53" y="113"/>
                </a:moveTo>
                <a:cubicBezTo>
                  <a:pt x="52" y="112"/>
                  <a:pt x="52" y="111"/>
                  <a:pt x="52" y="110"/>
                </a:cubicBezTo>
                <a:cubicBezTo>
                  <a:pt x="53" y="110"/>
                  <a:pt x="54" y="110"/>
                  <a:pt x="55" y="111"/>
                </a:cubicBezTo>
                <a:cubicBezTo>
                  <a:pt x="56" y="111"/>
                  <a:pt x="56" y="113"/>
                  <a:pt x="55" y="113"/>
                </a:cubicBezTo>
                <a:cubicBezTo>
                  <a:pt x="55" y="114"/>
                  <a:pt x="54" y="113"/>
                  <a:pt x="53" y="113"/>
                </a:cubicBezTo>
                <a:close/>
                <a:moveTo>
                  <a:pt x="60" y="117"/>
                </a:moveTo>
                <a:cubicBezTo>
                  <a:pt x="59" y="117"/>
                  <a:pt x="58" y="117"/>
                  <a:pt x="57" y="116"/>
                </a:cubicBezTo>
                <a:cubicBezTo>
                  <a:pt x="56" y="116"/>
                  <a:pt x="56" y="115"/>
                  <a:pt x="57" y="114"/>
                </a:cubicBezTo>
                <a:cubicBezTo>
                  <a:pt x="57" y="114"/>
                  <a:pt x="59" y="114"/>
                  <a:pt x="59" y="115"/>
                </a:cubicBezTo>
                <a:cubicBezTo>
                  <a:pt x="60" y="115"/>
                  <a:pt x="60" y="116"/>
                  <a:pt x="60" y="117"/>
                </a:cubicBezTo>
                <a:close/>
                <a:moveTo>
                  <a:pt x="50" y="103"/>
                </a:moveTo>
                <a:cubicBezTo>
                  <a:pt x="49" y="104"/>
                  <a:pt x="48" y="104"/>
                  <a:pt x="47" y="103"/>
                </a:cubicBezTo>
                <a:cubicBezTo>
                  <a:pt x="46" y="102"/>
                  <a:pt x="46" y="101"/>
                  <a:pt x="47" y="100"/>
                </a:cubicBezTo>
                <a:cubicBezTo>
                  <a:pt x="48" y="100"/>
                  <a:pt x="49" y="100"/>
                  <a:pt x="50" y="101"/>
                </a:cubicBezTo>
                <a:cubicBezTo>
                  <a:pt x="51" y="101"/>
                  <a:pt x="51" y="103"/>
                  <a:pt x="50" y="103"/>
                </a:cubicBezTo>
                <a:close/>
                <a:moveTo>
                  <a:pt x="59" y="111"/>
                </a:moveTo>
                <a:cubicBezTo>
                  <a:pt x="58" y="111"/>
                  <a:pt x="58" y="110"/>
                  <a:pt x="58" y="109"/>
                </a:cubicBezTo>
                <a:cubicBezTo>
                  <a:pt x="59" y="108"/>
                  <a:pt x="60" y="108"/>
                  <a:pt x="61" y="109"/>
                </a:cubicBezTo>
                <a:cubicBezTo>
                  <a:pt x="62" y="110"/>
                  <a:pt x="62" y="111"/>
                  <a:pt x="61" y="112"/>
                </a:cubicBezTo>
                <a:cubicBezTo>
                  <a:pt x="61" y="112"/>
                  <a:pt x="59" y="112"/>
                  <a:pt x="59" y="111"/>
                </a:cubicBezTo>
                <a:close/>
                <a:moveTo>
                  <a:pt x="66" y="115"/>
                </a:moveTo>
                <a:cubicBezTo>
                  <a:pt x="65" y="116"/>
                  <a:pt x="64" y="116"/>
                  <a:pt x="63" y="115"/>
                </a:cubicBezTo>
                <a:cubicBezTo>
                  <a:pt x="62" y="114"/>
                  <a:pt x="62" y="113"/>
                  <a:pt x="63" y="113"/>
                </a:cubicBezTo>
                <a:cubicBezTo>
                  <a:pt x="63" y="112"/>
                  <a:pt x="64" y="112"/>
                  <a:pt x="65" y="113"/>
                </a:cubicBezTo>
                <a:cubicBezTo>
                  <a:pt x="66" y="114"/>
                  <a:pt x="66" y="115"/>
                  <a:pt x="66" y="115"/>
                </a:cubicBezTo>
                <a:close/>
                <a:moveTo>
                  <a:pt x="54" y="101"/>
                </a:moveTo>
                <a:cubicBezTo>
                  <a:pt x="53" y="100"/>
                  <a:pt x="53" y="99"/>
                  <a:pt x="54" y="98"/>
                </a:cubicBezTo>
                <a:cubicBezTo>
                  <a:pt x="55" y="97"/>
                  <a:pt x="56" y="97"/>
                  <a:pt x="57" y="98"/>
                </a:cubicBezTo>
                <a:cubicBezTo>
                  <a:pt x="57" y="99"/>
                  <a:pt x="57" y="100"/>
                  <a:pt x="57" y="101"/>
                </a:cubicBezTo>
                <a:cubicBezTo>
                  <a:pt x="56" y="102"/>
                  <a:pt x="55" y="102"/>
                  <a:pt x="54" y="101"/>
                </a:cubicBezTo>
                <a:close/>
                <a:moveTo>
                  <a:pt x="67" y="110"/>
                </a:moveTo>
                <a:cubicBezTo>
                  <a:pt x="67" y="111"/>
                  <a:pt x="65" y="111"/>
                  <a:pt x="65" y="110"/>
                </a:cubicBezTo>
                <a:cubicBezTo>
                  <a:pt x="64" y="109"/>
                  <a:pt x="64" y="108"/>
                  <a:pt x="64" y="107"/>
                </a:cubicBezTo>
                <a:cubicBezTo>
                  <a:pt x="65" y="106"/>
                  <a:pt x="66" y="107"/>
                  <a:pt x="67" y="107"/>
                </a:cubicBezTo>
                <a:cubicBezTo>
                  <a:pt x="68" y="108"/>
                  <a:pt x="68" y="109"/>
                  <a:pt x="67" y="110"/>
                </a:cubicBezTo>
                <a:close/>
                <a:moveTo>
                  <a:pt x="63" y="99"/>
                </a:moveTo>
                <a:cubicBezTo>
                  <a:pt x="63" y="100"/>
                  <a:pt x="61" y="100"/>
                  <a:pt x="60" y="99"/>
                </a:cubicBezTo>
                <a:cubicBezTo>
                  <a:pt x="60" y="98"/>
                  <a:pt x="60" y="97"/>
                  <a:pt x="61" y="96"/>
                </a:cubicBezTo>
                <a:cubicBezTo>
                  <a:pt x="61" y="95"/>
                  <a:pt x="63" y="95"/>
                  <a:pt x="63" y="96"/>
                </a:cubicBezTo>
                <a:cubicBezTo>
                  <a:pt x="64" y="97"/>
                  <a:pt x="64" y="98"/>
                  <a:pt x="63" y="99"/>
                </a:cubicBezTo>
                <a:close/>
                <a:moveTo>
                  <a:pt x="59" y="95"/>
                </a:moveTo>
                <a:cubicBezTo>
                  <a:pt x="59" y="95"/>
                  <a:pt x="57" y="95"/>
                  <a:pt x="57" y="94"/>
                </a:cubicBezTo>
                <a:cubicBezTo>
                  <a:pt x="56" y="94"/>
                  <a:pt x="56" y="92"/>
                  <a:pt x="57" y="92"/>
                </a:cubicBezTo>
                <a:cubicBezTo>
                  <a:pt x="57" y="91"/>
                  <a:pt x="59" y="91"/>
                  <a:pt x="59" y="92"/>
                </a:cubicBezTo>
                <a:cubicBezTo>
                  <a:pt x="60" y="93"/>
                  <a:pt x="60" y="94"/>
                  <a:pt x="59" y="95"/>
                </a:cubicBezTo>
                <a:close/>
                <a:moveTo>
                  <a:pt x="55" y="90"/>
                </a:moveTo>
                <a:cubicBezTo>
                  <a:pt x="55" y="91"/>
                  <a:pt x="53" y="91"/>
                  <a:pt x="53" y="90"/>
                </a:cubicBezTo>
                <a:cubicBezTo>
                  <a:pt x="52" y="89"/>
                  <a:pt x="52" y="88"/>
                  <a:pt x="53" y="87"/>
                </a:cubicBezTo>
                <a:cubicBezTo>
                  <a:pt x="53" y="87"/>
                  <a:pt x="55" y="87"/>
                  <a:pt x="55" y="87"/>
                </a:cubicBezTo>
                <a:cubicBezTo>
                  <a:pt x="56" y="88"/>
                  <a:pt x="56" y="90"/>
                  <a:pt x="55" y="90"/>
                </a:cubicBezTo>
                <a:close/>
                <a:moveTo>
                  <a:pt x="51" y="86"/>
                </a:moveTo>
                <a:cubicBezTo>
                  <a:pt x="51" y="87"/>
                  <a:pt x="49" y="87"/>
                  <a:pt x="49" y="86"/>
                </a:cubicBezTo>
                <a:cubicBezTo>
                  <a:pt x="48" y="85"/>
                  <a:pt x="48" y="84"/>
                  <a:pt x="49" y="83"/>
                </a:cubicBezTo>
                <a:cubicBezTo>
                  <a:pt x="49" y="82"/>
                  <a:pt x="51" y="82"/>
                  <a:pt x="52" y="83"/>
                </a:cubicBezTo>
                <a:cubicBezTo>
                  <a:pt x="52" y="84"/>
                  <a:pt x="52" y="85"/>
                  <a:pt x="51" y="86"/>
                </a:cubicBezTo>
                <a:close/>
                <a:moveTo>
                  <a:pt x="63" y="92"/>
                </a:moveTo>
                <a:cubicBezTo>
                  <a:pt x="62" y="91"/>
                  <a:pt x="63" y="90"/>
                  <a:pt x="63" y="89"/>
                </a:cubicBezTo>
                <a:cubicBezTo>
                  <a:pt x="64" y="89"/>
                  <a:pt x="65" y="89"/>
                  <a:pt x="66" y="90"/>
                </a:cubicBezTo>
                <a:cubicBezTo>
                  <a:pt x="67" y="90"/>
                  <a:pt x="67" y="92"/>
                  <a:pt x="66" y="92"/>
                </a:cubicBezTo>
                <a:cubicBezTo>
                  <a:pt x="65" y="93"/>
                  <a:pt x="64" y="93"/>
                  <a:pt x="63" y="92"/>
                </a:cubicBezTo>
                <a:close/>
                <a:moveTo>
                  <a:pt x="77" y="101"/>
                </a:moveTo>
                <a:cubicBezTo>
                  <a:pt x="76" y="102"/>
                  <a:pt x="75" y="102"/>
                  <a:pt x="74" y="101"/>
                </a:cubicBezTo>
                <a:cubicBezTo>
                  <a:pt x="73" y="100"/>
                  <a:pt x="73" y="99"/>
                  <a:pt x="74" y="98"/>
                </a:cubicBezTo>
                <a:cubicBezTo>
                  <a:pt x="75" y="97"/>
                  <a:pt x="76" y="97"/>
                  <a:pt x="77" y="98"/>
                </a:cubicBezTo>
                <a:cubicBezTo>
                  <a:pt x="78" y="99"/>
                  <a:pt x="78" y="100"/>
                  <a:pt x="77" y="101"/>
                </a:cubicBezTo>
                <a:close/>
                <a:moveTo>
                  <a:pt x="66" y="86"/>
                </a:moveTo>
                <a:cubicBezTo>
                  <a:pt x="65" y="85"/>
                  <a:pt x="65" y="84"/>
                  <a:pt x="66" y="83"/>
                </a:cubicBezTo>
                <a:cubicBezTo>
                  <a:pt x="67" y="82"/>
                  <a:pt x="68" y="82"/>
                  <a:pt x="69" y="83"/>
                </a:cubicBezTo>
                <a:cubicBezTo>
                  <a:pt x="70" y="84"/>
                  <a:pt x="70" y="85"/>
                  <a:pt x="69" y="86"/>
                </a:cubicBezTo>
                <a:cubicBezTo>
                  <a:pt x="68" y="87"/>
                  <a:pt x="67" y="87"/>
                  <a:pt x="66" y="86"/>
                </a:cubicBezTo>
                <a:close/>
                <a:moveTo>
                  <a:pt x="84" y="99"/>
                </a:moveTo>
                <a:cubicBezTo>
                  <a:pt x="83" y="100"/>
                  <a:pt x="81" y="100"/>
                  <a:pt x="81" y="99"/>
                </a:cubicBezTo>
                <a:cubicBezTo>
                  <a:pt x="80" y="98"/>
                  <a:pt x="80" y="97"/>
                  <a:pt x="81" y="96"/>
                </a:cubicBezTo>
                <a:cubicBezTo>
                  <a:pt x="82" y="95"/>
                  <a:pt x="83" y="95"/>
                  <a:pt x="84" y="96"/>
                </a:cubicBezTo>
                <a:cubicBezTo>
                  <a:pt x="84" y="97"/>
                  <a:pt x="84" y="98"/>
                  <a:pt x="84" y="99"/>
                </a:cubicBezTo>
                <a:close/>
                <a:moveTo>
                  <a:pt x="80" y="95"/>
                </a:moveTo>
                <a:cubicBezTo>
                  <a:pt x="79" y="95"/>
                  <a:pt x="77" y="95"/>
                  <a:pt x="77" y="94"/>
                </a:cubicBezTo>
                <a:cubicBezTo>
                  <a:pt x="76" y="94"/>
                  <a:pt x="76" y="92"/>
                  <a:pt x="77" y="92"/>
                </a:cubicBezTo>
                <a:cubicBezTo>
                  <a:pt x="78" y="91"/>
                  <a:pt x="79" y="91"/>
                  <a:pt x="80" y="92"/>
                </a:cubicBezTo>
                <a:cubicBezTo>
                  <a:pt x="80" y="93"/>
                  <a:pt x="80" y="94"/>
                  <a:pt x="80" y="95"/>
                </a:cubicBezTo>
                <a:close/>
                <a:moveTo>
                  <a:pt x="69" y="79"/>
                </a:moveTo>
                <a:cubicBezTo>
                  <a:pt x="68" y="78"/>
                  <a:pt x="68" y="77"/>
                  <a:pt x="69" y="76"/>
                </a:cubicBezTo>
                <a:cubicBezTo>
                  <a:pt x="70" y="76"/>
                  <a:pt x="71" y="76"/>
                  <a:pt x="72" y="76"/>
                </a:cubicBezTo>
                <a:cubicBezTo>
                  <a:pt x="72" y="77"/>
                  <a:pt x="72" y="79"/>
                  <a:pt x="72" y="79"/>
                </a:cubicBezTo>
                <a:cubicBezTo>
                  <a:pt x="71" y="80"/>
                  <a:pt x="69" y="80"/>
                  <a:pt x="69" y="79"/>
                </a:cubicBezTo>
                <a:close/>
                <a:moveTo>
                  <a:pt x="90" y="97"/>
                </a:moveTo>
                <a:cubicBezTo>
                  <a:pt x="89" y="97"/>
                  <a:pt x="88" y="97"/>
                  <a:pt x="87" y="96"/>
                </a:cubicBezTo>
                <a:cubicBezTo>
                  <a:pt x="87" y="96"/>
                  <a:pt x="87" y="94"/>
                  <a:pt x="88" y="94"/>
                </a:cubicBezTo>
                <a:cubicBezTo>
                  <a:pt x="88" y="93"/>
                  <a:pt x="90" y="93"/>
                  <a:pt x="90" y="94"/>
                </a:cubicBezTo>
                <a:cubicBezTo>
                  <a:pt x="91" y="95"/>
                  <a:pt x="91" y="96"/>
                  <a:pt x="90" y="97"/>
                </a:cubicBezTo>
                <a:close/>
                <a:moveTo>
                  <a:pt x="86" y="92"/>
                </a:moveTo>
                <a:cubicBezTo>
                  <a:pt x="85" y="93"/>
                  <a:pt x="84" y="93"/>
                  <a:pt x="83" y="92"/>
                </a:cubicBezTo>
                <a:cubicBezTo>
                  <a:pt x="83" y="91"/>
                  <a:pt x="83" y="90"/>
                  <a:pt x="84" y="89"/>
                </a:cubicBezTo>
                <a:cubicBezTo>
                  <a:pt x="84" y="89"/>
                  <a:pt x="86" y="89"/>
                  <a:pt x="86" y="89"/>
                </a:cubicBezTo>
                <a:cubicBezTo>
                  <a:pt x="87" y="90"/>
                  <a:pt x="87" y="92"/>
                  <a:pt x="86" y="92"/>
                </a:cubicBezTo>
                <a:close/>
                <a:moveTo>
                  <a:pt x="82" y="88"/>
                </a:moveTo>
                <a:cubicBezTo>
                  <a:pt x="81" y="89"/>
                  <a:pt x="80" y="89"/>
                  <a:pt x="79" y="88"/>
                </a:cubicBezTo>
                <a:cubicBezTo>
                  <a:pt x="79" y="87"/>
                  <a:pt x="79" y="86"/>
                  <a:pt x="80" y="85"/>
                </a:cubicBezTo>
                <a:cubicBezTo>
                  <a:pt x="80" y="84"/>
                  <a:pt x="82" y="84"/>
                  <a:pt x="82" y="85"/>
                </a:cubicBezTo>
                <a:cubicBezTo>
                  <a:pt x="83" y="86"/>
                  <a:pt x="83" y="87"/>
                  <a:pt x="82" y="88"/>
                </a:cubicBezTo>
                <a:close/>
                <a:moveTo>
                  <a:pt x="97" y="94"/>
                </a:moveTo>
                <a:cubicBezTo>
                  <a:pt x="96" y="95"/>
                  <a:pt x="95" y="95"/>
                  <a:pt x="94" y="94"/>
                </a:cubicBezTo>
                <a:cubicBezTo>
                  <a:pt x="93" y="93"/>
                  <a:pt x="93" y="92"/>
                  <a:pt x="94" y="91"/>
                </a:cubicBezTo>
                <a:cubicBezTo>
                  <a:pt x="95" y="91"/>
                  <a:pt x="96" y="91"/>
                  <a:pt x="97" y="92"/>
                </a:cubicBezTo>
                <a:cubicBezTo>
                  <a:pt x="98" y="92"/>
                  <a:pt x="98" y="94"/>
                  <a:pt x="97" y="94"/>
                </a:cubicBezTo>
                <a:close/>
                <a:moveTo>
                  <a:pt x="93" y="90"/>
                </a:moveTo>
                <a:cubicBezTo>
                  <a:pt x="92" y="91"/>
                  <a:pt x="91" y="91"/>
                  <a:pt x="90" y="90"/>
                </a:cubicBezTo>
                <a:cubicBezTo>
                  <a:pt x="89" y="89"/>
                  <a:pt x="89" y="88"/>
                  <a:pt x="90" y="87"/>
                </a:cubicBezTo>
                <a:cubicBezTo>
                  <a:pt x="91" y="86"/>
                  <a:pt x="92" y="86"/>
                  <a:pt x="93" y="87"/>
                </a:cubicBezTo>
                <a:cubicBezTo>
                  <a:pt x="94" y="88"/>
                  <a:pt x="94" y="89"/>
                  <a:pt x="93" y="90"/>
                </a:cubicBezTo>
                <a:close/>
                <a:moveTo>
                  <a:pt x="89" y="86"/>
                </a:moveTo>
                <a:cubicBezTo>
                  <a:pt x="88" y="87"/>
                  <a:pt x="87" y="86"/>
                  <a:pt x="86" y="86"/>
                </a:cubicBezTo>
                <a:cubicBezTo>
                  <a:pt x="85" y="85"/>
                  <a:pt x="85" y="84"/>
                  <a:pt x="86" y="83"/>
                </a:cubicBezTo>
                <a:cubicBezTo>
                  <a:pt x="87" y="82"/>
                  <a:pt x="88" y="82"/>
                  <a:pt x="89" y="83"/>
                </a:cubicBezTo>
                <a:cubicBezTo>
                  <a:pt x="90" y="84"/>
                  <a:pt x="90" y="85"/>
                  <a:pt x="89" y="86"/>
                </a:cubicBezTo>
                <a:close/>
                <a:moveTo>
                  <a:pt x="85" y="81"/>
                </a:moveTo>
                <a:cubicBezTo>
                  <a:pt x="84" y="82"/>
                  <a:pt x="83" y="82"/>
                  <a:pt x="82" y="81"/>
                </a:cubicBezTo>
                <a:cubicBezTo>
                  <a:pt x="81" y="81"/>
                  <a:pt x="81" y="79"/>
                  <a:pt x="82" y="79"/>
                </a:cubicBezTo>
                <a:cubicBezTo>
                  <a:pt x="83" y="78"/>
                  <a:pt x="84" y="78"/>
                  <a:pt x="85" y="79"/>
                </a:cubicBezTo>
                <a:cubicBezTo>
                  <a:pt x="86" y="79"/>
                  <a:pt x="86" y="81"/>
                  <a:pt x="85" y="81"/>
                </a:cubicBezTo>
                <a:close/>
                <a:moveTo>
                  <a:pt x="100" y="88"/>
                </a:moveTo>
                <a:cubicBezTo>
                  <a:pt x="99" y="89"/>
                  <a:pt x="98" y="89"/>
                  <a:pt x="97" y="88"/>
                </a:cubicBezTo>
                <a:cubicBezTo>
                  <a:pt x="96" y="87"/>
                  <a:pt x="96" y="86"/>
                  <a:pt x="97" y="85"/>
                </a:cubicBezTo>
                <a:cubicBezTo>
                  <a:pt x="98" y="84"/>
                  <a:pt x="99" y="84"/>
                  <a:pt x="100" y="85"/>
                </a:cubicBezTo>
                <a:cubicBezTo>
                  <a:pt x="101" y="86"/>
                  <a:pt x="101" y="87"/>
                  <a:pt x="100" y="88"/>
                </a:cubicBezTo>
                <a:close/>
                <a:moveTo>
                  <a:pt x="96" y="84"/>
                </a:moveTo>
                <a:cubicBezTo>
                  <a:pt x="95" y="84"/>
                  <a:pt x="94" y="84"/>
                  <a:pt x="93" y="83"/>
                </a:cubicBezTo>
                <a:cubicBezTo>
                  <a:pt x="92" y="83"/>
                  <a:pt x="92" y="81"/>
                  <a:pt x="93" y="81"/>
                </a:cubicBezTo>
                <a:cubicBezTo>
                  <a:pt x="94" y="80"/>
                  <a:pt x="95" y="80"/>
                  <a:pt x="96" y="81"/>
                </a:cubicBezTo>
                <a:cubicBezTo>
                  <a:pt x="97" y="82"/>
                  <a:pt x="97" y="83"/>
                  <a:pt x="96" y="84"/>
                </a:cubicBezTo>
                <a:close/>
                <a:moveTo>
                  <a:pt x="92" y="79"/>
                </a:moveTo>
                <a:cubicBezTo>
                  <a:pt x="91" y="80"/>
                  <a:pt x="90" y="80"/>
                  <a:pt x="89" y="79"/>
                </a:cubicBezTo>
                <a:cubicBezTo>
                  <a:pt x="88" y="78"/>
                  <a:pt x="88" y="77"/>
                  <a:pt x="89" y="76"/>
                </a:cubicBezTo>
                <a:cubicBezTo>
                  <a:pt x="90" y="76"/>
                  <a:pt x="91" y="76"/>
                  <a:pt x="92" y="76"/>
                </a:cubicBezTo>
                <a:cubicBezTo>
                  <a:pt x="93" y="77"/>
                  <a:pt x="93" y="79"/>
                  <a:pt x="92" y="79"/>
                </a:cubicBezTo>
                <a:close/>
                <a:moveTo>
                  <a:pt x="84" y="68"/>
                </a:moveTo>
                <a:cubicBezTo>
                  <a:pt x="83" y="69"/>
                  <a:pt x="82" y="69"/>
                  <a:pt x="81" y="68"/>
                </a:cubicBezTo>
                <a:cubicBezTo>
                  <a:pt x="80" y="67"/>
                  <a:pt x="80" y="66"/>
                  <a:pt x="81" y="65"/>
                </a:cubicBezTo>
                <a:cubicBezTo>
                  <a:pt x="82" y="64"/>
                  <a:pt x="83" y="64"/>
                  <a:pt x="84" y="65"/>
                </a:cubicBezTo>
                <a:cubicBezTo>
                  <a:pt x="85" y="66"/>
                  <a:pt x="85" y="67"/>
                  <a:pt x="84" y="68"/>
                </a:cubicBezTo>
                <a:close/>
                <a:moveTo>
                  <a:pt x="102" y="81"/>
                </a:moveTo>
                <a:cubicBezTo>
                  <a:pt x="102" y="82"/>
                  <a:pt x="100" y="82"/>
                  <a:pt x="100" y="81"/>
                </a:cubicBezTo>
                <a:cubicBezTo>
                  <a:pt x="99" y="80"/>
                  <a:pt x="99" y="79"/>
                  <a:pt x="100" y="78"/>
                </a:cubicBezTo>
                <a:cubicBezTo>
                  <a:pt x="101" y="78"/>
                  <a:pt x="102" y="78"/>
                  <a:pt x="103" y="78"/>
                </a:cubicBezTo>
                <a:cubicBezTo>
                  <a:pt x="103" y="79"/>
                  <a:pt x="103" y="81"/>
                  <a:pt x="102" y="81"/>
                </a:cubicBezTo>
                <a:close/>
                <a:moveTo>
                  <a:pt x="98" y="77"/>
                </a:moveTo>
                <a:cubicBezTo>
                  <a:pt x="98" y="78"/>
                  <a:pt x="96" y="78"/>
                  <a:pt x="96" y="77"/>
                </a:cubicBezTo>
                <a:cubicBezTo>
                  <a:pt x="95" y="76"/>
                  <a:pt x="95" y="75"/>
                  <a:pt x="96" y="74"/>
                </a:cubicBezTo>
                <a:cubicBezTo>
                  <a:pt x="97" y="73"/>
                  <a:pt x="98" y="73"/>
                  <a:pt x="99" y="74"/>
                </a:cubicBezTo>
                <a:cubicBezTo>
                  <a:pt x="99" y="75"/>
                  <a:pt x="99" y="76"/>
                  <a:pt x="98" y="77"/>
                </a:cubicBezTo>
                <a:close/>
                <a:moveTo>
                  <a:pt x="91" y="66"/>
                </a:moveTo>
                <a:cubicBezTo>
                  <a:pt x="90" y="66"/>
                  <a:pt x="89" y="66"/>
                  <a:pt x="88" y="65"/>
                </a:cubicBezTo>
                <a:cubicBezTo>
                  <a:pt x="87" y="65"/>
                  <a:pt x="87" y="63"/>
                  <a:pt x="88" y="63"/>
                </a:cubicBezTo>
                <a:cubicBezTo>
                  <a:pt x="89" y="62"/>
                  <a:pt x="90" y="62"/>
                  <a:pt x="91" y="63"/>
                </a:cubicBezTo>
                <a:cubicBezTo>
                  <a:pt x="91" y="64"/>
                  <a:pt x="91" y="65"/>
                  <a:pt x="91" y="66"/>
                </a:cubicBezTo>
                <a:close/>
                <a:moveTo>
                  <a:pt x="87" y="61"/>
                </a:moveTo>
                <a:cubicBezTo>
                  <a:pt x="86" y="62"/>
                  <a:pt x="85" y="62"/>
                  <a:pt x="84" y="61"/>
                </a:cubicBezTo>
                <a:cubicBezTo>
                  <a:pt x="83" y="60"/>
                  <a:pt x="83" y="59"/>
                  <a:pt x="84" y="58"/>
                </a:cubicBezTo>
                <a:cubicBezTo>
                  <a:pt x="85" y="58"/>
                  <a:pt x="86" y="58"/>
                  <a:pt x="87" y="58"/>
                </a:cubicBezTo>
                <a:cubicBezTo>
                  <a:pt x="88" y="59"/>
                  <a:pt x="87" y="61"/>
                  <a:pt x="87" y="61"/>
                </a:cubicBezTo>
                <a:close/>
                <a:moveTo>
                  <a:pt x="105" y="75"/>
                </a:moveTo>
                <a:cubicBezTo>
                  <a:pt x="104" y="76"/>
                  <a:pt x="103" y="75"/>
                  <a:pt x="102" y="75"/>
                </a:cubicBezTo>
                <a:cubicBezTo>
                  <a:pt x="102" y="74"/>
                  <a:pt x="102" y="73"/>
                  <a:pt x="102" y="72"/>
                </a:cubicBezTo>
                <a:cubicBezTo>
                  <a:pt x="103" y="71"/>
                  <a:pt x="105" y="71"/>
                  <a:pt x="105" y="72"/>
                </a:cubicBezTo>
                <a:cubicBezTo>
                  <a:pt x="106" y="73"/>
                  <a:pt x="106" y="74"/>
                  <a:pt x="105" y="75"/>
                </a:cubicBezTo>
                <a:close/>
                <a:moveTo>
                  <a:pt x="97" y="63"/>
                </a:moveTo>
                <a:cubicBezTo>
                  <a:pt x="97" y="64"/>
                  <a:pt x="95" y="64"/>
                  <a:pt x="94" y="63"/>
                </a:cubicBezTo>
                <a:cubicBezTo>
                  <a:pt x="94" y="62"/>
                  <a:pt x="94" y="61"/>
                  <a:pt x="95" y="60"/>
                </a:cubicBezTo>
                <a:cubicBezTo>
                  <a:pt x="95" y="60"/>
                  <a:pt x="97" y="60"/>
                  <a:pt x="97" y="61"/>
                </a:cubicBezTo>
                <a:cubicBezTo>
                  <a:pt x="98" y="61"/>
                  <a:pt x="98" y="63"/>
                  <a:pt x="97" y="63"/>
                </a:cubicBezTo>
                <a:close/>
                <a:moveTo>
                  <a:pt x="93" y="59"/>
                </a:moveTo>
                <a:cubicBezTo>
                  <a:pt x="93" y="60"/>
                  <a:pt x="91" y="60"/>
                  <a:pt x="91" y="59"/>
                </a:cubicBezTo>
                <a:cubicBezTo>
                  <a:pt x="90" y="58"/>
                  <a:pt x="90" y="57"/>
                  <a:pt x="91" y="56"/>
                </a:cubicBezTo>
                <a:cubicBezTo>
                  <a:pt x="91" y="55"/>
                  <a:pt x="93" y="55"/>
                  <a:pt x="93" y="56"/>
                </a:cubicBezTo>
                <a:cubicBezTo>
                  <a:pt x="94" y="57"/>
                  <a:pt x="94" y="58"/>
                  <a:pt x="93" y="59"/>
                </a:cubicBezTo>
                <a:close/>
                <a:moveTo>
                  <a:pt x="89" y="55"/>
                </a:moveTo>
                <a:cubicBezTo>
                  <a:pt x="89" y="56"/>
                  <a:pt x="87" y="56"/>
                  <a:pt x="87" y="55"/>
                </a:cubicBezTo>
                <a:cubicBezTo>
                  <a:pt x="86" y="54"/>
                  <a:pt x="86" y="53"/>
                  <a:pt x="87" y="52"/>
                </a:cubicBezTo>
                <a:cubicBezTo>
                  <a:pt x="87" y="51"/>
                  <a:pt x="89" y="51"/>
                  <a:pt x="89" y="52"/>
                </a:cubicBezTo>
                <a:cubicBezTo>
                  <a:pt x="90" y="53"/>
                  <a:pt x="90" y="54"/>
                  <a:pt x="89" y="55"/>
                </a:cubicBezTo>
                <a:close/>
                <a:moveTo>
                  <a:pt x="104" y="61"/>
                </a:moveTo>
                <a:cubicBezTo>
                  <a:pt x="103" y="62"/>
                  <a:pt x="102" y="62"/>
                  <a:pt x="101" y="61"/>
                </a:cubicBezTo>
                <a:cubicBezTo>
                  <a:pt x="100" y="60"/>
                  <a:pt x="101" y="59"/>
                  <a:pt x="101" y="58"/>
                </a:cubicBezTo>
                <a:cubicBezTo>
                  <a:pt x="102" y="57"/>
                  <a:pt x="103" y="58"/>
                  <a:pt x="104" y="58"/>
                </a:cubicBezTo>
                <a:cubicBezTo>
                  <a:pt x="105" y="59"/>
                  <a:pt x="105" y="60"/>
                  <a:pt x="104" y="61"/>
                </a:cubicBezTo>
                <a:close/>
                <a:moveTo>
                  <a:pt x="100" y="57"/>
                </a:moveTo>
                <a:cubicBezTo>
                  <a:pt x="99" y="58"/>
                  <a:pt x="98" y="58"/>
                  <a:pt x="97" y="57"/>
                </a:cubicBezTo>
                <a:cubicBezTo>
                  <a:pt x="96" y="56"/>
                  <a:pt x="97" y="55"/>
                  <a:pt x="97" y="54"/>
                </a:cubicBezTo>
                <a:cubicBezTo>
                  <a:pt x="98" y="53"/>
                  <a:pt x="99" y="53"/>
                  <a:pt x="100" y="54"/>
                </a:cubicBezTo>
                <a:cubicBezTo>
                  <a:pt x="101" y="55"/>
                  <a:pt x="101" y="56"/>
                  <a:pt x="100" y="57"/>
                </a:cubicBezTo>
                <a:close/>
                <a:moveTo>
                  <a:pt x="96" y="53"/>
                </a:moveTo>
                <a:cubicBezTo>
                  <a:pt x="95" y="53"/>
                  <a:pt x="94" y="53"/>
                  <a:pt x="93" y="52"/>
                </a:cubicBezTo>
                <a:cubicBezTo>
                  <a:pt x="93" y="52"/>
                  <a:pt x="93" y="50"/>
                  <a:pt x="93" y="50"/>
                </a:cubicBezTo>
                <a:cubicBezTo>
                  <a:pt x="94" y="49"/>
                  <a:pt x="95" y="49"/>
                  <a:pt x="96" y="50"/>
                </a:cubicBezTo>
                <a:cubicBezTo>
                  <a:pt x="97" y="51"/>
                  <a:pt x="97" y="52"/>
                  <a:pt x="96" y="53"/>
                </a:cubicBezTo>
                <a:close/>
                <a:moveTo>
                  <a:pt x="92" y="48"/>
                </a:moveTo>
                <a:cubicBezTo>
                  <a:pt x="91" y="49"/>
                  <a:pt x="90" y="49"/>
                  <a:pt x="89" y="48"/>
                </a:cubicBezTo>
                <a:cubicBezTo>
                  <a:pt x="89" y="47"/>
                  <a:pt x="89" y="46"/>
                  <a:pt x="89" y="45"/>
                </a:cubicBezTo>
                <a:cubicBezTo>
                  <a:pt x="90" y="45"/>
                  <a:pt x="91" y="45"/>
                  <a:pt x="92" y="45"/>
                </a:cubicBezTo>
                <a:cubicBezTo>
                  <a:pt x="93" y="46"/>
                  <a:pt x="93" y="48"/>
                  <a:pt x="92" y="48"/>
                </a:cubicBezTo>
                <a:close/>
                <a:moveTo>
                  <a:pt x="116" y="65"/>
                </a:moveTo>
                <a:cubicBezTo>
                  <a:pt x="115" y="65"/>
                  <a:pt x="114" y="65"/>
                  <a:pt x="114" y="64"/>
                </a:cubicBezTo>
                <a:cubicBezTo>
                  <a:pt x="113" y="64"/>
                  <a:pt x="113" y="62"/>
                  <a:pt x="113" y="62"/>
                </a:cubicBezTo>
                <a:cubicBezTo>
                  <a:pt x="114" y="61"/>
                  <a:pt x="115" y="61"/>
                  <a:pt x="116" y="62"/>
                </a:cubicBezTo>
                <a:cubicBezTo>
                  <a:pt x="117" y="63"/>
                  <a:pt x="117" y="64"/>
                  <a:pt x="116" y="65"/>
                </a:cubicBezTo>
                <a:close/>
                <a:moveTo>
                  <a:pt x="107" y="55"/>
                </a:moveTo>
                <a:cubicBezTo>
                  <a:pt x="106" y="55"/>
                  <a:pt x="105" y="55"/>
                  <a:pt x="104" y="55"/>
                </a:cubicBezTo>
                <a:cubicBezTo>
                  <a:pt x="103" y="54"/>
                  <a:pt x="103" y="52"/>
                  <a:pt x="104" y="52"/>
                </a:cubicBezTo>
                <a:cubicBezTo>
                  <a:pt x="105" y="51"/>
                  <a:pt x="106" y="51"/>
                  <a:pt x="107" y="52"/>
                </a:cubicBezTo>
                <a:cubicBezTo>
                  <a:pt x="108" y="53"/>
                  <a:pt x="108" y="54"/>
                  <a:pt x="107" y="55"/>
                </a:cubicBezTo>
                <a:close/>
                <a:moveTo>
                  <a:pt x="103" y="50"/>
                </a:moveTo>
                <a:cubicBezTo>
                  <a:pt x="102" y="51"/>
                  <a:pt x="101" y="51"/>
                  <a:pt x="100" y="50"/>
                </a:cubicBezTo>
                <a:cubicBezTo>
                  <a:pt x="99" y="49"/>
                  <a:pt x="99" y="48"/>
                  <a:pt x="100" y="47"/>
                </a:cubicBezTo>
                <a:cubicBezTo>
                  <a:pt x="101" y="47"/>
                  <a:pt x="102" y="47"/>
                  <a:pt x="103" y="47"/>
                </a:cubicBezTo>
                <a:cubicBezTo>
                  <a:pt x="104" y="48"/>
                  <a:pt x="104" y="50"/>
                  <a:pt x="103" y="50"/>
                </a:cubicBezTo>
                <a:close/>
                <a:moveTo>
                  <a:pt x="99" y="46"/>
                </a:moveTo>
                <a:cubicBezTo>
                  <a:pt x="98" y="47"/>
                  <a:pt x="97" y="47"/>
                  <a:pt x="96" y="46"/>
                </a:cubicBezTo>
                <a:cubicBezTo>
                  <a:pt x="95" y="45"/>
                  <a:pt x="95" y="44"/>
                  <a:pt x="96" y="43"/>
                </a:cubicBezTo>
                <a:cubicBezTo>
                  <a:pt x="97" y="42"/>
                  <a:pt x="98" y="42"/>
                  <a:pt x="99" y="43"/>
                </a:cubicBezTo>
                <a:cubicBezTo>
                  <a:pt x="100" y="44"/>
                  <a:pt x="100" y="45"/>
                  <a:pt x="99" y="46"/>
                </a:cubicBezTo>
                <a:close/>
                <a:moveTo>
                  <a:pt x="122" y="63"/>
                </a:moveTo>
                <a:cubicBezTo>
                  <a:pt x="121" y="64"/>
                  <a:pt x="120" y="64"/>
                  <a:pt x="119" y="63"/>
                </a:cubicBezTo>
                <a:cubicBezTo>
                  <a:pt x="119" y="62"/>
                  <a:pt x="119" y="61"/>
                  <a:pt x="119" y="60"/>
                </a:cubicBezTo>
                <a:cubicBezTo>
                  <a:pt x="120" y="60"/>
                  <a:pt x="121" y="60"/>
                  <a:pt x="122" y="61"/>
                </a:cubicBezTo>
                <a:cubicBezTo>
                  <a:pt x="122" y="62"/>
                  <a:pt x="122" y="63"/>
                  <a:pt x="122" y="63"/>
                </a:cubicBezTo>
                <a:close/>
                <a:moveTo>
                  <a:pt x="118" y="59"/>
                </a:moveTo>
                <a:cubicBezTo>
                  <a:pt x="118" y="59"/>
                  <a:pt x="116" y="59"/>
                  <a:pt x="116" y="58"/>
                </a:cubicBezTo>
                <a:cubicBezTo>
                  <a:pt x="115" y="57"/>
                  <a:pt x="115" y="56"/>
                  <a:pt x="116" y="56"/>
                </a:cubicBezTo>
                <a:cubicBezTo>
                  <a:pt x="116" y="55"/>
                  <a:pt x="117" y="55"/>
                  <a:pt x="118" y="56"/>
                </a:cubicBezTo>
                <a:cubicBezTo>
                  <a:pt x="119" y="57"/>
                  <a:pt x="119" y="58"/>
                  <a:pt x="118" y="59"/>
                </a:cubicBezTo>
                <a:close/>
                <a:moveTo>
                  <a:pt x="110" y="48"/>
                </a:moveTo>
                <a:cubicBezTo>
                  <a:pt x="109" y="49"/>
                  <a:pt x="107" y="49"/>
                  <a:pt x="107" y="48"/>
                </a:cubicBezTo>
                <a:cubicBezTo>
                  <a:pt x="106" y="47"/>
                  <a:pt x="106" y="46"/>
                  <a:pt x="107" y="45"/>
                </a:cubicBezTo>
                <a:cubicBezTo>
                  <a:pt x="108" y="44"/>
                  <a:pt x="109" y="44"/>
                  <a:pt x="110" y="45"/>
                </a:cubicBezTo>
                <a:cubicBezTo>
                  <a:pt x="110" y="46"/>
                  <a:pt x="110" y="47"/>
                  <a:pt x="110" y="48"/>
                </a:cubicBezTo>
                <a:close/>
                <a:moveTo>
                  <a:pt x="106" y="44"/>
                </a:moveTo>
                <a:cubicBezTo>
                  <a:pt x="105" y="45"/>
                  <a:pt x="103" y="45"/>
                  <a:pt x="103" y="44"/>
                </a:cubicBezTo>
                <a:cubicBezTo>
                  <a:pt x="102" y="43"/>
                  <a:pt x="102" y="42"/>
                  <a:pt x="103" y="41"/>
                </a:cubicBezTo>
                <a:cubicBezTo>
                  <a:pt x="104" y="40"/>
                  <a:pt x="105" y="40"/>
                  <a:pt x="106" y="41"/>
                </a:cubicBezTo>
                <a:cubicBezTo>
                  <a:pt x="106" y="42"/>
                  <a:pt x="106" y="43"/>
                  <a:pt x="106" y="44"/>
                </a:cubicBezTo>
                <a:close/>
                <a:moveTo>
                  <a:pt x="123" y="55"/>
                </a:moveTo>
                <a:cubicBezTo>
                  <a:pt x="124" y="56"/>
                  <a:pt x="124" y="57"/>
                  <a:pt x="123" y="58"/>
                </a:cubicBezTo>
                <a:cubicBezTo>
                  <a:pt x="123" y="58"/>
                  <a:pt x="122" y="58"/>
                  <a:pt x="121" y="57"/>
                </a:cubicBezTo>
                <a:cubicBezTo>
                  <a:pt x="121" y="56"/>
                  <a:pt x="121" y="55"/>
                  <a:pt x="121" y="55"/>
                </a:cubicBezTo>
                <a:cubicBezTo>
                  <a:pt x="122" y="54"/>
                  <a:pt x="123" y="54"/>
                  <a:pt x="123" y="55"/>
                </a:cubicBezTo>
                <a:close/>
                <a:moveTo>
                  <a:pt x="120" y="53"/>
                </a:moveTo>
                <a:cubicBezTo>
                  <a:pt x="120" y="54"/>
                  <a:pt x="118" y="53"/>
                  <a:pt x="118" y="52"/>
                </a:cubicBezTo>
                <a:cubicBezTo>
                  <a:pt x="117" y="52"/>
                  <a:pt x="117" y="50"/>
                  <a:pt x="118" y="50"/>
                </a:cubicBezTo>
                <a:cubicBezTo>
                  <a:pt x="118" y="49"/>
                  <a:pt x="119" y="49"/>
                  <a:pt x="120" y="50"/>
                </a:cubicBezTo>
                <a:cubicBezTo>
                  <a:pt x="121" y="51"/>
                  <a:pt x="121" y="52"/>
                  <a:pt x="120" y="53"/>
                </a:cubicBezTo>
                <a:close/>
                <a:moveTo>
                  <a:pt x="112" y="42"/>
                </a:moveTo>
                <a:cubicBezTo>
                  <a:pt x="111" y="42"/>
                  <a:pt x="110" y="42"/>
                  <a:pt x="109" y="41"/>
                </a:cubicBezTo>
                <a:cubicBezTo>
                  <a:pt x="109" y="41"/>
                  <a:pt x="109" y="39"/>
                  <a:pt x="110" y="39"/>
                </a:cubicBezTo>
                <a:cubicBezTo>
                  <a:pt x="110" y="38"/>
                  <a:pt x="112" y="38"/>
                  <a:pt x="112" y="39"/>
                </a:cubicBezTo>
                <a:cubicBezTo>
                  <a:pt x="113" y="40"/>
                  <a:pt x="113" y="41"/>
                  <a:pt x="112" y="42"/>
                </a:cubicBezTo>
                <a:close/>
                <a:moveTo>
                  <a:pt x="122" y="48"/>
                </a:moveTo>
                <a:cubicBezTo>
                  <a:pt x="121" y="48"/>
                  <a:pt x="120" y="48"/>
                  <a:pt x="119" y="47"/>
                </a:cubicBezTo>
                <a:cubicBezTo>
                  <a:pt x="119" y="46"/>
                  <a:pt x="119" y="45"/>
                  <a:pt x="119" y="44"/>
                </a:cubicBezTo>
                <a:cubicBezTo>
                  <a:pt x="120" y="44"/>
                  <a:pt x="121" y="44"/>
                  <a:pt x="122" y="45"/>
                </a:cubicBezTo>
                <a:cubicBezTo>
                  <a:pt x="122" y="46"/>
                  <a:pt x="122" y="47"/>
                  <a:pt x="122" y="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8678" y="186273"/>
            <a:ext cx="46362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blipFill>
                  <a:blip r:embed="rId2"/>
                  <a:stretch>
                    <a:fillRect/>
                  </a:stretch>
                </a:blipFill>
                <a:cs typeface="+mn-ea"/>
              </a:rPr>
              <a:t>Sichuan Cuisine</a:t>
            </a:r>
            <a:endParaRPr lang="zh-CN" altLang="en-US" sz="4800" dirty="0">
              <a:blipFill>
                <a:blip r:embed="rId2"/>
                <a:stretch>
                  <a:fillRect/>
                </a:stretch>
              </a:blipFill>
              <a:cs typeface="+mn-ea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240658" y="2604697"/>
            <a:ext cx="7494141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6000" dirty="0" smtClean="0">
                <a:blipFill>
                  <a:blip r:embed="rId2"/>
                  <a:stretch>
                    <a:fillRect/>
                  </a:stretch>
                </a:blipFill>
                <a:cs typeface="+mn-ea"/>
                <a:sym typeface="+mn-lt"/>
              </a:rPr>
              <a:t>Guangdong Cuisine</a:t>
            </a:r>
            <a:endParaRPr lang="zh-CN" altLang="en-US" sz="6000" dirty="0">
              <a:blipFill>
                <a:blip r:embed="rId2"/>
                <a:stretch>
                  <a:fillRect/>
                </a:stretch>
              </a:blipFill>
              <a:cs typeface="+mn-ea"/>
              <a:sym typeface="+mn-lt"/>
            </a:endParaRPr>
          </a:p>
        </p:txBody>
      </p:sp>
      <p:pic>
        <p:nvPicPr>
          <p:cNvPr id="7" name="图片 6" descr="9176b85f64fe124ffec744fd51627c0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76176" y="814641"/>
            <a:ext cx="1314813" cy="171778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5931" y="1731762"/>
            <a:ext cx="2860335" cy="2756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3143124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鲍鱼素材https://baoyusucai.taobao.com/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鲍鱼素材https://baoyusucai.taobao.com/&#10;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0807D"/>
      </a:accent1>
      <a:accent2>
        <a:srgbClr val="97B085"/>
      </a:accent2>
      <a:accent3>
        <a:srgbClr val="D22148"/>
      </a:accent3>
      <a:accent4>
        <a:srgbClr val="60807D"/>
      </a:accent4>
      <a:accent5>
        <a:srgbClr val="97B085"/>
      </a:accent5>
      <a:accent6>
        <a:srgbClr val="D22148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A000120151104A01KPBG</Template>
  <TotalTime>302</TotalTime>
  <Words>466</Words>
  <Application>Microsoft Office PowerPoint</Application>
  <PresentationFormat>自定义</PresentationFormat>
  <Paragraphs>132</Paragraphs>
  <Slides>22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24" baseType="lpstr">
      <vt:lpstr>鲍鱼素材https://baoyusucai.taobao.com/</vt:lpstr>
      <vt:lpstr>鲍鱼素材https://baoyusucai.taobao.com/
</vt:lpstr>
      <vt:lpstr>PowerPoint 演示文稿</vt:lpstr>
      <vt:lpstr>PowerPoint 演示文稿</vt:lpstr>
      <vt:lpstr>PowerPoint 演示文稿</vt:lpstr>
      <vt:lpstr>Why Eight Cuisines?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lijian</dc:creator>
  <cp:lastModifiedBy>Asus</cp:lastModifiedBy>
  <cp:revision>87</cp:revision>
  <dcterms:created xsi:type="dcterms:W3CDTF">2017-07-05T02:05:00Z</dcterms:created>
  <dcterms:modified xsi:type="dcterms:W3CDTF">2025-11-07T08:20:26Z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  <property fmtid="{D5CDD505-2E9C-101B-9397-08002B2CF9AE}" pid="3" name="ICV">
    <vt:lpwstr>D4EEDD832D42434A94D3E306ADFF9752</vt:lpwstr>
  </property>
</Properties>
</file>